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4.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0" r:id="rId1"/>
    <p:sldMasterId id="2147483908" r:id="rId2"/>
    <p:sldMasterId id="2147483939" r:id="rId3"/>
    <p:sldMasterId id="2147483970" r:id="rId4"/>
    <p:sldMasterId id="2147484001" r:id="rId5"/>
  </p:sldMasterIdLst>
  <p:notesMasterIdLst>
    <p:notesMasterId r:id="rId18"/>
  </p:notesMasterIdLst>
  <p:handoutMasterIdLst>
    <p:handoutMasterId r:id="rId19"/>
  </p:handoutMasterIdLst>
  <p:sldIdLst>
    <p:sldId id="260" r:id="rId6"/>
    <p:sldId id="262" r:id="rId7"/>
    <p:sldId id="261" r:id="rId8"/>
    <p:sldId id="263" r:id="rId9"/>
    <p:sldId id="265" r:id="rId10"/>
    <p:sldId id="266" r:id="rId11"/>
    <p:sldId id="270" r:id="rId12"/>
    <p:sldId id="267" r:id="rId13"/>
    <p:sldId id="268" r:id="rId14"/>
    <p:sldId id="269"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91B6A7-6C45-3149-848E-1BEA010A2CD1}" v="392" dt="2021-11-15T19:23:51.5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94665"/>
  </p:normalViewPr>
  <p:slideViewPr>
    <p:cSldViewPr snapToGrid="0" snapToObjects="1">
      <p:cViewPr varScale="1">
        <p:scale>
          <a:sx n="93" d="100"/>
          <a:sy n="93" d="100"/>
        </p:scale>
        <p:origin x="216" y="504"/>
      </p:cViewPr>
      <p:guideLst/>
    </p:cSldViewPr>
  </p:slideViewPr>
  <p:notesTextViewPr>
    <p:cViewPr>
      <p:scale>
        <a:sx n="1" d="1"/>
        <a:sy n="1" d="1"/>
      </p:scale>
      <p:origin x="0" y="0"/>
    </p:cViewPr>
  </p:notesTextViewPr>
  <p:notesViewPr>
    <p:cSldViewPr snapToGrid="0" snapToObjects="1" showGuides="1">
      <p:cViewPr varScale="1">
        <p:scale>
          <a:sx n="90" d="100"/>
          <a:sy n="90" d="100"/>
        </p:scale>
        <p:origin x="4480" y="2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7C8461-DD93-CA47-8031-376E7890AC9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32ECD90-18AE-FD48-9144-5B043856C6F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30F64A0-3C81-3E4E-BBF0-FEDE058F588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0470CE-811D-BA4F-B8CB-AB73DB4CAE6E}" type="slidenum">
              <a:rPr lang="en-US" smtClean="0"/>
              <a:t>‹#›</a:t>
            </a:fld>
            <a:endParaRPr lang="en-US"/>
          </a:p>
        </p:txBody>
      </p:sp>
    </p:spTree>
    <p:extLst>
      <p:ext uri="{BB962C8B-B14F-4D97-AF65-F5344CB8AC3E}">
        <p14:creationId xmlns:p14="http://schemas.microsoft.com/office/powerpoint/2010/main" val="67111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028DAC-616D-AC4C-BD68-304992C052EF}" type="datetimeFigureOut">
              <a:rPr lang="en-US" smtClean="0"/>
              <a:t>11/17/21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23D855-7AB7-AC46-905D-9613FF3E6A59}" type="slidenum">
              <a:rPr lang="en-US" smtClean="0"/>
              <a:t>‹#›</a:t>
            </a:fld>
            <a:endParaRPr lang="en-US"/>
          </a:p>
        </p:txBody>
      </p:sp>
    </p:spTree>
    <p:extLst>
      <p:ext uri="{BB962C8B-B14F-4D97-AF65-F5344CB8AC3E}">
        <p14:creationId xmlns:p14="http://schemas.microsoft.com/office/powerpoint/2010/main" val="1461122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includes all the CES schools. Started in 1955 primarily for the </a:t>
            </a:r>
            <a:r>
              <a:rPr lang="en-US"/>
              <a:t>Church schools.</a:t>
            </a:r>
            <a:endParaRPr lang="en-US" dirty="0"/>
          </a:p>
        </p:txBody>
      </p:sp>
      <p:sp>
        <p:nvSpPr>
          <p:cNvPr id="4" name="Slide Number Placeholder 3"/>
          <p:cNvSpPr>
            <a:spLocks noGrp="1"/>
          </p:cNvSpPr>
          <p:nvPr>
            <p:ph type="sldNum" sz="quarter" idx="5"/>
          </p:nvPr>
        </p:nvSpPr>
        <p:spPr/>
        <p:txBody>
          <a:bodyPr/>
          <a:lstStyle/>
          <a:p>
            <a:fld id="{A423D855-7AB7-AC46-905D-9613FF3E6A59}" type="slidenum">
              <a:rPr lang="en-US" smtClean="0"/>
              <a:t>2</a:t>
            </a:fld>
            <a:endParaRPr lang="en-US"/>
          </a:p>
        </p:txBody>
      </p:sp>
    </p:spTree>
    <p:extLst>
      <p:ext uri="{BB962C8B-B14F-4D97-AF65-F5344CB8AC3E}">
        <p14:creationId xmlns:p14="http://schemas.microsoft.com/office/powerpoint/2010/main" val="271124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23D855-7AB7-AC46-905D-9613FF3E6A59}" type="slidenum">
              <a:rPr lang="en-US" smtClean="0"/>
              <a:t>3</a:t>
            </a:fld>
            <a:endParaRPr lang="en-US"/>
          </a:p>
        </p:txBody>
      </p:sp>
    </p:spTree>
    <p:extLst>
      <p:ext uri="{BB962C8B-B14F-4D97-AF65-F5344CB8AC3E}">
        <p14:creationId xmlns:p14="http://schemas.microsoft.com/office/powerpoint/2010/main" val="1899735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23D855-7AB7-AC46-905D-9613FF3E6A59}" type="slidenum">
              <a:rPr lang="en-US" smtClean="0"/>
              <a:t>5</a:t>
            </a:fld>
            <a:endParaRPr lang="en-US"/>
          </a:p>
        </p:txBody>
      </p:sp>
    </p:spTree>
    <p:extLst>
      <p:ext uri="{BB962C8B-B14F-4D97-AF65-F5344CB8AC3E}">
        <p14:creationId xmlns:p14="http://schemas.microsoft.com/office/powerpoint/2010/main" val="4106710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423D855-7AB7-AC46-905D-9613FF3E6A59}" type="slidenum">
              <a:rPr lang="en-US" smtClean="0"/>
              <a:t>6</a:t>
            </a:fld>
            <a:endParaRPr lang="en-US"/>
          </a:p>
        </p:txBody>
      </p:sp>
    </p:spTree>
    <p:extLst>
      <p:ext uri="{BB962C8B-B14F-4D97-AF65-F5344CB8AC3E}">
        <p14:creationId xmlns:p14="http://schemas.microsoft.com/office/powerpoint/2010/main" val="3829776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serve as the development office for BYU and work closely with the Vice President for Advancement’s office. We handle donor events on campus, interface with the finance areas to record and transmit gifts appropriately. We maintain a donor database and engage in prospect development research. </a:t>
            </a:r>
          </a:p>
        </p:txBody>
      </p:sp>
      <p:sp>
        <p:nvSpPr>
          <p:cNvPr id="4" name="Slide Number Placeholder 3"/>
          <p:cNvSpPr>
            <a:spLocks noGrp="1"/>
          </p:cNvSpPr>
          <p:nvPr>
            <p:ph type="sldNum" sz="quarter" idx="5"/>
          </p:nvPr>
        </p:nvSpPr>
        <p:spPr/>
        <p:txBody>
          <a:bodyPr/>
          <a:lstStyle/>
          <a:p>
            <a:fld id="{A423D855-7AB7-AC46-905D-9613FF3E6A59}" type="slidenum">
              <a:rPr lang="en-US" smtClean="0"/>
              <a:t>7</a:t>
            </a:fld>
            <a:endParaRPr lang="en-US"/>
          </a:p>
        </p:txBody>
      </p:sp>
    </p:spTree>
    <p:extLst>
      <p:ext uri="{BB962C8B-B14F-4D97-AF65-F5344CB8AC3E}">
        <p14:creationId xmlns:p14="http://schemas.microsoft.com/office/powerpoint/2010/main" val="2214749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donor liaisons that interact directly with funders and donors.</a:t>
            </a:r>
          </a:p>
        </p:txBody>
      </p:sp>
      <p:sp>
        <p:nvSpPr>
          <p:cNvPr id="4" name="Slide Number Placeholder 3"/>
          <p:cNvSpPr>
            <a:spLocks noGrp="1"/>
          </p:cNvSpPr>
          <p:nvPr>
            <p:ph type="sldNum" sz="quarter" idx="5"/>
          </p:nvPr>
        </p:nvSpPr>
        <p:spPr/>
        <p:txBody>
          <a:bodyPr/>
          <a:lstStyle/>
          <a:p>
            <a:fld id="{A423D855-7AB7-AC46-905D-9613FF3E6A59}" type="slidenum">
              <a:rPr lang="en-US" smtClean="0"/>
              <a:t>9</a:t>
            </a:fld>
            <a:endParaRPr lang="en-US"/>
          </a:p>
        </p:txBody>
      </p:sp>
    </p:spTree>
    <p:extLst>
      <p:ext uri="{BB962C8B-B14F-4D97-AF65-F5344CB8AC3E}">
        <p14:creationId xmlns:p14="http://schemas.microsoft.com/office/powerpoint/2010/main" val="1123007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involved as the donor liaison/faculty member wants me to be with each request.</a:t>
            </a:r>
          </a:p>
        </p:txBody>
      </p:sp>
      <p:sp>
        <p:nvSpPr>
          <p:cNvPr id="4" name="Slide Number Placeholder 3"/>
          <p:cNvSpPr>
            <a:spLocks noGrp="1"/>
          </p:cNvSpPr>
          <p:nvPr>
            <p:ph type="sldNum" sz="quarter" idx="5"/>
          </p:nvPr>
        </p:nvSpPr>
        <p:spPr/>
        <p:txBody>
          <a:bodyPr/>
          <a:lstStyle/>
          <a:p>
            <a:fld id="{A423D855-7AB7-AC46-905D-9613FF3E6A59}" type="slidenum">
              <a:rPr lang="en-US" smtClean="0"/>
              <a:t>10</a:t>
            </a:fld>
            <a:endParaRPr lang="en-US"/>
          </a:p>
        </p:txBody>
      </p:sp>
    </p:spTree>
    <p:extLst>
      <p:ext uri="{BB962C8B-B14F-4D97-AF65-F5344CB8AC3E}">
        <p14:creationId xmlns:p14="http://schemas.microsoft.com/office/powerpoint/2010/main" val="2899570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Philanthropies doesn’t do any government grants due to the nature of sponsored research obligations. </a:t>
            </a:r>
            <a:r>
              <a:rPr lang="en-US" sz="1200" kern="1200" dirty="0">
                <a:solidFill>
                  <a:schemeClr val="tx1"/>
                </a:solidFill>
                <a:effectLst/>
                <a:latin typeface="+mn-lt"/>
                <a:ea typeface="+mn-ea"/>
                <a:cs typeface="+mn-cs"/>
              </a:rPr>
              <a:t>Please reach out to me to see if we have a relationship with anyone you are interested in. It helps with donor management and gives grants a better chance of success.</a:t>
            </a:r>
          </a:p>
        </p:txBody>
      </p:sp>
      <p:sp>
        <p:nvSpPr>
          <p:cNvPr id="4" name="Slide Number Placeholder 3"/>
          <p:cNvSpPr>
            <a:spLocks noGrp="1"/>
          </p:cNvSpPr>
          <p:nvPr>
            <p:ph type="sldNum" sz="quarter" idx="5"/>
          </p:nvPr>
        </p:nvSpPr>
        <p:spPr/>
        <p:txBody>
          <a:bodyPr/>
          <a:lstStyle/>
          <a:p>
            <a:fld id="{A423D855-7AB7-AC46-905D-9613FF3E6A59}" type="slidenum">
              <a:rPr lang="en-US" smtClean="0"/>
              <a:t>11</a:t>
            </a:fld>
            <a:endParaRPr lang="en-US"/>
          </a:p>
        </p:txBody>
      </p:sp>
    </p:spTree>
    <p:extLst>
      <p:ext uri="{BB962C8B-B14F-4D97-AF65-F5344CB8AC3E}">
        <p14:creationId xmlns:p14="http://schemas.microsoft.com/office/powerpoint/2010/main" val="3449023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A423D855-7AB7-AC46-905D-9613FF3E6A59}" type="slidenum">
              <a:rPr lang="en-US" smtClean="0"/>
              <a:t>12</a:t>
            </a:fld>
            <a:endParaRPr lang="en-US"/>
          </a:p>
        </p:txBody>
      </p:sp>
    </p:spTree>
    <p:extLst>
      <p:ext uri="{BB962C8B-B14F-4D97-AF65-F5344CB8AC3E}">
        <p14:creationId xmlns:p14="http://schemas.microsoft.com/office/powerpoint/2010/main" val="4157498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5400000">
            <a:off x="6544866" y="1210865"/>
            <a:ext cx="6858000"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accent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lnSpc>
                <a:spcPct val="100000"/>
              </a:lnSpc>
              <a:buNone/>
              <a:defRPr sz="2800" b="0" i="1">
                <a:solidFill>
                  <a:schemeClr val="bg2">
                    <a:lumMod val="25000"/>
                  </a:schemeClr>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tx1"/>
                </a:solidFill>
                <a:latin typeface="Zoram ldsLat" charset="0"/>
                <a:ea typeface="Zoram ldsLat" charset="0"/>
                <a:cs typeface="Zoram ldsLat" charset="0"/>
              </a:defRPr>
            </a:lvl1pPr>
          </a:lstStyle>
          <a:p>
            <a:r>
              <a:rPr lang="en-US" b="1" dirty="0"/>
              <a:t>Department Name Here  </a:t>
            </a:r>
          </a:p>
          <a:p>
            <a:r>
              <a:rPr lang="en-US" dirty="0"/>
              <a:t>© 2020 by Intellectual Reserve, Inc. All Rights Reserved. PD#88888888</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lnSpc>
                <a:spcPct val="100000"/>
              </a:lnSpc>
              <a:defRPr sz="360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defRPr sz="360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5">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338164" y="723900"/>
            <a:ext cx="8707522" cy="2019300"/>
          </a:xfrm>
        </p:spPr>
        <p:txBody>
          <a:bodyPr anchor="b">
            <a:normAutofit/>
          </a:bodyPr>
          <a:lstStyle>
            <a:lvl1pPr algn="l">
              <a:defRPr sz="4000" b="1" cap="none" baseline="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2338164" y="2889285"/>
            <a:ext cx="8707522" cy="1500187"/>
          </a:xfrm>
        </p:spPr>
        <p:txBody>
          <a:bodyPr>
            <a:normAutofit/>
          </a:bodyPr>
          <a:lstStyle>
            <a:lvl1pPr marL="0" indent="0" algn="l">
              <a:buNone/>
              <a:defRPr sz="2800" b="0" i="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5400000" flipH="1" flipV="1">
            <a:off x="-2540398" y="2540399"/>
            <a:ext cx="6858000" cy="1777203"/>
          </a:xfrm>
          <a:prstGeom prst="rect">
            <a:avLst/>
          </a:prstGeom>
        </p:spPr>
      </p:pic>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lnSpc>
                <a:spcPct val="100000"/>
              </a:lnSpc>
              <a:defRPr>
                <a:solidFill>
                  <a:schemeClr val="accent1"/>
                </a:solidFill>
              </a:defRPr>
            </a:lvl1pPr>
          </a:lstStyle>
          <a:p>
            <a:r>
              <a:rPr lang="en-US" dirty="0"/>
              <a:t>CLICK TO EDIT MASTER TITLE STYLE</a:t>
            </a:r>
          </a:p>
        </p:txBody>
      </p:sp>
      <p:sp>
        <p:nvSpPr>
          <p:cNvPr id="8" name="Text Placeholder 2"/>
          <p:cNvSpPr>
            <a:spLocks noGrp="1"/>
          </p:cNvSpPr>
          <p:nvPr>
            <p:ph type="body" idx="1" hasCustomPrompt="1"/>
          </p:nvPr>
        </p:nvSpPr>
        <p:spPr>
          <a:xfrm>
            <a:off x="512858" y="1216012"/>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le, Content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94467" y="1943101"/>
            <a:ext cx="10187610" cy="3704114"/>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6" name="Text Placeholder 2"/>
          <p:cNvSpPr>
            <a:spLocks noGrp="1"/>
          </p:cNvSpPr>
          <p:nvPr>
            <p:ph type="body" idx="12"/>
          </p:nvPr>
        </p:nvSpPr>
        <p:spPr>
          <a:xfrm>
            <a:off x="494467" y="1144037"/>
            <a:ext cx="10219252" cy="383668"/>
          </a:xfrm>
        </p:spPr>
        <p:txBody>
          <a:bodyPr>
            <a:noAutofit/>
          </a:bodyPr>
          <a:lstStyle>
            <a:lvl1pPr marL="0" indent="0" algn="l">
              <a:lnSpc>
                <a:spcPct val="100000"/>
              </a:lnSpc>
              <a:buNone/>
              <a:defRPr sz="2800" b="1" i="1" cap="none" spc="0" baseline="0">
                <a:solidFill>
                  <a:schemeClr val="accent1"/>
                </a:solidFill>
                <a:latin typeface="McKay ldsLat" charset="0"/>
                <a:ea typeface="McKay ldsLat" charset="0"/>
                <a:cs typeface="McKay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371048"/>
            <a:ext cx="10200861" cy="643936"/>
          </a:xfrm>
          <a:prstGeom prst="rect">
            <a:avLst/>
          </a:prstGeom>
        </p:spPr>
        <p:txBody>
          <a:bodyPr vert="horz" lIns="91440" tIns="45720" rIns="91440" bIns="45720" rtlCol="0" anchor="t">
            <a:normAutofit/>
          </a:bodyPr>
          <a:lstStyle>
            <a:lvl1pPr>
              <a:lnSpc>
                <a:spcPct val="100000"/>
              </a:lnSpc>
              <a:defRPr/>
            </a:lvl1pPr>
          </a:lstStyle>
          <a:p>
            <a:r>
              <a:rPr lang="en-US" dirty="0"/>
              <a:t>CLICK TO EDIT MASTER TITLE STYLE</a:t>
            </a:r>
          </a:p>
        </p:txBody>
      </p:sp>
    </p:spTree>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obj" preserve="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6966" y="371958"/>
            <a:ext cx="10187609" cy="1424610"/>
          </a:xfrm>
        </p:spPr>
        <p:txBody>
          <a:bodyPr anchor="t"/>
          <a:lstStyle>
            <a:lvl1pPr>
              <a:lnSpc>
                <a:spcPct val="100000"/>
              </a:lnSpc>
              <a:defRPr>
                <a:solidFill>
                  <a:schemeClr val="accent1"/>
                </a:solidFill>
              </a:defRPr>
            </a:lvl1pPr>
          </a:lstStyle>
          <a:p>
            <a:r>
              <a:rPr lang="en-US" dirty="0"/>
              <a:t>CLICK TO EDIT MASTER TITLE STYLE LONGER TITLE GOES HERE</a:t>
            </a:r>
          </a:p>
        </p:txBody>
      </p:sp>
      <p:sp>
        <p:nvSpPr>
          <p:cNvPr id="3" name="Content Placeholder 2"/>
          <p:cNvSpPr>
            <a:spLocks noGrp="1"/>
          </p:cNvSpPr>
          <p:nvPr>
            <p:ph idx="1" hasCustomPrompt="1"/>
          </p:nvPr>
        </p:nvSpPr>
        <p:spPr>
          <a:xfrm>
            <a:off x="516966" y="1889333"/>
            <a:ext cx="10187610" cy="3672301"/>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1" i="0">
                <a:latin typeface="Zoram ldsLat" charset="0"/>
                <a:ea typeface="Zoram ldsLat" charset="0"/>
                <a:cs typeface="Zoram ldsLat"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609599" y="1219200"/>
            <a:ext cx="4977539"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half" idx="2"/>
          </p:nvPr>
        </p:nvSpPr>
        <p:spPr>
          <a:xfrm>
            <a:off x="6602278" y="1219200"/>
            <a:ext cx="4942022"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
        <p:nvSpPr>
          <p:cNvPr id="1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1413464"/>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Tree>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1_Scrip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457200"/>
            <a:ext cx="10934700"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8" name="Text Placeholder 2"/>
          <p:cNvSpPr>
            <a:spLocks noGrp="1"/>
          </p:cNvSpPr>
          <p:nvPr>
            <p:ph type="body" idx="1"/>
          </p:nvPr>
        </p:nvSpPr>
        <p:spPr>
          <a:xfrm>
            <a:off x="1723791" y="5793638"/>
            <a:ext cx="9820509" cy="354402"/>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6"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Scripture - Image Backgroun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1257300" y="2564295"/>
            <a:ext cx="9715500" cy="689112"/>
          </a:xfrm>
        </p:spPr>
        <p:txBody>
          <a:bodyPr anchor="b">
            <a:normAutofit/>
          </a:bodyPr>
          <a:lstStyle>
            <a:lvl1pPr algn="ctr">
              <a:defRPr sz="3600" b="1" i="0" cap="none" baseline="0">
                <a:solidFill>
                  <a:schemeClr val="bg1"/>
                </a:solidFill>
                <a:latin typeface="Zoram ldsLat" charset="0"/>
                <a:ea typeface="Zoram ldsLat" charset="0"/>
                <a:cs typeface="Zoram ldsLat" charset="0"/>
              </a:defRPr>
            </a:lvl1pPr>
          </a:lstStyle>
          <a:p>
            <a:endParaRPr lang="en-US" dirty="0"/>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1_Scripture and Image">
    <p:spTree>
      <p:nvGrpSpPr>
        <p:cNvPr id="1" name=""/>
        <p:cNvGrpSpPr/>
        <p:nvPr/>
      </p:nvGrpSpPr>
      <p:grpSpPr>
        <a:xfrm>
          <a:off x="0" y="0"/>
          <a:ext cx="0" cy="0"/>
          <a:chOff x="0" y="0"/>
          <a:chExt cx="0" cy="0"/>
        </a:xfrm>
      </p:grpSpPr>
      <p:sp>
        <p:nvSpPr>
          <p:cNvPr id="16" name="Title 1"/>
          <p:cNvSpPr>
            <a:spLocks noGrp="1"/>
          </p:cNvSpPr>
          <p:nvPr>
            <p:ph type="title"/>
          </p:nvPr>
        </p:nvSpPr>
        <p:spPr>
          <a:xfrm>
            <a:off x="609600" y="457200"/>
            <a:ext cx="4923295" cy="5146866"/>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17" name="Text Placeholder 2"/>
          <p:cNvSpPr>
            <a:spLocks noGrp="1"/>
          </p:cNvSpPr>
          <p:nvPr>
            <p:ph type="body" idx="1"/>
          </p:nvPr>
        </p:nvSpPr>
        <p:spPr>
          <a:xfrm>
            <a:off x="609599" y="5793637"/>
            <a:ext cx="4923296"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3"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5">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338164" y="723900"/>
            <a:ext cx="8707522" cy="2019300"/>
          </a:xfrm>
        </p:spPr>
        <p:txBody>
          <a:bodyPr anchor="b">
            <a:normAutofit/>
          </a:bodyPr>
          <a:lstStyle>
            <a:lvl1pPr algn="l">
              <a:lnSpc>
                <a:spcPct val="100000"/>
              </a:lnSpc>
              <a:defRPr sz="4000" b="1" cap="none" baseline="0">
                <a:solidFill>
                  <a:schemeClr val="bg1"/>
                </a:solidFill>
              </a:defRPr>
            </a:lvl1pPr>
          </a:lstStyle>
          <a:p>
            <a:r>
              <a:rPr lang="en-US"/>
              <a:t>Click to edit Master title style</a:t>
            </a:r>
            <a:endParaRPr lang="en-US" dirty="0"/>
          </a:p>
        </p:txBody>
      </p:sp>
      <p:sp>
        <p:nvSpPr>
          <p:cNvPr id="7" name="Text Placeholder 2"/>
          <p:cNvSpPr>
            <a:spLocks noGrp="1"/>
          </p:cNvSpPr>
          <p:nvPr>
            <p:ph type="body" idx="1"/>
          </p:nvPr>
        </p:nvSpPr>
        <p:spPr>
          <a:xfrm>
            <a:off x="2338164" y="2889285"/>
            <a:ext cx="8707522" cy="1500187"/>
          </a:xfrm>
        </p:spPr>
        <p:txBody>
          <a:bodyPr>
            <a:normAutofit/>
          </a:bodyPr>
          <a:lstStyle>
            <a:lvl1pPr marL="0" indent="0" algn="l">
              <a:buNone/>
              <a:defRPr sz="2800" b="0" i="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5400000" flipH="1" flipV="1">
            <a:off x="-2540398" y="2540399"/>
            <a:ext cx="6858000" cy="1777203"/>
          </a:xfrm>
          <a:prstGeom prst="rect">
            <a:avLst/>
          </a:prstGeom>
        </p:spPr>
      </p:pic>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1_Image and Scrip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5" name="Title 1"/>
          <p:cNvSpPr>
            <a:spLocks noGrp="1"/>
          </p:cNvSpPr>
          <p:nvPr>
            <p:ph type="title"/>
          </p:nvPr>
        </p:nvSpPr>
        <p:spPr>
          <a:xfrm>
            <a:off x="6662057" y="457200"/>
            <a:ext cx="4882243"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6" name="Text Placeholder 2"/>
          <p:cNvSpPr>
            <a:spLocks noGrp="1"/>
          </p:cNvSpPr>
          <p:nvPr>
            <p:ph type="body" idx="1"/>
          </p:nvPr>
        </p:nvSpPr>
        <p:spPr>
          <a:xfrm>
            <a:off x="6662057" y="5793637"/>
            <a:ext cx="4882243"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1_Small Image and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 y="1219200"/>
            <a:ext cx="1886768" cy="2012054"/>
          </a:xfrm>
        </p:spPr>
        <p:txBody>
          <a:bodyPr>
            <a:normAutofit/>
          </a:bodyPr>
          <a:lstStyle>
            <a:lvl1pPr>
              <a:defRPr sz="1800"/>
            </a:lvl1pPr>
          </a:lstStyle>
          <a:p>
            <a:endParaRPr lang="en-US" dirty="0"/>
          </a:p>
        </p:txBody>
      </p:sp>
      <p:sp>
        <p:nvSpPr>
          <p:cNvPr id="5" name="Title 1"/>
          <p:cNvSpPr>
            <a:spLocks noGrp="1"/>
          </p:cNvSpPr>
          <p:nvPr>
            <p:ph type="title"/>
          </p:nvPr>
        </p:nvSpPr>
        <p:spPr>
          <a:xfrm>
            <a:off x="3057351" y="1219199"/>
            <a:ext cx="8486950" cy="4567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4" name="Text Placeholder 3"/>
          <p:cNvSpPr>
            <a:spLocks noGrp="1"/>
          </p:cNvSpPr>
          <p:nvPr>
            <p:ph type="body" sz="quarter" idx="12"/>
          </p:nvPr>
        </p:nvSpPr>
        <p:spPr>
          <a:xfrm>
            <a:off x="609600" y="3429000"/>
            <a:ext cx="1887538" cy="334963"/>
          </a:xfrm>
        </p:spPr>
        <p:txBody>
          <a:bodyPr>
            <a:noAutofit/>
          </a:bodyPr>
          <a:lstStyle>
            <a:lvl1pPr marL="0" indent="0">
              <a:lnSpc>
                <a:spcPct val="100000"/>
              </a:lnSpc>
              <a:buNone/>
              <a:defRPr sz="1800" b="0" i="0">
                <a:latin typeface="Zoram ldsLat Light" charset="0"/>
                <a:ea typeface="Zoram ldsLat Light" charset="0"/>
                <a:cs typeface="Zoram ldsLat Light" charset="0"/>
              </a:defRPr>
            </a:lvl1pPr>
            <a:lvl2pPr marL="457200" indent="0">
              <a:buNone/>
              <a:defRPr sz="1800">
                <a:latin typeface="Zoram ldsLat" charset="0"/>
                <a:ea typeface="Zoram ldsLat" charset="0"/>
                <a:cs typeface="Zoram ldsLat" charset="0"/>
              </a:defRPr>
            </a:lvl2pPr>
            <a:lvl3pPr marL="914400" indent="0">
              <a:buNone/>
              <a:defRPr sz="1800">
                <a:latin typeface="Zoram ldsLat" charset="0"/>
                <a:ea typeface="Zoram ldsLat" charset="0"/>
                <a:cs typeface="Zoram ldsLat" charset="0"/>
              </a:defRPr>
            </a:lvl3pPr>
            <a:lvl4pPr marL="1371600" indent="0">
              <a:buNone/>
              <a:defRPr sz="1800">
                <a:latin typeface="Zoram ldsLat" charset="0"/>
                <a:ea typeface="Zoram ldsLat" charset="0"/>
                <a:cs typeface="Zoram ldsLat" charset="0"/>
              </a:defRPr>
            </a:lvl4pPr>
            <a:lvl5pPr marL="1828800" indent="0">
              <a:buNone/>
              <a:defRPr sz="1800">
                <a:latin typeface="Zoram ldsLat" charset="0"/>
                <a:ea typeface="Zoram ldsLat" charset="0"/>
                <a:cs typeface="Zoram ldsLat" charset="0"/>
              </a:defRPr>
            </a:lvl5pPr>
          </a:lstStyle>
          <a:p>
            <a:pPr lvl="0"/>
            <a:endParaRPr lang="en-US" dirty="0"/>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
        <p:nvSpPr>
          <p:cNvPr id="6"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8"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Image and Content">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12" name="Title 1"/>
          <p:cNvSpPr>
            <a:spLocks noGrp="1"/>
          </p:cNvSpPr>
          <p:nvPr>
            <p:ph type="title"/>
          </p:nvPr>
        </p:nvSpPr>
        <p:spPr>
          <a:xfrm>
            <a:off x="6462091"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13" name="Content Placeholder 2"/>
          <p:cNvSpPr>
            <a:spLocks noGrp="1"/>
          </p:cNvSpPr>
          <p:nvPr>
            <p:ph idx="1" hasCustomPrompt="1"/>
          </p:nvPr>
        </p:nvSpPr>
        <p:spPr>
          <a:xfrm>
            <a:off x="6462090"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Content and  2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8"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Content and 3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FFB81C"/>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3048000" cy="3429000"/>
          </a:xfrm>
        </p:spPr>
        <p:txBody>
          <a:bodyPr>
            <a:normAutofit/>
          </a:bodyPr>
          <a:lstStyle>
            <a:lvl1pPr>
              <a:defRPr sz="1800"/>
            </a:lvl1pPr>
          </a:lstStyle>
          <a:p>
            <a:endParaRPr lang="en-US" dirty="0"/>
          </a:p>
        </p:txBody>
      </p:sp>
      <p:sp>
        <p:nvSpPr>
          <p:cNvPr id="8" name="Picture Placeholder 2"/>
          <p:cNvSpPr>
            <a:spLocks noGrp="1"/>
          </p:cNvSpPr>
          <p:nvPr>
            <p:ph type="pic" sz="quarter" idx="13"/>
          </p:nvPr>
        </p:nvSpPr>
        <p:spPr>
          <a:xfrm>
            <a:off x="9144001" y="3429000"/>
            <a:ext cx="3048000" cy="3429000"/>
          </a:xfrm>
        </p:spPr>
        <p:txBody>
          <a:bodyPr>
            <a:normAutofit/>
          </a:bodyPr>
          <a:lstStyle>
            <a:lvl1pPr>
              <a:defRPr sz="1800"/>
            </a:lvl1pPr>
          </a:lstStyle>
          <a:p>
            <a:endParaRPr lang="en-US" dirty="0"/>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a:defRPr sz="1800"/>
            </a:lvl1pPr>
          </a:lstStyle>
          <a:p>
            <a:endParaRPr lang="en-US" dirty="0"/>
          </a:p>
        </p:txBody>
      </p:sp>
      <p:sp>
        <p:nvSpPr>
          <p:cNvPr id="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Image Coll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3" name="Picture Placeholder 2"/>
          <p:cNvSpPr>
            <a:spLocks noGrp="1"/>
          </p:cNvSpPr>
          <p:nvPr>
            <p:ph type="pic" sz="quarter" idx="11"/>
          </p:nvPr>
        </p:nvSpPr>
        <p:spPr>
          <a:xfrm>
            <a:off x="6096000" y="0"/>
            <a:ext cx="6096000" cy="3429000"/>
          </a:xfrm>
        </p:spPr>
        <p:txBody>
          <a:bodyPr>
            <a:normAutofit/>
          </a:bodyPr>
          <a:lstStyle>
            <a:lvl1pPr>
              <a:defRPr sz="1800"/>
            </a:lvl1pPr>
          </a:lstStyle>
          <a:p>
            <a:endParaRPr lang="en-US" dirty="0"/>
          </a:p>
        </p:txBody>
      </p:sp>
      <p:sp>
        <p:nvSpPr>
          <p:cNvPr id="4"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0" y="0"/>
            <a:ext cx="12192000" cy="6858000"/>
          </a:xfrm>
        </p:spPr>
        <p:txBody>
          <a:bodyPr/>
          <a:lstStyle/>
          <a:p>
            <a:endParaRPr lang="en-US"/>
          </a:p>
        </p:txBody>
      </p:sp>
      <p:sp>
        <p:nvSpPr>
          <p:cNvPr id="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lnSpc>
                <a:spcPct val="100000"/>
              </a:lnSpc>
              <a:defRPr>
                <a:solidFill>
                  <a:schemeClr val="accent1"/>
                </a:solidFill>
              </a:defRPr>
            </a:lvl1pPr>
          </a:lstStyle>
          <a:p>
            <a:r>
              <a:rPr lang="en-US"/>
              <a:t>Click to edit Master title style</a:t>
            </a:r>
            <a:endParaRPr lang="en-US" dirty="0"/>
          </a:p>
        </p:txBody>
      </p:sp>
      <p:sp>
        <p:nvSpPr>
          <p:cNvPr id="8" name="Text Placeholder 2"/>
          <p:cNvSpPr>
            <a:spLocks noGrp="1"/>
          </p:cNvSpPr>
          <p:nvPr>
            <p:ph type="body" idx="1"/>
          </p:nvPr>
        </p:nvSpPr>
        <p:spPr>
          <a:xfrm>
            <a:off x="512858" y="1216012"/>
            <a:ext cx="10200862" cy="4351338"/>
          </a:xfrm>
          <a:prstGeom prst="rect">
            <a:avLst/>
          </a:prstGeom>
        </p:spPr>
        <p:txBody>
          <a:bodyPr vert="horz" lIns="91440" tIns="45720" rIns="91440" bIns="45720" rtlCol="0">
            <a:normAutofit/>
          </a:bodyPr>
          <a:lstStyle>
            <a:lvl1pPr>
              <a:lnSpc>
                <a:spcPct val="100000"/>
              </a:lnSpc>
              <a:defRPr>
                <a:solidFill>
                  <a:schemeClr val="bg2">
                    <a:lumMod val="25000"/>
                  </a:schemeClr>
                </a:solidFill>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0" y="-170037"/>
            <a:ext cx="12192000" cy="3159473"/>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04" y="2554159"/>
            <a:ext cx="5842692" cy="1749682"/>
          </a:xfrm>
          <a:prstGeom prst="rect">
            <a:avLst/>
          </a:prstGeom>
        </p:spPr>
      </p:pic>
      <p:sp>
        <p:nvSpPr>
          <p:cNvPr id="6" name="Rectangle 5">
            <a:extLst>
              <a:ext uri="{FF2B5EF4-FFF2-40B4-BE49-F238E27FC236}">
                <a16:creationId xmlns:a16="http://schemas.microsoft.com/office/drawing/2014/main" id="{467B0E3A-3AA8-044A-85D3-67D61C5FCF3F}"/>
              </a:ext>
            </a:extLst>
          </p:cNvPr>
          <p:cNvSpPr/>
          <p:nvPr userDrawn="1"/>
        </p:nvSpPr>
        <p:spPr>
          <a:xfrm>
            <a:off x="4076858" y="6152109"/>
            <a:ext cx="4038286" cy="261610"/>
          </a:xfrm>
          <a:prstGeom prst="rect">
            <a:avLst/>
          </a:prstGeom>
        </p:spPr>
        <p:txBody>
          <a:bodyPr wrap="none">
            <a:spAutoFit/>
          </a:bodyPr>
          <a:lstStyle/>
          <a:p>
            <a:pPr algn="ctr"/>
            <a:r>
              <a:rPr lang="en-US" sz="1100" b="1" i="0" dirty="0">
                <a:solidFill>
                  <a:schemeClr val="bg1">
                    <a:alpha val="20000"/>
                  </a:schemeClr>
                </a:solidFill>
                <a:latin typeface="Zoram ldsLat" charset="0"/>
                <a:ea typeface="Zoram ldsLat" charset="0"/>
                <a:cs typeface="Zoram ldsLat" charset="0"/>
              </a:rPr>
              <a:t>©  2020 by Intellectual Reserve, Inc. All rights reserved.</a:t>
            </a:r>
          </a:p>
        </p:txBody>
      </p:sp>
    </p:spTree>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12" name="Rectangle 11"/>
          <p:cNvSpPr/>
          <p:nvPr userDrawn="1"/>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90" y="3435447"/>
            <a:ext cx="12667102" cy="3282593"/>
          </a:xfrm>
          <a:prstGeom prst="rect">
            <a:avLst/>
          </a:prstGeom>
        </p:spPr>
      </p:pic>
      <p:sp>
        <p:nvSpPr>
          <p:cNvPr id="2" name="Title 1"/>
          <p:cNvSpPr>
            <a:spLocks noGrp="1"/>
          </p:cNvSpPr>
          <p:nvPr>
            <p:ph type="ctrTitle" hasCustomPrompt="1"/>
          </p:nvPr>
        </p:nvSpPr>
        <p:spPr>
          <a:xfrm>
            <a:off x="1152808" y="634659"/>
            <a:ext cx="11039192" cy="1362091"/>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accent1"/>
                </a:solidFill>
                <a:latin typeface="Zoram ldsLat" charset="0"/>
                <a:ea typeface="Zoram ldsLat" charset="0"/>
                <a:cs typeface="Zoram ldsLat" charset="0"/>
              </a:defRPr>
            </a:lvl1pPr>
          </a:lstStyle>
          <a:p>
            <a:r>
              <a:rPr lang="en-US" dirty="0"/>
              <a:t>Presentation title</a:t>
            </a:r>
          </a:p>
        </p:txBody>
      </p:sp>
      <p:sp>
        <p:nvSpPr>
          <p:cNvPr id="4" name="Date Placeholder 3"/>
          <p:cNvSpPr>
            <a:spLocks noGrp="1"/>
          </p:cNvSpPr>
          <p:nvPr>
            <p:ph type="dt" sz="half" idx="10"/>
          </p:nvPr>
        </p:nvSpPr>
        <p:spPr>
          <a:xfrm>
            <a:off x="7136919" y="5886839"/>
            <a:ext cx="3945871" cy="511175"/>
          </a:xfrm>
          <a:prstGeom prst="rect">
            <a:avLst/>
          </a:prstGeom>
        </p:spPr>
        <p:txBody>
          <a:bodyPr anchor="t"/>
          <a:lstStyle>
            <a:lvl1pPr algn="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5" name="Footer Placeholder 4"/>
          <p:cNvSpPr>
            <a:spLocks noGrp="1"/>
          </p:cNvSpPr>
          <p:nvPr>
            <p:ph type="ftr" sz="quarter" idx="11"/>
          </p:nvPr>
        </p:nvSpPr>
        <p:spPr>
          <a:xfrm>
            <a:off x="7342063" y="5428832"/>
            <a:ext cx="3740727"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dirty="0"/>
              <a:t>Department Goes Here</a:t>
            </a:r>
          </a:p>
        </p:txBody>
      </p:sp>
      <p:sp>
        <p:nvSpPr>
          <p:cNvPr id="18" name="Text Placeholder 2"/>
          <p:cNvSpPr>
            <a:spLocks noGrp="1"/>
          </p:cNvSpPr>
          <p:nvPr>
            <p:ph type="body" idx="1"/>
          </p:nvPr>
        </p:nvSpPr>
        <p:spPr>
          <a:xfrm>
            <a:off x="1152808" y="2019740"/>
            <a:ext cx="10194642" cy="464239"/>
          </a:xfrm>
        </p:spPr>
        <p:txBody>
          <a:bodyPr>
            <a:noAutofit/>
          </a:bodyPr>
          <a:lstStyle>
            <a:lvl1pPr marL="0" indent="0" algn="l">
              <a:buNone/>
              <a:defRPr sz="2800" b="0" i="1">
                <a:solidFill>
                  <a:schemeClr val="tx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9" name="Date Placeholder 3"/>
          <p:cNvSpPr>
            <a:spLocks noGrp="1"/>
          </p:cNvSpPr>
          <p:nvPr>
            <p:ph type="dt" sz="half" idx="10"/>
          </p:nvPr>
        </p:nvSpPr>
        <p:spPr>
          <a:xfrm>
            <a:off x="1166060" y="6131829"/>
            <a:ext cx="3945871"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11" name="Footer Placeholder 4"/>
          <p:cNvSpPr>
            <a:spLocks noGrp="1"/>
          </p:cNvSpPr>
          <p:nvPr>
            <p:ph type="ftr" sz="quarter" idx="11"/>
          </p:nvPr>
        </p:nvSpPr>
        <p:spPr>
          <a:xfrm>
            <a:off x="6960705" y="6141154"/>
            <a:ext cx="4114800"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a:t>Department Goes Here</a:t>
            </a:r>
            <a:endParaRPr lang="en-US" dirty="0"/>
          </a:p>
        </p:txBody>
      </p:sp>
      <p:sp>
        <p:nvSpPr>
          <p:cNvPr id="7" name="Title 1"/>
          <p:cNvSpPr>
            <a:spLocks noGrp="1"/>
          </p:cNvSpPr>
          <p:nvPr>
            <p:ph type="ctrTitle" hasCustomPrompt="1"/>
          </p:nvPr>
        </p:nvSpPr>
        <p:spPr>
          <a:xfrm>
            <a:off x="1146182" y="1295255"/>
            <a:ext cx="9826618" cy="1295690"/>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8" name="Text Placeholder 2"/>
          <p:cNvSpPr>
            <a:spLocks noGrp="1"/>
          </p:cNvSpPr>
          <p:nvPr>
            <p:ph type="body" idx="1" hasCustomPrompt="1"/>
          </p:nvPr>
        </p:nvSpPr>
        <p:spPr>
          <a:xfrm>
            <a:off x="1152808" y="2926822"/>
            <a:ext cx="9819992" cy="383668"/>
          </a:xfrm>
        </p:spPr>
        <p:txBody>
          <a:bodyPr>
            <a:noAutofit/>
          </a:bodyPr>
          <a:lstStyle>
            <a:lvl1pPr marL="0" indent="0" algn="l">
              <a:lnSpc>
                <a:spcPct val="100000"/>
              </a:lnSpc>
              <a:buNone/>
              <a:defRPr sz="2800" b="0" i="1" cap="all" baseline="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Title Slide 5 - Image Background">
    <p:spTree>
      <p:nvGrpSpPr>
        <p:cNvPr id="1" name=""/>
        <p:cNvGrpSpPr/>
        <p:nvPr/>
      </p:nvGrpSpPr>
      <p:grpSpPr>
        <a:xfrm>
          <a:off x="0" y="0"/>
          <a:ext cx="0" cy="0"/>
          <a:chOff x="0" y="0"/>
          <a:chExt cx="0" cy="0"/>
        </a:xfrm>
      </p:grpSpPr>
      <p:sp>
        <p:nvSpPr>
          <p:cNvPr id="12" name="Rectangle 11"/>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16200000">
            <a:off x="-1557658" y="1287628"/>
            <a:ext cx="7814141" cy="5054773"/>
          </a:xfrm>
          <a:prstGeom prst="rect">
            <a:avLst/>
          </a:prstGeom>
        </p:spPr>
      </p:pic>
      <p:sp>
        <p:nvSpPr>
          <p:cNvPr id="2" name="Title 1"/>
          <p:cNvSpPr>
            <a:spLocks noGrp="1"/>
          </p:cNvSpPr>
          <p:nvPr>
            <p:ph type="ctrTitle" hasCustomPrompt="1"/>
          </p:nvPr>
        </p:nvSpPr>
        <p:spPr>
          <a:xfrm>
            <a:off x="477865" y="1047625"/>
            <a:ext cx="4931044" cy="1378248"/>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 Here</a:t>
            </a:r>
          </a:p>
        </p:txBody>
      </p:sp>
      <p:sp>
        <p:nvSpPr>
          <p:cNvPr id="18" name="Text Placeholder 2"/>
          <p:cNvSpPr>
            <a:spLocks noGrp="1"/>
          </p:cNvSpPr>
          <p:nvPr>
            <p:ph type="body" idx="1"/>
          </p:nvPr>
        </p:nvSpPr>
        <p:spPr>
          <a:xfrm>
            <a:off x="477865" y="2723340"/>
            <a:ext cx="4931044" cy="1091675"/>
          </a:xfrm>
        </p:spPr>
        <p:txBody>
          <a:bodyPr>
            <a:noAutofit/>
          </a:bodyPr>
          <a:lstStyle>
            <a:lvl1pPr marL="0" indent="0" algn="l">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0"/>
          </p:nvPr>
        </p:nvSpPr>
        <p:spPr>
          <a:xfrm>
            <a:off x="609600" y="5954712"/>
            <a:ext cx="4931043"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Department Goes Here  Confidential—for headquarters use only  </a:t>
            </a:r>
          </a:p>
          <a:p>
            <a:r>
              <a:rPr lang="en-US" dirty="0"/>
              <a:t>© 2020 by Intellectual Reserve, Inc. All Rights Reserved. PD#88888888</a:t>
            </a:r>
          </a:p>
        </p:txBody>
      </p:sp>
      <p:sp>
        <p:nvSpPr>
          <p:cNvPr id="9" name="Text Placeholder 7"/>
          <p:cNvSpPr>
            <a:spLocks noGrp="1"/>
          </p:cNvSpPr>
          <p:nvPr>
            <p:ph type="body" sz="quarter" idx="12" hasCustomPrompt="1"/>
          </p:nvPr>
        </p:nvSpPr>
        <p:spPr>
          <a:xfrm>
            <a:off x="6821358" y="2170734"/>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257300" y="723900"/>
            <a:ext cx="9788386" cy="2019300"/>
          </a:xfrm>
        </p:spPr>
        <p:txBody>
          <a:bodyPr anchor="b">
            <a:normAutofit/>
          </a:bodyPr>
          <a:lstStyle>
            <a:lvl1pPr algn="l">
              <a:lnSpc>
                <a:spcPct val="100000"/>
              </a:lnSpc>
              <a:defRPr sz="4000" b="1"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257300" y="723900"/>
            <a:ext cx="9788386" cy="2019300"/>
          </a:xfrm>
        </p:spPr>
        <p:txBody>
          <a:bodyPr anchor="b">
            <a:normAutofit/>
          </a:bodyPr>
          <a:lstStyle>
            <a:lvl1pPr algn="l">
              <a:lnSpc>
                <a:spcPct val="100000"/>
              </a:lnSpc>
              <a:defRPr sz="4000" b="1" i="0" cap="none" baseline="0">
                <a:solidFill>
                  <a:schemeClr val="bg1"/>
                </a:solidFill>
                <a:latin typeface="Zoram ldsLat" charset="0"/>
                <a:ea typeface="Zoram ldsLat" charset="0"/>
                <a:cs typeface="Zoram ldsLat" charset="0"/>
              </a:defRPr>
            </a:lvl1pPr>
          </a:lstStyle>
          <a:p>
            <a:r>
              <a:rPr lang="en-US" dirty="0"/>
              <a:t>Click to edit Master title style</a:t>
            </a:r>
          </a:p>
        </p:txBody>
      </p:sp>
      <p:sp>
        <p:nvSpPr>
          <p:cNvPr id="9"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secHead" preserve="1">
  <p:cSld name="Section Heade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57300" y="723900"/>
            <a:ext cx="9788386" cy="2019300"/>
          </a:xfrm>
        </p:spPr>
        <p:txBody>
          <a:bodyPr anchor="b">
            <a:normAutofit/>
          </a:bodyPr>
          <a:lstStyle>
            <a:lvl1pPr algn="l">
              <a:defRPr sz="4000" b="1">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defRPr sz="360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Section Header 5">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338164" y="723900"/>
            <a:ext cx="8707522" cy="2019300"/>
          </a:xfrm>
        </p:spPr>
        <p:txBody>
          <a:bodyPr anchor="b">
            <a:normAutofit/>
          </a:bodyPr>
          <a:lstStyle>
            <a:lvl1pPr algn="l">
              <a:defRPr sz="4000" b="1" cap="none" baseline="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2338164" y="2889285"/>
            <a:ext cx="8707522" cy="1500187"/>
          </a:xfrm>
        </p:spPr>
        <p:txBody>
          <a:bodyPr>
            <a:normAutofit/>
          </a:bodyPr>
          <a:lstStyle>
            <a:lvl1pPr marL="0" indent="0" algn="l">
              <a:buNone/>
              <a:defRPr sz="2800" b="0" i="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5400000" flipH="1" flipV="1">
            <a:off x="-2540398" y="2540399"/>
            <a:ext cx="6858000" cy="1777203"/>
          </a:xfrm>
          <a:prstGeom prst="rect">
            <a:avLst/>
          </a:prstGeom>
        </p:spPr>
      </p:pic>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
        <p:nvSpPr>
          <p:cNvPr id="8" name="Text Placeholder 2"/>
          <p:cNvSpPr>
            <a:spLocks noGrp="1"/>
          </p:cNvSpPr>
          <p:nvPr>
            <p:ph type="body" idx="1" hasCustomPrompt="1"/>
          </p:nvPr>
        </p:nvSpPr>
        <p:spPr>
          <a:xfrm>
            <a:off x="512858" y="1216012"/>
            <a:ext cx="10200862" cy="4351338"/>
          </a:xfrm>
          <a:prstGeom prst="rect">
            <a:avLst/>
          </a:prstGeom>
        </p:spPr>
        <p:txBody>
          <a:bodyPr vert="horz" lIns="91440" tIns="45720" rIns="91440" bIns="45720" rtlCol="0">
            <a:normAutofit/>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Content and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494467" y="1943101"/>
            <a:ext cx="10187610" cy="3704114"/>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6" name="Text Placeholder 2"/>
          <p:cNvSpPr>
            <a:spLocks noGrp="1"/>
          </p:cNvSpPr>
          <p:nvPr>
            <p:ph type="body" idx="12"/>
          </p:nvPr>
        </p:nvSpPr>
        <p:spPr>
          <a:xfrm>
            <a:off x="494467" y="1144037"/>
            <a:ext cx="10219252" cy="383668"/>
          </a:xfrm>
        </p:spPr>
        <p:txBody>
          <a:bodyPr>
            <a:noAutofit/>
          </a:bodyPr>
          <a:lstStyle>
            <a:lvl1pPr marL="0" indent="0" algn="l">
              <a:lnSpc>
                <a:spcPct val="100000"/>
              </a:lnSpc>
              <a:buNone/>
              <a:defRPr sz="2800" b="1" i="1" cap="none" spc="0" baseline="0">
                <a:solidFill>
                  <a:schemeClr val="accent1"/>
                </a:solidFill>
                <a:latin typeface="McKay ldsLat" charset="0"/>
                <a:ea typeface="McKay ldsLat" charset="0"/>
                <a:cs typeface="McKay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371048"/>
            <a:ext cx="10200861" cy="643936"/>
          </a:xfrm>
          <a:prstGeom prst="rect">
            <a:avLst/>
          </a:prstGeom>
        </p:spPr>
        <p:txBody>
          <a:bodyPr vert="horz" lIns="91440" tIns="45720" rIns="91440" bIns="45720" rtlCol="0" anchor="t">
            <a:normAutofit/>
          </a:bodyPr>
          <a:lstStyle/>
          <a:p>
            <a:r>
              <a:rPr lang="en-US"/>
              <a:t>Click to edit Master title style</a:t>
            </a:r>
            <a:endParaRPr lang="en-US" dirty="0"/>
          </a:p>
        </p:txBody>
      </p:sp>
    </p:spTree>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Title, Content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94467" y="1943101"/>
            <a:ext cx="10187610" cy="3704114"/>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6" name="Text Placeholder 2"/>
          <p:cNvSpPr>
            <a:spLocks noGrp="1"/>
          </p:cNvSpPr>
          <p:nvPr>
            <p:ph type="body" idx="12"/>
          </p:nvPr>
        </p:nvSpPr>
        <p:spPr>
          <a:xfrm>
            <a:off x="494467" y="1144037"/>
            <a:ext cx="10219252" cy="383668"/>
          </a:xfrm>
        </p:spPr>
        <p:txBody>
          <a:bodyPr>
            <a:noAutofit/>
          </a:bodyPr>
          <a:lstStyle>
            <a:lvl1pPr marL="0" indent="0" algn="l">
              <a:lnSpc>
                <a:spcPct val="100000"/>
              </a:lnSpc>
              <a:buNone/>
              <a:defRPr sz="2800" b="1" i="1" cap="none" spc="0" baseline="0">
                <a:solidFill>
                  <a:schemeClr val="accent1"/>
                </a:solidFill>
                <a:latin typeface="McKay ldsLat" charset="0"/>
                <a:ea typeface="McKay ldsLat" charset="0"/>
                <a:cs typeface="McKay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371048"/>
            <a:ext cx="10200861" cy="643936"/>
          </a:xfrm>
          <a:prstGeom prst="rect">
            <a:avLst/>
          </a:prstGeom>
        </p:spPr>
        <p:txBody>
          <a:bodyPr vert="horz" lIns="91440" tIns="45720" rIns="91440" bIns="45720" rtlCol="0" anchor="t">
            <a:normAutofit/>
          </a:bodyPr>
          <a:lstStyle>
            <a:lvl1pPr>
              <a:lnSpc>
                <a:spcPct val="100000"/>
              </a:lnSpc>
              <a:defRPr/>
            </a:lvl1pPr>
          </a:lstStyle>
          <a:p>
            <a:r>
              <a:rPr lang="en-US" dirty="0"/>
              <a:t>CLICK TO EDIT MASTER TITLE STYLE</a:t>
            </a:r>
          </a:p>
        </p:txBody>
      </p:sp>
    </p:spTree>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obj" preserve="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6966" y="371958"/>
            <a:ext cx="10187609" cy="1424610"/>
          </a:xfrm>
        </p:spPr>
        <p:txBody>
          <a:bodyPr anchor="t"/>
          <a:lstStyle>
            <a:lvl1pPr>
              <a:defRPr>
                <a:solidFill>
                  <a:schemeClr val="accent1"/>
                </a:solidFill>
              </a:defRPr>
            </a:lvl1pPr>
          </a:lstStyle>
          <a:p>
            <a:r>
              <a:rPr lang="en-US" dirty="0"/>
              <a:t>CLICK TO EDIT MASTER TITLE STYLE LONGER TITLE GOES HERE</a:t>
            </a:r>
          </a:p>
        </p:txBody>
      </p:sp>
      <p:sp>
        <p:nvSpPr>
          <p:cNvPr id="3" name="Content Placeholder 2"/>
          <p:cNvSpPr>
            <a:spLocks noGrp="1"/>
          </p:cNvSpPr>
          <p:nvPr>
            <p:ph idx="1" hasCustomPrompt="1"/>
          </p:nvPr>
        </p:nvSpPr>
        <p:spPr>
          <a:xfrm>
            <a:off x="516966" y="1889333"/>
            <a:ext cx="10187610" cy="3672301"/>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1" i="0">
                <a:latin typeface="Zoram ldsLat" charset="0"/>
                <a:ea typeface="Zoram ldsLat" charset="0"/>
                <a:cs typeface="Zoram ldsLat"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609599" y="1219200"/>
            <a:ext cx="4977539"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half" idx="2"/>
          </p:nvPr>
        </p:nvSpPr>
        <p:spPr>
          <a:xfrm>
            <a:off x="6602278" y="1219200"/>
            <a:ext cx="4942022"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
        <p:nvSpPr>
          <p:cNvPr id="1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1413464"/>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Tree>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1_Scrip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457200"/>
            <a:ext cx="10934700"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8" name="Text Placeholder 2"/>
          <p:cNvSpPr>
            <a:spLocks noGrp="1"/>
          </p:cNvSpPr>
          <p:nvPr>
            <p:ph type="body" idx="1"/>
          </p:nvPr>
        </p:nvSpPr>
        <p:spPr>
          <a:xfrm>
            <a:off x="1723791" y="5793638"/>
            <a:ext cx="9820509" cy="354402"/>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6"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Scripture - Image Backgroun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1257300" y="2564295"/>
            <a:ext cx="9715500" cy="689112"/>
          </a:xfrm>
        </p:spPr>
        <p:txBody>
          <a:bodyPr anchor="b">
            <a:normAutofit/>
          </a:bodyPr>
          <a:lstStyle>
            <a:lvl1pPr algn="ctr">
              <a:defRPr sz="3600" b="1" i="0" cap="none" baseline="0">
                <a:solidFill>
                  <a:schemeClr val="bg1"/>
                </a:solidFill>
                <a:latin typeface="Zoram ldsLat" charset="0"/>
                <a:ea typeface="Zoram ldsLat" charset="0"/>
                <a:cs typeface="Zoram ldsLat" charset="0"/>
              </a:defRPr>
            </a:lvl1pPr>
          </a:lstStyle>
          <a:p>
            <a:endParaRPr lang="en-US" dirty="0"/>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1_Scripture and Image">
    <p:spTree>
      <p:nvGrpSpPr>
        <p:cNvPr id="1" name=""/>
        <p:cNvGrpSpPr/>
        <p:nvPr/>
      </p:nvGrpSpPr>
      <p:grpSpPr>
        <a:xfrm>
          <a:off x="0" y="0"/>
          <a:ext cx="0" cy="0"/>
          <a:chOff x="0" y="0"/>
          <a:chExt cx="0" cy="0"/>
        </a:xfrm>
      </p:grpSpPr>
      <p:sp>
        <p:nvSpPr>
          <p:cNvPr id="16" name="Title 1"/>
          <p:cNvSpPr>
            <a:spLocks noGrp="1"/>
          </p:cNvSpPr>
          <p:nvPr>
            <p:ph type="title"/>
          </p:nvPr>
        </p:nvSpPr>
        <p:spPr>
          <a:xfrm>
            <a:off x="609600" y="457200"/>
            <a:ext cx="4923295" cy="5146866"/>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17" name="Text Placeholder 2"/>
          <p:cNvSpPr>
            <a:spLocks noGrp="1"/>
          </p:cNvSpPr>
          <p:nvPr>
            <p:ph type="body" idx="1"/>
          </p:nvPr>
        </p:nvSpPr>
        <p:spPr>
          <a:xfrm>
            <a:off x="609599" y="5793637"/>
            <a:ext cx="4923296"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3"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Tree>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1_Image and Scrip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5" name="Title 1"/>
          <p:cNvSpPr>
            <a:spLocks noGrp="1"/>
          </p:cNvSpPr>
          <p:nvPr>
            <p:ph type="title"/>
          </p:nvPr>
        </p:nvSpPr>
        <p:spPr>
          <a:xfrm>
            <a:off x="6662057" y="457200"/>
            <a:ext cx="4882243"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6" name="Text Placeholder 2"/>
          <p:cNvSpPr>
            <a:spLocks noGrp="1"/>
          </p:cNvSpPr>
          <p:nvPr>
            <p:ph type="body" idx="1"/>
          </p:nvPr>
        </p:nvSpPr>
        <p:spPr>
          <a:xfrm>
            <a:off x="6662057" y="5793637"/>
            <a:ext cx="4882243"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1_Small Image and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 y="1219200"/>
            <a:ext cx="1886768" cy="2012054"/>
          </a:xfrm>
        </p:spPr>
        <p:txBody>
          <a:bodyPr>
            <a:normAutofit/>
          </a:bodyPr>
          <a:lstStyle>
            <a:lvl1pPr>
              <a:defRPr sz="1800"/>
            </a:lvl1pPr>
          </a:lstStyle>
          <a:p>
            <a:endParaRPr lang="en-US" dirty="0"/>
          </a:p>
        </p:txBody>
      </p:sp>
      <p:sp>
        <p:nvSpPr>
          <p:cNvPr id="5" name="Title 1"/>
          <p:cNvSpPr>
            <a:spLocks noGrp="1"/>
          </p:cNvSpPr>
          <p:nvPr>
            <p:ph type="title"/>
          </p:nvPr>
        </p:nvSpPr>
        <p:spPr>
          <a:xfrm>
            <a:off x="3057351" y="1219199"/>
            <a:ext cx="8486950" cy="4567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4" name="Text Placeholder 3"/>
          <p:cNvSpPr>
            <a:spLocks noGrp="1"/>
          </p:cNvSpPr>
          <p:nvPr>
            <p:ph type="body" sz="quarter" idx="12"/>
          </p:nvPr>
        </p:nvSpPr>
        <p:spPr>
          <a:xfrm>
            <a:off x="609600" y="3429000"/>
            <a:ext cx="1887538" cy="334963"/>
          </a:xfrm>
        </p:spPr>
        <p:txBody>
          <a:bodyPr>
            <a:noAutofit/>
          </a:bodyPr>
          <a:lstStyle>
            <a:lvl1pPr marL="0" indent="0">
              <a:lnSpc>
                <a:spcPct val="100000"/>
              </a:lnSpc>
              <a:buNone/>
              <a:defRPr sz="1800" b="0" i="0">
                <a:latin typeface="Zoram ldsLat Light" charset="0"/>
                <a:ea typeface="Zoram ldsLat Light" charset="0"/>
                <a:cs typeface="Zoram ldsLat Light" charset="0"/>
              </a:defRPr>
            </a:lvl1pPr>
            <a:lvl2pPr marL="457200" indent="0">
              <a:buNone/>
              <a:defRPr sz="1800">
                <a:latin typeface="Zoram ldsLat" charset="0"/>
                <a:ea typeface="Zoram ldsLat" charset="0"/>
                <a:cs typeface="Zoram ldsLat" charset="0"/>
              </a:defRPr>
            </a:lvl2pPr>
            <a:lvl3pPr marL="914400" indent="0">
              <a:buNone/>
              <a:defRPr sz="1800">
                <a:latin typeface="Zoram ldsLat" charset="0"/>
                <a:ea typeface="Zoram ldsLat" charset="0"/>
                <a:cs typeface="Zoram ldsLat" charset="0"/>
              </a:defRPr>
            </a:lvl3pPr>
            <a:lvl4pPr marL="1371600" indent="0">
              <a:buNone/>
              <a:defRPr sz="1800">
                <a:latin typeface="Zoram ldsLat" charset="0"/>
                <a:ea typeface="Zoram ldsLat" charset="0"/>
                <a:cs typeface="Zoram ldsLat" charset="0"/>
              </a:defRPr>
            </a:lvl4pPr>
            <a:lvl5pPr marL="1828800" indent="0">
              <a:buNone/>
              <a:defRPr sz="1800">
                <a:latin typeface="Zoram ldsLat" charset="0"/>
                <a:ea typeface="Zoram ldsLat" charset="0"/>
                <a:cs typeface="Zoram ldsLat" charset="0"/>
              </a:defRPr>
            </a:lvl5pPr>
          </a:lstStyle>
          <a:p>
            <a:pPr lvl="0"/>
            <a:endParaRPr lang="en-US" dirty="0"/>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
        <p:nvSpPr>
          <p:cNvPr id="6"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8"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6966" y="371958"/>
            <a:ext cx="10187609" cy="1424610"/>
          </a:xfrm>
        </p:spPr>
        <p:txBody>
          <a:bodyPr anchor="t"/>
          <a:lstStyle>
            <a:lvl1pPr>
              <a:lnSpc>
                <a:spcPct val="100000"/>
              </a:lnSpc>
              <a:defRPr>
                <a:solidFill>
                  <a:schemeClr val="accent1"/>
                </a:solidFill>
              </a:defRPr>
            </a:lvl1pPr>
          </a:lstStyle>
          <a:p>
            <a:r>
              <a:rPr lang="en-US" dirty="0"/>
              <a:t>CLICK TO EDIT MASTER TITLE STYLE LONGER TITLE GOES HERE</a:t>
            </a:r>
          </a:p>
        </p:txBody>
      </p:sp>
      <p:sp>
        <p:nvSpPr>
          <p:cNvPr id="3" name="Content Placeholder 2"/>
          <p:cNvSpPr>
            <a:spLocks noGrp="1"/>
          </p:cNvSpPr>
          <p:nvPr>
            <p:ph idx="1"/>
          </p:nvPr>
        </p:nvSpPr>
        <p:spPr>
          <a:xfrm>
            <a:off x="516966" y="1889333"/>
            <a:ext cx="10187610" cy="3672301"/>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1" i="0">
                <a:latin typeface="Zoram ldsLat" charset="0"/>
                <a:ea typeface="Zoram ldsLat" charset="0"/>
                <a:cs typeface="Zoram ldsLat"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Image and Content">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12" name="Title 1"/>
          <p:cNvSpPr>
            <a:spLocks noGrp="1"/>
          </p:cNvSpPr>
          <p:nvPr>
            <p:ph type="title"/>
          </p:nvPr>
        </p:nvSpPr>
        <p:spPr>
          <a:xfrm>
            <a:off x="6462091"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13" name="Content Placeholder 2"/>
          <p:cNvSpPr>
            <a:spLocks noGrp="1"/>
          </p:cNvSpPr>
          <p:nvPr>
            <p:ph idx="1" hasCustomPrompt="1"/>
          </p:nvPr>
        </p:nvSpPr>
        <p:spPr>
          <a:xfrm>
            <a:off x="6462090"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Content and  2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8"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Content and 3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A9ADAD"/>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3048000" cy="3429000"/>
          </a:xfrm>
        </p:spPr>
        <p:txBody>
          <a:bodyPr>
            <a:normAutofit/>
          </a:bodyPr>
          <a:lstStyle>
            <a:lvl1pPr>
              <a:defRPr sz="1800"/>
            </a:lvl1pPr>
          </a:lstStyle>
          <a:p>
            <a:endParaRPr lang="en-US" dirty="0"/>
          </a:p>
        </p:txBody>
      </p:sp>
      <p:sp>
        <p:nvSpPr>
          <p:cNvPr id="8" name="Picture Placeholder 2"/>
          <p:cNvSpPr>
            <a:spLocks noGrp="1"/>
          </p:cNvSpPr>
          <p:nvPr>
            <p:ph type="pic" sz="quarter" idx="13"/>
          </p:nvPr>
        </p:nvSpPr>
        <p:spPr>
          <a:xfrm>
            <a:off x="9144001" y="3429000"/>
            <a:ext cx="3048000" cy="3429000"/>
          </a:xfrm>
        </p:spPr>
        <p:txBody>
          <a:bodyPr>
            <a:normAutofit/>
          </a:bodyPr>
          <a:lstStyle>
            <a:lvl1pPr>
              <a:defRPr sz="1800"/>
            </a:lvl1pPr>
          </a:lstStyle>
          <a:p>
            <a:endParaRPr lang="en-US" dirty="0"/>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a:defRPr sz="1800"/>
            </a:lvl1pPr>
          </a:lstStyle>
          <a:p>
            <a:endParaRPr lang="en-US" dirty="0"/>
          </a:p>
        </p:txBody>
      </p:sp>
      <p:sp>
        <p:nvSpPr>
          <p:cNvPr id="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Image Coll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3" name="Picture Placeholder 2"/>
          <p:cNvSpPr>
            <a:spLocks noGrp="1"/>
          </p:cNvSpPr>
          <p:nvPr>
            <p:ph type="pic" sz="quarter" idx="11"/>
          </p:nvPr>
        </p:nvSpPr>
        <p:spPr>
          <a:xfrm>
            <a:off x="6096000" y="0"/>
            <a:ext cx="6096000" cy="3429000"/>
          </a:xfrm>
        </p:spPr>
        <p:txBody>
          <a:bodyPr>
            <a:normAutofit/>
          </a:bodyPr>
          <a:lstStyle>
            <a:lvl1pPr>
              <a:defRPr sz="1800"/>
            </a:lvl1pPr>
          </a:lstStyle>
          <a:p>
            <a:endParaRPr lang="en-US" dirty="0"/>
          </a:p>
        </p:txBody>
      </p:sp>
      <p:sp>
        <p:nvSpPr>
          <p:cNvPr id="4"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0" y="0"/>
            <a:ext cx="12192000" cy="6858000"/>
          </a:xfrm>
        </p:spPr>
        <p:txBody>
          <a:bodyPr/>
          <a:lstStyle/>
          <a:p>
            <a:endParaRPr lang="en-US"/>
          </a:p>
        </p:txBody>
      </p:sp>
      <p:sp>
        <p:nvSpPr>
          <p:cNvPr id="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0" y="-170037"/>
            <a:ext cx="12192000" cy="3159473"/>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04" y="2554159"/>
            <a:ext cx="5842692" cy="1749682"/>
          </a:xfrm>
          <a:prstGeom prst="rect">
            <a:avLst/>
          </a:prstGeom>
        </p:spPr>
      </p:pic>
      <p:sp>
        <p:nvSpPr>
          <p:cNvPr id="6" name="Rectangle 5">
            <a:extLst>
              <a:ext uri="{FF2B5EF4-FFF2-40B4-BE49-F238E27FC236}">
                <a16:creationId xmlns:a16="http://schemas.microsoft.com/office/drawing/2014/main" id="{C535D67A-7B5A-4A4F-8385-2A04E148F66F}"/>
              </a:ext>
            </a:extLst>
          </p:cNvPr>
          <p:cNvSpPr/>
          <p:nvPr userDrawn="1"/>
        </p:nvSpPr>
        <p:spPr>
          <a:xfrm>
            <a:off x="4076858" y="6152109"/>
            <a:ext cx="4038286" cy="261610"/>
          </a:xfrm>
          <a:prstGeom prst="rect">
            <a:avLst/>
          </a:prstGeom>
        </p:spPr>
        <p:txBody>
          <a:bodyPr wrap="none">
            <a:spAutoFit/>
          </a:bodyPr>
          <a:lstStyle/>
          <a:p>
            <a:pPr algn="ctr"/>
            <a:r>
              <a:rPr lang="en-US" sz="1100" b="1" i="0" dirty="0">
                <a:solidFill>
                  <a:schemeClr val="bg1">
                    <a:alpha val="20000"/>
                  </a:schemeClr>
                </a:solidFill>
                <a:latin typeface="Zoram ldsLat" charset="0"/>
                <a:ea typeface="Zoram ldsLat" charset="0"/>
                <a:cs typeface="Zoram ldsLat" charset="0"/>
              </a:rPr>
              <a:t>©  2020 by Intellectual Reserve, Inc. All rights reserved.</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609599" y="1219200"/>
            <a:ext cx="4977539"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2"/>
          </p:nvPr>
        </p:nvSpPr>
        <p:spPr>
          <a:xfrm>
            <a:off x="6602278" y="1219200"/>
            <a:ext cx="4942022"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a:t>Click to edit Master title style</a:t>
            </a:r>
            <a:endParaRPr lang="en-US" dirty="0"/>
          </a:p>
        </p:txBody>
      </p:sp>
      <p:sp>
        <p:nvSpPr>
          <p:cNvPr id="1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1413464"/>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a:t>Click to edit Master title style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Scrip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457200"/>
            <a:ext cx="10934700" cy="5329003"/>
          </a:xfrm>
        </p:spPr>
        <p:txBody>
          <a:bodyPr anchor="ctr">
            <a:normAutofit/>
          </a:bodyPr>
          <a:lstStyle>
            <a:lvl1pPr marL="114300" indent="-114300">
              <a:lnSpc>
                <a:spcPct val="100000"/>
              </a:lnSpc>
              <a:tabLst/>
              <a:defRPr sz="2800">
                <a:solidFill>
                  <a:schemeClr val="accent1"/>
                </a:solidFill>
              </a:defRPr>
            </a:lvl1pPr>
          </a:lstStyle>
          <a:p>
            <a:r>
              <a:rPr lang="en-US"/>
              <a:t>Click to edit Master title style</a:t>
            </a:r>
            <a:endParaRPr lang="en-US" dirty="0"/>
          </a:p>
        </p:txBody>
      </p:sp>
      <p:sp>
        <p:nvSpPr>
          <p:cNvPr id="8" name="Text Placeholder 2"/>
          <p:cNvSpPr>
            <a:spLocks noGrp="1"/>
          </p:cNvSpPr>
          <p:nvPr>
            <p:ph type="body" idx="1"/>
          </p:nvPr>
        </p:nvSpPr>
        <p:spPr>
          <a:xfrm>
            <a:off x="1723791" y="5793638"/>
            <a:ext cx="9820509" cy="354402"/>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6"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cripture - Image Backgroun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defRPr sz="3600" b="1" i="0" cap="none" baseline="0">
                <a:solidFill>
                  <a:schemeClr val="bg1"/>
                </a:solidFill>
                <a:latin typeface="Zoram ldsLat" charset="0"/>
                <a:ea typeface="Zoram ldsLat" charset="0"/>
                <a:cs typeface="Zoram ldsLat" charset="0"/>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Scripture and Image">
    <p:spTree>
      <p:nvGrpSpPr>
        <p:cNvPr id="1" name=""/>
        <p:cNvGrpSpPr/>
        <p:nvPr/>
      </p:nvGrpSpPr>
      <p:grpSpPr>
        <a:xfrm>
          <a:off x="0" y="0"/>
          <a:ext cx="0" cy="0"/>
          <a:chOff x="0" y="0"/>
          <a:chExt cx="0" cy="0"/>
        </a:xfrm>
      </p:grpSpPr>
      <p:sp>
        <p:nvSpPr>
          <p:cNvPr id="16" name="Title 1"/>
          <p:cNvSpPr>
            <a:spLocks noGrp="1"/>
          </p:cNvSpPr>
          <p:nvPr>
            <p:ph type="title"/>
          </p:nvPr>
        </p:nvSpPr>
        <p:spPr>
          <a:xfrm>
            <a:off x="609600" y="457200"/>
            <a:ext cx="4923295" cy="5146866"/>
          </a:xfrm>
        </p:spPr>
        <p:txBody>
          <a:bodyPr anchor="ctr">
            <a:normAutofit/>
          </a:bodyPr>
          <a:lstStyle>
            <a:lvl1pPr marL="114300" indent="-114300">
              <a:lnSpc>
                <a:spcPct val="100000"/>
              </a:lnSpc>
              <a:tabLst/>
              <a:defRPr sz="2800">
                <a:solidFill>
                  <a:schemeClr val="accent1"/>
                </a:solidFill>
              </a:defRPr>
            </a:lvl1pPr>
          </a:lstStyle>
          <a:p>
            <a:r>
              <a:rPr lang="en-US"/>
              <a:t>Click to edit Master title style</a:t>
            </a:r>
            <a:endParaRPr lang="en-US" dirty="0"/>
          </a:p>
        </p:txBody>
      </p:sp>
      <p:sp>
        <p:nvSpPr>
          <p:cNvPr id="17" name="Text Placeholder 2"/>
          <p:cNvSpPr>
            <a:spLocks noGrp="1"/>
          </p:cNvSpPr>
          <p:nvPr>
            <p:ph type="body" idx="1"/>
          </p:nvPr>
        </p:nvSpPr>
        <p:spPr>
          <a:xfrm>
            <a:off x="609599" y="5793637"/>
            <a:ext cx="4923296"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 name="Picture Placeholder 2"/>
          <p:cNvSpPr>
            <a:spLocks noGrp="1"/>
          </p:cNvSpPr>
          <p:nvPr>
            <p:ph type="pic" sz="quarter" idx="10"/>
          </p:nvPr>
        </p:nvSpPr>
        <p:spPr>
          <a:xfrm>
            <a:off x="6096000" y="0"/>
            <a:ext cx="6096000" cy="6858000"/>
          </a:xfrm>
        </p:spPr>
        <p:txBody>
          <a:bodyPr>
            <a:normAutofit/>
          </a:bodyPr>
          <a:lstStyle>
            <a:lvl1pPr>
              <a:defRPr sz="1800"/>
            </a:lvl1pPr>
          </a:lstStyle>
          <a:p>
            <a:r>
              <a:rPr lang="en-US"/>
              <a:t>Click icon to add picture</a:t>
            </a:r>
            <a:endParaRPr lang="en-US" dirty="0"/>
          </a:p>
        </p:txBody>
      </p:sp>
      <p:sp>
        <p:nvSpPr>
          <p:cNvPr id="7"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Background Image">
    <p:bg>
      <p:bgPr>
        <a:solidFill>
          <a:schemeClr val="bg1">
            <a:lumMod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70000"/>
            <a:extLst>
              <a:ext uri="{28A0092B-C50C-407E-A947-70E740481C1C}">
                <a14:useLocalDpi xmlns:a14="http://schemas.microsoft.com/office/drawing/2010/main" val="0"/>
              </a:ext>
            </a:extLst>
          </a:blip>
          <a:stretch>
            <a:fillRect/>
          </a:stretch>
        </p:blipFill>
        <p:spPr>
          <a:xfrm rot="5400000">
            <a:off x="6544866" y="1210865"/>
            <a:ext cx="6858000"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bg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bg1"/>
                </a:solidFill>
                <a:latin typeface="Zoram ldsLat" charset="0"/>
                <a:ea typeface="Zoram ldsLat" charset="0"/>
                <a:cs typeface="Zoram ldsLat" charset="0"/>
              </a:defRPr>
            </a:lvl1pPr>
          </a:lstStyle>
          <a:p>
            <a:r>
              <a:rPr lang="en-US" b="1" dirty="0"/>
              <a:t>Department Name Here  </a:t>
            </a:r>
            <a:endParaRPr lang="en-US" dirty="0"/>
          </a:p>
          <a:p>
            <a:r>
              <a:rPr lang="en-US" dirty="0"/>
              <a:t>© 2020 by Intellectual Reserve, Inc. All Rights Reserved. PD#88888888</a:t>
            </a:r>
          </a:p>
        </p:txBody>
      </p:sp>
      <p:sp>
        <p:nvSpPr>
          <p:cNvPr id="7" name="Text Placeholder 7"/>
          <p:cNvSpPr>
            <a:spLocks noGrp="1"/>
          </p:cNvSpPr>
          <p:nvPr>
            <p:ph type="body" sz="quarter" idx="12" hasCustomPrompt="1"/>
          </p:nvPr>
        </p:nvSpPr>
        <p:spPr>
          <a:xfrm>
            <a:off x="3323229" y="3497840"/>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Image and Scrip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p:spPr>
        <p:txBody>
          <a:bodyPr>
            <a:normAutofit/>
          </a:bodyPr>
          <a:lstStyle>
            <a:lvl1pPr>
              <a:defRPr sz="1800"/>
            </a:lvl1pPr>
          </a:lstStyle>
          <a:p>
            <a:r>
              <a:rPr lang="en-US"/>
              <a:t>Click icon to add picture</a:t>
            </a:r>
            <a:endParaRPr lang="en-US" dirty="0"/>
          </a:p>
        </p:txBody>
      </p:sp>
      <p:sp>
        <p:nvSpPr>
          <p:cNvPr id="5" name="Title 1"/>
          <p:cNvSpPr>
            <a:spLocks noGrp="1"/>
          </p:cNvSpPr>
          <p:nvPr>
            <p:ph type="title"/>
          </p:nvPr>
        </p:nvSpPr>
        <p:spPr>
          <a:xfrm>
            <a:off x="6662057" y="457200"/>
            <a:ext cx="4882243" cy="5329003"/>
          </a:xfrm>
        </p:spPr>
        <p:txBody>
          <a:bodyPr anchor="ctr">
            <a:normAutofit/>
          </a:bodyPr>
          <a:lstStyle>
            <a:lvl1pPr marL="114300" indent="-114300">
              <a:lnSpc>
                <a:spcPct val="100000"/>
              </a:lnSpc>
              <a:tabLst/>
              <a:defRPr sz="2800">
                <a:solidFill>
                  <a:schemeClr val="accent1"/>
                </a:solidFill>
              </a:defRPr>
            </a:lvl1pPr>
          </a:lstStyle>
          <a:p>
            <a:r>
              <a:rPr lang="en-US"/>
              <a:t>Click to edit Master title style</a:t>
            </a:r>
            <a:endParaRPr lang="en-US" dirty="0"/>
          </a:p>
        </p:txBody>
      </p:sp>
      <p:sp>
        <p:nvSpPr>
          <p:cNvPr id="6" name="Text Placeholder 2"/>
          <p:cNvSpPr>
            <a:spLocks noGrp="1"/>
          </p:cNvSpPr>
          <p:nvPr>
            <p:ph type="body" idx="1"/>
          </p:nvPr>
        </p:nvSpPr>
        <p:spPr>
          <a:xfrm>
            <a:off x="6662057" y="5793637"/>
            <a:ext cx="4882243"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mall Image and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 y="1219200"/>
            <a:ext cx="1886768" cy="2012054"/>
          </a:xfrm>
        </p:spPr>
        <p:txBody>
          <a:bodyPr>
            <a:normAutofit/>
          </a:bodyPr>
          <a:lstStyle>
            <a:lvl1pPr>
              <a:defRPr sz="1800"/>
            </a:lvl1pPr>
          </a:lstStyle>
          <a:p>
            <a:r>
              <a:rPr lang="en-US"/>
              <a:t>Click icon to add picture</a:t>
            </a:r>
            <a:endParaRPr lang="en-US" dirty="0"/>
          </a:p>
        </p:txBody>
      </p:sp>
      <p:sp>
        <p:nvSpPr>
          <p:cNvPr id="5" name="Title 1"/>
          <p:cNvSpPr>
            <a:spLocks noGrp="1"/>
          </p:cNvSpPr>
          <p:nvPr>
            <p:ph type="title"/>
          </p:nvPr>
        </p:nvSpPr>
        <p:spPr>
          <a:xfrm>
            <a:off x="3057351" y="1219199"/>
            <a:ext cx="8486950" cy="4567003"/>
          </a:xfrm>
        </p:spPr>
        <p:txBody>
          <a:bodyPr anchor="ctr">
            <a:normAutofit/>
          </a:bodyPr>
          <a:lstStyle>
            <a:lvl1pPr marL="114300" indent="-114300">
              <a:lnSpc>
                <a:spcPct val="100000"/>
              </a:lnSpc>
              <a:tabLst/>
              <a:defRPr sz="2800">
                <a:solidFill>
                  <a:schemeClr val="accent1"/>
                </a:solidFill>
              </a:defRPr>
            </a:lvl1pPr>
          </a:lstStyle>
          <a:p>
            <a:r>
              <a:rPr lang="en-US"/>
              <a:t>Click to edit Master title style</a:t>
            </a:r>
            <a:endParaRPr lang="en-US" dirty="0"/>
          </a:p>
        </p:txBody>
      </p:sp>
      <p:sp>
        <p:nvSpPr>
          <p:cNvPr id="4" name="Text Placeholder 3"/>
          <p:cNvSpPr>
            <a:spLocks noGrp="1"/>
          </p:cNvSpPr>
          <p:nvPr>
            <p:ph type="body" sz="quarter" idx="12"/>
          </p:nvPr>
        </p:nvSpPr>
        <p:spPr>
          <a:xfrm>
            <a:off x="609600" y="3429000"/>
            <a:ext cx="1887538" cy="334963"/>
          </a:xfrm>
        </p:spPr>
        <p:txBody>
          <a:bodyPr>
            <a:noAutofit/>
          </a:bodyPr>
          <a:lstStyle>
            <a:lvl1pPr marL="0" indent="0">
              <a:lnSpc>
                <a:spcPct val="100000"/>
              </a:lnSpc>
              <a:buNone/>
              <a:defRPr sz="1800" b="0" i="0">
                <a:latin typeface="Zoram ldsLat Light" charset="0"/>
                <a:ea typeface="Zoram ldsLat Light" charset="0"/>
                <a:cs typeface="Zoram ldsLat Light" charset="0"/>
              </a:defRPr>
            </a:lvl1pPr>
            <a:lvl2pPr marL="457200" indent="0">
              <a:buNone/>
              <a:defRPr sz="1800">
                <a:latin typeface="Zoram ldsLat" charset="0"/>
                <a:ea typeface="Zoram ldsLat" charset="0"/>
                <a:cs typeface="Zoram ldsLat" charset="0"/>
              </a:defRPr>
            </a:lvl2pPr>
            <a:lvl3pPr marL="914400" indent="0">
              <a:buNone/>
              <a:defRPr sz="1800">
                <a:latin typeface="Zoram ldsLat" charset="0"/>
                <a:ea typeface="Zoram ldsLat" charset="0"/>
                <a:cs typeface="Zoram ldsLat" charset="0"/>
              </a:defRPr>
            </a:lvl3pPr>
            <a:lvl4pPr marL="1371600" indent="0">
              <a:buNone/>
              <a:defRPr sz="1800">
                <a:latin typeface="Zoram ldsLat" charset="0"/>
                <a:ea typeface="Zoram ldsLat" charset="0"/>
                <a:cs typeface="Zoram ldsLat" charset="0"/>
              </a:defRPr>
            </a:lvl4pPr>
            <a:lvl5pPr marL="1828800" indent="0">
              <a:buNone/>
              <a:defRPr sz="1800">
                <a:latin typeface="Zoram ldsLat" charset="0"/>
                <a:ea typeface="Zoram ldsLat" charset="0"/>
                <a:cs typeface="Zoram ldsLat" charset="0"/>
              </a:defRPr>
            </a:lvl5pPr>
          </a:lstStyle>
          <a:p>
            <a:pPr lvl="0"/>
            <a:r>
              <a:rPr lang="en-US"/>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6096000" y="0"/>
            <a:ext cx="6096000" cy="6858000"/>
          </a:xfrm>
        </p:spPr>
        <p:txBody>
          <a:bodyPr>
            <a:normAutofit/>
          </a:bodyPr>
          <a:lstStyle>
            <a:lvl1pPr>
              <a:defRPr sz="1800"/>
            </a:lvl1pPr>
          </a:lstStyle>
          <a:p>
            <a:r>
              <a:rPr lang="en-US"/>
              <a:t>Click icon to add picture</a:t>
            </a:r>
            <a:endParaRPr lang="en-US" dirty="0"/>
          </a:p>
        </p:txBody>
      </p:sp>
      <p:sp>
        <p:nvSpPr>
          <p:cNvPr id="6"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a:t>Click to edit Master title style</a:t>
            </a:r>
            <a:endParaRPr lang="en-US" dirty="0"/>
          </a:p>
        </p:txBody>
      </p:sp>
      <p:sp>
        <p:nvSpPr>
          <p:cNvPr id="8" name="Content Placeholder 2"/>
          <p:cNvSpPr>
            <a:spLocks noGrp="1"/>
          </p:cNvSpPr>
          <p:nvPr>
            <p:ph idx="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Image and Content">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r>
              <a:rPr lang="en-US"/>
              <a:t>Click icon to add picture</a:t>
            </a:r>
            <a:endParaRPr lang="en-US" dirty="0"/>
          </a:p>
        </p:txBody>
      </p:sp>
      <p:sp>
        <p:nvSpPr>
          <p:cNvPr id="12" name="Title 1"/>
          <p:cNvSpPr>
            <a:spLocks noGrp="1"/>
          </p:cNvSpPr>
          <p:nvPr>
            <p:ph type="title"/>
          </p:nvPr>
        </p:nvSpPr>
        <p:spPr>
          <a:xfrm>
            <a:off x="6462091" y="383997"/>
            <a:ext cx="5082209" cy="1477616"/>
          </a:xfrm>
        </p:spPr>
        <p:txBody>
          <a:bodyPr anchor="t">
            <a:normAutofit/>
          </a:bodyPr>
          <a:lstStyle>
            <a:lvl1pPr>
              <a:lnSpc>
                <a:spcPct val="100000"/>
              </a:lnSpc>
              <a:defRPr sz="3600">
                <a:solidFill>
                  <a:schemeClr val="accent1"/>
                </a:solidFill>
              </a:defRPr>
            </a:lvl1pPr>
          </a:lstStyle>
          <a:p>
            <a:r>
              <a:rPr lang="en-US"/>
              <a:t>Click to edit Master title style</a:t>
            </a:r>
            <a:endParaRPr lang="en-US" dirty="0"/>
          </a:p>
        </p:txBody>
      </p:sp>
      <p:sp>
        <p:nvSpPr>
          <p:cNvPr id="13" name="Content Placeholder 2"/>
          <p:cNvSpPr>
            <a:spLocks noGrp="1"/>
          </p:cNvSpPr>
          <p:nvPr>
            <p:ph idx="1"/>
          </p:nvPr>
        </p:nvSpPr>
        <p:spPr>
          <a:xfrm>
            <a:off x="6462090"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ent and  2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Autofit/>
          </a:bodyPr>
          <a:lstStyle>
            <a:lvl1pPr>
              <a:lnSpc>
                <a:spcPct val="100000"/>
              </a:lnSpc>
              <a:defRPr sz="3600">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r>
              <a:rPr lang="en-US"/>
              <a:t>Click icon to add picture</a:t>
            </a:r>
            <a:endParaRPr lang="en-US" dirty="0"/>
          </a:p>
        </p:txBody>
      </p:sp>
      <p:sp>
        <p:nvSpPr>
          <p:cNvPr id="6" name="Picture Placeholder 2"/>
          <p:cNvSpPr>
            <a:spLocks noGrp="1"/>
          </p:cNvSpPr>
          <p:nvPr>
            <p:ph type="pic" sz="quarter" idx="12"/>
          </p:nvPr>
        </p:nvSpPr>
        <p:spPr>
          <a:xfrm>
            <a:off x="6096000" y="3429000"/>
            <a:ext cx="6096000" cy="3429000"/>
          </a:xfrm>
        </p:spPr>
        <p:txBody>
          <a:bodyPr>
            <a:normAutofit/>
          </a:bodyPr>
          <a:lstStyle>
            <a:lvl1pPr>
              <a:defRPr sz="1800"/>
            </a:lvl1pPr>
          </a:lstStyle>
          <a:p>
            <a:r>
              <a:rPr lang="en-US"/>
              <a:t>Click icon to add picture</a:t>
            </a:r>
            <a:endParaRPr lang="en-US" dirty="0"/>
          </a:p>
        </p:txBody>
      </p:sp>
      <p:sp>
        <p:nvSpPr>
          <p:cNvPr id="8"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ntent and 3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Click to edit Master text styles</a:t>
            </a:r>
          </a:p>
          <a:p>
            <a:pPr marL="228600" marR="0" lvl="1"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Second level</a:t>
            </a:r>
          </a:p>
          <a:p>
            <a:pPr marL="228600" marR="0" lvl="2"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Third level</a:t>
            </a:r>
          </a:p>
          <a:p>
            <a:pPr marL="228600" marR="0" lvl="3"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Fourth level</a:t>
            </a:r>
          </a:p>
          <a:p>
            <a:pPr marL="228600" marR="0" lvl="4"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a:ln>
                  <a:noFill/>
                </a:ln>
                <a:solidFill>
                  <a:srgbClr val="E7E6E6">
                    <a:lumMod val="25000"/>
                  </a:srgbClr>
                </a:solidFill>
                <a:effectLst/>
                <a:uLnTx/>
                <a:uFillTx/>
                <a:latin typeface="Zoram ldsLat" charset="0"/>
              </a:rPr>
              <a:t>Fifth level</a:t>
            </a:r>
            <a:endParaRPr kumimoji="0" lang="en-US" sz="1800" b="0" i="0" u="none" strike="noStrike" kern="1200" cap="none" spc="0" normalizeH="0" baseline="0" noProof="0" dirty="0">
              <a:ln>
                <a:noFill/>
              </a:ln>
              <a:solidFill>
                <a:srgbClr val="01B6D1"/>
              </a:solidFill>
              <a:effectLst/>
              <a:uLnTx/>
              <a:uFillTx/>
              <a:latin typeface="Zoram ldsLat" charset="0"/>
              <a:ea typeface="Zoram ldsLat" charset="0"/>
              <a:cs typeface="Zoram ldsLat" charset="0"/>
            </a:endParaRP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r>
              <a:rPr lang="en-US"/>
              <a:t>Click icon to add picture</a:t>
            </a:r>
            <a:endParaRPr lang="en-US" dirty="0"/>
          </a:p>
        </p:txBody>
      </p:sp>
      <p:sp>
        <p:nvSpPr>
          <p:cNvPr id="6" name="Picture Placeholder 2"/>
          <p:cNvSpPr>
            <a:spLocks noGrp="1"/>
          </p:cNvSpPr>
          <p:nvPr>
            <p:ph type="pic" sz="quarter" idx="12"/>
          </p:nvPr>
        </p:nvSpPr>
        <p:spPr>
          <a:xfrm>
            <a:off x="6096000" y="3429000"/>
            <a:ext cx="3048000" cy="3429000"/>
          </a:xfrm>
        </p:spPr>
        <p:txBody>
          <a:bodyPr>
            <a:normAutofit/>
          </a:bodyPr>
          <a:lstStyle>
            <a:lvl1pPr>
              <a:defRPr sz="1800"/>
            </a:lvl1pPr>
          </a:lstStyle>
          <a:p>
            <a:r>
              <a:rPr lang="en-US"/>
              <a:t>Click icon to add picture</a:t>
            </a:r>
            <a:endParaRPr lang="en-US" dirty="0"/>
          </a:p>
        </p:txBody>
      </p:sp>
      <p:sp>
        <p:nvSpPr>
          <p:cNvPr id="8" name="Picture Placeholder 2"/>
          <p:cNvSpPr>
            <a:spLocks noGrp="1"/>
          </p:cNvSpPr>
          <p:nvPr>
            <p:ph type="pic" sz="quarter" idx="13"/>
          </p:nvPr>
        </p:nvSpPr>
        <p:spPr>
          <a:xfrm>
            <a:off x="9144001" y="3429000"/>
            <a:ext cx="3048000" cy="3429000"/>
          </a:xfrm>
        </p:spPr>
        <p:txBody>
          <a:bodyPr>
            <a:normAutofit/>
          </a:bodyPr>
          <a:lstStyle>
            <a:lvl1pPr>
              <a:defRPr sz="1800"/>
            </a:lvl1pPr>
          </a:lstStyle>
          <a:p>
            <a:r>
              <a:rPr lang="en-US"/>
              <a:t>Click icon to add picture</a:t>
            </a:r>
            <a:endParaRPr lang="en-US" dirty="0"/>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a:defRPr sz="1800"/>
            </a:lvl1pPr>
          </a:lstStyle>
          <a:p>
            <a:r>
              <a:rPr lang="en-US"/>
              <a:t>Click icon to add picture</a:t>
            </a:r>
            <a:endParaRPr lang="en-US" dirty="0"/>
          </a:p>
        </p:txBody>
      </p:sp>
      <p:sp>
        <p:nvSpPr>
          <p:cNvPr id="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Image Coll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r>
              <a:rPr lang="en-US"/>
              <a:t>Click icon to add picture</a:t>
            </a:r>
            <a:endParaRPr lang="en-US" dirty="0"/>
          </a:p>
        </p:txBody>
      </p:sp>
      <p:sp>
        <p:nvSpPr>
          <p:cNvPr id="3" name="Picture Placeholder 2"/>
          <p:cNvSpPr>
            <a:spLocks noGrp="1"/>
          </p:cNvSpPr>
          <p:nvPr>
            <p:ph type="pic" sz="quarter" idx="11"/>
          </p:nvPr>
        </p:nvSpPr>
        <p:spPr>
          <a:xfrm>
            <a:off x="6096000" y="0"/>
            <a:ext cx="6096000" cy="3429000"/>
          </a:xfrm>
        </p:spPr>
        <p:txBody>
          <a:bodyPr>
            <a:normAutofit/>
          </a:bodyPr>
          <a:lstStyle>
            <a:lvl1pPr>
              <a:defRPr sz="1800"/>
            </a:lvl1pPr>
          </a:lstStyle>
          <a:p>
            <a:r>
              <a:rPr lang="en-US"/>
              <a:t>Click icon to add picture</a:t>
            </a:r>
            <a:endParaRPr lang="en-US" dirty="0"/>
          </a:p>
        </p:txBody>
      </p:sp>
      <p:sp>
        <p:nvSpPr>
          <p:cNvPr id="4" name="Picture Placeholder 2"/>
          <p:cNvSpPr>
            <a:spLocks noGrp="1"/>
          </p:cNvSpPr>
          <p:nvPr>
            <p:ph type="pic" sz="quarter" idx="12"/>
          </p:nvPr>
        </p:nvSpPr>
        <p:spPr>
          <a:xfrm>
            <a:off x="6096000" y="3429000"/>
            <a:ext cx="6096000" cy="3429000"/>
          </a:xfrm>
        </p:spPr>
        <p:txBody>
          <a:bodyPr>
            <a:normAutofit/>
          </a:bodyPr>
          <a:lstStyle>
            <a:lvl1pPr>
              <a:defRPr sz="1800"/>
            </a:lvl1pPr>
          </a:lstStyle>
          <a:p>
            <a:r>
              <a:rPr lang="en-US"/>
              <a:t>Click icon to add picture</a:t>
            </a:r>
            <a:endParaRPr lang="en-US" dirty="0"/>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0" y="0"/>
            <a:ext cx="12192000" cy="6858000"/>
          </a:xfrm>
        </p:spPr>
        <p:txBody>
          <a:bodyPr/>
          <a:lstStyle/>
          <a:p>
            <a:r>
              <a:rPr lang="en-US"/>
              <a:t>Click icon to add media</a:t>
            </a:r>
          </a:p>
        </p:txBody>
      </p:sp>
      <p:sp>
        <p:nvSpPr>
          <p:cNvPr id="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12" name="Rectangle 11"/>
          <p:cNvSpPr/>
          <p:nvPr userDrawn="1"/>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a:off x="-257190" y="3435447"/>
            <a:ext cx="12667102" cy="3282593"/>
          </a:xfrm>
          <a:prstGeom prst="rect">
            <a:avLst/>
          </a:prstGeom>
        </p:spPr>
      </p:pic>
      <p:sp>
        <p:nvSpPr>
          <p:cNvPr id="2" name="Title 1"/>
          <p:cNvSpPr>
            <a:spLocks noGrp="1"/>
          </p:cNvSpPr>
          <p:nvPr>
            <p:ph type="ctrTitle" hasCustomPrompt="1"/>
          </p:nvPr>
        </p:nvSpPr>
        <p:spPr>
          <a:xfrm>
            <a:off x="1152808" y="634659"/>
            <a:ext cx="11039192" cy="1362091"/>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accent1"/>
                </a:solidFill>
                <a:latin typeface="Zoram ldsLat" charset="0"/>
                <a:ea typeface="Zoram ldsLat" charset="0"/>
                <a:cs typeface="Zoram ldsLat" charset="0"/>
              </a:defRPr>
            </a:lvl1pPr>
          </a:lstStyle>
          <a:p>
            <a:r>
              <a:rPr lang="en-US" dirty="0"/>
              <a:t>Presentation title</a:t>
            </a:r>
          </a:p>
        </p:txBody>
      </p:sp>
      <p:sp>
        <p:nvSpPr>
          <p:cNvPr id="4" name="Date Placeholder 3"/>
          <p:cNvSpPr>
            <a:spLocks noGrp="1"/>
          </p:cNvSpPr>
          <p:nvPr>
            <p:ph type="dt" sz="half" idx="10"/>
          </p:nvPr>
        </p:nvSpPr>
        <p:spPr>
          <a:xfrm>
            <a:off x="7136919" y="5886839"/>
            <a:ext cx="3945871" cy="511175"/>
          </a:xfrm>
          <a:prstGeom prst="rect">
            <a:avLst/>
          </a:prstGeom>
        </p:spPr>
        <p:txBody>
          <a:bodyPr anchor="t"/>
          <a:lstStyle>
            <a:lvl1pPr algn="r">
              <a:defRPr sz="900" b="0" i="0">
                <a:solidFill>
                  <a:schemeClr val="bg1"/>
                </a:solidFill>
                <a:latin typeface="Zoram ldsLat" charset="0"/>
                <a:ea typeface="Zoram ldsLat" charset="0"/>
                <a:cs typeface="Zoram ldsLat" charset="0"/>
              </a:defRPr>
            </a:lvl1pPr>
          </a:lstStyle>
          <a:p>
            <a:r>
              <a:rPr lang="en-US" dirty="0"/>
              <a:t>© 2020 by Intellectual Reserve, Inc. All Rights Reserved. PD#88888888</a:t>
            </a:r>
          </a:p>
        </p:txBody>
      </p:sp>
      <p:sp>
        <p:nvSpPr>
          <p:cNvPr id="5" name="Footer Placeholder 4"/>
          <p:cNvSpPr>
            <a:spLocks noGrp="1"/>
          </p:cNvSpPr>
          <p:nvPr>
            <p:ph type="ftr" sz="quarter" idx="11"/>
          </p:nvPr>
        </p:nvSpPr>
        <p:spPr>
          <a:xfrm>
            <a:off x="7342063" y="5428832"/>
            <a:ext cx="3740727"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dirty="0"/>
              <a:t>Department Goes Here</a:t>
            </a:r>
          </a:p>
        </p:txBody>
      </p:sp>
      <p:sp>
        <p:nvSpPr>
          <p:cNvPr id="18" name="Text Placeholder 2"/>
          <p:cNvSpPr>
            <a:spLocks noGrp="1"/>
          </p:cNvSpPr>
          <p:nvPr>
            <p:ph type="body" idx="1"/>
          </p:nvPr>
        </p:nvSpPr>
        <p:spPr>
          <a:xfrm>
            <a:off x="1152808" y="2019740"/>
            <a:ext cx="10194642" cy="464239"/>
          </a:xfrm>
        </p:spPr>
        <p:txBody>
          <a:bodyPr>
            <a:noAutofit/>
          </a:bodyPr>
          <a:lstStyle>
            <a:lvl1pPr marL="0" indent="0" algn="l">
              <a:buNone/>
              <a:defRPr sz="2800" b="0" i="1">
                <a:solidFill>
                  <a:schemeClr val="bg2">
                    <a:lumMod val="25000"/>
                  </a:schemeClr>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0" y="-170037"/>
            <a:ext cx="12192000" cy="3159473"/>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04" y="2554159"/>
            <a:ext cx="5842692" cy="1749682"/>
          </a:xfrm>
          <a:prstGeom prst="rect">
            <a:avLst/>
          </a:prstGeom>
        </p:spPr>
      </p:pic>
      <p:sp>
        <p:nvSpPr>
          <p:cNvPr id="7" name="Rectangle 6">
            <a:extLst>
              <a:ext uri="{FF2B5EF4-FFF2-40B4-BE49-F238E27FC236}">
                <a16:creationId xmlns:a16="http://schemas.microsoft.com/office/drawing/2014/main" id="{3B4C0CB2-B803-6A41-ACA2-9B2F40CC8900}"/>
              </a:ext>
            </a:extLst>
          </p:cNvPr>
          <p:cNvSpPr/>
          <p:nvPr userDrawn="1"/>
        </p:nvSpPr>
        <p:spPr>
          <a:xfrm>
            <a:off x="4076858" y="6152109"/>
            <a:ext cx="4038286" cy="261610"/>
          </a:xfrm>
          <a:prstGeom prst="rect">
            <a:avLst/>
          </a:prstGeom>
        </p:spPr>
        <p:txBody>
          <a:bodyPr wrap="none">
            <a:spAutoFit/>
          </a:bodyPr>
          <a:lstStyle/>
          <a:p>
            <a:pPr algn="ctr"/>
            <a:r>
              <a:rPr lang="en-US" sz="1100" b="1" i="0" dirty="0">
                <a:solidFill>
                  <a:schemeClr val="bg1">
                    <a:alpha val="20000"/>
                  </a:schemeClr>
                </a:solidFill>
                <a:latin typeface="Zoram ldsLat" charset="0"/>
                <a:ea typeface="Zoram ldsLat" charset="0"/>
                <a:cs typeface="Zoram ldsLat" charset="0"/>
              </a:rPr>
              <a:t>©  2020 by Intellectual Reserve, Inc. All rights reserved.</a:t>
            </a: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accent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tx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tx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2 - Background Image">
    <p:bg>
      <p:bgPr>
        <a:solidFill>
          <a:schemeClr val="bg1">
            <a:lumMod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7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bg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bg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
        <p:nvSpPr>
          <p:cNvPr id="7" name="Text Placeholder 7"/>
          <p:cNvSpPr>
            <a:spLocks noGrp="1"/>
          </p:cNvSpPr>
          <p:nvPr>
            <p:ph type="body" sz="quarter" idx="12" hasCustomPrompt="1"/>
          </p:nvPr>
        </p:nvSpPr>
        <p:spPr>
          <a:xfrm>
            <a:off x="3323229" y="3497840"/>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12" name="Rectangle 11"/>
          <p:cNvSpPr/>
          <p:nvPr userDrawn="1"/>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90" y="3423872"/>
            <a:ext cx="12667102" cy="3282593"/>
          </a:xfrm>
          <a:prstGeom prst="rect">
            <a:avLst/>
          </a:prstGeom>
        </p:spPr>
      </p:pic>
      <p:sp>
        <p:nvSpPr>
          <p:cNvPr id="2" name="Title 1"/>
          <p:cNvSpPr>
            <a:spLocks noGrp="1"/>
          </p:cNvSpPr>
          <p:nvPr>
            <p:ph type="ctrTitle" hasCustomPrompt="1"/>
          </p:nvPr>
        </p:nvSpPr>
        <p:spPr>
          <a:xfrm>
            <a:off x="1152808" y="634659"/>
            <a:ext cx="11039192" cy="1362091"/>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accent1"/>
                </a:solidFill>
                <a:latin typeface="Zoram ldsLat" charset="0"/>
                <a:ea typeface="Zoram ldsLat" charset="0"/>
                <a:cs typeface="Zoram ldsLat" charset="0"/>
              </a:defRPr>
            </a:lvl1pPr>
          </a:lstStyle>
          <a:p>
            <a:r>
              <a:rPr lang="en-US" dirty="0"/>
              <a:t>Presentation title</a:t>
            </a:r>
          </a:p>
        </p:txBody>
      </p:sp>
      <p:sp>
        <p:nvSpPr>
          <p:cNvPr id="4" name="Date Placeholder 3"/>
          <p:cNvSpPr>
            <a:spLocks noGrp="1"/>
          </p:cNvSpPr>
          <p:nvPr>
            <p:ph type="dt" sz="half" idx="10"/>
          </p:nvPr>
        </p:nvSpPr>
        <p:spPr>
          <a:xfrm>
            <a:off x="7136919" y="5886839"/>
            <a:ext cx="3945871" cy="511175"/>
          </a:xfrm>
          <a:prstGeom prst="rect">
            <a:avLst/>
          </a:prstGeom>
        </p:spPr>
        <p:txBody>
          <a:bodyPr anchor="t"/>
          <a:lstStyle>
            <a:lvl1pPr algn="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5" name="Footer Placeholder 4"/>
          <p:cNvSpPr>
            <a:spLocks noGrp="1"/>
          </p:cNvSpPr>
          <p:nvPr>
            <p:ph type="ftr" sz="quarter" idx="11"/>
          </p:nvPr>
        </p:nvSpPr>
        <p:spPr>
          <a:xfrm>
            <a:off x="7342063" y="5428832"/>
            <a:ext cx="3740727"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dirty="0"/>
              <a:t>Department Goes Here</a:t>
            </a:r>
          </a:p>
        </p:txBody>
      </p:sp>
      <p:sp>
        <p:nvSpPr>
          <p:cNvPr id="18" name="Text Placeholder 2"/>
          <p:cNvSpPr>
            <a:spLocks noGrp="1"/>
          </p:cNvSpPr>
          <p:nvPr>
            <p:ph type="body" idx="1"/>
          </p:nvPr>
        </p:nvSpPr>
        <p:spPr>
          <a:xfrm>
            <a:off x="1152808" y="2019740"/>
            <a:ext cx="10194642" cy="464239"/>
          </a:xfrm>
        </p:spPr>
        <p:txBody>
          <a:bodyPr>
            <a:noAutofit/>
          </a:bodyPr>
          <a:lstStyle>
            <a:lvl1pPr marL="0" indent="0" algn="l">
              <a:buNone/>
              <a:defRPr sz="2800" b="0" i="1">
                <a:solidFill>
                  <a:schemeClr val="tx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9" name="Date Placeholder 3"/>
          <p:cNvSpPr>
            <a:spLocks noGrp="1"/>
          </p:cNvSpPr>
          <p:nvPr>
            <p:ph type="dt" sz="half" idx="10"/>
          </p:nvPr>
        </p:nvSpPr>
        <p:spPr>
          <a:xfrm>
            <a:off x="1166060" y="6131829"/>
            <a:ext cx="3945871"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11" name="Footer Placeholder 4"/>
          <p:cNvSpPr>
            <a:spLocks noGrp="1"/>
          </p:cNvSpPr>
          <p:nvPr>
            <p:ph type="ftr" sz="quarter" idx="11"/>
          </p:nvPr>
        </p:nvSpPr>
        <p:spPr>
          <a:xfrm>
            <a:off x="6960705" y="6141154"/>
            <a:ext cx="4114800"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a:t>Department Goes Here</a:t>
            </a:r>
            <a:endParaRPr lang="en-US" dirty="0"/>
          </a:p>
        </p:txBody>
      </p:sp>
      <p:sp>
        <p:nvSpPr>
          <p:cNvPr id="7" name="Title 1"/>
          <p:cNvSpPr>
            <a:spLocks noGrp="1"/>
          </p:cNvSpPr>
          <p:nvPr>
            <p:ph type="ctrTitle" hasCustomPrompt="1"/>
          </p:nvPr>
        </p:nvSpPr>
        <p:spPr>
          <a:xfrm>
            <a:off x="1146182" y="1295255"/>
            <a:ext cx="9826618" cy="1295690"/>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8" name="Text Placeholder 2"/>
          <p:cNvSpPr>
            <a:spLocks noGrp="1"/>
          </p:cNvSpPr>
          <p:nvPr>
            <p:ph type="body" idx="1" hasCustomPrompt="1"/>
          </p:nvPr>
        </p:nvSpPr>
        <p:spPr>
          <a:xfrm>
            <a:off x="1152808" y="2926822"/>
            <a:ext cx="9819992" cy="383668"/>
          </a:xfrm>
        </p:spPr>
        <p:txBody>
          <a:bodyPr>
            <a:noAutofit/>
          </a:bodyPr>
          <a:lstStyle>
            <a:lvl1pPr marL="0" indent="0" algn="l">
              <a:lnSpc>
                <a:spcPct val="100000"/>
              </a:lnSpc>
              <a:buNone/>
              <a:defRPr sz="2800" b="0" i="1" cap="all" baseline="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Slide 5 - Image Background">
    <p:spTree>
      <p:nvGrpSpPr>
        <p:cNvPr id="1" name=""/>
        <p:cNvGrpSpPr/>
        <p:nvPr/>
      </p:nvGrpSpPr>
      <p:grpSpPr>
        <a:xfrm>
          <a:off x="0" y="0"/>
          <a:ext cx="0" cy="0"/>
          <a:chOff x="0" y="0"/>
          <a:chExt cx="0" cy="0"/>
        </a:xfrm>
      </p:grpSpPr>
      <p:sp>
        <p:nvSpPr>
          <p:cNvPr id="12" name="Rectangle 11"/>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16200000">
            <a:off x="-1557658" y="1287628"/>
            <a:ext cx="7814141" cy="5054773"/>
          </a:xfrm>
          <a:prstGeom prst="rect">
            <a:avLst/>
          </a:prstGeom>
        </p:spPr>
      </p:pic>
      <p:sp>
        <p:nvSpPr>
          <p:cNvPr id="2" name="Title 1"/>
          <p:cNvSpPr>
            <a:spLocks noGrp="1"/>
          </p:cNvSpPr>
          <p:nvPr>
            <p:ph type="ctrTitle" hasCustomPrompt="1"/>
          </p:nvPr>
        </p:nvSpPr>
        <p:spPr>
          <a:xfrm>
            <a:off x="477865" y="1047625"/>
            <a:ext cx="4931044" cy="1378248"/>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 Here</a:t>
            </a:r>
          </a:p>
        </p:txBody>
      </p:sp>
      <p:sp>
        <p:nvSpPr>
          <p:cNvPr id="18" name="Text Placeholder 2"/>
          <p:cNvSpPr>
            <a:spLocks noGrp="1"/>
          </p:cNvSpPr>
          <p:nvPr>
            <p:ph type="body" idx="1"/>
          </p:nvPr>
        </p:nvSpPr>
        <p:spPr>
          <a:xfrm>
            <a:off x="477865" y="2723340"/>
            <a:ext cx="4931044" cy="1091675"/>
          </a:xfrm>
        </p:spPr>
        <p:txBody>
          <a:bodyPr>
            <a:noAutofit/>
          </a:bodyPr>
          <a:lstStyle>
            <a:lvl1pPr marL="0" indent="0" algn="l">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0"/>
          </p:nvPr>
        </p:nvSpPr>
        <p:spPr>
          <a:xfrm>
            <a:off x="609600" y="5954712"/>
            <a:ext cx="4931043"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Department Goes Here  Confidential—for headquarters use only  </a:t>
            </a:r>
          </a:p>
          <a:p>
            <a:r>
              <a:rPr lang="en-US" dirty="0"/>
              <a:t>© 2020 by Intellectual Reserve, Inc. All Rights Reserved. PD#88888888</a:t>
            </a:r>
          </a:p>
        </p:txBody>
      </p:sp>
      <p:sp>
        <p:nvSpPr>
          <p:cNvPr id="9" name="Text Placeholder 7"/>
          <p:cNvSpPr>
            <a:spLocks noGrp="1"/>
          </p:cNvSpPr>
          <p:nvPr>
            <p:ph type="body" sz="quarter" idx="12" hasCustomPrompt="1"/>
          </p:nvPr>
        </p:nvSpPr>
        <p:spPr>
          <a:xfrm>
            <a:off x="6821358" y="2170734"/>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6 - Image Background">
    <p:spTree>
      <p:nvGrpSpPr>
        <p:cNvPr id="1" name=""/>
        <p:cNvGrpSpPr/>
        <p:nvPr/>
      </p:nvGrpSpPr>
      <p:grpSpPr>
        <a:xfrm>
          <a:off x="0" y="0"/>
          <a:ext cx="0" cy="0"/>
          <a:chOff x="0" y="0"/>
          <a:chExt cx="0" cy="0"/>
        </a:xfrm>
      </p:grpSpPr>
      <p:sp>
        <p:nvSpPr>
          <p:cNvPr id="12" name="Rectangle 11"/>
          <p:cNvSpPr/>
          <p:nvPr userDrawn="1"/>
        </p:nvSpPr>
        <p:spPr>
          <a:xfrm>
            <a:off x="0" y="3722914"/>
            <a:ext cx="12192000" cy="3135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90000"/>
            <a:extLst>
              <a:ext uri="{28A0092B-C50C-407E-A947-70E740481C1C}">
                <a14:useLocalDpi xmlns:a14="http://schemas.microsoft.com/office/drawing/2010/main" val="0"/>
              </a:ext>
            </a:extLst>
          </a:blip>
          <a:stretch>
            <a:fillRect/>
          </a:stretch>
        </p:blipFill>
        <p:spPr>
          <a:xfrm flipH="1" flipV="1">
            <a:off x="6800" y="892777"/>
            <a:ext cx="12178399" cy="3155949"/>
          </a:xfrm>
          <a:prstGeom prst="rect">
            <a:avLst/>
          </a:prstGeom>
        </p:spPr>
      </p:pic>
      <p:sp>
        <p:nvSpPr>
          <p:cNvPr id="2" name="Title 1"/>
          <p:cNvSpPr>
            <a:spLocks noGrp="1"/>
          </p:cNvSpPr>
          <p:nvPr>
            <p:ph type="ctrTitle" hasCustomPrompt="1"/>
          </p:nvPr>
        </p:nvSpPr>
        <p:spPr>
          <a:xfrm>
            <a:off x="576404" y="3884555"/>
            <a:ext cx="11039192" cy="1990151"/>
          </a:xfrm>
        </p:spPr>
        <p:txBody>
          <a:bodyPr anchor="t">
            <a:noAutofit/>
          </a:bodyPr>
          <a:lstStyle>
            <a:lvl1pPr marL="0" marR="0" indent="0" algn="ctr" defTabSz="914400" rtl="0" eaLnBrk="1" fontAlgn="auto" latinLnBrk="0" hangingPunct="1">
              <a:lnSpc>
                <a:spcPct val="100000"/>
              </a:lnSpc>
              <a:spcBef>
                <a:spcPct val="0"/>
              </a:spcBef>
              <a:spcAft>
                <a:spcPts val="0"/>
              </a:spcAft>
              <a:buClrTx/>
              <a:buSzTx/>
              <a:buFontTx/>
              <a:buNone/>
              <a:tabLst/>
              <a:defRPr sz="5400"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4" name="Date Placeholder 3"/>
          <p:cNvSpPr>
            <a:spLocks noGrp="1"/>
          </p:cNvSpPr>
          <p:nvPr>
            <p:ph type="dt" sz="half" idx="10"/>
          </p:nvPr>
        </p:nvSpPr>
        <p:spPr>
          <a:xfrm>
            <a:off x="1597058" y="6299426"/>
            <a:ext cx="9011135" cy="275744"/>
          </a:xfrm>
          <a:prstGeom prst="rect">
            <a:avLst/>
          </a:prstGeom>
        </p:spPr>
        <p:txBody>
          <a:bodyPr anchor="t"/>
          <a:lstStyle>
            <a:lvl1pPr algn="ctr">
              <a:defRPr sz="900" b="0" i="0">
                <a:solidFill>
                  <a:schemeClr val="bg1"/>
                </a:solidFill>
                <a:latin typeface="Zoram ldsLat" charset="0"/>
                <a:ea typeface="Zoram ldsLat" charset="0"/>
                <a:cs typeface="Zoram ldsLat" charset="0"/>
              </a:defRPr>
            </a:lvl1pPr>
          </a:lstStyle>
          <a:p>
            <a:r>
              <a:rPr lang="en-US" dirty="0"/>
              <a:t>Confidential—for headquarters use only   |  © 2020 by Intellectual Reserve, Inc. All Rights Reserved. PD#88888888</a:t>
            </a:r>
          </a:p>
        </p:txBody>
      </p:sp>
      <p:sp>
        <p:nvSpPr>
          <p:cNvPr id="10" name="Text Placeholder 2"/>
          <p:cNvSpPr>
            <a:spLocks noGrp="1"/>
          </p:cNvSpPr>
          <p:nvPr>
            <p:ph type="body" idx="1"/>
          </p:nvPr>
        </p:nvSpPr>
        <p:spPr>
          <a:xfrm>
            <a:off x="841512" y="5702008"/>
            <a:ext cx="10515600" cy="383668"/>
          </a:xfrm>
        </p:spPr>
        <p:txBody>
          <a:bodyPr>
            <a:noAutofit/>
          </a:bodyPr>
          <a:lstStyle>
            <a:lvl1pPr marL="0" indent="0" algn="ctr">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4" name="Text Placeholder 7"/>
          <p:cNvSpPr>
            <a:spLocks noGrp="1"/>
          </p:cNvSpPr>
          <p:nvPr>
            <p:ph type="body" sz="quarter" idx="12" hasCustomPrompt="1"/>
          </p:nvPr>
        </p:nvSpPr>
        <p:spPr>
          <a:xfrm>
            <a:off x="3067879" y="935936"/>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257300" y="723900"/>
            <a:ext cx="9788386" cy="2019300"/>
          </a:xfrm>
        </p:spPr>
        <p:txBody>
          <a:bodyPr anchor="b">
            <a:normAutofit/>
          </a:bodyPr>
          <a:lstStyle>
            <a:lvl1pPr algn="l">
              <a:defRPr sz="4000" b="1"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257300" y="723900"/>
            <a:ext cx="9788386" cy="2019300"/>
          </a:xfrm>
        </p:spPr>
        <p:txBody>
          <a:bodyPr anchor="b">
            <a:normAutofit/>
          </a:bodyPr>
          <a:lstStyle>
            <a:lvl1pPr algn="l">
              <a:defRPr sz="4000" b="1" i="0" cap="none" baseline="0">
                <a:solidFill>
                  <a:schemeClr val="bg1"/>
                </a:solidFill>
                <a:latin typeface="Zoram ldsLat" charset="0"/>
                <a:ea typeface="Zoram ldsLat" charset="0"/>
                <a:cs typeface="Zoram ldsLat" charset="0"/>
              </a:defRPr>
            </a:lvl1pPr>
          </a:lstStyle>
          <a:p>
            <a:r>
              <a:rPr lang="en-US" dirty="0"/>
              <a:t>Click to edit Master title style</a:t>
            </a:r>
          </a:p>
        </p:txBody>
      </p:sp>
      <p:sp>
        <p:nvSpPr>
          <p:cNvPr id="9"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57300" y="723900"/>
            <a:ext cx="9788386" cy="2019300"/>
          </a:xfrm>
        </p:spPr>
        <p:txBody>
          <a:bodyPr anchor="b">
            <a:normAutofit/>
          </a:bodyPr>
          <a:lstStyle>
            <a:lvl1pPr algn="l">
              <a:lnSpc>
                <a:spcPct val="100000"/>
              </a:lnSpc>
              <a:defRPr sz="4000" b="1">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9" name="Date Placeholder 3"/>
          <p:cNvSpPr>
            <a:spLocks noGrp="1"/>
          </p:cNvSpPr>
          <p:nvPr>
            <p:ph type="dt" sz="half" idx="10"/>
          </p:nvPr>
        </p:nvSpPr>
        <p:spPr>
          <a:xfrm>
            <a:off x="1166060" y="6131829"/>
            <a:ext cx="3945871"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 2020 by Intellectual Reserve, Inc. All Rights Reserved. PD#88888888</a:t>
            </a:r>
          </a:p>
        </p:txBody>
      </p:sp>
      <p:sp>
        <p:nvSpPr>
          <p:cNvPr id="11" name="Footer Placeholder 4"/>
          <p:cNvSpPr>
            <a:spLocks noGrp="1"/>
          </p:cNvSpPr>
          <p:nvPr>
            <p:ph type="ftr" sz="quarter" idx="11"/>
          </p:nvPr>
        </p:nvSpPr>
        <p:spPr>
          <a:xfrm>
            <a:off x="6960705" y="6141154"/>
            <a:ext cx="4114800"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a:t>Department Goes Here</a:t>
            </a:r>
            <a:endParaRPr lang="en-US" dirty="0"/>
          </a:p>
        </p:txBody>
      </p:sp>
      <p:sp>
        <p:nvSpPr>
          <p:cNvPr id="7" name="Title 1"/>
          <p:cNvSpPr>
            <a:spLocks noGrp="1"/>
          </p:cNvSpPr>
          <p:nvPr>
            <p:ph type="ctrTitle" hasCustomPrompt="1"/>
          </p:nvPr>
        </p:nvSpPr>
        <p:spPr>
          <a:xfrm>
            <a:off x="1146182" y="1295255"/>
            <a:ext cx="9826618" cy="1295690"/>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8" name="Text Placeholder 2"/>
          <p:cNvSpPr>
            <a:spLocks noGrp="1"/>
          </p:cNvSpPr>
          <p:nvPr>
            <p:ph type="body" idx="1" hasCustomPrompt="1"/>
          </p:nvPr>
        </p:nvSpPr>
        <p:spPr>
          <a:xfrm>
            <a:off x="1152808" y="2926822"/>
            <a:ext cx="9819992" cy="383668"/>
          </a:xfrm>
        </p:spPr>
        <p:txBody>
          <a:bodyPr>
            <a:noAutofit/>
          </a:bodyPr>
          <a:lstStyle>
            <a:lvl1pPr marL="0" indent="0" algn="l">
              <a:lnSpc>
                <a:spcPct val="100000"/>
              </a:lnSpc>
              <a:buNone/>
              <a:defRPr sz="2800" b="0" i="1" cap="all" baseline="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lnSpc>
                <a:spcPct val="100000"/>
              </a:lnSpc>
              <a:defRPr sz="360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Header 5">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338164" y="723900"/>
            <a:ext cx="8707522" cy="2019300"/>
          </a:xfrm>
        </p:spPr>
        <p:txBody>
          <a:bodyPr anchor="b">
            <a:normAutofit/>
          </a:bodyPr>
          <a:lstStyle>
            <a:lvl1pPr algn="l">
              <a:defRPr sz="4000" b="1" cap="none" baseline="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2338164" y="2889285"/>
            <a:ext cx="8707522" cy="1500187"/>
          </a:xfrm>
        </p:spPr>
        <p:txBody>
          <a:bodyPr>
            <a:normAutofit/>
          </a:bodyPr>
          <a:lstStyle>
            <a:lvl1pPr marL="0" indent="0" algn="l">
              <a:buNone/>
              <a:defRPr sz="2800" b="0" i="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5400000" flipH="1" flipV="1">
            <a:off x="-2540398" y="2540399"/>
            <a:ext cx="6858000" cy="1777203"/>
          </a:xfrm>
          <a:prstGeom prst="rect">
            <a:avLst/>
          </a:prstGeom>
        </p:spPr>
      </p:pic>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
        <p:nvSpPr>
          <p:cNvPr id="8" name="Text Placeholder 2"/>
          <p:cNvSpPr>
            <a:spLocks noGrp="1"/>
          </p:cNvSpPr>
          <p:nvPr>
            <p:ph type="body" idx="1"/>
          </p:nvPr>
        </p:nvSpPr>
        <p:spPr>
          <a:xfrm>
            <a:off x="512858" y="1216012"/>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Content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94467" y="1943101"/>
            <a:ext cx="10187610" cy="3704114"/>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6" name="Text Placeholder 2"/>
          <p:cNvSpPr>
            <a:spLocks noGrp="1"/>
          </p:cNvSpPr>
          <p:nvPr>
            <p:ph type="body" idx="12"/>
          </p:nvPr>
        </p:nvSpPr>
        <p:spPr>
          <a:xfrm>
            <a:off x="494467" y="1144037"/>
            <a:ext cx="10219252" cy="383668"/>
          </a:xfrm>
        </p:spPr>
        <p:txBody>
          <a:bodyPr>
            <a:noAutofit/>
          </a:bodyPr>
          <a:lstStyle>
            <a:lvl1pPr marL="0" indent="0" algn="l">
              <a:lnSpc>
                <a:spcPct val="100000"/>
              </a:lnSpc>
              <a:buNone/>
              <a:defRPr sz="2800" b="1" i="1" cap="none" spc="0" baseline="0">
                <a:solidFill>
                  <a:schemeClr val="accent1"/>
                </a:solidFill>
                <a:latin typeface="McKay ldsLat" charset="0"/>
                <a:ea typeface="McKay ldsLat" charset="0"/>
                <a:cs typeface="McKay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371048"/>
            <a:ext cx="10200861" cy="643936"/>
          </a:xfrm>
          <a:prstGeom prst="rect">
            <a:avLst/>
          </a:prstGeom>
        </p:spPr>
        <p:txBody>
          <a:bodyPr vert="horz" lIns="91440" tIns="45720" rIns="91440" bIns="45720" rtlCol="0" anchor="t">
            <a:normAutofit/>
          </a:bodyPr>
          <a:lstStyle/>
          <a:p>
            <a:r>
              <a:rPr lang="en-US" dirty="0"/>
              <a:t>CLICK TO EDIT MASTER TITLE STYLE</a:t>
            </a: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 preserve="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6966" y="371958"/>
            <a:ext cx="10187609" cy="1424610"/>
          </a:xfrm>
        </p:spPr>
        <p:txBody>
          <a:bodyPr anchor="t"/>
          <a:lstStyle>
            <a:lvl1pPr>
              <a:defRPr>
                <a:solidFill>
                  <a:schemeClr val="accent1"/>
                </a:solidFill>
              </a:defRPr>
            </a:lvl1pPr>
          </a:lstStyle>
          <a:p>
            <a:r>
              <a:rPr lang="en-US" dirty="0"/>
              <a:t>CLICK TO EDIT MASTER TITLE STYLE LONGER TITLE GOES HERE</a:t>
            </a:r>
          </a:p>
        </p:txBody>
      </p:sp>
      <p:sp>
        <p:nvSpPr>
          <p:cNvPr id="3" name="Content Placeholder 2"/>
          <p:cNvSpPr>
            <a:spLocks noGrp="1"/>
          </p:cNvSpPr>
          <p:nvPr>
            <p:ph idx="1" hasCustomPrompt="1"/>
          </p:nvPr>
        </p:nvSpPr>
        <p:spPr>
          <a:xfrm>
            <a:off x="516966" y="1889333"/>
            <a:ext cx="10187610" cy="3672301"/>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1" i="0">
                <a:latin typeface="Zoram ldsLat" charset="0"/>
                <a:ea typeface="Zoram ldsLat" charset="0"/>
                <a:cs typeface="Zoram ldsLat"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609599" y="1219200"/>
            <a:ext cx="4977539"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half" idx="2"/>
          </p:nvPr>
        </p:nvSpPr>
        <p:spPr>
          <a:xfrm>
            <a:off x="6602278" y="1219200"/>
            <a:ext cx="4942022"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
        <p:nvSpPr>
          <p:cNvPr id="1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1413464"/>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Scrip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457200"/>
            <a:ext cx="10934700"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8" name="Text Placeholder 2"/>
          <p:cNvSpPr>
            <a:spLocks noGrp="1"/>
          </p:cNvSpPr>
          <p:nvPr>
            <p:ph type="body" idx="1"/>
          </p:nvPr>
        </p:nvSpPr>
        <p:spPr>
          <a:xfrm>
            <a:off x="1723791" y="5793638"/>
            <a:ext cx="9820509" cy="354402"/>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6"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cripture - Image Backgroun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1257300" y="2564295"/>
            <a:ext cx="9715500" cy="689112"/>
          </a:xfrm>
        </p:spPr>
        <p:txBody>
          <a:bodyPr anchor="b">
            <a:normAutofit/>
          </a:bodyPr>
          <a:lstStyle>
            <a:lvl1pPr algn="ctr">
              <a:defRPr sz="3600" b="1" i="0" cap="none" baseline="0">
                <a:solidFill>
                  <a:schemeClr val="bg1"/>
                </a:solidFill>
                <a:latin typeface="Zoram ldsLat" charset="0"/>
                <a:ea typeface="Zoram ldsLat" charset="0"/>
                <a:cs typeface="Zoram ldsLat" charset="0"/>
              </a:defRPr>
            </a:lvl1pPr>
          </a:lstStyle>
          <a:p>
            <a:endParaRPr lang="en-US" dirty="0"/>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Scripture and Image">
    <p:spTree>
      <p:nvGrpSpPr>
        <p:cNvPr id="1" name=""/>
        <p:cNvGrpSpPr/>
        <p:nvPr/>
      </p:nvGrpSpPr>
      <p:grpSpPr>
        <a:xfrm>
          <a:off x="0" y="0"/>
          <a:ext cx="0" cy="0"/>
          <a:chOff x="0" y="0"/>
          <a:chExt cx="0" cy="0"/>
        </a:xfrm>
      </p:grpSpPr>
      <p:sp>
        <p:nvSpPr>
          <p:cNvPr id="16" name="Title 1"/>
          <p:cNvSpPr>
            <a:spLocks noGrp="1"/>
          </p:cNvSpPr>
          <p:nvPr>
            <p:ph type="title"/>
          </p:nvPr>
        </p:nvSpPr>
        <p:spPr>
          <a:xfrm>
            <a:off x="609600" y="457200"/>
            <a:ext cx="4923295" cy="5146866"/>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17" name="Text Placeholder 2"/>
          <p:cNvSpPr>
            <a:spLocks noGrp="1"/>
          </p:cNvSpPr>
          <p:nvPr>
            <p:ph type="body" idx="1"/>
          </p:nvPr>
        </p:nvSpPr>
        <p:spPr>
          <a:xfrm>
            <a:off x="609599" y="5793637"/>
            <a:ext cx="4923296"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3"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Image Background">
    <p:spTree>
      <p:nvGrpSpPr>
        <p:cNvPr id="1" name=""/>
        <p:cNvGrpSpPr/>
        <p:nvPr/>
      </p:nvGrpSpPr>
      <p:grpSpPr>
        <a:xfrm>
          <a:off x="0" y="0"/>
          <a:ext cx="0" cy="0"/>
          <a:chOff x="0" y="0"/>
          <a:chExt cx="0" cy="0"/>
        </a:xfrm>
      </p:grpSpPr>
      <p:sp>
        <p:nvSpPr>
          <p:cNvPr id="12" name="Rectangle 11"/>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16200000">
            <a:off x="-1557658" y="1287628"/>
            <a:ext cx="7814141" cy="5054773"/>
          </a:xfrm>
          <a:prstGeom prst="rect">
            <a:avLst/>
          </a:prstGeom>
        </p:spPr>
      </p:pic>
      <p:sp>
        <p:nvSpPr>
          <p:cNvPr id="2" name="Title 1"/>
          <p:cNvSpPr>
            <a:spLocks noGrp="1"/>
          </p:cNvSpPr>
          <p:nvPr>
            <p:ph type="ctrTitle" hasCustomPrompt="1"/>
          </p:nvPr>
        </p:nvSpPr>
        <p:spPr>
          <a:xfrm>
            <a:off x="477865" y="1047625"/>
            <a:ext cx="4931044" cy="1378248"/>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0" cap="none" baseline="0">
                <a:solidFill>
                  <a:schemeClr val="bg1"/>
                </a:solidFill>
                <a:latin typeface="Zoram ldsLat" charset="0"/>
                <a:ea typeface="Zoram ldsLat" charset="0"/>
                <a:cs typeface="Zoram ldsLat" charset="0"/>
              </a:defRPr>
            </a:lvl1pPr>
          </a:lstStyle>
          <a:p>
            <a:r>
              <a:rPr lang="en-US" dirty="0"/>
              <a:t>Presentation Title Here</a:t>
            </a:r>
          </a:p>
        </p:txBody>
      </p:sp>
      <p:sp>
        <p:nvSpPr>
          <p:cNvPr id="18" name="Text Placeholder 2"/>
          <p:cNvSpPr>
            <a:spLocks noGrp="1"/>
          </p:cNvSpPr>
          <p:nvPr>
            <p:ph type="body" idx="1"/>
          </p:nvPr>
        </p:nvSpPr>
        <p:spPr>
          <a:xfrm>
            <a:off x="477865" y="2723340"/>
            <a:ext cx="4931044" cy="1091675"/>
          </a:xfrm>
        </p:spPr>
        <p:txBody>
          <a:bodyPr>
            <a:noAutofit/>
          </a:bodyPr>
          <a:lstStyle>
            <a:lvl1pPr marL="0" indent="0" algn="l">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Date Placeholder 3"/>
          <p:cNvSpPr>
            <a:spLocks noGrp="1"/>
          </p:cNvSpPr>
          <p:nvPr>
            <p:ph type="dt" sz="half" idx="10"/>
          </p:nvPr>
        </p:nvSpPr>
        <p:spPr>
          <a:xfrm>
            <a:off x="609600" y="5954712"/>
            <a:ext cx="4931043"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 2020 by Intellectual Reserve, Inc. All Rights Reserved. PD#88888888</a:t>
            </a:r>
          </a:p>
        </p:txBody>
      </p:sp>
      <p:sp>
        <p:nvSpPr>
          <p:cNvPr id="9" name="Text Placeholder 7"/>
          <p:cNvSpPr>
            <a:spLocks noGrp="1"/>
          </p:cNvSpPr>
          <p:nvPr>
            <p:ph type="body" sz="quarter" idx="12" hasCustomPrompt="1"/>
          </p:nvPr>
        </p:nvSpPr>
        <p:spPr>
          <a:xfrm>
            <a:off x="6821358" y="2170734"/>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Image and Scrip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5" name="Title 1"/>
          <p:cNvSpPr>
            <a:spLocks noGrp="1"/>
          </p:cNvSpPr>
          <p:nvPr>
            <p:ph type="title"/>
          </p:nvPr>
        </p:nvSpPr>
        <p:spPr>
          <a:xfrm>
            <a:off x="6662057" y="457200"/>
            <a:ext cx="4882243"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6" name="Text Placeholder 2"/>
          <p:cNvSpPr>
            <a:spLocks noGrp="1"/>
          </p:cNvSpPr>
          <p:nvPr>
            <p:ph type="body" idx="1"/>
          </p:nvPr>
        </p:nvSpPr>
        <p:spPr>
          <a:xfrm>
            <a:off x="6662057" y="5793637"/>
            <a:ext cx="4882243"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Small Image and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 y="1219200"/>
            <a:ext cx="1886768" cy="2012054"/>
          </a:xfrm>
        </p:spPr>
        <p:txBody>
          <a:bodyPr>
            <a:normAutofit/>
          </a:bodyPr>
          <a:lstStyle>
            <a:lvl1pPr>
              <a:defRPr sz="1800"/>
            </a:lvl1pPr>
          </a:lstStyle>
          <a:p>
            <a:endParaRPr lang="en-US" dirty="0"/>
          </a:p>
        </p:txBody>
      </p:sp>
      <p:sp>
        <p:nvSpPr>
          <p:cNvPr id="5" name="Title 1"/>
          <p:cNvSpPr>
            <a:spLocks noGrp="1"/>
          </p:cNvSpPr>
          <p:nvPr>
            <p:ph type="title"/>
          </p:nvPr>
        </p:nvSpPr>
        <p:spPr>
          <a:xfrm>
            <a:off x="3057351" y="1219199"/>
            <a:ext cx="8486950" cy="4567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4" name="Text Placeholder 3"/>
          <p:cNvSpPr>
            <a:spLocks noGrp="1"/>
          </p:cNvSpPr>
          <p:nvPr>
            <p:ph type="body" sz="quarter" idx="12"/>
          </p:nvPr>
        </p:nvSpPr>
        <p:spPr>
          <a:xfrm>
            <a:off x="609600" y="3429000"/>
            <a:ext cx="1887538" cy="334963"/>
          </a:xfrm>
        </p:spPr>
        <p:txBody>
          <a:bodyPr>
            <a:noAutofit/>
          </a:bodyPr>
          <a:lstStyle>
            <a:lvl1pPr marL="0" indent="0">
              <a:lnSpc>
                <a:spcPct val="100000"/>
              </a:lnSpc>
              <a:buNone/>
              <a:defRPr sz="1800" b="0" i="0">
                <a:latin typeface="Zoram ldsLat Light" charset="0"/>
                <a:ea typeface="Zoram ldsLat Light" charset="0"/>
                <a:cs typeface="Zoram ldsLat Light" charset="0"/>
              </a:defRPr>
            </a:lvl1pPr>
            <a:lvl2pPr marL="457200" indent="0">
              <a:buNone/>
              <a:defRPr sz="1800">
                <a:latin typeface="Zoram ldsLat" charset="0"/>
                <a:ea typeface="Zoram ldsLat" charset="0"/>
                <a:cs typeface="Zoram ldsLat" charset="0"/>
              </a:defRPr>
            </a:lvl2pPr>
            <a:lvl3pPr marL="914400" indent="0">
              <a:buNone/>
              <a:defRPr sz="1800">
                <a:latin typeface="Zoram ldsLat" charset="0"/>
                <a:ea typeface="Zoram ldsLat" charset="0"/>
                <a:cs typeface="Zoram ldsLat" charset="0"/>
              </a:defRPr>
            </a:lvl3pPr>
            <a:lvl4pPr marL="1371600" indent="0">
              <a:buNone/>
              <a:defRPr sz="1800">
                <a:latin typeface="Zoram ldsLat" charset="0"/>
                <a:ea typeface="Zoram ldsLat" charset="0"/>
                <a:cs typeface="Zoram ldsLat" charset="0"/>
              </a:defRPr>
            </a:lvl4pPr>
            <a:lvl5pPr marL="1828800" indent="0">
              <a:buNone/>
              <a:defRPr sz="1800">
                <a:latin typeface="Zoram ldsLat" charset="0"/>
                <a:ea typeface="Zoram ldsLat" charset="0"/>
                <a:cs typeface="Zoram ldsLat" charset="0"/>
              </a:defRPr>
            </a:lvl5pPr>
          </a:lstStyle>
          <a:p>
            <a:pPr lvl="0"/>
            <a:endParaRPr lang="en-US" dirty="0"/>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
        <p:nvSpPr>
          <p:cNvPr id="6"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8"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Image and Content">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12" name="Title 1"/>
          <p:cNvSpPr>
            <a:spLocks noGrp="1"/>
          </p:cNvSpPr>
          <p:nvPr>
            <p:ph type="title"/>
          </p:nvPr>
        </p:nvSpPr>
        <p:spPr>
          <a:xfrm>
            <a:off x="6462091" y="383997"/>
            <a:ext cx="5082209" cy="1477616"/>
          </a:xfrm>
        </p:spPr>
        <p:txBody>
          <a:bodyPr anchor="t">
            <a:normAutofit/>
          </a:bodyPr>
          <a:lstStyle>
            <a:lvl1pPr>
              <a:lnSpc>
                <a:spcPct val="100000"/>
              </a:lnSpc>
              <a:defRPr sz="3500">
                <a:solidFill>
                  <a:schemeClr val="accent1"/>
                </a:solidFill>
              </a:defRPr>
            </a:lvl1pPr>
          </a:lstStyle>
          <a:p>
            <a:r>
              <a:rPr lang="en-US" dirty="0"/>
              <a:t>Click to edit Master title style</a:t>
            </a:r>
          </a:p>
        </p:txBody>
      </p:sp>
      <p:sp>
        <p:nvSpPr>
          <p:cNvPr id="13" name="Content Placeholder 2"/>
          <p:cNvSpPr>
            <a:spLocks noGrp="1"/>
          </p:cNvSpPr>
          <p:nvPr>
            <p:ph idx="1" hasCustomPrompt="1"/>
          </p:nvPr>
        </p:nvSpPr>
        <p:spPr>
          <a:xfrm>
            <a:off x="6462090"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ontent and  2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8"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ontent and 3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BD1C56"/>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3048000" cy="3429000"/>
          </a:xfrm>
        </p:spPr>
        <p:txBody>
          <a:bodyPr>
            <a:normAutofit/>
          </a:bodyPr>
          <a:lstStyle>
            <a:lvl1pPr>
              <a:defRPr sz="1800"/>
            </a:lvl1pPr>
          </a:lstStyle>
          <a:p>
            <a:endParaRPr lang="en-US" dirty="0"/>
          </a:p>
        </p:txBody>
      </p:sp>
      <p:sp>
        <p:nvSpPr>
          <p:cNvPr id="8" name="Picture Placeholder 2"/>
          <p:cNvSpPr>
            <a:spLocks noGrp="1"/>
          </p:cNvSpPr>
          <p:nvPr>
            <p:ph type="pic" sz="quarter" idx="13"/>
          </p:nvPr>
        </p:nvSpPr>
        <p:spPr>
          <a:xfrm>
            <a:off x="9144001" y="3429000"/>
            <a:ext cx="3048000" cy="3429000"/>
          </a:xfrm>
        </p:spPr>
        <p:txBody>
          <a:bodyPr>
            <a:normAutofit/>
          </a:bodyPr>
          <a:lstStyle>
            <a:lvl1pPr>
              <a:defRPr sz="1800"/>
            </a:lvl1pPr>
          </a:lstStyle>
          <a:p>
            <a:endParaRPr lang="en-US" dirty="0"/>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a:defRPr sz="1800"/>
            </a:lvl1pPr>
          </a:lstStyle>
          <a:p>
            <a:endParaRPr lang="en-US" dirty="0"/>
          </a:p>
        </p:txBody>
      </p:sp>
      <p:sp>
        <p:nvSpPr>
          <p:cNvPr id="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Image Coll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3" name="Picture Placeholder 2"/>
          <p:cNvSpPr>
            <a:spLocks noGrp="1"/>
          </p:cNvSpPr>
          <p:nvPr>
            <p:ph type="pic" sz="quarter" idx="11"/>
          </p:nvPr>
        </p:nvSpPr>
        <p:spPr>
          <a:xfrm>
            <a:off x="6096000" y="0"/>
            <a:ext cx="6096000" cy="3429000"/>
          </a:xfrm>
        </p:spPr>
        <p:txBody>
          <a:bodyPr>
            <a:normAutofit/>
          </a:bodyPr>
          <a:lstStyle>
            <a:lvl1pPr>
              <a:defRPr sz="1800"/>
            </a:lvl1pPr>
          </a:lstStyle>
          <a:p>
            <a:endParaRPr lang="en-US" dirty="0"/>
          </a:p>
        </p:txBody>
      </p:sp>
      <p:sp>
        <p:nvSpPr>
          <p:cNvPr id="4"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0" y="0"/>
            <a:ext cx="12192000" cy="6858000"/>
          </a:xfrm>
        </p:spPr>
        <p:txBody>
          <a:bodyPr/>
          <a:lstStyle/>
          <a:p>
            <a:endParaRPr lang="en-US"/>
          </a:p>
        </p:txBody>
      </p:sp>
      <p:sp>
        <p:nvSpPr>
          <p:cNvPr id="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Image Background">
    <p:spTree>
      <p:nvGrpSpPr>
        <p:cNvPr id="1" name=""/>
        <p:cNvGrpSpPr/>
        <p:nvPr/>
      </p:nvGrpSpPr>
      <p:grpSpPr>
        <a:xfrm>
          <a:off x="0" y="0"/>
          <a:ext cx="0" cy="0"/>
          <a:chOff x="0" y="0"/>
          <a:chExt cx="0" cy="0"/>
        </a:xfrm>
      </p:grpSpPr>
      <p:sp>
        <p:nvSpPr>
          <p:cNvPr id="12" name="Rectangle 11"/>
          <p:cNvSpPr/>
          <p:nvPr userDrawn="1"/>
        </p:nvSpPr>
        <p:spPr>
          <a:xfrm>
            <a:off x="0" y="3722914"/>
            <a:ext cx="12192000" cy="3135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90000"/>
            <a:extLst>
              <a:ext uri="{28A0092B-C50C-407E-A947-70E740481C1C}">
                <a14:useLocalDpi xmlns:a14="http://schemas.microsoft.com/office/drawing/2010/main" val="0"/>
              </a:ext>
            </a:extLst>
          </a:blip>
          <a:stretch>
            <a:fillRect/>
          </a:stretch>
        </p:blipFill>
        <p:spPr>
          <a:xfrm flipH="1" flipV="1">
            <a:off x="6798" y="996950"/>
            <a:ext cx="12178403" cy="3155949"/>
          </a:xfrm>
          <a:prstGeom prst="rect">
            <a:avLst/>
          </a:prstGeom>
        </p:spPr>
      </p:pic>
      <p:sp>
        <p:nvSpPr>
          <p:cNvPr id="2" name="Title 1"/>
          <p:cNvSpPr>
            <a:spLocks noGrp="1"/>
          </p:cNvSpPr>
          <p:nvPr>
            <p:ph type="ctrTitle" hasCustomPrompt="1"/>
          </p:nvPr>
        </p:nvSpPr>
        <p:spPr>
          <a:xfrm>
            <a:off x="576404" y="3884555"/>
            <a:ext cx="11039192" cy="1990151"/>
          </a:xfrm>
        </p:spPr>
        <p:txBody>
          <a:bodyPr anchor="t">
            <a:noAutofit/>
          </a:bodyPr>
          <a:lstStyle>
            <a:lvl1pPr marL="0" marR="0" indent="0" algn="ctr" defTabSz="914400" rtl="0" eaLnBrk="1" fontAlgn="auto" latinLnBrk="0" hangingPunct="1">
              <a:lnSpc>
                <a:spcPct val="100000"/>
              </a:lnSpc>
              <a:spcBef>
                <a:spcPct val="0"/>
              </a:spcBef>
              <a:spcAft>
                <a:spcPts val="0"/>
              </a:spcAft>
              <a:buClrTx/>
              <a:buSzTx/>
              <a:buFontTx/>
              <a:buNone/>
              <a:tabLst/>
              <a:defRPr sz="5400" cap="none" baseline="0">
                <a:solidFill>
                  <a:schemeClr val="bg1"/>
                </a:solidFill>
                <a:latin typeface="McKay ldsLat" charset="0"/>
                <a:ea typeface="McKay ldsLat" charset="0"/>
                <a:cs typeface="McKay ldsLat" charset="0"/>
              </a:defRPr>
            </a:lvl1pPr>
          </a:lstStyle>
          <a:p>
            <a:r>
              <a:rPr lang="en-US" dirty="0"/>
              <a:t>Presentation title</a:t>
            </a:r>
            <a:br>
              <a:rPr lang="en-US" dirty="0"/>
            </a:br>
            <a:r>
              <a:rPr lang="en-US" dirty="0"/>
              <a:t>Goes Here</a:t>
            </a:r>
          </a:p>
        </p:txBody>
      </p:sp>
      <p:sp>
        <p:nvSpPr>
          <p:cNvPr id="4" name="Date Placeholder 3"/>
          <p:cNvSpPr>
            <a:spLocks noGrp="1"/>
          </p:cNvSpPr>
          <p:nvPr>
            <p:ph type="dt" sz="half" idx="10"/>
          </p:nvPr>
        </p:nvSpPr>
        <p:spPr>
          <a:xfrm>
            <a:off x="1597058" y="6299426"/>
            <a:ext cx="9011135" cy="275744"/>
          </a:xfrm>
          <a:prstGeom prst="rect">
            <a:avLst/>
          </a:prstGeom>
        </p:spPr>
        <p:txBody>
          <a:bodyPr anchor="t"/>
          <a:lstStyle>
            <a:lvl1pPr algn="ctr">
              <a:defRPr sz="900" b="0" i="0">
                <a:solidFill>
                  <a:schemeClr val="bg1"/>
                </a:solidFill>
                <a:latin typeface="Zoram ldsLat" charset="0"/>
                <a:ea typeface="Zoram ldsLat" charset="0"/>
                <a:cs typeface="Zoram ldsLat" charset="0"/>
              </a:defRPr>
            </a:lvl1pPr>
          </a:lstStyle>
          <a:p>
            <a:r>
              <a:rPr lang="en-US" dirty="0"/>
              <a:t>© 2020 by Intellectual Reserve, Inc. All Rights Reserved. PD#88888888</a:t>
            </a:r>
          </a:p>
        </p:txBody>
      </p:sp>
      <p:sp>
        <p:nvSpPr>
          <p:cNvPr id="10" name="Text Placeholder 2"/>
          <p:cNvSpPr>
            <a:spLocks noGrp="1"/>
          </p:cNvSpPr>
          <p:nvPr>
            <p:ph type="body" idx="1"/>
          </p:nvPr>
        </p:nvSpPr>
        <p:spPr>
          <a:xfrm>
            <a:off x="841512" y="5702008"/>
            <a:ext cx="10515600" cy="383668"/>
          </a:xfrm>
        </p:spPr>
        <p:txBody>
          <a:bodyPr>
            <a:noAutofit/>
          </a:bodyPr>
          <a:lstStyle>
            <a:lvl1pPr marL="0" indent="0" algn="ctr">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Text Placeholder 7"/>
          <p:cNvSpPr>
            <a:spLocks noGrp="1"/>
          </p:cNvSpPr>
          <p:nvPr>
            <p:ph type="body" sz="quarter" idx="12" hasCustomPrompt="1"/>
          </p:nvPr>
        </p:nvSpPr>
        <p:spPr>
          <a:xfrm>
            <a:off x="3067879" y="935936"/>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0" y="-170037"/>
            <a:ext cx="12192000" cy="3159473"/>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04" y="2554159"/>
            <a:ext cx="5842692" cy="1749682"/>
          </a:xfrm>
          <a:prstGeom prst="rect">
            <a:avLst/>
          </a:prstGeom>
        </p:spPr>
      </p:pic>
      <p:sp>
        <p:nvSpPr>
          <p:cNvPr id="6" name="Rectangle 5">
            <a:extLst>
              <a:ext uri="{FF2B5EF4-FFF2-40B4-BE49-F238E27FC236}">
                <a16:creationId xmlns:a16="http://schemas.microsoft.com/office/drawing/2014/main" id="{BE228527-1D77-834E-B07C-CC7534A5EB42}"/>
              </a:ext>
            </a:extLst>
          </p:cNvPr>
          <p:cNvSpPr/>
          <p:nvPr userDrawn="1"/>
        </p:nvSpPr>
        <p:spPr>
          <a:xfrm>
            <a:off x="4076858" y="6152109"/>
            <a:ext cx="4038286" cy="261610"/>
          </a:xfrm>
          <a:prstGeom prst="rect">
            <a:avLst/>
          </a:prstGeom>
        </p:spPr>
        <p:txBody>
          <a:bodyPr wrap="none">
            <a:spAutoFit/>
          </a:bodyPr>
          <a:lstStyle/>
          <a:p>
            <a:pPr algn="ctr"/>
            <a:r>
              <a:rPr lang="en-US" sz="1100" b="1" i="0" dirty="0">
                <a:solidFill>
                  <a:schemeClr val="bg1">
                    <a:alpha val="20000"/>
                  </a:schemeClr>
                </a:solidFill>
                <a:latin typeface="Zoram ldsLat" charset="0"/>
                <a:ea typeface="Zoram ldsLat" charset="0"/>
                <a:cs typeface="Zoram ldsLat" charset="0"/>
              </a:rPr>
              <a:t>©  2020 by Intellectual Reserve, Inc. All rights reserved.</a:t>
            </a:r>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accent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bg2">
                    <a:lumMod val="25000"/>
                  </a:schemeClr>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tx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le Slide 2 - Background Image">
    <p:bg>
      <p:bgPr>
        <a:solidFill>
          <a:schemeClr val="bg1">
            <a:lumMod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7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800" b="1" i="0" cap="all" baseline="0">
                <a:solidFill>
                  <a:schemeClr val="bg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bg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
        <p:nvSpPr>
          <p:cNvPr id="7" name="Text Placeholder 7"/>
          <p:cNvSpPr>
            <a:spLocks noGrp="1"/>
          </p:cNvSpPr>
          <p:nvPr>
            <p:ph type="body" sz="quarter" idx="12" hasCustomPrompt="1"/>
          </p:nvPr>
        </p:nvSpPr>
        <p:spPr>
          <a:xfrm>
            <a:off x="3323229" y="3497840"/>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12" name="Rectangle 11"/>
          <p:cNvSpPr/>
          <p:nvPr userDrawn="1"/>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90" y="3435447"/>
            <a:ext cx="12667102" cy="3282593"/>
          </a:xfrm>
          <a:prstGeom prst="rect">
            <a:avLst/>
          </a:prstGeom>
        </p:spPr>
      </p:pic>
      <p:sp>
        <p:nvSpPr>
          <p:cNvPr id="2" name="Title 1"/>
          <p:cNvSpPr>
            <a:spLocks noGrp="1"/>
          </p:cNvSpPr>
          <p:nvPr>
            <p:ph type="ctrTitle" hasCustomPrompt="1"/>
          </p:nvPr>
        </p:nvSpPr>
        <p:spPr>
          <a:xfrm>
            <a:off x="1152808" y="634659"/>
            <a:ext cx="11039192" cy="1362091"/>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accent1"/>
                </a:solidFill>
                <a:latin typeface="Zoram ldsLat" charset="0"/>
                <a:ea typeface="Zoram ldsLat" charset="0"/>
                <a:cs typeface="Zoram ldsLat" charset="0"/>
              </a:defRPr>
            </a:lvl1pPr>
          </a:lstStyle>
          <a:p>
            <a:r>
              <a:rPr lang="en-US" dirty="0"/>
              <a:t>Presentation title</a:t>
            </a:r>
          </a:p>
        </p:txBody>
      </p:sp>
      <p:sp>
        <p:nvSpPr>
          <p:cNvPr id="4" name="Date Placeholder 3"/>
          <p:cNvSpPr>
            <a:spLocks noGrp="1"/>
          </p:cNvSpPr>
          <p:nvPr>
            <p:ph type="dt" sz="half" idx="10"/>
          </p:nvPr>
        </p:nvSpPr>
        <p:spPr>
          <a:xfrm>
            <a:off x="7136919" y="5886839"/>
            <a:ext cx="3945871" cy="511175"/>
          </a:xfrm>
          <a:prstGeom prst="rect">
            <a:avLst/>
          </a:prstGeom>
        </p:spPr>
        <p:txBody>
          <a:bodyPr anchor="t"/>
          <a:lstStyle>
            <a:lvl1pPr algn="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5" name="Footer Placeholder 4"/>
          <p:cNvSpPr>
            <a:spLocks noGrp="1"/>
          </p:cNvSpPr>
          <p:nvPr>
            <p:ph type="ftr" sz="quarter" idx="11"/>
          </p:nvPr>
        </p:nvSpPr>
        <p:spPr>
          <a:xfrm>
            <a:off x="7342063" y="5428832"/>
            <a:ext cx="3740727"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dirty="0"/>
              <a:t>Department Goes Here</a:t>
            </a:r>
          </a:p>
        </p:txBody>
      </p:sp>
      <p:sp>
        <p:nvSpPr>
          <p:cNvPr id="18" name="Text Placeholder 2"/>
          <p:cNvSpPr>
            <a:spLocks noGrp="1"/>
          </p:cNvSpPr>
          <p:nvPr>
            <p:ph type="body" idx="1"/>
          </p:nvPr>
        </p:nvSpPr>
        <p:spPr>
          <a:xfrm>
            <a:off x="1152808" y="2019740"/>
            <a:ext cx="10194642" cy="464239"/>
          </a:xfrm>
        </p:spPr>
        <p:txBody>
          <a:bodyPr>
            <a:noAutofit/>
          </a:bodyPr>
          <a:lstStyle>
            <a:lvl1pPr marL="0" indent="0" algn="l">
              <a:buNone/>
              <a:defRPr sz="2800" b="0" i="1">
                <a:solidFill>
                  <a:schemeClr val="bg2">
                    <a:lumMod val="25000"/>
                  </a:schemeClr>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9" name="Date Placeholder 3"/>
          <p:cNvSpPr>
            <a:spLocks noGrp="1"/>
          </p:cNvSpPr>
          <p:nvPr>
            <p:ph type="dt" sz="half" idx="10"/>
          </p:nvPr>
        </p:nvSpPr>
        <p:spPr>
          <a:xfrm>
            <a:off x="1166060" y="6131829"/>
            <a:ext cx="3945871"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11" name="Footer Placeholder 4"/>
          <p:cNvSpPr>
            <a:spLocks noGrp="1"/>
          </p:cNvSpPr>
          <p:nvPr>
            <p:ph type="ftr" sz="quarter" idx="11"/>
          </p:nvPr>
        </p:nvSpPr>
        <p:spPr>
          <a:xfrm>
            <a:off x="6960705" y="6141154"/>
            <a:ext cx="4114800"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a:t>Department Goes Here</a:t>
            </a:r>
            <a:endParaRPr lang="en-US" dirty="0"/>
          </a:p>
        </p:txBody>
      </p:sp>
      <p:sp>
        <p:nvSpPr>
          <p:cNvPr id="7" name="Title 1"/>
          <p:cNvSpPr>
            <a:spLocks noGrp="1"/>
          </p:cNvSpPr>
          <p:nvPr>
            <p:ph type="ctrTitle" hasCustomPrompt="1"/>
          </p:nvPr>
        </p:nvSpPr>
        <p:spPr>
          <a:xfrm>
            <a:off x="1146182" y="1295255"/>
            <a:ext cx="9826618" cy="1295690"/>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8" name="Text Placeholder 2"/>
          <p:cNvSpPr>
            <a:spLocks noGrp="1"/>
          </p:cNvSpPr>
          <p:nvPr>
            <p:ph type="body" idx="1" hasCustomPrompt="1"/>
          </p:nvPr>
        </p:nvSpPr>
        <p:spPr>
          <a:xfrm>
            <a:off x="1152808" y="2926822"/>
            <a:ext cx="9819992" cy="383668"/>
          </a:xfrm>
        </p:spPr>
        <p:txBody>
          <a:bodyPr>
            <a:noAutofit/>
          </a:bodyPr>
          <a:lstStyle>
            <a:lvl1pPr marL="0" indent="0" algn="l">
              <a:lnSpc>
                <a:spcPct val="100000"/>
              </a:lnSpc>
              <a:buNone/>
              <a:defRPr sz="2800" b="0" i="1" cap="all" baseline="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Slide 5 - Image Background">
    <p:spTree>
      <p:nvGrpSpPr>
        <p:cNvPr id="1" name=""/>
        <p:cNvGrpSpPr/>
        <p:nvPr/>
      </p:nvGrpSpPr>
      <p:grpSpPr>
        <a:xfrm>
          <a:off x="0" y="0"/>
          <a:ext cx="0" cy="0"/>
          <a:chOff x="0" y="0"/>
          <a:chExt cx="0" cy="0"/>
        </a:xfrm>
      </p:grpSpPr>
      <p:sp>
        <p:nvSpPr>
          <p:cNvPr id="12" name="Rectangle 11"/>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16200000">
            <a:off x="-1557658" y="1287628"/>
            <a:ext cx="7814141" cy="5054773"/>
          </a:xfrm>
          <a:prstGeom prst="rect">
            <a:avLst/>
          </a:prstGeom>
        </p:spPr>
      </p:pic>
      <p:sp>
        <p:nvSpPr>
          <p:cNvPr id="2" name="Title 1"/>
          <p:cNvSpPr>
            <a:spLocks noGrp="1"/>
          </p:cNvSpPr>
          <p:nvPr>
            <p:ph type="ctrTitle" hasCustomPrompt="1"/>
          </p:nvPr>
        </p:nvSpPr>
        <p:spPr>
          <a:xfrm>
            <a:off x="477865" y="1047625"/>
            <a:ext cx="4931044" cy="1378248"/>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0" cap="none" baseline="0">
                <a:solidFill>
                  <a:schemeClr val="bg1"/>
                </a:solidFill>
                <a:latin typeface="Zoram ldsLat" charset="0"/>
                <a:ea typeface="Zoram ldsLat" charset="0"/>
                <a:cs typeface="Zoram ldsLat" charset="0"/>
              </a:defRPr>
            </a:lvl1pPr>
          </a:lstStyle>
          <a:p>
            <a:r>
              <a:rPr lang="en-US" dirty="0"/>
              <a:t>Presentation Title Here</a:t>
            </a:r>
          </a:p>
        </p:txBody>
      </p:sp>
      <p:sp>
        <p:nvSpPr>
          <p:cNvPr id="18" name="Text Placeholder 2"/>
          <p:cNvSpPr>
            <a:spLocks noGrp="1"/>
          </p:cNvSpPr>
          <p:nvPr>
            <p:ph type="body" idx="1"/>
          </p:nvPr>
        </p:nvSpPr>
        <p:spPr>
          <a:xfrm>
            <a:off x="477865" y="2723340"/>
            <a:ext cx="4931044" cy="1091675"/>
          </a:xfrm>
        </p:spPr>
        <p:txBody>
          <a:bodyPr>
            <a:noAutofit/>
          </a:bodyPr>
          <a:lstStyle>
            <a:lvl1pPr marL="0" indent="0" algn="l">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0"/>
          </p:nvPr>
        </p:nvSpPr>
        <p:spPr>
          <a:xfrm>
            <a:off x="609600" y="5954712"/>
            <a:ext cx="4931043"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Department Goes Here  Confidential—for headquarters use only  </a:t>
            </a:r>
          </a:p>
          <a:p>
            <a:r>
              <a:rPr lang="en-US" dirty="0"/>
              <a:t>© 2020 by Intellectual Reserve, Inc. All Rights Reserved. PD#88888888</a:t>
            </a:r>
          </a:p>
        </p:txBody>
      </p:sp>
      <p:sp>
        <p:nvSpPr>
          <p:cNvPr id="9" name="Text Placeholder 7"/>
          <p:cNvSpPr>
            <a:spLocks noGrp="1"/>
          </p:cNvSpPr>
          <p:nvPr>
            <p:ph type="body" sz="quarter" idx="12" hasCustomPrompt="1"/>
          </p:nvPr>
        </p:nvSpPr>
        <p:spPr>
          <a:xfrm>
            <a:off x="6821358" y="2170734"/>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le Slide 6 - Image Background">
    <p:spTree>
      <p:nvGrpSpPr>
        <p:cNvPr id="1" name=""/>
        <p:cNvGrpSpPr/>
        <p:nvPr/>
      </p:nvGrpSpPr>
      <p:grpSpPr>
        <a:xfrm>
          <a:off x="0" y="0"/>
          <a:ext cx="0" cy="0"/>
          <a:chOff x="0" y="0"/>
          <a:chExt cx="0" cy="0"/>
        </a:xfrm>
      </p:grpSpPr>
      <p:sp>
        <p:nvSpPr>
          <p:cNvPr id="12" name="Rectangle 11"/>
          <p:cNvSpPr/>
          <p:nvPr userDrawn="1"/>
        </p:nvSpPr>
        <p:spPr>
          <a:xfrm>
            <a:off x="0" y="3722914"/>
            <a:ext cx="12192000" cy="31350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90000"/>
            <a:extLst>
              <a:ext uri="{28A0092B-C50C-407E-A947-70E740481C1C}">
                <a14:useLocalDpi xmlns:a14="http://schemas.microsoft.com/office/drawing/2010/main" val="0"/>
              </a:ext>
            </a:extLst>
          </a:blip>
          <a:stretch>
            <a:fillRect/>
          </a:stretch>
        </p:blipFill>
        <p:spPr>
          <a:xfrm flipH="1" flipV="1">
            <a:off x="6800" y="996950"/>
            <a:ext cx="12178399" cy="3155949"/>
          </a:xfrm>
          <a:prstGeom prst="rect">
            <a:avLst/>
          </a:prstGeom>
        </p:spPr>
      </p:pic>
      <p:sp>
        <p:nvSpPr>
          <p:cNvPr id="2" name="Title 1"/>
          <p:cNvSpPr>
            <a:spLocks noGrp="1"/>
          </p:cNvSpPr>
          <p:nvPr>
            <p:ph type="ctrTitle" hasCustomPrompt="1"/>
          </p:nvPr>
        </p:nvSpPr>
        <p:spPr>
          <a:xfrm>
            <a:off x="576404" y="3884555"/>
            <a:ext cx="11039192" cy="1990151"/>
          </a:xfrm>
        </p:spPr>
        <p:txBody>
          <a:bodyPr anchor="t">
            <a:noAutofit/>
          </a:bodyPr>
          <a:lstStyle>
            <a:lvl1pPr marL="0" marR="0" indent="0" algn="ctr" defTabSz="914400" rtl="0" eaLnBrk="1" fontAlgn="auto" latinLnBrk="0" hangingPunct="1">
              <a:lnSpc>
                <a:spcPct val="100000"/>
              </a:lnSpc>
              <a:spcBef>
                <a:spcPct val="0"/>
              </a:spcBef>
              <a:spcAft>
                <a:spcPts val="0"/>
              </a:spcAft>
              <a:buClrTx/>
              <a:buSzTx/>
              <a:buFontTx/>
              <a:buNone/>
              <a:tabLst/>
              <a:defRPr sz="5400"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4" name="Date Placeholder 3"/>
          <p:cNvSpPr>
            <a:spLocks noGrp="1"/>
          </p:cNvSpPr>
          <p:nvPr>
            <p:ph type="dt" sz="half" idx="10"/>
          </p:nvPr>
        </p:nvSpPr>
        <p:spPr>
          <a:xfrm>
            <a:off x="1597058" y="6299426"/>
            <a:ext cx="9011135" cy="275744"/>
          </a:xfrm>
          <a:prstGeom prst="rect">
            <a:avLst/>
          </a:prstGeom>
        </p:spPr>
        <p:txBody>
          <a:bodyPr anchor="t"/>
          <a:lstStyle>
            <a:lvl1pPr algn="ctr">
              <a:defRPr sz="900" b="0" i="0">
                <a:solidFill>
                  <a:schemeClr val="bg1"/>
                </a:solidFill>
                <a:latin typeface="Zoram ldsLat" charset="0"/>
                <a:ea typeface="Zoram ldsLat" charset="0"/>
                <a:cs typeface="Zoram ldsLat" charset="0"/>
              </a:defRPr>
            </a:lvl1pPr>
          </a:lstStyle>
          <a:p>
            <a:r>
              <a:rPr lang="en-US" dirty="0"/>
              <a:t>Confidential—for headquarters use only   |  © 2020 by Intellectual Reserve, Inc. All Rights Reserved. PD#88888888</a:t>
            </a:r>
          </a:p>
        </p:txBody>
      </p:sp>
      <p:sp>
        <p:nvSpPr>
          <p:cNvPr id="10" name="Text Placeholder 2"/>
          <p:cNvSpPr>
            <a:spLocks noGrp="1"/>
          </p:cNvSpPr>
          <p:nvPr>
            <p:ph type="body" idx="1"/>
          </p:nvPr>
        </p:nvSpPr>
        <p:spPr>
          <a:xfrm>
            <a:off x="841512" y="5702008"/>
            <a:ext cx="10515600" cy="383668"/>
          </a:xfrm>
        </p:spPr>
        <p:txBody>
          <a:bodyPr>
            <a:noAutofit/>
          </a:bodyPr>
          <a:lstStyle>
            <a:lvl1pPr marL="0" indent="0" algn="ctr">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4" name="Text Placeholder 7"/>
          <p:cNvSpPr>
            <a:spLocks noGrp="1"/>
          </p:cNvSpPr>
          <p:nvPr>
            <p:ph type="body" sz="quarter" idx="12" hasCustomPrompt="1"/>
          </p:nvPr>
        </p:nvSpPr>
        <p:spPr>
          <a:xfrm>
            <a:off x="3067879" y="935936"/>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257300" y="723900"/>
            <a:ext cx="9788386" cy="2019300"/>
          </a:xfrm>
        </p:spPr>
        <p:txBody>
          <a:bodyPr anchor="b">
            <a:normAutofit/>
          </a:bodyPr>
          <a:lstStyle>
            <a:lvl1pPr algn="l">
              <a:defRPr sz="4000" b="1"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257300" y="723900"/>
            <a:ext cx="9788386" cy="2019300"/>
          </a:xfrm>
        </p:spPr>
        <p:txBody>
          <a:bodyPr anchor="b">
            <a:normAutofit/>
          </a:bodyPr>
          <a:lstStyle>
            <a:lvl1pPr algn="l">
              <a:defRPr sz="4000" b="1" i="0" cap="none" baseline="0">
                <a:solidFill>
                  <a:schemeClr val="bg1"/>
                </a:solidFill>
                <a:latin typeface="Zoram ldsLat" charset="0"/>
                <a:ea typeface="Zoram ldsLat" charset="0"/>
                <a:cs typeface="Zoram ldsLat" charset="0"/>
              </a:defRPr>
            </a:lvl1pPr>
          </a:lstStyle>
          <a:p>
            <a:r>
              <a:rPr lang="en-US" dirty="0"/>
              <a:t>Click to edit Master title style</a:t>
            </a:r>
          </a:p>
        </p:txBody>
      </p:sp>
      <p:sp>
        <p:nvSpPr>
          <p:cNvPr id="9"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1257300" y="2564295"/>
            <a:ext cx="9715500" cy="689112"/>
          </a:xfrm>
        </p:spPr>
        <p:txBody>
          <a:bodyPr anchor="b">
            <a:normAutofit/>
          </a:bodyPr>
          <a:lstStyle>
            <a:lvl1pPr algn="ctr">
              <a:defRPr sz="360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257300" y="723900"/>
            <a:ext cx="9788386" cy="2019300"/>
          </a:xfrm>
        </p:spPr>
        <p:txBody>
          <a:bodyPr anchor="b">
            <a:normAutofit/>
          </a:bodyPr>
          <a:lstStyle>
            <a:lvl1pPr algn="l">
              <a:lnSpc>
                <a:spcPct val="100000"/>
              </a:lnSpc>
              <a:defRPr sz="4000" b="0" cap="none"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57300" y="723900"/>
            <a:ext cx="9788386" cy="2019300"/>
          </a:xfrm>
        </p:spPr>
        <p:txBody>
          <a:bodyPr anchor="b">
            <a:normAutofit/>
          </a:bodyPr>
          <a:lstStyle>
            <a:lvl1pPr algn="l">
              <a:defRPr sz="4000" b="1">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Section Header 5">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338164" y="723900"/>
            <a:ext cx="8707522" cy="2019300"/>
          </a:xfrm>
        </p:spPr>
        <p:txBody>
          <a:bodyPr anchor="b">
            <a:normAutofit/>
          </a:bodyPr>
          <a:lstStyle>
            <a:lvl1pPr algn="l">
              <a:defRPr sz="4000" b="1" cap="none" baseline="0">
                <a:solidFill>
                  <a:schemeClr val="bg1"/>
                </a:solidFill>
              </a:defRPr>
            </a:lvl1pPr>
          </a:lstStyle>
          <a:p>
            <a:r>
              <a:rPr lang="en-US" dirty="0"/>
              <a:t>Click to edit Master title style</a:t>
            </a:r>
          </a:p>
        </p:txBody>
      </p:sp>
      <p:sp>
        <p:nvSpPr>
          <p:cNvPr id="7" name="Text Placeholder 2"/>
          <p:cNvSpPr>
            <a:spLocks noGrp="1"/>
          </p:cNvSpPr>
          <p:nvPr>
            <p:ph type="body" idx="1"/>
          </p:nvPr>
        </p:nvSpPr>
        <p:spPr>
          <a:xfrm>
            <a:off x="2338164" y="2889285"/>
            <a:ext cx="8707522" cy="1500187"/>
          </a:xfrm>
        </p:spPr>
        <p:txBody>
          <a:bodyPr>
            <a:normAutofit/>
          </a:bodyPr>
          <a:lstStyle>
            <a:lvl1pPr marL="0" indent="0" algn="l">
              <a:buNone/>
              <a:defRPr sz="2800" b="0" i="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5400000" flipH="1" flipV="1">
            <a:off x="-2540398" y="2540399"/>
            <a:ext cx="6858000" cy="1777203"/>
          </a:xfrm>
          <a:prstGeom prst="rect">
            <a:avLst/>
          </a:prstGeom>
        </p:spPr>
      </p:pic>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lnSpc>
                <a:spcPct val="100000"/>
              </a:lnSpc>
              <a:defRPr>
                <a:solidFill>
                  <a:schemeClr val="accent1"/>
                </a:solidFill>
              </a:defRPr>
            </a:lvl1pPr>
          </a:lstStyle>
          <a:p>
            <a:r>
              <a:rPr lang="en-US" dirty="0"/>
              <a:t>CLICK TO EDIT MASTER TITLE STYLE</a:t>
            </a:r>
          </a:p>
        </p:txBody>
      </p:sp>
      <p:sp>
        <p:nvSpPr>
          <p:cNvPr id="8" name="Text Placeholder 2"/>
          <p:cNvSpPr>
            <a:spLocks noGrp="1"/>
          </p:cNvSpPr>
          <p:nvPr>
            <p:ph type="body" idx="1" hasCustomPrompt="1"/>
          </p:nvPr>
        </p:nvSpPr>
        <p:spPr>
          <a:xfrm>
            <a:off x="512858" y="1216012"/>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le, Content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94467" y="1943101"/>
            <a:ext cx="10187610" cy="3704114"/>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6" name="Text Placeholder 2"/>
          <p:cNvSpPr>
            <a:spLocks noGrp="1"/>
          </p:cNvSpPr>
          <p:nvPr>
            <p:ph type="body" idx="12"/>
          </p:nvPr>
        </p:nvSpPr>
        <p:spPr>
          <a:xfrm>
            <a:off x="494467" y="1144037"/>
            <a:ext cx="10219252" cy="383668"/>
          </a:xfrm>
        </p:spPr>
        <p:txBody>
          <a:bodyPr>
            <a:noAutofit/>
          </a:bodyPr>
          <a:lstStyle>
            <a:lvl1pPr marL="0" indent="0" algn="l">
              <a:lnSpc>
                <a:spcPct val="100000"/>
              </a:lnSpc>
              <a:buNone/>
              <a:defRPr sz="2800" b="1" i="1" cap="none" spc="0" baseline="0">
                <a:solidFill>
                  <a:schemeClr val="accent1"/>
                </a:solidFill>
                <a:latin typeface="McKay ldsLat" charset="0"/>
                <a:ea typeface="McKay ldsLat" charset="0"/>
                <a:cs typeface="McKay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371048"/>
            <a:ext cx="10200861" cy="643936"/>
          </a:xfrm>
          <a:prstGeom prst="rect">
            <a:avLst/>
          </a:prstGeom>
        </p:spPr>
        <p:txBody>
          <a:bodyPr vert="horz" lIns="91440" tIns="45720" rIns="91440" bIns="45720" rtlCol="0" anchor="t">
            <a:normAutofit/>
          </a:bodyPr>
          <a:lstStyle>
            <a:lvl1pPr>
              <a:lnSpc>
                <a:spcPct val="100000"/>
              </a:lnSpc>
              <a:defRPr/>
            </a:lvl1pPr>
          </a:lstStyle>
          <a:p>
            <a:r>
              <a:rPr lang="en-US" dirty="0"/>
              <a:t>CLICK TO EDIT MASTER TITLE STYLE</a:t>
            </a:r>
          </a:p>
        </p:txBody>
      </p:sp>
    </p:spTree>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 preserve="1">
  <p:cSld name="2 Line 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6966" y="371958"/>
            <a:ext cx="10187609" cy="1424610"/>
          </a:xfrm>
        </p:spPr>
        <p:txBody>
          <a:bodyPr anchor="t"/>
          <a:lstStyle>
            <a:lvl1pPr>
              <a:lnSpc>
                <a:spcPct val="100000"/>
              </a:lnSpc>
              <a:defRPr>
                <a:solidFill>
                  <a:schemeClr val="accent1"/>
                </a:solidFill>
              </a:defRPr>
            </a:lvl1pPr>
          </a:lstStyle>
          <a:p>
            <a:r>
              <a:rPr lang="en-US" dirty="0"/>
              <a:t>CLICK TO EDIT MASTER TITLE STYLE LONGER TITLE GOES HERE</a:t>
            </a:r>
          </a:p>
        </p:txBody>
      </p:sp>
      <p:sp>
        <p:nvSpPr>
          <p:cNvPr id="3" name="Content Placeholder 2"/>
          <p:cNvSpPr>
            <a:spLocks noGrp="1"/>
          </p:cNvSpPr>
          <p:nvPr>
            <p:ph idx="1" hasCustomPrompt="1"/>
          </p:nvPr>
        </p:nvSpPr>
        <p:spPr>
          <a:xfrm>
            <a:off x="516966" y="1889333"/>
            <a:ext cx="10187610" cy="3672301"/>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1" i="0">
                <a:latin typeface="Zoram ldsLat" charset="0"/>
                <a:ea typeface="Zoram ldsLat" charset="0"/>
                <a:cs typeface="Zoram ldsLat"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p:spTree>
      <p:nvGrpSpPr>
        <p:cNvPr id="1" name=""/>
        <p:cNvGrpSpPr/>
        <p:nvPr/>
      </p:nvGrpSpPr>
      <p:grpSpPr>
        <a:xfrm>
          <a:off x="0" y="0"/>
          <a:ext cx="0" cy="0"/>
          <a:chOff x="0" y="0"/>
          <a:chExt cx="0" cy="0"/>
        </a:xfrm>
      </p:grpSpPr>
      <p:sp>
        <p:nvSpPr>
          <p:cNvPr id="9" name="Content Placeholder 2"/>
          <p:cNvSpPr>
            <a:spLocks noGrp="1"/>
          </p:cNvSpPr>
          <p:nvPr>
            <p:ph sz="half" idx="1"/>
          </p:nvPr>
        </p:nvSpPr>
        <p:spPr>
          <a:xfrm>
            <a:off x="609599" y="1219200"/>
            <a:ext cx="4977539"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half" idx="2"/>
          </p:nvPr>
        </p:nvSpPr>
        <p:spPr>
          <a:xfrm>
            <a:off x="6602278" y="1219200"/>
            <a:ext cx="4942022"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Placeholder 1"/>
          <p:cNvSpPr>
            <a:spLocks noGrp="1"/>
          </p:cNvSpPr>
          <p:nvPr>
            <p:ph type="title"/>
          </p:nvPr>
        </p:nvSpPr>
        <p:spPr>
          <a:xfrm>
            <a:off x="512858" y="371048"/>
            <a:ext cx="10200861" cy="769662"/>
          </a:xfrm>
          <a:prstGeom prst="rect">
            <a:avLst/>
          </a:prstGeom>
        </p:spPr>
        <p:txBody>
          <a:bodyPr vert="horz" lIns="91440" tIns="45720" rIns="91440" bIns="45720" rtlCol="0" anchor="t">
            <a:normAutofit/>
          </a:bodyPr>
          <a:lstStyle>
            <a:lvl1pPr>
              <a:lnSpc>
                <a:spcPct val="100000"/>
              </a:lnSpc>
              <a:defRPr>
                <a:solidFill>
                  <a:schemeClr val="accent1"/>
                </a:solidFill>
              </a:defRPr>
            </a:lvl1pPr>
          </a:lstStyle>
          <a:p>
            <a:r>
              <a:rPr lang="en-US" dirty="0"/>
              <a:t>CLICK TO EDIT MASTER TITLE STYLE</a:t>
            </a:r>
          </a:p>
        </p:txBody>
      </p:sp>
      <p:sp>
        <p:nvSpPr>
          <p:cNvPr id="1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
        <p:nvSpPr>
          <p:cNvPr id="8" name="Title Placeholder 1"/>
          <p:cNvSpPr>
            <a:spLocks noGrp="1"/>
          </p:cNvSpPr>
          <p:nvPr>
            <p:ph type="title"/>
          </p:nvPr>
        </p:nvSpPr>
        <p:spPr>
          <a:xfrm>
            <a:off x="512858" y="1413464"/>
            <a:ext cx="10200861" cy="769662"/>
          </a:xfrm>
          <a:prstGeom prst="rect">
            <a:avLst/>
          </a:prstGeom>
        </p:spPr>
        <p:txBody>
          <a:bodyPr vert="horz" lIns="91440" tIns="45720" rIns="91440" bIns="45720" rtlCol="0" anchor="t">
            <a:normAutofit/>
          </a:bodyPr>
          <a:lstStyle>
            <a:lvl1pPr>
              <a:defRPr>
                <a:solidFill>
                  <a:schemeClr val="accent1"/>
                </a:solidFill>
              </a:defRPr>
            </a:lvl1pPr>
          </a:lstStyle>
          <a:p>
            <a:r>
              <a:rPr lang="en-US" dirty="0"/>
              <a:t>CLICK TO EDIT MASTER TITLE STYLE</a:t>
            </a:r>
          </a:p>
        </p:txBody>
      </p:sp>
    </p:spTree>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1_Scrip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457200"/>
            <a:ext cx="10934700"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8" name="Text Placeholder 2"/>
          <p:cNvSpPr>
            <a:spLocks noGrp="1"/>
          </p:cNvSpPr>
          <p:nvPr>
            <p:ph type="body" idx="1"/>
          </p:nvPr>
        </p:nvSpPr>
        <p:spPr>
          <a:xfrm>
            <a:off x="1723791" y="5793638"/>
            <a:ext cx="9820509" cy="354402"/>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6"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cripture - Image Backgroun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title"/>
          </p:nvPr>
        </p:nvSpPr>
        <p:spPr>
          <a:xfrm>
            <a:off x="1257300" y="2564295"/>
            <a:ext cx="9715500" cy="689112"/>
          </a:xfrm>
        </p:spPr>
        <p:txBody>
          <a:bodyPr anchor="b">
            <a:normAutofit/>
          </a:bodyPr>
          <a:lstStyle>
            <a:lvl1pPr algn="ctr">
              <a:defRPr sz="3600" b="1" i="0" cap="none" baseline="0">
                <a:solidFill>
                  <a:schemeClr val="bg1"/>
                </a:solidFill>
                <a:latin typeface="Zoram ldsLat" charset="0"/>
                <a:ea typeface="Zoram ldsLat" charset="0"/>
                <a:cs typeface="Zoram ldsLat" charset="0"/>
              </a:defRPr>
            </a:lvl1pPr>
          </a:lstStyle>
          <a:p>
            <a:endParaRPr lang="en-US" dirty="0"/>
          </a:p>
        </p:txBody>
      </p:sp>
      <p:sp>
        <p:nvSpPr>
          <p:cNvPr id="7" name="Text Placeholder 2"/>
          <p:cNvSpPr>
            <a:spLocks noGrp="1"/>
          </p:cNvSpPr>
          <p:nvPr>
            <p:ph type="body" idx="1"/>
          </p:nvPr>
        </p:nvSpPr>
        <p:spPr>
          <a:xfrm>
            <a:off x="1257300" y="3364706"/>
            <a:ext cx="9715500" cy="1500187"/>
          </a:xfrm>
        </p:spPr>
        <p:txBody>
          <a:bodyPr>
            <a:normAutofit/>
          </a:bodyPr>
          <a:lstStyle>
            <a:lvl1pPr marL="0" indent="0" algn="ctr">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Text Placeholder 7"/>
          <p:cNvSpPr>
            <a:spLocks noGrp="1"/>
          </p:cNvSpPr>
          <p:nvPr>
            <p:ph type="body" sz="quarter" idx="12" hasCustomPrompt="1"/>
          </p:nvPr>
        </p:nvSpPr>
        <p:spPr>
          <a:xfrm>
            <a:off x="3786744" y="620229"/>
            <a:ext cx="4797286" cy="1944066"/>
          </a:xfrm>
        </p:spPr>
        <p:txBody>
          <a:bodyPr>
            <a:noAutofit/>
          </a:bodyPr>
          <a:lstStyle>
            <a:lvl1pPr marL="0" indent="0">
              <a:buFontTx/>
              <a:buNone/>
              <a:defRPr sz="1400" u="none" baseline="0">
                <a:solidFill>
                  <a:schemeClr val="bg1"/>
                </a:solidFill>
              </a:defRPr>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
        <p:nvSpPr>
          <p:cNvPr id="10"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Scripture and Image">
    <p:spTree>
      <p:nvGrpSpPr>
        <p:cNvPr id="1" name=""/>
        <p:cNvGrpSpPr/>
        <p:nvPr/>
      </p:nvGrpSpPr>
      <p:grpSpPr>
        <a:xfrm>
          <a:off x="0" y="0"/>
          <a:ext cx="0" cy="0"/>
          <a:chOff x="0" y="0"/>
          <a:chExt cx="0" cy="0"/>
        </a:xfrm>
      </p:grpSpPr>
      <p:sp>
        <p:nvSpPr>
          <p:cNvPr id="16" name="Title 1"/>
          <p:cNvSpPr>
            <a:spLocks noGrp="1"/>
          </p:cNvSpPr>
          <p:nvPr>
            <p:ph type="title"/>
          </p:nvPr>
        </p:nvSpPr>
        <p:spPr>
          <a:xfrm>
            <a:off x="609600" y="457200"/>
            <a:ext cx="4923295" cy="5146866"/>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17" name="Text Placeholder 2"/>
          <p:cNvSpPr>
            <a:spLocks noGrp="1"/>
          </p:cNvSpPr>
          <p:nvPr>
            <p:ph type="body" idx="1"/>
          </p:nvPr>
        </p:nvSpPr>
        <p:spPr>
          <a:xfrm>
            <a:off x="609599" y="5793637"/>
            <a:ext cx="4923296"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3"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257300" y="723900"/>
            <a:ext cx="9788386" cy="2019300"/>
          </a:xfrm>
        </p:spPr>
        <p:txBody>
          <a:bodyPr anchor="b">
            <a:normAutofit/>
          </a:bodyPr>
          <a:lstStyle>
            <a:lvl1pPr algn="l">
              <a:defRPr sz="4000" b="1" i="0" cap="none" baseline="0">
                <a:solidFill>
                  <a:schemeClr val="bg1"/>
                </a:solidFill>
                <a:latin typeface="McKay ldsLat" charset="0"/>
                <a:ea typeface="McKay ldsLat" charset="0"/>
                <a:cs typeface="McKay ldsLat" charset="0"/>
              </a:defRPr>
            </a:lvl1pPr>
          </a:lstStyle>
          <a:p>
            <a:r>
              <a:rPr lang="en-US"/>
              <a:t>Click to edit Master title style</a:t>
            </a:r>
            <a:endParaRPr lang="en-US" dirty="0"/>
          </a:p>
        </p:txBody>
      </p:sp>
      <p:sp>
        <p:nvSpPr>
          <p:cNvPr id="9"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Image and Scrip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5" name="Title 1"/>
          <p:cNvSpPr>
            <a:spLocks noGrp="1"/>
          </p:cNvSpPr>
          <p:nvPr>
            <p:ph type="title"/>
          </p:nvPr>
        </p:nvSpPr>
        <p:spPr>
          <a:xfrm>
            <a:off x="6662057" y="457200"/>
            <a:ext cx="4882243" cy="5329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6" name="Text Placeholder 2"/>
          <p:cNvSpPr>
            <a:spLocks noGrp="1"/>
          </p:cNvSpPr>
          <p:nvPr>
            <p:ph type="body" idx="1"/>
          </p:nvPr>
        </p:nvSpPr>
        <p:spPr>
          <a:xfrm>
            <a:off x="6662057" y="5793637"/>
            <a:ext cx="4882243" cy="322241"/>
          </a:xfrm>
        </p:spPr>
        <p:txBody>
          <a:bodyPr>
            <a:normAutofit/>
          </a:bodyPr>
          <a:lstStyle>
            <a:lvl1pPr algn="r">
              <a:lnSpc>
                <a:spcPct val="100000"/>
              </a:lnSpc>
              <a:defRPr sz="1800" b="0" i="0" spc="300">
                <a:latin typeface="Zoram ldsLat Light" charset="0"/>
                <a:ea typeface="Zoram ldsLat Light" charset="0"/>
                <a:cs typeface="Zoram ldsLat Light" charset="0"/>
              </a:defRPr>
            </a:lvl1pPr>
          </a:lstStyle>
          <a:p>
            <a:pPr marL="228600" marR="0" lvl="0" indent="-228600" algn="r"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8"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mall Image and Quot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 y="1219200"/>
            <a:ext cx="1886768" cy="2012054"/>
          </a:xfrm>
        </p:spPr>
        <p:txBody>
          <a:bodyPr>
            <a:normAutofit/>
          </a:bodyPr>
          <a:lstStyle>
            <a:lvl1pPr>
              <a:defRPr sz="1800"/>
            </a:lvl1pPr>
          </a:lstStyle>
          <a:p>
            <a:endParaRPr lang="en-US" dirty="0"/>
          </a:p>
        </p:txBody>
      </p:sp>
      <p:sp>
        <p:nvSpPr>
          <p:cNvPr id="5" name="Title 1"/>
          <p:cNvSpPr>
            <a:spLocks noGrp="1"/>
          </p:cNvSpPr>
          <p:nvPr>
            <p:ph type="title"/>
          </p:nvPr>
        </p:nvSpPr>
        <p:spPr>
          <a:xfrm>
            <a:off x="3057351" y="1219199"/>
            <a:ext cx="8486950" cy="4567003"/>
          </a:xfrm>
        </p:spPr>
        <p:txBody>
          <a:bodyPr anchor="ctr">
            <a:normAutofit/>
          </a:bodyPr>
          <a:lstStyle>
            <a:lvl1pPr marL="114300" indent="-114300">
              <a:lnSpc>
                <a:spcPct val="100000"/>
              </a:lnSpc>
              <a:tabLst/>
              <a:defRPr sz="2800">
                <a:solidFill>
                  <a:schemeClr val="accent1"/>
                </a:solidFill>
              </a:defRPr>
            </a:lvl1pPr>
          </a:lstStyle>
          <a:p>
            <a:endParaRPr lang="en-US" dirty="0"/>
          </a:p>
        </p:txBody>
      </p:sp>
      <p:sp>
        <p:nvSpPr>
          <p:cNvPr id="4" name="Text Placeholder 3"/>
          <p:cNvSpPr>
            <a:spLocks noGrp="1"/>
          </p:cNvSpPr>
          <p:nvPr>
            <p:ph type="body" sz="quarter" idx="12"/>
          </p:nvPr>
        </p:nvSpPr>
        <p:spPr>
          <a:xfrm>
            <a:off x="609600" y="3429000"/>
            <a:ext cx="1887538" cy="334963"/>
          </a:xfrm>
        </p:spPr>
        <p:txBody>
          <a:bodyPr>
            <a:noAutofit/>
          </a:bodyPr>
          <a:lstStyle>
            <a:lvl1pPr marL="0" indent="0">
              <a:lnSpc>
                <a:spcPct val="100000"/>
              </a:lnSpc>
              <a:buNone/>
              <a:defRPr sz="1800" b="0" i="0">
                <a:latin typeface="Zoram ldsLat Light" charset="0"/>
                <a:ea typeface="Zoram ldsLat Light" charset="0"/>
                <a:cs typeface="Zoram ldsLat Light" charset="0"/>
              </a:defRPr>
            </a:lvl1pPr>
            <a:lvl2pPr marL="457200" indent="0">
              <a:buNone/>
              <a:defRPr sz="1800">
                <a:latin typeface="Zoram ldsLat" charset="0"/>
                <a:ea typeface="Zoram ldsLat" charset="0"/>
                <a:cs typeface="Zoram ldsLat" charset="0"/>
              </a:defRPr>
            </a:lvl2pPr>
            <a:lvl3pPr marL="914400" indent="0">
              <a:buNone/>
              <a:defRPr sz="1800">
                <a:latin typeface="Zoram ldsLat" charset="0"/>
                <a:ea typeface="Zoram ldsLat" charset="0"/>
                <a:cs typeface="Zoram ldsLat" charset="0"/>
              </a:defRPr>
            </a:lvl3pPr>
            <a:lvl4pPr marL="1371600" indent="0">
              <a:buNone/>
              <a:defRPr sz="1800">
                <a:latin typeface="Zoram ldsLat" charset="0"/>
                <a:ea typeface="Zoram ldsLat" charset="0"/>
                <a:cs typeface="Zoram ldsLat" charset="0"/>
              </a:defRPr>
            </a:lvl4pPr>
            <a:lvl5pPr marL="1828800" indent="0">
              <a:buNone/>
              <a:defRPr sz="1800">
                <a:latin typeface="Zoram ldsLat" charset="0"/>
                <a:ea typeface="Zoram ldsLat" charset="0"/>
                <a:cs typeface="Zoram ldsLat" charset="0"/>
              </a:defRPr>
            </a:lvl5pPr>
          </a:lstStyle>
          <a:p>
            <a:pPr lvl="0"/>
            <a:endParaRPr lang="en-US" dirty="0"/>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Content and 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6096000" y="0"/>
            <a:ext cx="6096000" cy="6858000"/>
          </a:xfrm>
        </p:spPr>
        <p:txBody>
          <a:bodyPr>
            <a:normAutofit/>
          </a:bodyPr>
          <a:lstStyle>
            <a:lvl1pPr>
              <a:defRPr sz="1800"/>
            </a:lvl1pPr>
          </a:lstStyle>
          <a:p>
            <a:endParaRPr lang="en-US" dirty="0"/>
          </a:p>
        </p:txBody>
      </p:sp>
      <p:sp>
        <p:nvSpPr>
          <p:cNvPr id="6"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8"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Image and Content">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12" name="Title 1"/>
          <p:cNvSpPr>
            <a:spLocks noGrp="1"/>
          </p:cNvSpPr>
          <p:nvPr>
            <p:ph type="title"/>
          </p:nvPr>
        </p:nvSpPr>
        <p:spPr>
          <a:xfrm>
            <a:off x="6462091"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13" name="Content Placeholder 2"/>
          <p:cNvSpPr>
            <a:spLocks noGrp="1"/>
          </p:cNvSpPr>
          <p:nvPr>
            <p:ph idx="1" hasCustomPrompt="1"/>
          </p:nvPr>
        </p:nvSpPr>
        <p:spPr>
          <a:xfrm>
            <a:off x="6462090"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Content and  2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8"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Content and 3 Images">
    <p:spTree>
      <p:nvGrpSpPr>
        <p:cNvPr id="1" name=""/>
        <p:cNvGrpSpPr/>
        <p:nvPr/>
      </p:nvGrpSpPr>
      <p:grpSpPr>
        <a:xfrm>
          <a:off x="0" y="0"/>
          <a:ext cx="0" cy="0"/>
          <a:chOff x="0" y="0"/>
          <a:chExt cx="0" cy="0"/>
        </a:xfrm>
      </p:grpSpPr>
      <p:sp>
        <p:nvSpPr>
          <p:cNvPr id="2" name="Title 1"/>
          <p:cNvSpPr>
            <a:spLocks noGrp="1"/>
          </p:cNvSpPr>
          <p:nvPr>
            <p:ph type="title"/>
          </p:nvPr>
        </p:nvSpPr>
        <p:spPr>
          <a:xfrm>
            <a:off x="505790" y="383997"/>
            <a:ext cx="5082209" cy="1477616"/>
          </a:xfrm>
        </p:spPr>
        <p:txBody>
          <a:bodyPr anchor="t">
            <a:normAutofit/>
          </a:bodyPr>
          <a:lstStyle>
            <a:lvl1pPr>
              <a:lnSpc>
                <a:spcPct val="100000"/>
              </a:lnSpc>
              <a:defRPr sz="3600">
                <a:solidFill>
                  <a:schemeClr val="accent1"/>
                </a:solidFill>
              </a:defRPr>
            </a:lvl1pPr>
          </a:lstStyle>
          <a:p>
            <a:r>
              <a:rPr lang="en-US" dirty="0"/>
              <a:t>Click to edit Master title style</a:t>
            </a:r>
          </a:p>
        </p:txBody>
      </p:sp>
      <p:sp>
        <p:nvSpPr>
          <p:cNvPr id="3" name="Content Placeholder 2"/>
          <p:cNvSpPr>
            <a:spLocks noGrp="1"/>
          </p:cNvSpPr>
          <p:nvPr>
            <p:ph idx="1" hasCustomPrompt="1"/>
          </p:nvPr>
        </p:nvSpPr>
        <p:spPr>
          <a:xfrm>
            <a:off x="505789" y="1954380"/>
            <a:ext cx="5082211" cy="4165929"/>
          </a:xfrm>
        </p:spPr>
        <p:txBody>
          <a:bodyPr/>
          <a:lstStyle>
            <a:lvl1pPr marL="228600" marR="0" indent="-228600" algn="l" defTabSz="914400" rtl="0" eaLnBrk="1" fontAlgn="auto" latinLnBrk="0" hangingPunct="1">
              <a:lnSpc>
                <a:spcPct val="100000"/>
              </a:lnSpc>
              <a:spcBef>
                <a:spcPts val="1000"/>
              </a:spcBef>
              <a:spcAft>
                <a:spcPts val="0"/>
              </a:spcAft>
              <a:buClrTx/>
              <a:buSzTx/>
              <a:buFont typeface="Arial"/>
              <a:buChar char="•"/>
              <a:tabLst/>
              <a:defRPr b="0" i="0">
                <a:latin typeface="McKay ldsLat Medium" charset="0"/>
                <a:ea typeface="McKay ldsLat Medium" charset="0"/>
                <a:cs typeface="McKay ldsLat Medium" charset="0"/>
              </a:defRPr>
            </a:lvl1pPr>
            <a:lvl2pPr marL="685800" marR="0" indent="-228600" algn="l" defTabSz="914400" rtl="0" eaLnBrk="1" fontAlgn="auto" latinLnBrk="0" hangingPunct="1">
              <a:lnSpc>
                <a:spcPct val="100000"/>
              </a:lnSpc>
              <a:spcBef>
                <a:spcPts val="500"/>
              </a:spcBef>
              <a:spcAft>
                <a:spcPts val="0"/>
              </a:spcAft>
              <a:buClrTx/>
              <a:buSzTx/>
              <a:buFont typeface="Arial"/>
              <a:buChar char="•"/>
              <a:tabLst/>
              <a:defRPr/>
            </a:lvl2pPr>
            <a:lvl3pPr marL="1143000" marR="0" indent="-228600" algn="l" defTabSz="914400" rtl="0" eaLnBrk="1" fontAlgn="auto" latinLnBrk="0" hangingPunct="1">
              <a:lnSpc>
                <a:spcPct val="100000"/>
              </a:lnSpc>
              <a:spcBef>
                <a:spcPts val="500"/>
              </a:spcBef>
              <a:spcAft>
                <a:spcPts val="0"/>
              </a:spcAft>
              <a:buClrTx/>
              <a:buSzTx/>
              <a:buFont typeface="Arial"/>
              <a:buChar char="•"/>
              <a:tabLst/>
              <a:defRPr/>
            </a:lvl3pPr>
            <a:lvl4pPr marL="1600200" marR="0" indent="-228600" algn="l" defTabSz="914400" rtl="0" eaLnBrk="1" fontAlgn="auto" latinLnBrk="0" hangingPunct="1">
              <a:lnSpc>
                <a:spcPct val="100000"/>
              </a:lnSpc>
              <a:spcBef>
                <a:spcPts val="500"/>
              </a:spcBef>
              <a:spcAft>
                <a:spcPts val="0"/>
              </a:spcAft>
              <a:buClrTx/>
              <a:buSzTx/>
              <a:buFont typeface="Arial"/>
              <a:buChar char="•"/>
              <a:tabLst/>
              <a:defRPr/>
            </a:lvl4pPr>
            <a:lvl5pPr marL="2057400" marR="0" indent="-228600" algn="l" defTabSz="914400" rtl="0" eaLnBrk="1" fontAlgn="auto" latinLnBrk="0" hangingPunct="1">
              <a:lnSpc>
                <a:spcPct val="100000"/>
              </a:lnSpc>
              <a:spcBef>
                <a:spcPts val="500"/>
              </a:spcBef>
              <a:spcAft>
                <a:spcPts val="0"/>
              </a:spcAft>
              <a:buClrTx/>
              <a:buSzTx/>
              <a:buFont typeface="Arial"/>
              <a:buChar char="•"/>
              <a:tabLst/>
              <a:defRPr/>
            </a:lvl5pPr>
          </a:lstStyle>
          <a:p>
            <a:pPr marL="228600" marR="0" lvl="0" indent="-228600" algn="l" defTabSz="914400" rtl="0" eaLnBrk="1" fontAlgn="auto" latinLnBrk="0" hangingPunct="1">
              <a:lnSpc>
                <a:spcPct val="100000"/>
              </a:lnSpc>
              <a:spcBef>
                <a:spcPts val="1000"/>
              </a:spcBef>
              <a:spcAft>
                <a:spcPts val="0"/>
              </a:spcAft>
              <a:buClrTx/>
              <a:buSzTx/>
              <a:buFont typeface="Arial"/>
              <a:buChar char="•"/>
              <a:tabLst/>
              <a:defRPr/>
            </a:pPr>
            <a:r>
              <a:rPr kumimoji="0" lang="en-US" sz="2800" b="1" i="0" u="none" strike="noStrike" kern="1200" cap="none" spc="0" normalizeH="0" baseline="0" noProof="0" dirty="0">
                <a:ln>
                  <a:noFill/>
                </a:ln>
                <a:solidFill>
                  <a:srgbClr val="E7E6E6">
                    <a:lumMod val="25000"/>
                  </a:srgbClr>
                </a:solidFill>
                <a:effectLst/>
                <a:uLnTx/>
                <a:uFillTx/>
                <a:latin typeface="Zoram ldsLat" charset="0"/>
                <a:ea typeface="Zoram ldsLat" charset="0"/>
                <a:cs typeface="Zoram ldsLat" charset="0"/>
              </a:rPr>
              <a:t>Click to edit master text styles</a:t>
            </a:r>
          </a:p>
          <a:p>
            <a:pPr marL="685800" marR="0" lvl="1"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Second level</a:t>
            </a:r>
          </a:p>
          <a:p>
            <a:pPr marL="1143000" marR="0" lvl="2"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Third level</a:t>
            </a:r>
          </a:p>
          <a:p>
            <a:pPr marL="1600200" marR="0" lvl="3"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Fourth level</a:t>
            </a:r>
          </a:p>
          <a:p>
            <a:pPr marL="2057400" marR="0" lvl="4" indent="-228600" algn="l" defTabSz="914400" rtl="0" eaLnBrk="1" fontAlgn="auto" latinLnBrk="0" hangingPunct="1">
              <a:lnSpc>
                <a:spcPct val="10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srgbClr val="6DB344"/>
                </a:solidFill>
                <a:effectLst/>
                <a:uLnTx/>
                <a:uFillTx/>
                <a:latin typeface="Zoram ldsLat" charset="0"/>
                <a:ea typeface="Zoram ldsLat" charset="0"/>
                <a:cs typeface="Zoram ldsLat" charset="0"/>
              </a:rPr>
              <a:t>Fifth level</a:t>
            </a:r>
          </a:p>
        </p:txBody>
      </p:sp>
      <p:sp>
        <p:nvSpPr>
          <p:cNvPr id="7" name="Picture Placeholder 2"/>
          <p:cNvSpPr>
            <a:spLocks noGrp="1"/>
          </p:cNvSpPr>
          <p:nvPr>
            <p:ph type="pic" sz="quarter" idx="10"/>
          </p:nvPr>
        </p:nvSpPr>
        <p:spPr>
          <a:xfrm>
            <a:off x="6096000" y="0"/>
            <a:ext cx="6096000" cy="3429000"/>
          </a:xfrm>
        </p:spPr>
        <p:txBody>
          <a:bodyPr>
            <a:normAutofit/>
          </a:bodyPr>
          <a:lstStyle>
            <a:lvl1pPr>
              <a:defRPr sz="1800"/>
            </a:lvl1pPr>
          </a:lstStyle>
          <a:p>
            <a:endParaRPr lang="en-US" dirty="0"/>
          </a:p>
        </p:txBody>
      </p:sp>
      <p:sp>
        <p:nvSpPr>
          <p:cNvPr id="6" name="Picture Placeholder 2"/>
          <p:cNvSpPr>
            <a:spLocks noGrp="1"/>
          </p:cNvSpPr>
          <p:nvPr>
            <p:ph type="pic" sz="quarter" idx="12"/>
          </p:nvPr>
        </p:nvSpPr>
        <p:spPr>
          <a:xfrm>
            <a:off x="6096000" y="3429000"/>
            <a:ext cx="3048000" cy="3429000"/>
          </a:xfrm>
        </p:spPr>
        <p:txBody>
          <a:bodyPr>
            <a:normAutofit/>
          </a:bodyPr>
          <a:lstStyle>
            <a:lvl1pPr>
              <a:defRPr sz="1800"/>
            </a:lvl1pPr>
          </a:lstStyle>
          <a:p>
            <a:endParaRPr lang="en-US" dirty="0"/>
          </a:p>
        </p:txBody>
      </p:sp>
      <p:sp>
        <p:nvSpPr>
          <p:cNvPr id="8" name="Picture Placeholder 2"/>
          <p:cNvSpPr>
            <a:spLocks noGrp="1"/>
          </p:cNvSpPr>
          <p:nvPr>
            <p:ph type="pic" sz="quarter" idx="13"/>
          </p:nvPr>
        </p:nvSpPr>
        <p:spPr>
          <a:xfrm>
            <a:off x="9144001" y="3429000"/>
            <a:ext cx="3048000" cy="3429000"/>
          </a:xfrm>
        </p:spPr>
        <p:txBody>
          <a:bodyPr>
            <a:normAutofit/>
          </a:bodyPr>
          <a:lstStyle>
            <a:lvl1pPr>
              <a:defRPr sz="1800"/>
            </a:lvl1pPr>
          </a:lstStyle>
          <a:p>
            <a:endParaRPr lang="en-US" dirty="0"/>
          </a:p>
        </p:txBody>
      </p:sp>
      <p:sp>
        <p:nvSpPr>
          <p:cNvPr id="9" name="Slide Number Placeholder 5"/>
          <p:cNvSpPr>
            <a:spLocks noGrp="1"/>
          </p:cNvSpPr>
          <p:nvPr>
            <p:ph type="sldNum" sz="quarter" idx="4"/>
          </p:nvPr>
        </p:nvSpPr>
        <p:spPr>
          <a:xfrm>
            <a:off x="15493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Im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12192000" cy="6858000"/>
          </a:xfrm>
        </p:spPr>
        <p:txBody>
          <a:bodyPr>
            <a:normAutofit/>
          </a:bodyPr>
          <a:lstStyle>
            <a:lvl1pPr>
              <a:defRPr sz="1800"/>
            </a:lvl1pPr>
          </a:lstStyle>
          <a:p>
            <a:endParaRPr lang="en-US" dirty="0"/>
          </a:p>
        </p:txBody>
      </p:sp>
      <p:sp>
        <p:nvSpPr>
          <p:cNvPr id="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Image Collag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0" y="0"/>
            <a:ext cx="6096000" cy="6858000"/>
          </a:xfrm>
        </p:spPr>
        <p:txBody>
          <a:bodyPr>
            <a:normAutofit/>
          </a:bodyPr>
          <a:lstStyle>
            <a:lvl1pPr>
              <a:defRPr sz="1800"/>
            </a:lvl1pPr>
          </a:lstStyle>
          <a:p>
            <a:endParaRPr lang="en-US" dirty="0"/>
          </a:p>
        </p:txBody>
      </p:sp>
      <p:sp>
        <p:nvSpPr>
          <p:cNvPr id="3" name="Picture Placeholder 2"/>
          <p:cNvSpPr>
            <a:spLocks noGrp="1"/>
          </p:cNvSpPr>
          <p:nvPr>
            <p:ph type="pic" sz="quarter" idx="11"/>
          </p:nvPr>
        </p:nvSpPr>
        <p:spPr>
          <a:xfrm>
            <a:off x="6096000" y="0"/>
            <a:ext cx="6096000" cy="3429000"/>
          </a:xfrm>
        </p:spPr>
        <p:txBody>
          <a:bodyPr>
            <a:normAutofit/>
          </a:bodyPr>
          <a:lstStyle>
            <a:lvl1pPr>
              <a:defRPr sz="1800"/>
            </a:lvl1pPr>
          </a:lstStyle>
          <a:p>
            <a:endParaRPr lang="en-US" dirty="0"/>
          </a:p>
        </p:txBody>
      </p:sp>
      <p:sp>
        <p:nvSpPr>
          <p:cNvPr id="4" name="Picture Placeholder 2"/>
          <p:cNvSpPr>
            <a:spLocks noGrp="1"/>
          </p:cNvSpPr>
          <p:nvPr>
            <p:ph type="pic" sz="quarter" idx="12"/>
          </p:nvPr>
        </p:nvSpPr>
        <p:spPr>
          <a:xfrm>
            <a:off x="6096000" y="3429000"/>
            <a:ext cx="6096000" cy="3429000"/>
          </a:xfrm>
        </p:spPr>
        <p:txBody>
          <a:bodyPr>
            <a:normAutofit/>
          </a:bodyPr>
          <a:lstStyle>
            <a:lvl1pPr>
              <a:defRPr sz="1800"/>
            </a:lvl1pPr>
          </a:lstStyle>
          <a:p>
            <a:endParaRPr lang="en-US" dirty="0"/>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10"/>
          </p:nvPr>
        </p:nvSpPr>
        <p:spPr>
          <a:xfrm>
            <a:off x="0" y="0"/>
            <a:ext cx="12192000" cy="6858000"/>
          </a:xfrm>
        </p:spPr>
        <p:txBody>
          <a:bodyPr/>
          <a:lstStyle/>
          <a:p>
            <a:endParaRPr lang="en-US"/>
          </a:p>
        </p:txBody>
      </p:sp>
      <p:sp>
        <p:nvSpPr>
          <p:cNvPr id="3"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57300" y="723900"/>
            <a:ext cx="9788386" cy="2019300"/>
          </a:xfrm>
        </p:spPr>
        <p:txBody>
          <a:bodyPr anchor="b">
            <a:normAutofit/>
          </a:bodyPr>
          <a:lstStyle>
            <a:lvl1pPr algn="l">
              <a:lnSpc>
                <a:spcPct val="100000"/>
              </a:lnSpc>
              <a:defRPr sz="4000" b="1">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0" y="-170037"/>
            <a:ext cx="12192000" cy="3159473"/>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68304" y="2554159"/>
            <a:ext cx="5842692" cy="1749682"/>
          </a:xfrm>
          <a:prstGeom prst="rect">
            <a:avLst/>
          </a:prstGeom>
        </p:spPr>
      </p:pic>
      <p:sp>
        <p:nvSpPr>
          <p:cNvPr id="6" name="Rectangle 5">
            <a:extLst>
              <a:ext uri="{FF2B5EF4-FFF2-40B4-BE49-F238E27FC236}">
                <a16:creationId xmlns:a16="http://schemas.microsoft.com/office/drawing/2014/main" id="{ABBFC88D-BD62-4947-B110-0DD0D6946B30}"/>
              </a:ext>
            </a:extLst>
          </p:cNvPr>
          <p:cNvSpPr/>
          <p:nvPr userDrawn="1"/>
        </p:nvSpPr>
        <p:spPr>
          <a:xfrm>
            <a:off x="4076858" y="6152109"/>
            <a:ext cx="4038286" cy="261610"/>
          </a:xfrm>
          <a:prstGeom prst="rect">
            <a:avLst/>
          </a:prstGeom>
        </p:spPr>
        <p:txBody>
          <a:bodyPr wrap="none">
            <a:spAutoFit/>
          </a:bodyPr>
          <a:lstStyle/>
          <a:p>
            <a:pPr algn="ctr"/>
            <a:r>
              <a:rPr lang="en-US" sz="1100" b="1" i="0" dirty="0">
                <a:solidFill>
                  <a:schemeClr val="bg1">
                    <a:alpha val="20000"/>
                  </a:schemeClr>
                </a:solidFill>
                <a:latin typeface="Zoram ldsLat" charset="0"/>
                <a:ea typeface="Zoram ldsLat" charset="0"/>
                <a:cs typeface="Zoram ldsLat" charset="0"/>
              </a:rPr>
              <a:t>©  2020 by Intellectual Reserve, Inc. All rights reserved.</a:t>
            </a:r>
          </a:p>
        </p:txBody>
      </p:sp>
    </p:spTree>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accent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668246"/>
            <a:ext cx="7381592" cy="383668"/>
          </a:xfrm>
        </p:spPr>
        <p:txBody>
          <a:bodyPr>
            <a:noAutofit/>
          </a:bodyPr>
          <a:lstStyle>
            <a:lvl1pPr marL="0" indent="0" algn="l">
              <a:buNone/>
              <a:defRPr sz="2800" b="0" i="1">
                <a:solidFill>
                  <a:schemeClr val="bg2">
                    <a:lumMod val="25000"/>
                  </a:schemeClr>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tx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Tree>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Slide 2 - Background Image">
    <p:bg>
      <p:bgPr>
        <a:solidFill>
          <a:schemeClr val="bg1">
            <a:lumMod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70000"/>
            <a:extLst>
              <a:ext uri="{28A0092B-C50C-407E-A947-70E740481C1C}">
                <a14:useLocalDpi xmlns:a14="http://schemas.microsoft.com/office/drawing/2010/main" val="0"/>
              </a:ext>
            </a:extLst>
          </a:blip>
          <a:stretch>
            <a:fillRect/>
          </a:stretch>
        </p:blipFill>
        <p:spPr>
          <a:xfrm rot="5400000">
            <a:off x="6544867" y="1210865"/>
            <a:ext cx="6857998" cy="4436268"/>
          </a:xfrm>
          <a:prstGeom prst="rect">
            <a:avLst/>
          </a:prstGeom>
        </p:spPr>
      </p:pic>
      <p:sp>
        <p:nvSpPr>
          <p:cNvPr id="2" name="Title 1"/>
          <p:cNvSpPr>
            <a:spLocks noGrp="1"/>
          </p:cNvSpPr>
          <p:nvPr>
            <p:ph type="ctrTitle" hasCustomPrompt="1"/>
          </p:nvPr>
        </p:nvSpPr>
        <p:spPr>
          <a:xfrm>
            <a:off x="1146182" y="618867"/>
            <a:ext cx="7388218" cy="1259027"/>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all" baseline="0">
                <a:solidFill>
                  <a:schemeClr val="bg1"/>
                </a:solidFill>
                <a:latin typeface="Zoram ldsLat" charset="0"/>
                <a:ea typeface="Zoram ldsLat" charset="0"/>
                <a:cs typeface="Zoram ldsLat" charset="0"/>
              </a:defRPr>
            </a:lvl1pPr>
          </a:lstStyle>
          <a:p>
            <a:r>
              <a:rPr lang="en-US" dirty="0"/>
              <a:t>PRESENTATION </a:t>
            </a:r>
            <a:br>
              <a:rPr lang="en-US" dirty="0"/>
            </a:br>
            <a:r>
              <a:rPr lang="en-US" dirty="0"/>
              <a:t>TITLE HERE</a:t>
            </a:r>
          </a:p>
        </p:txBody>
      </p:sp>
      <p:sp>
        <p:nvSpPr>
          <p:cNvPr id="10" name="Text Placeholder 2"/>
          <p:cNvSpPr>
            <a:spLocks noGrp="1"/>
          </p:cNvSpPr>
          <p:nvPr>
            <p:ph type="body" idx="1" hasCustomPrompt="1"/>
          </p:nvPr>
        </p:nvSpPr>
        <p:spPr>
          <a:xfrm>
            <a:off x="1152808" y="2251557"/>
            <a:ext cx="7381592" cy="383668"/>
          </a:xfrm>
        </p:spPr>
        <p:txBody>
          <a:bodyPr>
            <a:no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9" name="Date Placeholder 3"/>
          <p:cNvSpPr>
            <a:spLocks noGrp="1"/>
          </p:cNvSpPr>
          <p:nvPr>
            <p:ph type="dt" sz="half" idx="10"/>
          </p:nvPr>
        </p:nvSpPr>
        <p:spPr>
          <a:xfrm>
            <a:off x="1166060" y="6131829"/>
            <a:ext cx="3890756" cy="511175"/>
          </a:xfrm>
          <a:prstGeom prst="rect">
            <a:avLst/>
          </a:prstGeom>
        </p:spPr>
        <p:txBody>
          <a:bodyPr anchor="t"/>
          <a:lstStyle>
            <a:lvl1pPr>
              <a:defRPr sz="900">
                <a:solidFill>
                  <a:schemeClr val="bg1"/>
                </a:solidFill>
                <a:latin typeface="Zoram ldsLat" charset="0"/>
                <a:ea typeface="Zoram ldsLat" charset="0"/>
                <a:cs typeface="Zoram ldsLat" charset="0"/>
              </a:defRPr>
            </a:lvl1pPr>
          </a:lstStyle>
          <a:p>
            <a:r>
              <a:rPr lang="en-US" b="1" dirty="0"/>
              <a:t>Department Name Here  </a:t>
            </a:r>
            <a:r>
              <a:rPr lang="en-US" dirty="0"/>
              <a:t>Confidential—for headquarters use only  © 2020 by Intellectual Reserve, Inc. All Rights Reserved. PD#88888888</a:t>
            </a:r>
          </a:p>
        </p:txBody>
      </p:sp>
      <p:sp>
        <p:nvSpPr>
          <p:cNvPr id="7" name="Text Placeholder 7"/>
          <p:cNvSpPr>
            <a:spLocks noGrp="1"/>
          </p:cNvSpPr>
          <p:nvPr>
            <p:ph type="body" sz="quarter" idx="12" hasCustomPrompt="1"/>
          </p:nvPr>
        </p:nvSpPr>
        <p:spPr>
          <a:xfrm>
            <a:off x="3323229" y="3497840"/>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12" name="Rectangle 11"/>
          <p:cNvSpPr/>
          <p:nvPr userDrawn="1"/>
        </p:nvSpPr>
        <p:spPr>
          <a:xfrm>
            <a:off x="0" y="3429000"/>
            <a:ext cx="12192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190" y="3435447"/>
            <a:ext cx="12667102" cy="3282593"/>
          </a:xfrm>
          <a:prstGeom prst="rect">
            <a:avLst/>
          </a:prstGeom>
        </p:spPr>
      </p:pic>
      <p:sp>
        <p:nvSpPr>
          <p:cNvPr id="2" name="Title 1"/>
          <p:cNvSpPr>
            <a:spLocks noGrp="1"/>
          </p:cNvSpPr>
          <p:nvPr>
            <p:ph type="ctrTitle" hasCustomPrompt="1"/>
          </p:nvPr>
        </p:nvSpPr>
        <p:spPr>
          <a:xfrm>
            <a:off x="1152808" y="634659"/>
            <a:ext cx="11039192" cy="1362091"/>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i="0" cap="none" baseline="0">
                <a:solidFill>
                  <a:schemeClr val="accent1"/>
                </a:solidFill>
                <a:latin typeface="Zoram ldsLat" charset="0"/>
                <a:ea typeface="Zoram ldsLat" charset="0"/>
                <a:cs typeface="Zoram ldsLat" charset="0"/>
              </a:defRPr>
            </a:lvl1pPr>
          </a:lstStyle>
          <a:p>
            <a:r>
              <a:rPr lang="en-US" dirty="0"/>
              <a:t>Presentation title</a:t>
            </a:r>
          </a:p>
        </p:txBody>
      </p:sp>
      <p:sp>
        <p:nvSpPr>
          <p:cNvPr id="4" name="Date Placeholder 3"/>
          <p:cNvSpPr>
            <a:spLocks noGrp="1"/>
          </p:cNvSpPr>
          <p:nvPr>
            <p:ph type="dt" sz="half" idx="10"/>
          </p:nvPr>
        </p:nvSpPr>
        <p:spPr>
          <a:xfrm>
            <a:off x="7136919" y="5886839"/>
            <a:ext cx="3945871" cy="511175"/>
          </a:xfrm>
          <a:prstGeom prst="rect">
            <a:avLst/>
          </a:prstGeom>
        </p:spPr>
        <p:txBody>
          <a:bodyPr anchor="t"/>
          <a:lstStyle>
            <a:lvl1pPr algn="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5" name="Footer Placeholder 4"/>
          <p:cNvSpPr>
            <a:spLocks noGrp="1"/>
          </p:cNvSpPr>
          <p:nvPr>
            <p:ph type="ftr" sz="quarter" idx="11"/>
          </p:nvPr>
        </p:nvSpPr>
        <p:spPr>
          <a:xfrm>
            <a:off x="7342063" y="5428832"/>
            <a:ext cx="3740727"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dirty="0"/>
              <a:t>Department Goes Here</a:t>
            </a:r>
          </a:p>
        </p:txBody>
      </p:sp>
      <p:sp>
        <p:nvSpPr>
          <p:cNvPr id="18" name="Text Placeholder 2"/>
          <p:cNvSpPr>
            <a:spLocks noGrp="1"/>
          </p:cNvSpPr>
          <p:nvPr>
            <p:ph type="body" idx="1"/>
          </p:nvPr>
        </p:nvSpPr>
        <p:spPr>
          <a:xfrm>
            <a:off x="1152808" y="2019740"/>
            <a:ext cx="10194642" cy="464239"/>
          </a:xfrm>
        </p:spPr>
        <p:txBody>
          <a:bodyPr>
            <a:noAutofit/>
          </a:bodyPr>
          <a:lstStyle>
            <a:lvl1pPr marL="0" indent="0" algn="l">
              <a:buNone/>
              <a:defRPr sz="2800" b="0" i="1">
                <a:solidFill>
                  <a:schemeClr val="tx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le Slide 4">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9" name="Date Placeholder 3"/>
          <p:cNvSpPr>
            <a:spLocks noGrp="1"/>
          </p:cNvSpPr>
          <p:nvPr>
            <p:ph type="dt" sz="half" idx="10"/>
          </p:nvPr>
        </p:nvSpPr>
        <p:spPr>
          <a:xfrm>
            <a:off x="1166060" y="6131829"/>
            <a:ext cx="3945871"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Confidential—for headquarters use only  </a:t>
            </a:r>
          </a:p>
          <a:p>
            <a:r>
              <a:rPr lang="en-US" dirty="0"/>
              <a:t>© 2020 by Intellectual Reserve, Inc. All Rights Reserved. PD#88888888</a:t>
            </a:r>
          </a:p>
        </p:txBody>
      </p:sp>
      <p:sp>
        <p:nvSpPr>
          <p:cNvPr id="11" name="Footer Placeholder 4"/>
          <p:cNvSpPr>
            <a:spLocks noGrp="1"/>
          </p:cNvSpPr>
          <p:nvPr>
            <p:ph type="ftr" sz="quarter" idx="11"/>
          </p:nvPr>
        </p:nvSpPr>
        <p:spPr>
          <a:xfrm>
            <a:off x="6960705" y="6141154"/>
            <a:ext cx="4114800" cy="301756"/>
          </a:xfrm>
          <a:prstGeom prst="rect">
            <a:avLst/>
          </a:prstGeom>
        </p:spPr>
        <p:txBody>
          <a:bodyPr anchor="t"/>
          <a:lstStyle>
            <a:lvl1pPr algn="r">
              <a:defRPr sz="1400" b="1" i="0">
                <a:solidFill>
                  <a:schemeClr val="bg1"/>
                </a:solidFill>
                <a:latin typeface="Zoram ldsLat Semibold" charset="0"/>
                <a:ea typeface="Zoram ldsLat Semibold" charset="0"/>
                <a:cs typeface="Zoram ldsLat Semibold" charset="0"/>
              </a:defRPr>
            </a:lvl1pPr>
          </a:lstStyle>
          <a:p>
            <a:r>
              <a:rPr lang="en-US"/>
              <a:t>Department Goes Here</a:t>
            </a:r>
            <a:endParaRPr lang="en-US" dirty="0"/>
          </a:p>
        </p:txBody>
      </p:sp>
      <p:sp>
        <p:nvSpPr>
          <p:cNvPr id="7" name="Title 1"/>
          <p:cNvSpPr>
            <a:spLocks noGrp="1"/>
          </p:cNvSpPr>
          <p:nvPr>
            <p:ph type="ctrTitle" hasCustomPrompt="1"/>
          </p:nvPr>
        </p:nvSpPr>
        <p:spPr>
          <a:xfrm>
            <a:off x="1146182" y="1295255"/>
            <a:ext cx="9826618" cy="1295690"/>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8" name="Text Placeholder 2"/>
          <p:cNvSpPr>
            <a:spLocks noGrp="1"/>
          </p:cNvSpPr>
          <p:nvPr>
            <p:ph type="body" idx="1" hasCustomPrompt="1"/>
          </p:nvPr>
        </p:nvSpPr>
        <p:spPr>
          <a:xfrm>
            <a:off x="1152808" y="2926822"/>
            <a:ext cx="9819992" cy="383668"/>
          </a:xfrm>
        </p:spPr>
        <p:txBody>
          <a:bodyPr>
            <a:noAutofit/>
          </a:bodyPr>
          <a:lstStyle>
            <a:lvl1pPr marL="0" indent="0" algn="l">
              <a:lnSpc>
                <a:spcPct val="100000"/>
              </a:lnSpc>
              <a:buNone/>
              <a:defRPr sz="2800" b="0" i="1" cap="all" baseline="0">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le Slide 5 - Image Background">
    <p:spTree>
      <p:nvGrpSpPr>
        <p:cNvPr id="1" name=""/>
        <p:cNvGrpSpPr/>
        <p:nvPr/>
      </p:nvGrpSpPr>
      <p:grpSpPr>
        <a:xfrm>
          <a:off x="0" y="0"/>
          <a:ext cx="0" cy="0"/>
          <a:chOff x="0" y="0"/>
          <a:chExt cx="0" cy="0"/>
        </a:xfrm>
      </p:grpSpPr>
      <p:sp>
        <p:nvSpPr>
          <p:cNvPr id="12" name="Rectangle 11"/>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60000"/>
            <a:extLst>
              <a:ext uri="{28A0092B-C50C-407E-A947-70E740481C1C}">
                <a14:useLocalDpi xmlns:a14="http://schemas.microsoft.com/office/drawing/2010/main" val="0"/>
              </a:ext>
            </a:extLst>
          </a:blip>
          <a:stretch>
            <a:fillRect/>
          </a:stretch>
        </p:blipFill>
        <p:spPr>
          <a:xfrm rot="16200000">
            <a:off x="-1557658" y="1287628"/>
            <a:ext cx="7814141" cy="5054773"/>
          </a:xfrm>
          <a:prstGeom prst="rect">
            <a:avLst/>
          </a:prstGeom>
        </p:spPr>
      </p:pic>
      <p:sp>
        <p:nvSpPr>
          <p:cNvPr id="2" name="Title 1"/>
          <p:cNvSpPr>
            <a:spLocks noGrp="1"/>
          </p:cNvSpPr>
          <p:nvPr>
            <p:ph type="ctrTitle" hasCustomPrompt="1"/>
          </p:nvPr>
        </p:nvSpPr>
        <p:spPr>
          <a:xfrm>
            <a:off x="477865" y="1047625"/>
            <a:ext cx="4931044" cy="1378248"/>
          </a:xfrm>
        </p:spPr>
        <p:txBody>
          <a:bodyPr anchor="t">
            <a:normAutofit/>
          </a:bodyPr>
          <a:lstStyle>
            <a:lvl1pPr marL="0" marR="0" indent="0" algn="l" defTabSz="914400" rtl="0" eaLnBrk="1" fontAlgn="auto" latinLnBrk="0" hangingPunct="1">
              <a:lnSpc>
                <a:spcPct val="100000"/>
              </a:lnSpc>
              <a:spcBef>
                <a:spcPct val="0"/>
              </a:spcBef>
              <a:spcAft>
                <a:spcPts val="0"/>
              </a:spcAft>
              <a:buClrTx/>
              <a:buSzTx/>
              <a:buFontTx/>
              <a:buNone/>
              <a:tabLst/>
              <a:defRPr sz="4800" b="1" cap="none" baseline="0">
                <a:solidFill>
                  <a:schemeClr val="bg1"/>
                </a:solidFill>
                <a:latin typeface="Zoram ldsLat" charset="0"/>
                <a:ea typeface="Zoram ldsLat" charset="0"/>
                <a:cs typeface="Zoram ldsLat" charset="0"/>
              </a:defRPr>
            </a:lvl1pPr>
          </a:lstStyle>
          <a:p>
            <a:r>
              <a:rPr lang="en-US" dirty="0"/>
              <a:t>Presentation Title Here</a:t>
            </a:r>
          </a:p>
        </p:txBody>
      </p:sp>
      <p:sp>
        <p:nvSpPr>
          <p:cNvPr id="18" name="Text Placeholder 2"/>
          <p:cNvSpPr>
            <a:spLocks noGrp="1"/>
          </p:cNvSpPr>
          <p:nvPr>
            <p:ph type="body" idx="1"/>
          </p:nvPr>
        </p:nvSpPr>
        <p:spPr>
          <a:xfrm>
            <a:off x="477865" y="2723340"/>
            <a:ext cx="4931044" cy="1091675"/>
          </a:xfrm>
        </p:spPr>
        <p:txBody>
          <a:bodyPr>
            <a:noAutofit/>
          </a:bodyPr>
          <a:lstStyle>
            <a:lvl1pPr marL="0" indent="0" algn="l">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8" name="Date Placeholder 3"/>
          <p:cNvSpPr>
            <a:spLocks noGrp="1"/>
          </p:cNvSpPr>
          <p:nvPr>
            <p:ph type="dt" sz="half" idx="10"/>
          </p:nvPr>
        </p:nvSpPr>
        <p:spPr>
          <a:xfrm>
            <a:off x="609600" y="5954712"/>
            <a:ext cx="4931043" cy="511175"/>
          </a:xfrm>
          <a:prstGeom prst="rect">
            <a:avLst/>
          </a:prstGeom>
        </p:spPr>
        <p:txBody>
          <a:bodyPr anchor="t"/>
          <a:lstStyle>
            <a:lvl1pPr>
              <a:defRPr sz="900" b="0" i="0">
                <a:solidFill>
                  <a:schemeClr val="bg1"/>
                </a:solidFill>
                <a:latin typeface="Zoram ldsLat" charset="0"/>
                <a:ea typeface="Zoram ldsLat" charset="0"/>
                <a:cs typeface="Zoram ldsLat" charset="0"/>
              </a:defRPr>
            </a:lvl1pPr>
          </a:lstStyle>
          <a:p>
            <a:r>
              <a:rPr lang="en-US" dirty="0"/>
              <a:t>Department Goes Here  Confidential—for headquarters use only  </a:t>
            </a:r>
          </a:p>
          <a:p>
            <a:r>
              <a:rPr lang="en-US" dirty="0"/>
              <a:t>© 2020 by Intellectual Reserve, Inc. All Rights Reserved. PD#88888888</a:t>
            </a:r>
          </a:p>
        </p:txBody>
      </p:sp>
      <p:sp>
        <p:nvSpPr>
          <p:cNvPr id="9" name="Text Placeholder 7"/>
          <p:cNvSpPr>
            <a:spLocks noGrp="1"/>
          </p:cNvSpPr>
          <p:nvPr>
            <p:ph type="body" sz="quarter" idx="12" hasCustomPrompt="1"/>
          </p:nvPr>
        </p:nvSpPr>
        <p:spPr>
          <a:xfrm>
            <a:off x="6821358" y="2170734"/>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le Slide 6 - Image Background">
    <p:spTree>
      <p:nvGrpSpPr>
        <p:cNvPr id="1" name=""/>
        <p:cNvGrpSpPr/>
        <p:nvPr/>
      </p:nvGrpSpPr>
      <p:grpSpPr>
        <a:xfrm>
          <a:off x="0" y="0"/>
          <a:ext cx="0" cy="0"/>
          <a:chOff x="0" y="0"/>
          <a:chExt cx="0" cy="0"/>
        </a:xfrm>
      </p:grpSpPr>
      <p:sp>
        <p:nvSpPr>
          <p:cNvPr id="12" name="Rectangle 11"/>
          <p:cNvSpPr/>
          <p:nvPr userDrawn="1"/>
        </p:nvSpPr>
        <p:spPr>
          <a:xfrm>
            <a:off x="0" y="3722914"/>
            <a:ext cx="12192000" cy="31350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alphaModFix amt="90000"/>
            <a:extLst>
              <a:ext uri="{28A0092B-C50C-407E-A947-70E740481C1C}">
                <a14:useLocalDpi xmlns:a14="http://schemas.microsoft.com/office/drawing/2010/main" val="0"/>
              </a:ext>
            </a:extLst>
          </a:blip>
          <a:stretch>
            <a:fillRect/>
          </a:stretch>
        </p:blipFill>
        <p:spPr>
          <a:xfrm flipH="1" flipV="1">
            <a:off x="6800" y="996950"/>
            <a:ext cx="12178399" cy="3155949"/>
          </a:xfrm>
          <a:prstGeom prst="rect">
            <a:avLst/>
          </a:prstGeom>
        </p:spPr>
      </p:pic>
      <p:sp>
        <p:nvSpPr>
          <p:cNvPr id="2" name="Title 1"/>
          <p:cNvSpPr>
            <a:spLocks noGrp="1"/>
          </p:cNvSpPr>
          <p:nvPr>
            <p:ph type="ctrTitle" hasCustomPrompt="1"/>
          </p:nvPr>
        </p:nvSpPr>
        <p:spPr>
          <a:xfrm>
            <a:off x="576404" y="3884555"/>
            <a:ext cx="11039192" cy="1990151"/>
          </a:xfrm>
        </p:spPr>
        <p:txBody>
          <a:bodyPr anchor="t">
            <a:noAutofit/>
          </a:bodyPr>
          <a:lstStyle>
            <a:lvl1pPr marL="0" marR="0" indent="0" algn="ctr" defTabSz="914400" rtl="0" eaLnBrk="1" fontAlgn="auto" latinLnBrk="0" hangingPunct="1">
              <a:lnSpc>
                <a:spcPct val="100000"/>
              </a:lnSpc>
              <a:spcBef>
                <a:spcPct val="0"/>
              </a:spcBef>
              <a:spcAft>
                <a:spcPts val="0"/>
              </a:spcAft>
              <a:buClrTx/>
              <a:buSzTx/>
              <a:buFontTx/>
              <a:buNone/>
              <a:tabLst/>
              <a:defRPr sz="5400" cap="none" baseline="0">
                <a:solidFill>
                  <a:schemeClr val="bg1"/>
                </a:solidFill>
                <a:latin typeface="Zoram ldsLat" charset="0"/>
                <a:ea typeface="Zoram ldsLat" charset="0"/>
                <a:cs typeface="Zoram ldsLat" charset="0"/>
              </a:defRPr>
            </a:lvl1pPr>
          </a:lstStyle>
          <a:p>
            <a:r>
              <a:rPr lang="en-US" dirty="0"/>
              <a:t>Presentation title</a:t>
            </a:r>
            <a:br>
              <a:rPr lang="en-US" dirty="0"/>
            </a:br>
            <a:r>
              <a:rPr lang="en-US" dirty="0"/>
              <a:t>Goes Here</a:t>
            </a:r>
          </a:p>
        </p:txBody>
      </p:sp>
      <p:sp>
        <p:nvSpPr>
          <p:cNvPr id="4" name="Date Placeholder 3"/>
          <p:cNvSpPr>
            <a:spLocks noGrp="1"/>
          </p:cNvSpPr>
          <p:nvPr>
            <p:ph type="dt" sz="half" idx="10"/>
          </p:nvPr>
        </p:nvSpPr>
        <p:spPr>
          <a:xfrm>
            <a:off x="1597058" y="6299426"/>
            <a:ext cx="9011135" cy="275744"/>
          </a:xfrm>
          <a:prstGeom prst="rect">
            <a:avLst/>
          </a:prstGeom>
        </p:spPr>
        <p:txBody>
          <a:bodyPr anchor="t"/>
          <a:lstStyle>
            <a:lvl1pPr algn="ctr">
              <a:defRPr sz="900" b="0" i="0">
                <a:solidFill>
                  <a:schemeClr val="bg1"/>
                </a:solidFill>
                <a:latin typeface="Zoram ldsLat" charset="0"/>
                <a:ea typeface="Zoram ldsLat" charset="0"/>
                <a:cs typeface="Zoram ldsLat" charset="0"/>
              </a:defRPr>
            </a:lvl1pPr>
          </a:lstStyle>
          <a:p>
            <a:r>
              <a:rPr lang="en-US" dirty="0"/>
              <a:t>Confidential—for headquarters use only   |  © 2020 by Intellectual Reserve, Inc. All Rights Reserved. PD#88888888</a:t>
            </a:r>
          </a:p>
        </p:txBody>
      </p:sp>
      <p:sp>
        <p:nvSpPr>
          <p:cNvPr id="10" name="Text Placeholder 2"/>
          <p:cNvSpPr>
            <a:spLocks noGrp="1"/>
          </p:cNvSpPr>
          <p:nvPr>
            <p:ph type="body" idx="1"/>
          </p:nvPr>
        </p:nvSpPr>
        <p:spPr>
          <a:xfrm>
            <a:off x="841512" y="5702008"/>
            <a:ext cx="10515600" cy="383668"/>
          </a:xfrm>
        </p:spPr>
        <p:txBody>
          <a:bodyPr>
            <a:noAutofit/>
          </a:bodyPr>
          <a:lstStyle>
            <a:lvl1pPr marL="0" indent="0" algn="ctr">
              <a:lnSpc>
                <a:spcPct val="100000"/>
              </a:lnSpc>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4" name="Text Placeholder 7"/>
          <p:cNvSpPr>
            <a:spLocks noGrp="1"/>
          </p:cNvSpPr>
          <p:nvPr>
            <p:ph type="body" sz="quarter" idx="12" hasCustomPrompt="1"/>
          </p:nvPr>
        </p:nvSpPr>
        <p:spPr>
          <a:xfrm>
            <a:off x="3067879" y="935936"/>
            <a:ext cx="4797286" cy="1944066"/>
          </a:xfrm>
        </p:spPr>
        <p:txBody>
          <a:bodyPr>
            <a:noAutofit/>
          </a:bodyPr>
          <a:lstStyle>
            <a:lvl1pPr marL="0" indent="0">
              <a:buFontTx/>
              <a:buNone/>
              <a:defRPr sz="1400" u="none" baseline="0"/>
            </a:lvl1pPr>
          </a:lstStyle>
          <a:p>
            <a:pPr marL="342900" marR="0" lvl="0" indent="-342900" algn="l" defTabSz="914400" rtl="0" eaLnBrk="1" fontAlgn="auto" latinLnBrk="0" hangingPunct="1">
              <a:lnSpc>
                <a:spcPct val="90000"/>
              </a:lnSpc>
              <a:spcBef>
                <a:spcPts val="1000"/>
              </a:spcBef>
              <a:spcAft>
                <a:spcPts val="0"/>
              </a:spcAft>
              <a:buClrTx/>
              <a:buSzTx/>
              <a:buFontTx/>
              <a:buNone/>
              <a:tabLst/>
              <a:defRPr/>
            </a:pPr>
            <a:r>
              <a:rPr lang="en-US" baseline="0" dirty="0"/>
              <a:t>TO ADD IMAGE BACKGROUND:                                                    1. RIGHT CLICK ON SLIDE                                                       2. SELECT FORMAT BACKGROUND                                       3. SELECT “PICTURE OR TEXTURE FILL”                               4. CLICK “FILE</a:t>
            </a:r>
            <a:r>
              <a:rPr lang="mr-IN" baseline="0" dirty="0"/>
              <a:t>…</a:t>
            </a:r>
            <a:r>
              <a:rPr lang="en-US" baseline="0" dirty="0"/>
              <a:t>” UNDERNEATH “INSERT PICTURE FROM”  5. DELETE THIS TEXT LAYER</a:t>
            </a:r>
            <a:endParaRPr lang="en-US" dirty="0"/>
          </a:p>
        </p:txBody>
      </p:sp>
    </p:spTree>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257300" y="723900"/>
            <a:ext cx="9788386" cy="2019300"/>
          </a:xfrm>
        </p:spPr>
        <p:txBody>
          <a:bodyPr anchor="b">
            <a:normAutofit/>
          </a:bodyPr>
          <a:lstStyle>
            <a:lvl1pPr algn="l">
              <a:defRPr sz="4000" b="1" cap="none" baseline="0">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1257300" y="723900"/>
            <a:ext cx="9788386" cy="2019300"/>
          </a:xfrm>
        </p:spPr>
        <p:txBody>
          <a:bodyPr anchor="b">
            <a:normAutofit/>
          </a:bodyPr>
          <a:lstStyle>
            <a:lvl1pPr algn="l">
              <a:defRPr sz="4000" b="1" i="0" cap="none" baseline="0">
                <a:solidFill>
                  <a:schemeClr val="bg1"/>
                </a:solidFill>
                <a:latin typeface="Zoram ldsLat" charset="0"/>
                <a:ea typeface="Zoram ldsLat" charset="0"/>
                <a:cs typeface="Zoram ldsLat" charset="0"/>
              </a:defRPr>
            </a:lvl1pPr>
          </a:lstStyle>
          <a:p>
            <a:r>
              <a:rPr lang="en-US" dirty="0"/>
              <a:t>Click to edit Master title style</a:t>
            </a:r>
          </a:p>
        </p:txBody>
      </p:sp>
      <p:sp>
        <p:nvSpPr>
          <p:cNvPr id="9"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bg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bg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secHead" preserve="1">
  <p:cSld name="Section Heade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57300" y="723900"/>
            <a:ext cx="9788386" cy="2019300"/>
          </a:xfrm>
        </p:spPr>
        <p:txBody>
          <a:bodyPr anchor="b">
            <a:normAutofit/>
          </a:bodyPr>
          <a:lstStyle>
            <a:lvl1pPr algn="l">
              <a:defRPr sz="4000" b="1">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1257300" y="2889285"/>
            <a:ext cx="9788386" cy="1500187"/>
          </a:xfrm>
        </p:spPr>
        <p:txBody>
          <a:bodyPr>
            <a:normAutofit/>
          </a:bodyPr>
          <a:lstStyle>
            <a:lvl1pPr marL="0" indent="0" algn="l">
              <a:buNone/>
              <a:defRPr sz="2800" b="0" i="1">
                <a:solidFill>
                  <a:schemeClr val="accent1"/>
                </a:solidFill>
                <a:latin typeface="Zoram ldsLat" charset="0"/>
                <a:ea typeface="Zoram ldsLat" charset="0"/>
                <a:cs typeface="Zoram ldsLa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p:cNvSpPr>
            <a:spLocks noGrp="1"/>
          </p:cNvSpPr>
          <p:nvPr>
            <p:ph type="sldNum" sz="quarter" idx="4"/>
          </p:nvPr>
        </p:nvSpPr>
        <p:spPr>
          <a:xfrm>
            <a:off x="7505700"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image" Target="../media/image1.png"/><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26" Type="http://schemas.openxmlformats.org/officeDocument/2006/relationships/slideLayout" Target="../slideLayouts/slideLayout86.xml"/><Relationship Id="rId3" Type="http://schemas.openxmlformats.org/officeDocument/2006/relationships/slideLayout" Target="../slideLayouts/slideLayout63.xml"/><Relationship Id="rId21" Type="http://schemas.openxmlformats.org/officeDocument/2006/relationships/slideLayout" Target="../slideLayouts/slideLayout81.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5" Type="http://schemas.openxmlformats.org/officeDocument/2006/relationships/slideLayout" Target="../slideLayouts/slideLayout85.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29" Type="http://schemas.openxmlformats.org/officeDocument/2006/relationships/slideLayout" Target="../slideLayouts/slideLayout89.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24" Type="http://schemas.openxmlformats.org/officeDocument/2006/relationships/slideLayout" Target="../slideLayouts/slideLayout84.xml"/><Relationship Id="rId32" Type="http://schemas.openxmlformats.org/officeDocument/2006/relationships/image" Target="../media/image1.png"/><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slideLayout" Target="../slideLayouts/slideLayout83.xml"/><Relationship Id="rId28" Type="http://schemas.openxmlformats.org/officeDocument/2006/relationships/slideLayout" Target="../slideLayouts/slideLayout88.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31" Type="http://schemas.openxmlformats.org/officeDocument/2006/relationships/theme" Target="../theme/theme3.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 Id="rId27" Type="http://schemas.openxmlformats.org/officeDocument/2006/relationships/slideLayout" Target="../slideLayouts/slideLayout87.xml"/><Relationship Id="rId30" Type="http://schemas.openxmlformats.org/officeDocument/2006/relationships/slideLayout" Target="../slideLayouts/slideLayout9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slideLayout" Target="../slideLayouts/slideLayout116.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29" Type="http://schemas.openxmlformats.org/officeDocument/2006/relationships/slideLayout" Target="../slideLayouts/slideLayout119.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32" Type="http://schemas.openxmlformats.org/officeDocument/2006/relationships/image" Target="../media/image1.png"/><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28" Type="http://schemas.openxmlformats.org/officeDocument/2006/relationships/slideLayout" Target="../slideLayouts/slideLayout118.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31" Type="http://schemas.openxmlformats.org/officeDocument/2006/relationships/theme" Target="../theme/theme4.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slideLayout" Target="../slideLayouts/slideLayout117.xml"/><Relationship Id="rId30" Type="http://schemas.openxmlformats.org/officeDocument/2006/relationships/slideLayout" Target="../slideLayouts/slideLayout12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26" Type="http://schemas.openxmlformats.org/officeDocument/2006/relationships/slideLayout" Target="../slideLayouts/slideLayout146.xml"/><Relationship Id="rId3" Type="http://schemas.openxmlformats.org/officeDocument/2006/relationships/slideLayout" Target="../slideLayouts/slideLayout123.xml"/><Relationship Id="rId21" Type="http://schemas.openxmlformats.org/officeDocument/2006/relationships/slideLayout" Target="../slideLayouts/slideLayout141.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5" Type="http://schemas.openxmlformats.org/officeDocument/2006/relationships/slideLayout" Target="../slideLayouts/slideLayout145.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29" Type="http://schemas.openxmlformats.org/officeDocument/2006/relationships/image" Target="../media/image1.png"/><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24" Type="http://schemas.openxmlformats.org/officeDocument/2006/relationships/slideLayout" Target="../slideLayouts/slideLayout144.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23" Type="http://schemas.openxmlformats.org/officeDocument/2006/relationships/slideLayout" Target="../slideLayouts/slideLayout143.xml"/><Relationship Id="rId28" Type="http://schemas.openxmlformats.org/officeDocument/2006/relationships/theme" Target="../theme/theme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 Id="rId22" Type="http://schemas.openxmlformats.org/officeDocument/2006/relationships/slideLayout" Target="../slideLayouts/slideLayout142.xml"/><Relationship Id="rId27" Type="http://schemas.openxmlformats.org/officeDocument/2006/relationships/slideLayout" Target="../slideLayouts/slideLayout1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1"/>
            <a:ext cx="12192000" cy="685800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2" name="Title Placeholder 1"/>
          <p:cNvSpPr>
            <a:spLocks noGrp="1"/>
          </p:cNvSpPr>
          <p:nvPr>
            <p:ph type="title"/>
          </p:nvPr>
        </p:nvSpPr>
        <p:spPr>
          <a:xfrm>
            <a:off x="512858" y="1139144"/>
            <a:ext cx="10200861" cy="76966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2858" y="1984108"/>
            <a:ext cx="1020086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extLst>
      <p:ext uri="{BB962C8B-B14F-4D97-AF65-F5344CB8AC3E}">
        <p14:creationId xmlns:p14="http://schemas.microsoft.com/office/powerpoint/2010/main" val="1257340680"/>
      </p:ext>
    </p:extLst>
  </p:cSld>
  <p:clrMap bg1="lt1" tx1="dk1" bg2="lt2" tx2="dk2" accent1="accent1" accent2="accent2" accent3="accent3" accent4="accent4" accent5="accent5" accent6="accent6" hlink="hlink" folHlink="folHlink"/>
  <p:sldLayoutIdLst>
    <p:sldLayoutId id="2147483797" r:id="rId1"/>
    <p:sldLayoutId id="2147483796" r:id="rId2"/>
    <p:sldLayoutId id="2147483793" r:id="rId3"/>
    <p:sldLayoutId id="2147483794" r:id="rId4"/>
    <p:sldLayoutId id="2147483898" r:id="rId5"/>
    <p:sldLayoutId id="2147483897" r:id="rId6"/>
    <p:sldLayoutId id="2147483776" r:id="rId7"/>
    <p:sldLayoutId id="2147483777" r:id="rId8"/>
    <p:sldLayoutId id="2147483798" r:id="rId9"/>
    <p:sldLayoutId id="2147483778" r:id="rId10"/>
    <p:sldLayoutId id="2147483799" r:id="rId11"/>
    <p:sldLayoutId id="2147483781" r:id="rId12"/>
    <p:sldLayoutId id="2147483907" r:id="rId13"/>
    <p:sldLayoutId id="2147483782" r:id="rId14"/>
    <p:sldLayoutId id="2147483783" r:id="rId15"/>
    <p:sldLayoutId id="2147483784" r:id="rId16"/>
    <p:sldLayoutId id="2147483905" r:id="rId17"/>
    <p:sldLayoutId id="2147483899" r:id="rId18"/>
    <p:sldLayoutId id="2147483900" r:id="rId19"/>
    <p:sldLayoutId id="2147483901" r:id="rId20"/>
    <p:sldLayoutId id="2147483902" r:id="rId21"/>
    <p:sldLayoutId id="2147483788" r:id="rId22"/>
    <p:sldLayoutId id="2147483789" r:id="rId23"/>
    <p:sldLayoutId id="2147483903" r:id="rId24"/>
    <p:sldLayoutId id="2147483904" r:id="rId25"/>
    <p:sldLayoutId id="2147483790" r:id="rId26"/>
    <p:sldLayoutId id="2147483791" r:id="rId27"/>
    <p:sldLayoutId id="2147483792" r:id="rId28"/>
    <p:sldLayoutId id="2147483906" r:id="rId29"/>
    <p:sldLayoutId id="2147483896" r:id="rId30"/>
  </p:sldLayoutIdLst>
  <p:transition>
    <p:fade/>
  </p:transition>
  <p:hf sldNum="0" hdr="0"/>
  <p:txStyles>
    <p:titleStyle>
      <a:lvl1pPr algn="l" defTabSz="914400" rtl="0" eaLnBrk="1" latinLnBrk="0" hangingPunct="1">
        <a:lnSpc>
          <a:spcPct val="100000"/>
        </a:lnSpc>
        <a:spcBef>
          <a:spcPct val="0"/>
        </a:spcBef>
        <a:buNone/>
        <a:defRPr sz="4400" b="1" i="0" kern="1200" cap="all" baseline="0">
          <a:solidFill>
            <a:schemeClr val="bg2">
              <a:lumMod val="25000"/>
            </a:schemeClr>
          </a:solidFill>
          <a:latin typeface="Zoram ldsLat" charset="0"/>
          <a:ea typeface="Zoram ldsLat" charset="0"/>
          <a:cs typeface="Zoram ldsLat" charset="0"/>
        </a:defRPr>
      </a:lvl1pPr>
    </p:titleStyle>
    <p:bodyStyle>
      <a:lvl1pPr marL="228600" indent="-228600" algn="l" defTabSz="914400" rtl="0" eaLnBrk="1" latinLnBrk="0" hangingPunct="1">
        <a:lnSpc>
          <a:spcPct val="100000"/>
        </a:lnSpc>
        <a:spcBef>
          <a:spcPts val="1000"/>
        </a:spcBef>
        <a:buFont typeface="Arial"/>
        <a:buChar char="•"/>
        <a:defRPr sz="2800" b="1" i="0" kern="1200">
          <a:solidFill>
            <a:schemeClr val="bg2">
              <a:lumMod val="25000"/>
            </a:schemeClr>
          </a:solidFill>
          <a:latin typeface="Zoram ldsLat" charset="0"/>
          <a:ea typeface="Zoram ldsLat" charset="0"/>
          <a:cs typeface="Zoram ldsLat" charset="0"/>
        </a:defRPr>
      </a:lvl1pPr>
      <a:lvl2pPr marL="685800" indent="-228600" algn="l" defTabSz="914400" rtl="0" eaLnBrk="1" latinLnBrk="0" hangingPunct="1">
        <a:lnSpc>
          <a:spcPct val="100000"/>
        </a:lnSpc>
        <a:spcBef>
          <a:spcPts val="500"/>
        </a:spcBef>
        <a:buFont typeface="Arial"/>
        <a:buChar char="•"/>
        <a:defRPr sz="2400" kern="1200">
          <a:solidFill>
            <a:schemeClr val="accent1"/>
          </a:solidFill>
          <a:latin typeface="Zoram ldsLat" charset="0"/>
          <a:ea typeface="Zoram ldsLat" charset="0"/>
          <a:cs typeface="Zoram ldsLat" charset="0"/>
        </a:defRPr>
      </a:lvl2pPr>
      <a:lvl3pPr marL="1143000" indent="-228600" algn="l" defTabSz="914400" rtl="0" eaLnBrk="1" latinLnBrk="0" hangingPunct="1">
        <a:lnSpc>
          <a:spcPct val="100000"/>
        </a:lnSpc>
        <a:spcBef>
          <a:spcPts val="500"/>
        </a:spcBef>
        <a:buFont typeface="Arial"/>
        <a:buChar char="•"/>
        <a:defRPr sz="2000" kern="1200">
          <a:solidFill>
            <a:schemeClr val="accent1"/>
          </a:solidFill>
          <a:latin typeface="Zoram ldsLat" charset="0"/>
          <a:ea typeface="Zoram ldsLat" charset="0"/>
          <a:cs typeface="Zoram ldsLat" charset="0"/>
        </a:defRPr>
      </a:lvl3pPr>
      <a:lvl4pPr marL="16002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4pPr>
      <a:lvl5pPr marL="20574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userDrawn="1">
          <p15:clr>
            <a:srgbClr val="F26B43"/>
          </p15:clr>
        </p15:guide>
        <p15:guide id="4" pos="1248" userDrawn="1">
          <p15:clr>
            <a:srgbClr val="F26B43"/>
          </p15:clr>
        </p15:guide>
        <p15:guide id="5" pos="2112" userDrawn="1">
          <p15:clr>
            <a:srgbClr val="F26B43"/>
          </p15:clr>
        </p15:guide>
        <p15:guide id="6" pos="2976" userDrawn="1">
          <p15:clr>
            <a:srgbClr val="F26B43"/>
          </p15:clr>
        </p15:guide>
        <p15:guide id="7" pos="4704" userDrawn="1">
          <p15:clr>
            <a:srgbClr val="F26B43"/>
          </p15:clr>
        </p15:guide>
        <p15:guide id="8" pos="5568" userDrawn="1">
          <p15:clr>
            <a:srgbClr val="F26B43"/>
          </p15:clr>
        </p15:guide>
        <p15:guide id="9" pos="6432" userDrawn="1">
          <p15:clr>
            <a:srgbClr val="F26B43"/>
          </p15:clr>
        </p15:guide>
        <p15:guide id="10" pos="7272" userDrawn="1">
          <p15:clr>
            <a:srgbClr val="F26B43"/>
          </p15:clr>
        </p15:guide>
        <p15:guide id="11" orient="horz" pos="1704" userDrawn="1">
          <p15:clr>
            <a:srgbClr val="F26B43"/>
          </p15:clr>
        </p15:guide>
        <p15:guide id="12" orient="horz" pos="1224" userDrawn="1">
          <p15:clr>
            <a:srgbClr val="F26B43"/>
          </p15:clr>
        </p15:guide>
        <p15:guide id="13" orient="horz" pos="768" userDrawn="1">
          <p15:clr>
            <a:srgbClr val="F26B43"/>
          </p15:clr>
        </p15:guide>
        <p15:guide id="14" orient="horz" pos="288" userDrawn="1">
          <p15:clr>
            <a:srgbClr val="F26B43"/>
          </p15:clr>
        </p15:guide>
        <p15:guide id="15" orient="horz" pos="2640" userDrawn="1">
          <p15:clr>
            <a:srgbClr val="F26B43"/>
          </p15:clr>
        </p15:guide>
        <p15:guide id="16" orient="horz" pos="3096" userDrawn="1">
          <p15:clr>
            <a:srgbClr val="F26B43"/>
          </p15:clr>
        </p15:guide>
        <p15:guide id="17" orient="horz" pos="3552" userDrawn="1">
          <p15:clr>
            <a:srgbClr val="F26B43"/>
          </p15:clr>
        </p15:guide>
        <p15:guide id="18" orient="horz" pos="40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1"/>
            <a:ext cx="12192000" cy="685800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2" name="Title Placeholder 1"/>
          <p:cNvSpPr>
            <a:spLocks noGrp="1"/>
          </p:cNvSpPr>
          <p:nvPr>
            <p:ph type="title"/>
          </p:nvPr>
        </p:nvSpPr>
        <p:spPr>
          <a:xfrm>
            <a:off x="512858" y="1139144"/>
            <a:ext cx="10200861" cy="76966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12858" y="1984108"/>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extLst>
      <p:ext uri="{BB962C8B-B14F-4D97-AF65-F5344CB8AC3E}">
        <p14:creationId xmlns:p14="http://schemas.microsoft.com/office/powerpoint/2010/main" val="1167340475"/>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 id="2147483926" r:id="rId18"/>
    <p:sldLayoutId id="2147483927" r:id="rId19"/>
    <p:sldLayoutId id="2147483928" r:id="rId20"/>
    <p:sldLayoutId id="2147483929" r:id="rId21"/>
    <p:sldLayoutId id="2147483930" r:id="rId22"/>
    <p:sldLayoutId id="2147483931" r:id="rId23"/>
    <p:sldLayoutId id="2147483932" r:id="rId24"/>
    <p:sldLayoutId id="2147483933" r:id="rId25"/>
    <p:sldLayoutId id="2147483934" r:id="rId26"/>
    <p:sldLayoutId id="2147483935" r:id="rId27"/>
    <p:sldLayoutId id="2147483936" r:id="rId28"/>
    <p:sldLayoutId id="2147483937" r:id="rId29"/>
    <p:sldLayoutId id="2147483938" r:id="rId30"/>
  </p:sldLayoutIdLst>
  <p:transition>
    <p:fade/>
  </p:transition>
  <p:hf sldNum="0" hdr="0"/>
  <p:txStyles>
    <p:titleStyle>
      <a:lvl1pPr algn="l" defTabSz="914400" rtl="0" eaLnBrk="1" latinLnBrk="0" hangingPunct="1">
        <a:lnSpc>
          <a:spcPct val="100000"/>
        </a:lnSpc>
        <a:spcBef>
          <a:spcPct val="0"/>
        </a:spcBef>
        <a:buNone/>
        <a:defRPr sz="4400" b="1" i="0" kern="1200" cap="all" baseline="0">
          <a:solidFill>
            <a:schemeClr val="bg2">
              <a:lumMod val="25000"/>
            </a:schemeClr>
          </a:solidFill>
          <a:latin typeface="Zoram ldsLat" charset="0"/>
          <a:ea typeface="Zoram ldsLat" charset="0"/>
          <a:cs typeface="Zoram ldsLat" charset="0"/>
        </a:defRPr>
      </a:lvl1pPr>
    </p:titleStyle>
    <p:bodyStyle>
      <a:lvl1pPr marL="228600" indent="-228600" algn="l" defTabSz="914400" rtl="0" eaLnBrk="1" latinLnBrk="0" hangingPunct="1">
        <a:lnSpc>
          <a:spcPct val="100000"/>
        </a:lnSpc>
        <a:spcBef>
          <a:spcPts val="1000"/>
        </a:spcBef>
        <a:buFont typeface="Arial"/>
        <a:buChar char="•"/>
        <a:defRPr sz="2800" b="1" i="0" kern="1200">
          <a:solidFill>
            <a:schemeClr val="bg2">
              <a:lumMod val="25000"/>
            </a:schemeClr>
          </a:solidFill>
          <a:latin typeface="Zoram ldsLat" charset="0"/>
          <a:ea typeface="Zoram ldsLat" charset="0"/>
          <a:cs typeface="Zoram ldsLat" charset="0"/>
        </a:defRPr>
      </a:lvl1pPr>
      <a:lvl2pPr marL="685800" indent="-228600" algn="l" defTabSz="914400" rtl="0" eaLnBrk="1" latinLnBrk="0" hangingPunct="1">
        <a:lnSpc>
          <a:spcPct val="100000"/>
        </a:lnSpc>
        <a:spcBef>
          <a:spcPts val="500"/>
        </a:spcBef>
        <a:buFont typeface="Arial"/>
        <a:buChar char="•"/>
        <a:defRPr sz="2400" kern="1200">
          <a:solidFill>
            <a:schemeClr val="accent1"/>
          </a:solidFill>
          <a:latin typeface="Zoram ldsLat" charset="0"/>
          <a:ea typeface="Zoram ldsLat" charset="0"/>
          <a:cs typeface="Zoram ldsLat" charset="0"/>
        </a:defRPr>
      </a:lvl2pPr>
      <a:lvl3pPr marL="1143000" indent="-228600" algn="l" defTabSz="914400" rtl="0" eaLnBrk="1" latinLnBrk="0" hangingPunct="1">
        <a:lnSpc>
          <a:spcPct val="100000"/>
        </a:lnSpc>
        <a:spcBef>
          <a:spcPts val="500"/>
        </a:spcBef>
        <a:buFont typeface="Arial"/>
        <a:buChar char="•"/>
        <a:defRPr sz="2000" kern="1200">
          <a:solidFill>
            <a:schemeClr val="accent1"/>
          </a:solidFill>
          <a:latin typeface="Zoram ldsLat" charset="0"/>
          <a:ea typeface="Zoram ldsLat" charset="0"/>
          <a:cs typeface="Zoram ldsLat" charset="0"/>
        </a:defRPr>
      </a:lvl3pPr>
      <a:lvl4pPr marL="16002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4pPr>
      <a:lvl5pPr marL="20574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1248">
          <p15:clr>
            <a:srgbClr val="F26B43"/>
          </p15:clr>
        </p15:guide>
        <p15:guide id="5" pos="2112">
          <p15:clr>
            <a:srgbClr val="F26B43"/>
          </p15:clr>
        </p15:guide>
        <p15:guide id="6" pos="2976">
          <p15:clr>
            <a:srgbClr val="F26B43"/>
          </p15:clr>
        </p15:guide>
        <p15:guide id="7" pos="4704">
          <p15:clr>
            <a:srgbClr val="F26B43"/>
          </p15:clr>
        </p15:guide>
        <p15:guide id="8" pos="5568">
          <p15:clr>
            <a:srgbClr val="F26B43"/>
          </p15:clr>
        </p15:guide>
        <p15:guide id="9" pos="6432">
          <p15:clr>
            <a:srgbClr val="F26B43"/>
          </p15:clr>
        </p15:guide>
        <p15:guide id="10" pos="7272">
          <p15:clr>
            <a:srgbClr val="F26B43"/>
          </p15:clr>
        </p15:guide>
        <p15:guide id="11" orient="horz" pos="1704">
          <p15:clr>
            <a:srgbClr val="F26B43"/>
          </p15:clr>
        </p15:guide>
        <p15:guide id="12" orient="horz" pos="1224">
          <p15:clr>
            <a:srgbClr val="F26B43"/>
          </p15:clr>
        </p15:guide>
        <p15:guide id="13" orient="horz" pos="768">
          <p15:clr>
            <a:srgbClr val="F26B43"/>
          </p15:clr>
        </p15:guide>
        <p15:guide id="14" orient="horz" pos="288">
          <p15:clr>
            <a:srgbClr val="F26B43"/>
          </p15:clr>
        </p15:guide>
        <p15:guide id="15" orient="horz" pos="2640">
          <p15:clr>
            <a:srgbClr val="F26B43"/>
          </p15:clr>
        </p15:guide>
        <p15:guide id="16" orient="horz" pos="3096">
          <p15:clr>
            <a:srgbClr val="F26B43"/>
          </p15:clr>
        </p15:guide>
        <p15:guide id="17" orient="horz" pos="3552">
          <p15:clr>
            <a:srgbClr val="F26B43"/>
          </p15:clr>
        </p15:guide>
        <p15:guide id="18" orient="horz" pos="40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1"/>
            <a:ext cx="12192000" cy="685800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2" name="Title Placeholder 1"/>
          <p:cNvSpPr>
            <a:spLocks noGrp="1"/>
          </p:cNvSpPr>
          <p:nvPr>
            <p:ph type="title"/>
          </p:nvPr>
        </p:nvSpPr>
        <p:spPr>
          <a:xfrm>
            <a:off x="512858" y="1139144"/>
            <a:ext cx="10200861" cy="76966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12858" y="1984108"/>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extLst>
      <p:ext uri="{BB962C8B-B14F-4D97-AF65-F5344CB8AC3E}">
        <p14:creationId xmlns:p14="http://schemas.microsoft.com/office/powerpoint/2010/main" val="63449660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9" r:id="rId9"/>
    <p:sldLayoutId id="2147483948" r:id="rId10"/>
    <p:sldLayoutId id="2147483950" r:id="rId11"/>
    <p:sldLayoutId id="2147483951" r:id="rId12"/>
    <p:sldLayoutId id="2147483952" r:id="rId13"/>
    <p:sldLayoutId id="2147483953" r:id="rId14"/>
    <p:sldLayoutId id="2147483954" r:id="rId15"/>
    <p:sldLayoutId id="2147483955" r:id="rId16"/>
    <p:sldLayoutId id="2147483956" r:id="rId17"/>
    <p:sldLayoutId id="2147483957" r:id="rId18"/>
    <p:sldLayoutId id="2147483958" r:id="rId19"/>
    <p:sldLayoutId id="2147483959" r:id="rId20"/>
    <p:sldLayoutId id="2147483960" r:id="rId21"/>
    <p:sldLayoutId id="2147483961" r:id="rId22"/>
    <p:sldLayoutId id="2147483962" r:id="rId23"/>
    <p:sldLayoutId id="2147483963" r:id="rId24"/>
    <p:sldLayoutId id="2147483964" r:id="rId25"/>
    <p:sldLayoutId id="2147483965" r:id="rId26"/>
    <p:sldLayoutId id="2147483966" r:id="rId27"/>
    <p:sldLayoutId id="2147483967" r:id="rId28"/>
    <p:sldLayoutId id="2147483968" r:id="rId29"/>
    <p:sldLayoutId id="2147483969" r:id="rId30"/>
  </p:sldLayoutIdLst>
  <p:transition>
    <p:fade/>
  </p:transition>
  <p:hf sldNum="0" hdr="0"/>
  <p:txStyles>
    <p:titleStyle>
      <a:lvl1pPr algn="l" defTabSz="914400" rtl="0" eaLnBrk="1" latinLnBrk="0" hangingPunct="1">
        <a:lnSpc>
          <a:spcPct val="100000"/>
        </a:lnSpc>
        <a:spcBef>
          <a:spcPct val="0"/>
        </a:spcBef>
        <a:buNone/>
        <a:defRPr sz="4400" b="1" i="0" kern="1200" cap="all" baseline="0">
          <a:solidFill>
            <a:schemeClr val="bg2">
              <a:lumMod val="25000"/>
            </a:schemeClr>
          </a:solidFill>
          <a:latin typeface="Zoram ldsLat" charset="0"/>
          <a:ea typeface="Zoram ldsLat" charset="0"/>
          <a:cs typeface="Zoram ldsLat" charset="0"/>
        </a:defRPr>
      </a:lvl1pPr>
    </p:titleStyle>
    <p:bodyStyle>
      <a:lvl1pPr marL="228600" indent="-228600" algn="l" defTabSz="914400" rtl="0" eaLnBrk="1" latinLnBrk="0" hangingPunct="1">
        <a:lnSpc>
          <a:spcPct val="100000"/>
        </a:lnSpc>
        <a:spcBef>
          <a:spcPts val="1000"/>
        </a:spcBef>
        <a:buFont typeface="Arial"/>
        <a:buChar char="•"/>
        <a:defRPr sz="2800" b="1" i="0" kern="1200">
          <a:solidFill>
            <a:schemeClr val="bg2">
              <a:lumMod val="25000"/>
            </a:schemeClr>
          </a:solidFill>
          <a:latin typeface="Zoram ldsLat" charset="0"/>
          <a:ea typeface="Zoram ldsLat" charset="0"/>
          <a:cs typeface="Zoram ldsLat" charset="0"/>
        </a:defRPr>
      </a:lvl1pPr>
      <a:lvl2pPr marL="685800" indent="-228600" algn="l" defTabSz="914400" rtl="0" eaLnBrk="1" latinLnBrk="0" hangingPunct="1">
        <a:lnSpc>
          <a:spcPct val="100000"/>
        </a:lnSpc>
        <a:spcBef>
          <a:spcPts val="500"/>
        </a:spcBef>
        <a:buFont typeface="Arial"/>
        <a:buChar char="•"/>
        <a:defRPr sz="2400" kern="1200">
          <a:solidFill>
            <a:schemeClr val="accent1"/>
          </a:solidFill>
          <a:latin typeface="Zoram ldsLat" charset="0"/>
          <a:ea typeface="Zoram ldsLat" charset="0"/>
          <a:cs typeface="Zoram ldsLat" charset="0"/>
        </a:defRPr>
      </a:lvl2pPr>
      <a:lvl3pPr marL="1143000" indent="-228600" algn="l" defTabSz="914400" rtl="0" eaLnBrk="1" latinLnBrk="0" hangingPunct="1">
        <a:lnSpc>
          <a:spcPct val="100000"/>
        </a:lnSpc>
        <a:spcBef>
          <a:spcPts val="500"/>
        </a:spcBef>
        <a:buFont typeface="Arial"/>
        <a:buChar char="•"/>
        <a:defRPr sz="2000" kern="1200">
          <a:solidFill>
            <a:schemeClr val="accent1"/>
          </a:solidFill>
          <a:latin typeface="Zoram ldsLat" charset="0"/>
          <a:ea typeface="Zoram ldsLat" charset="0"/>
          <a:cs typeface="Zoram ldsLat" charset="0"/>
        </a:defRPr>
      </a:lvl3pPr>
      <a:lvl4pPr marL="16002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4pPr>
      <a:lvl5pPr marL="20574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1248">
          <p15:clr>
            <a:srgbClr val="F26B43"/>
          </p15:clr>
        </p15:guide>
        <p15:guide id="5" pos="2112">
          <p15:clr>
            <a:srgbClr val="F26B43"/>
          </p15:clr>
        </p15:guide>
        <p15:guide id="6" pos="2976">
          <p15:clr>
            <a:srgbClr val="F26B43"/>
          </p15:clr>
        </p15:guide>
        <p15:guide id="7" pos="4704">
          <p15:clr>
            <a:srgbClr val="F26B43"/>
          </p15:clr>
        </p15:guide>
        <p15:guide id="8" pos="5568">
          <p15:clr>
            <a:srgbClr val="F26B43"/>
          </p15:clr>
        </p15:guide>
        <p15:guide id="9" pos="6432">
          <p15:clr>
            <a:srgbClr val="F26B43"/>
          </p15:clr>
        </p15:guide>
        <p15:guide id="10" pos="7272">
          <p15:clr>
            <a:srgbClr val="F26B43"/>
          </p15:clr>
        </p15:guide>
        <p15:guide id="11" orient="horz" pos="1704">
          <p15:clr>
            <a:srgbClr val="F26B43"/>
          </p15:clr>
        </p15:guide>
        <p15:guide id="12" orient="horz" pos="1224">
          <p15:clr>
            <a:srgbClr val="F26B43"/>
          </p15:clr>
        </p15:guide>
        <p15:guide id="13" orient="horz" pos="768">
          <p15:clr>
            <a:srgbClr val="F26B43"/>
          </p15:clr>
        </p15:guide>
        <p15:guide id="14" orient="horz" pos="288">
          <p15:clr>
            <a:srgbClr val="F26B43"/>
          </p15:clr>
        </p15:guide>
        <p15:guide id="15" orient="horz" pos="2640">
          <p15:clr>
            <a:srgbClr val="F26B43"/>
          </p15:clr>
        </p15:guide>
        <p15:guide id="16" orient="horz" pos="3096">
          <p15:clr>
            <a:srgbClr val="F26B43"/>
          </p15:clr>
        </p15:guide>
        <p15:guide id="17" orient="horz" pos="3552">
          <p15:clr>
            <a:srgbClr val="F26B43"/>
          </p15:clr>
        </p15:guide>
        <p15:guide id="18" orient="horz" pos="403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1"/>
            <a:ext cx="12192000" cy="685800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2">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2" name="Title Placeholder 1"/>
          <p:cNvSpPr>
            <a:spLocks noGrp="1"/>
          </p:cNvSpPr>
          <p:nvPr>
            <p:ph type="title"/>
          </p:nvPr>
        </p:nvSpPr>
        <p:spPr>
          <a:xfrm>
            <a:off x="512858" y="1139144"/>
            <a:ext cx="10200861" cy="76966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12858" y="1984108"/>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extLst>
      <p:ext uri="{BB962C8B-B14F-4D97-AF65-F5344CB8AC3E}">
        <p14:creationId xmlns:p14="http://schemas.microsoft.com/office/powerpoint/2010/main" val="2098392016"/>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 id="2147483985" r:id="rId15"/>
    <p:sldLayoutId id="2147483986" r:id="rId16"/>
    <p:sldLayoutId id="2147483987" r:id="rId17"/>
    <p:sldLayoutId id="2147483988" r:id="rId18"/>
    <p:sldLayoutId id="2147483989" r:id="rId19"/>
    <p:sldLayoutId id="2147483990" r:id="rId20"/>
    <p:sldLayoutId id="2147483991" r:id="rId21"/>
    <p:sldLayoutId id="2147483992" r:id="rId22"/>
    <p:sldLayoutId id="2147483993" r:id="rId23"/>
    <p:sldLayoutId id="2147483994" r:id="rId24"/>
    <p:sldLayoutId id="2147483995" r:id="rId25"/>
    <p:sldLayoutId id="2147483996" r:id="rId26"/>
    <p:sldLayoutId id="2147483997" r:id="rId27"/>
    <p:sldLayoutId id="2147483998" r:id="rId28"/>
    <p:sldLayoutId id="2147483999" r:id="rId29"/>
    <p:sldLayoutId id="2147484000" r:id="rId30"/>
  </p:sldLayoutIdLst>
  <p:transition>
    <p:fade/>
  </p:transition>
  <p:hf sldNum="0" hdr="0"/>
  <p:txStyles>
    <p:titleStyle>
      <a:lvl1pPr algn="l" defTabSz="914400" rtl="0" eaLnBrk="1" latinLnBrk="0" hangingPunct="1">
        <a:lnSpc>
          <a:spcPct val="100000"/>
        </a:lnSpc>
        <a:spcBef>
          <a:spcPct val="0"/>
        </a:spcBef>
        <a:buNone/>
        <a:defRPr sz="4400" b="1" i="0" kern="1200" cap="all" baseline="0">
          <a:solidFill>
            <a:schemeClr val="bg2">
              <a:lumMod val="25000"/>
            </a:schemeClr>
          </a:solidFill>
          <a:latin typeface="Zoram ldsLat" charset="0"/>
          <a:ea typeface="Zoram ldsLat" charset="0"/>
          <a:cs typeface="Zoram ldsLat" charset="0"/>
        </a:defRPr>
      </a:lvl1pPr>
    </p:titleStyle>
    <p:bodyStyle>
      <a:lvl1pPr marL="228600" indent="-228600" algn="l" defTabSz="914400" rtl="0" eaLnBrk="1" latinLnBrk="0" hangingPunct="1">
        <a:lnSpc>
          <a:spcPct val="100000"/>
        </a:lnSpc>
        <a:spcBef>
          <a:spcPts val="1000"/>
        </a:spcBef>
        <a:buFont typeface="Arial"/>
        <a:buChar char="•"/>
        <a:defRPr sz="2800" b="1" i="0" kern="1200">
          <a:solidFill>
            <a:schemeClr val="bg2">
              <a:lumMod val="25000"/>
            </a:schemeClr>
          </a:solidFill>
          <a:latin typeface="Zoram ldsLat" charset="0"/>
          <a:ea typeface="Zoram ldsLat" charset="0"/>
          <a:cs typeface="Zoram ldsLat" charset="0"/>
        </a:defRPr>
      </a:lvl1pPr>
      <a:lvl2pPr marL="685800" indent="-228600" algn="l" defTabSz="914400" rtl="0" eaLnBrk="1" latinLnBrk="0" hangingPunct="1">
        <a:lnSpc>
          <a:spcPct val="100000"/>
        </a:lnSpc>
        <a:spcBef>
          <a:spcPts val="500"/>
        </a:spcBef>
        <a:buFont typeface="Arial"/>
        <a:buChar char="•"/>
        <a:defRPr sz="2400" kern="1200">
          <a:solidFill>
            <a:schemeClr val="accent1"/>
          </a:solidFill>
          <a:latin typeface="Zoram ldsLat" charset="0"/>
          <a:ea typeface="Zoram ldsLat" charset="0"/>
          <a:cs typeface="Zoram ldsLat" charset="0"/>
        </a:defRPr>
      </a:lvl2pPr>
      <a:lvl3pPr marL="1143000" indent="-228600" algn="l" defTabSz="914400" rtl="0" eaLnBrk="1" latinLnBrk="0" hangingPunct="1">
        <a:lnSpc>
          <a:spcPct val="100000"/>
        </a:lnSpc>
        <a:spcBef>
          <a:spcPts val="500"/>
        </a:spcBef>
        <a:buFont typeface="Arial"/>
        <a:buChar char="•"/>
        <a:defRPr sz="2000" kern="1200">
          <a:solidFill>
            <a:schemeClr val="accent1"/>
          </a:solidFill>
          <a:latin typeface="Zoram ldsLat" charset="0"/>
          <a:ea typeface="Zoram ldsLat" charset="0"/>
          <a:cs typeface="Zoram ldsLat" charset="0"/>
        </a:defRPr>
      </a:lvl3pPr>
      <a:lvl4pPr marL="16002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4pPr>
      <a:lvl5pPr marL="20574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1248">
          <p15:clr>
            <a:srgbClr val="F26B43"/>
          </p15:clr>
        </p15:guide>
        <p15:guide id="5" pos="2112">
          <p15:clr>
            <a:srgbClr val="F26B43"/>
          </p15:clr>
        </p15:guide>
        <p15:guide id="6" pos="2976">
          <p15:clr>
            <a:srgbClr val="F26B43"/>
          </p15:clr>
        </p15:guide>
        <p15:guide id="7" pos="4704">
          <p15:clr>
            <a:srgbClr val="F26B43"/>
          </p15:clr>
        </p15:guide>
        <p15:guide id="8" pos="5568">
          <p15:clr>
            <a:srgbClr val="F26B43"/>
          </p15:clr>
        </p15:guide>
        <p15:guide id="9" pos="6432">
          <p15:clr>
            <a:srgbClr val="F26B43"/>
          </p15:clr>
        </p15:guide>
        <p15:guide id="10" pos="7272">
          <p15:clr>
            <a:srgbClr val="F26B43"/>
          </p15:clr>
        </p15:guide>
        <p15:guide id="11" orient="horz" pos="1704">
          <p15:clr>
            <a:srgbClr val="F26B43"/>
          </p15:clr>
        </p15:guide>
        <p15:guide id="12" orient="horz" pos="1224">
          <p15:clr>
            <a:srgbClr val="F26B43"/>
          </p15:clr>
        </p15:guide>
        <p15:guide id="13" orient="horz" pos="768">
          <p15:clr>
            <a:srgbClr val="F26B43"/>
          </p15:clr>
        </p15:guide>
        <p15:guide id="14" orient="horz" pos="288">
          <p15:clr>
            <a:srgbClr val="F26B43"/>
          </p15:clr>
        </p15:guide>
        <p15:guide id="15" orient="horz" pos="2640">
          <p15:clr>
            <a:srgbClr val="F26B43"/>
          </p15:clr>
        </p15:guide>
        <p15:guide id="16" orient="horz" pos="3096">
          <p15:clr>
            <a:srgbClr val="F26B43"/>
          </p15:clr>
        </p15:guide>
        <p15:guide id="17" orient="horz" pos="3552">
          <p15:clr>
            <a:srgbClr val="F26B43"/>
          </p15:clr>
        </p15:guide>
        <p15:guide id="18" orient="horz" pos="403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1"/>
            <a:ext cx="12192000" cy="685800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9">
            <a:alphaModFix amt="40000"/>
            <a:extLst>
              <a:ext uri="{28A0092B-C50C-407E-A947-70E740481C1C}">
                <a14:useLocalDpi xmlns:a14="http://schemas.microsoft.com/office/drawing/2010/main" val="0"/>
              </a:ext>
            </a:extLst>
          </a:blip>
          <a:stretch>
            <a:fillRect/>
          </a:stretch>
        </p:blipFill>
        <p:spPr>
          <a:xfrm rot="16200000" flipH="1">
            <a:off x="-1210865" y="1210865"/>
            <a:ext cx="6858000" cy="4436269"/>
          </a:xfrm>
          <a:prstGeom prst="rect">
            <a:avLst/>
          </a:prstGeom>
        </p:spPr>
      </p:pic>
      <p:sp>
        <p:nvSpPr>
          <p:cNvPr id="2" name="Title Placeholder 1"/>
          <p:cNvSpPr>
            <a:spLocks noGrp="1"/>
          </p:cNvSpPr>
          <p:nvPr>
            <p:ph type="title"/>
          </p:nvPr>
        </p:nvSpPr>
        <p:spPr>
          <a:xfrm>
            <a:off x="512858" y="1139144"/>
            <a:ext cx="10200861" cy="76966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12858" y="1984108"/>
            <a:ext cx="1020086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7315199" y="6347964"/>
            <a:ext cx="4038600" cy="365125"/>
          </a:xfrm>
          <a:prstGeom prst="rect">
            <a:avLst/>
          </a:prstGeom>
        </p:spPr>
        <p:txBody>
          <a:bodyPr vert="horz" lIns="91440" tIns="45720" rIns="91440" bIns="45720" rtlCol="0" anchor="ctr"/>
          <a:lstStyle>
            <a:lvl1pPr algn="r">
              <a:defRPr sz="1200">
                <a:solidFill>
                  <a:schemeClr val="accent1"/>
                </a:solidFill>
                <a:latin typeface="Zoram ldsLat" charset="0"/>
                <a:ea typeface="Zoram ldsLat" charset="0"/>
                <a:cs typeface="Zoram ldsLat" charset="0"/>
              </a:defRPr>
            </a:lvl1pPr>
          </a:lstStyle>
          <a:p>
            <a:fld id="{5B06C967-C119-3A46-8999-DDAAE48B2E46}" type="slidenum">
              <a:rPr lang="en-US" smtClean="0"/>
              <a:pPr/>
              <a:t>‹#›</a:t>
            </a:fld>
            <a:endParaRPr lang="en-US" dirty="0"/>
          </a:p>
        </p:txBody>
      </p:sp>
    </p:spTree>
    <p:extLst>
      <p:ext uri="{BB962C8B-B14F-4D97-AF65-F5344CB8AC3E}">
        <p14:creationId xmlns:p14="http://schemas.microsoft.com/office/powerpoint/2010/main" val="1160767393"/>
      </p:ext>
    </p:extLst>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 id="2147484022" r:id="rId18"/>
    <p:sldLayoutId id="2147484023" r:id="rId19"/>
    <p:sldLayoutId id="2147484024" r:id="rId20"/>
    <p:sldLayoutId id="2147484025" r:id="rId21"/>
    <p:sldLayoutId id="2147484026" r:id="rId22"/>
    <p:sldLayoutId id="2147484027" r:id="rId23"/>
    <p:sldLayoutId id="2147484028" r:id="rId24"/>
    <p:sldLayoutId id="2147484029" r:id="rId25"/>
    <p:sldLayoutId id="2147484030" r:id="rId26"/>
    <p:sldLayoutId id="2147484031" r:id="rId27"/>
  </p:sldLayoutIdLst>
  <p:transition>
    <p:fade/>
  </p:transition>
  <p:hf sldNum="0" hdr="0"/>
  <p:txStyles>
    <p:titleStyle>
      <a:lvl1pPr algn="l" defTabSz="914400" rtl="0" eaLnBrk="1" latinLnBrk="0" hangingPunct="1">
        <a:lnSpc>
          <a:spcPct val="100000"/>
        </a:lnSpc>
        <a:spcBef>
          <a:spcPct val="0"/>
        </a:spcBef>
        <a:buNone/>
        <a:defRPr sz="4400" b="1" i="0" kern="1200" cap="all" baseline="0">
          <a:solidFill>
            <a:schemeClr val="bg2">
              <a:lumMod val="25000"/>
            </a:schemeClr>
          </a:solidFill>
          <a:latin typeface="Zoram ldsLat" charset="0"/>
          <a:ea typeface="Zoram ldsLat" charset="0"/>
          <a:cs typeface="Zoram ldsLat" charset="0"/>
        </a:defRPr>
      </a:lvl1pPr>
    </p:titleStyle>
    <p:bodyStyle>
      <a:lvl1pPr marL="228600" indent="-228600" algn="l" defTabSz="914400" rtl="0" eaLnBrk="1" latinLnBrk="0" hangingPunct="1">
        <a:lnSpc>
          <a:spcPct val="100000"/>
        </a:lnSpc>
        <a:spcBef>
          <a:spcPts val="1000"/>
        </a:spcBef>
        <a:buFont typeface="Arial"/>
        <a:buChar char="•"/>
        <a:defRPr sz="2800" b="1" i="0" kern="1200">
          <a:solidFill>
            <a:schemeClr val="bg2">
              <a:lumMod val="25000"/>
            </a:schemeClr>
          </a:solidFill>
          <a:latin typeface="Zoram ldsLat" charset="0"/>
          <a:ea typeface="Zoram ldsLat" charset="0"/>
          <a:cs typeface="Zoram ldsLat" charset="0"/>
        </a:defRPr>
      </a:lvl1pPr>
      <a:lvl2pPr marL="685800" indent="-228600" algn="l" defTabSz="914400" rtl="0" eaLnBrk="1" latinLnBrk="0" hangingPunct="1">
        <a:lnSpc>
          <a:spcPct val="100000"/>
        </a:lnSpc>
        <a:spcBef>
          <a:spcPts val="500"/>
        </a:spcBef>
        <a:buFont typeface="Arial"/>
        <a:buChar char="•"/>
        <a:defRPr sz="2400" kern="1200">
          <a:solidFill>
            <a:schemeClr val="accent1"/>
          </a:solidFill>
          <a:latin typeface="Zoram ldsLat" charset="0"/>
          <a:ea typeface="Zoram ldsLat" charset="0"/>
          <a:cs typeface="Zoram ldsLat" charset="0"/>
        </a:defRPr>
      </a:lvl2pPr>
      <a:lvl3pPr marL="1143000" indent="-228600" algn="l" defTabSz="914400" rtl="0" eaLnBrk="1" latinLnBrk="0" hangingPunct="1">
        <a:lnSpc>
          <a:spcPct val="100000"/>
        </a:lnSpc>
        <a:spcBef>
          <a:spcPts val="500"/>
        </a:spcBef>
        <a:buFont typeface="Arial"/>
        <a:buChar char="•"/>
        <a:defRPr sz="2000" kern="1200">
          <a:solidFill>
            <a:schemeClr val="accent1"/>
          </a:solidFill>
          <a:latin typeface="Zoram ldsLat" charset="0"/>
          <a:ea typeface="Zoram ldsLat" charset="0"/>
          <a:cs typeface="Zoram ldsLat" charset="0"/>
        </a:defRPr>
      </a:lvl3pPr>
      <a:lvl4pPr marL="16002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4pPr>
      <a:lvl5pPr marL="2057400" indent="-228600" algn="l" defTabSz="914400" rtl="0" eaLnBrk="1" latinLnBrk="0" hangingPunct="1">
        <a:lnSpc>
          <a:spcPct val="100000"/>
        </a:lnSpc>
        <a:spcBef>
          <a:spcPts val="500"/>
        </a:spcBef>
        <a:buFont typeface="Arial"/>
        <a:buChar char="•"/>
        <a:defRPr sz="1800" kern="1200">
          <a:solidFill>
            <a:schemeClr val="accent1"/>
          </a:solidFill>
          <a:latin typeface="Zoram ldsLat" charset="0"/>
          <a:ea typeface="Zoram ldsLat" charset="0"/>
          <a:cs typeface="Zoram ldsL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1248">
          <p15:clr>
            <a:srgbClr val="F26B43"/>
          </p15:clr>
        </p15:guide>
        <p15:guide id="5" pos="2112">
          <p15:clr>
            <a:srgbClr val="F26B43"/>
          </p15:clr>
        </p15:guide>
        <p15:guide id="6" pos="2976">
          <p15:clr>
            <a:srgbClr val="F26B43"/>
          </p15:clr>
        </p15:guide>
        <p15:guide id="7" pos="4704">
          <p15:clr>
            <a:srgbClr val="F26B43"/>
          </p15:clr>
        </p15:guide>
        <p15:guide id="8" pos="5568">
          <p15:clr>
            <a:srgbClr val="F26B43"/>
          </p15:clr>
        </p15:guide>
        <p15:guide id="9" pos="6432">
          <p15:clr>
            <a:srgbClr val="F26B43"/>
          </p15:clr>
        </p15:guide>
        <p15:guide id="10" pos="7272">
          <p15:clr>
            <a:srgbClr val="F26B43"/>
          </p15:clr>
        </p15:guide>
        <p15:guide id="11" orient="horz" pos="1704">
          <p15:clr>
            <a:srgbClr val="F26B43"/>
          </p15:clr>
        </p15:guide>
        <p15:guide id="12" orient="horz" pos="1224">
          <p15:clr>
            <a:srgbClr val="F26B43"/>
          </p15:clr>
        </p15:guide>
        <p15:guide id="13" orient="horz" pos="768">
          <p15:clr>
            <a:srgbClr val="F26B43"/>
          </p15:clr>
        </p15:guide>
        <p15:guide id="14" orient="horz" pos="288">
          <p15:clr>
            <a:srgbClr val="F26B43"/>
          </p15:clr>
        </p15:guide>
        <p15:guide id="15" orient="horz" pos="2640">
          <p15:clr>
            <a:srgbClr val="F26B43"/>
          </p15:clr>
        </p15:guide>
        <p15:guide id="16" orient="horz" pos="3096">
          <p15:clr>
            <a:srgbClr val="F26B43"/>
          </p15:clr>
        </p15:guide>
        <p15:guide id="17" orient="horz" pos="3552">
          <p15:clr>
            <a:srgbClr val="F26B43"/>
          </p15:clr>
        </p15:guide>
        <p15:guide id="18" orient="horz" pos="403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7.tiff"/><Relationship Id="rId4" Type="http://schemas.openxmlformats.org/officeDocument/2006/relationships/image" Target="../media/image1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7" name="Text Placeholder 6">
            <a:extLst>
              <a:ext uri="{FF2B5EF4-FFF2-40B4-BE49-F238E27FC236}">
                <a16:creationId xmlns:a16="http://schemas.microsoft.com/office/drawing/2014/main" id="{E472488A-DEBD-2542-BB9D-2A835507ADC1}"/>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4" name="Date Placeholder 3">
            <a:extLst>
              <a:ext uri="{FF2B5EF4-FFF2-40B4-BE49-F238E27FC236}">
                <a16:creationId xmlns:a16="http://schemas.microsoft.com/office/drawing/2014/main" id="{E05DBE60-105C-1D40-B53C-FFBD2A784B71}"/>
              </a:ext>
            </a:extLst>
          </p:cNvPr>
          <p:cNvSpPr>
            <a:spLocks noGrp="1"/>
          </p:cNvSpPr>
          <p:nvPr>
            <p:ph type="dt" sz="half" idx="10"/>
          </p:nvPr>
        </p:nvSpPr>
        <p:spPr/>
        <p:txBody>
          <a:bodyPr/>
          <a:lstStyle/>
          <a:p>
            <a:r>
              <a:rPr lang="en-US" dirty="0"/>
              <a:t>Philanthropies</a:t>
            </a:r>
          </a:p>
          <a:p>
            <a:r>
              <a:rPr lang="en-US" dirty="0"/>
              <a:t>© 2020 by Intellectual Reserve, Inc. All Rights Reserved</a:t>
            </a:r>
          </a:p>
        </p:txBody>
      </p:sp>
      <p:sp>
        <p:nvSpPr>
          <p:cNvPr id="3" name="Rectangle 2">
            <a:extLst>
              <a:ext uri="{FF2B5EF4-FFF2-40B4-BE49-F238E27FC236}">
                <a16:creationId xmlns:a16="http://schemas.microsoft.com/office/drawing/2014/main" id="{68AA7E0C-23BB-864D-B1AD-D32FB7C34337}"/>
              </a:ext>
            </a:extLst>
          </p:cNvPr>
          <p:cNvSpPr/>
          <p:nvPr/>
        </p:nvSpPr>
        <p:spPr>
          <a:xfrm>
            <a:off x="3968115" y="2897555"/>
            <a:ext cx="4255770" cy="1754326"/>
          </a:xfrm>
          <a:prstGeom prst="rect">
            <a:avLst/>
          </a:prstGeom>
        </p:spPr>
        <p:txBody>
          <a:bodyPr wrap="square">
            <a:spAutoFit/>
          </a:bodyPr>
          <a:lstStyle/>
          <a:p>
            <a:r>
              <a:rPr lang="en-US" sz="3600" dirty="0"/>
              <a:t>Who are we?</a:t>
            </a:r>
          </a:p>
          <a:p>
            <a:r>
              <a:rPr lang="en-US" sz="3600" dirty="0"/>
              <a:t>What do we do?</a:t>
            </a:r>
          </a:p>
          <a:p>
            <a:r>
              <a:rPr lang="en-US" sz="3600" dirty="0"/>
              <a:t>How do we do it?</a:t>
            </a:r>
          </a:p>
        </p:txBody>
      </p:sp>
    </p:spTree>
    <p:extLst>
      <p:ext uri="{BB962C8B-B14F-4D97-AF65-F5344CB8AC3E}">
        <p14:creationId xmlns:p14="http://schemas.microsoft.com/office/powerpoint/2010/main" val="38850828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3">
                                            <p:txEl>
                                              <p:pRg st="1" end="1"/>
                                            </p:txEl>
                                          </p:spTgt>
                                        </p:tgtEl>
                                        <p:attrNameLst>
                                          <p:attrName>style.opacity</p:attrName>
                                        </p:attrNameLst>
                                      </p:cBhvr>
                                      <p:to>
                                        <p:strVal val="0.5"/>
                                      </p:to>
                                    </p:set>
                                    <p:animEffect filter="image" prLst="opacity: 0.5">
                                      <p:cBhvr rctx="IE">
                                        <p:cTn id="7" dur="indefinite"/>
                                        <p:tgtEl>
                                          <p:spTgt spid="3">
                                            <p:txEl>
                                              <p:pRg st="1" end="1"/>
                                            </p:txEl>
                                          </p:spTgt>
                                        </p:tgtEl>
                                      </p:cBhvr>
                                    </p:animEffect>
                                  </p:childTnLst>
                                </p:cTn>
                              </p:par>
                              <p:par>
                                <p:cTn id="8" presetID="9" presetClass="emph" presetSubtype="0" nodeType="withEffect">
                                  <p:stCondLst>
                                    <p:cond delay="0"/>
                                  </p:stCondLst>
                                  <p:childTnLst>
                                    <p:set>
                                      <p:cBhvr>
                                        <p:cTn id="9" dur="indefinite"/>
                                        <p:tgtEl>
                                          <p:spTgt spid="3">
                                            <p:txEl>
                                              <p:pRg st="2" end="2"/>
                                            </p:txEl>
                                          </p:spTgt>
                                        </p:tgtEl>
                                        <p:attrNameLst>
                                          <p:attrName>style.opacity</p:attrName>
                                        </p:attrNameLst>
                                      </p:cBhvr>
                                      <p:to>
                                        <p:strVal val="0.5"/>
                                      </p:to>
                                    </p:set>
                                    <p:animEffect filter="image" prLst="opacity: 0.5">
                                      <p:cBhvr rctx="IE">
                                        <p:cTn id="10" dur="indefinite"/>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14" name="Rectangle 13">
            <a:extLst>
              <a:ext uri="{FF2B5EF4-FFF2-40B4-BE49-F238E27FC236}">
                <a16:creationId xmlns:a16="http://schemas.microsoft.com/office/drawing/2014/main" id="{05494374-0626-8E46-97F1-59AFDC1B8DFC}"/>
              </a:ext>
            </a:extLst>
          </p:cNvPr>
          <p:cNvSpPr/>
          <p:nvPr/>
        </p:nvSpPr>
        <p:spPr>
          <a:xfrm>
            <a:off x="1500687" y="2003808"/>
            <a:ext cx="8935084" cy="1092607"/>
          </a:xfrm>
          <a:prstGeom prst="rect">
            <a:avLst/>
          </a:prstGeom>
        </p:spPr>
        <p:txBody>
          <a:bodyPr wrap="square">
            <a:spAutoFit/>
          </a:bodyPr>
          <a:lstStyle/>
          <a:p>
            <a:pPr>
              <a:spcBef>
                <a:spcPts val="600"/>
              </a:spcBef>
            </a:pPr>
            <a:r>
              <a:rPr lang="en-US" sz="3600" dirty="0"/>
              <a:t>How do we do it?</a:t>
            </a:r>
          </a:p>
          <a:p>
            <a:pPr>
              <a:spcBef>
                <a:spcPts val="600"/>
              </a:spcBef>
            </a:pPr>
            <a:r>
              <a:rPr lang="en-US" sz="2400" dirty="0"/>
              <a:t>My Role:</a:t>
            </a:r>
          </a:p>
        </p:txBody>
      </p:sp>
      <p:pic>
        <p:nvPicPr>
          <p:cNvPr id="15" name="Picture 14">
            <a:extLst>
              <a:ext uri="{FF2B5EF4-FFF2-40B4-BE49-F238E27FC236}">
                <a16:creationId xmlns:a16="http://schemas.microsoft.com/office/drawing/2014/main" id="{F2BD00FB-F91F-DD4B-A4DE-511F792C074E}"/>
              </a:ext>
            </a:extLst>
          </p:cNvPr>
          <p:cNvPicPr>
            <a:picLocks noChangeAspect="1"/>
          </p:cNvPicPr>
          <p:nvPr/>
        </p:nvPicPr>
        <p:blipFill>
          <a:blip r:embed="rId3"/>
          <a:stretch>
            <a:fillRect/>
          </a:stretch>
        </p:blipFill>
        <p:spPr>
          <a:xfrm>
            <a:off x="3745729" y="2830743"/>
            <a:ext cx="4445000" cy="3200400"/>
          </a:xfrm>
          <a:prstGeom prst="rect">
            <a:avLst/>
          </a:prstGeom>
        </p:spPr>
      </p:pic>
      <p:sp>
        <p:nvSpPr>
          <p:cNvPr id="9" name="Text Placeholder 6">
            <a:extLst>
              <a:ext uri="{FF2B5EF4-FFF2-40B4-BE49-F238E27FC236}">
                <a16:creationId xmlns:a16="http://schemas.microsoft.com/office/drawing/2014/main" id="{3552061C-5936-6540-A93A-0EC32337037E}"/>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10" name="Date Placeholder 3">
            <a:extLst>
              <a:ext uri="{FF2B5EF4-FFF2-40B4-BE49-F238E27FC236}">
                <a16:creationId xmlns:a16="http://schemas.microsoft.com/office/drawing/2014/main" id="{96E758DC-9CE1-3E4C-A341-B5A1EBF93E12}"/>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7893764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13" name="Rectangle 12">
            <a:extLst>
              <a:ext uri="{FF2B5EF4-FFF2-40B4-BE49-F238E27FC236}">
                <a16:creationId xmlns:a16="http://schemas.microsoft.com/office/drawing/2014/main" id="{A6CE56A8-338E-E142-8D9B-5450BCDC85ED}"/>
              </a:ext>
            </a:extLst>
          </p:cNvPr>
          <p:cNvSpPr/>
          <p:nvPr/>
        </p:nvSpPr>
        <p:spPr>
          <a:xfrm>
            <a:off x="1500687" y="2003808"/>
            <a:ext cx="8935084" cy="4585871"/>
          </a:xfrm>
          <a:prstGeom prst="rect">
            <a:avLst/>
          </a:prstGeom>
        </p:spPr>
        <p:txBody>
          <a:bodyPr wrap="square">
            <a:spAutoFit/>
          </a:bodyPr>
          <a:lstStyle/>
          <a:p>
            <a:pPr>
              <a:spcBef>
                <a:spcPts val="600"/>
              </a:spcBef>
            </a:pPr>
            <a:r>
              <a:rPr lang="en-US" sz="3600" dirty="0"/>
              <a:t>How do we do it?</a:t>
            </a:r>
          </a:p>
          <a:p>
            <a:pPr>
              <a:spcBef>
                <a:spcPts val="600"/>
              </a:spcBef>
            </a:pPr>
            <a:r>
              <a:rPr lang="en-US" sz="2400" dirty="0"/>
              <a:t>My Role:</a:t>
            </a:r>
          </a:p>
          <a:p>
            <a:pPr>
              <a:spcBef>
                <a:spcPts val="600"/>
              </a:spcBef>
            </a:pPr>
            <a:r>
              <a:rPr lang="en-US" sz="2400" dirty="0"/>
              <a:t>Assist with private, family, and corporate foundation requests to donors</a:t>
            </a:r>
          </a:p>
          <a:p>
            <a:pPr marL="342900" indent="-342900">
              <a:spcBef>
                <a:spcPts val="600"/>
              </a:spcBef>
              <a:buFont typeface="Arial" panose="020B0604020202020204" pitchFamily="34" charset="0"/>
              <a:buChar char="•"/>
            </a:pPr>
            <a:r>
              <a:rPr lang="en-US" sz="2400" dirty="0"/>
              <a:t>Write and edit proposals and applications</a:t>
            </a:r>
          </a:p>
          <a:p>
            <a:pPr marL="342900" indent="-342900">
              <a:spcBef>
                <a:spcPts val="600"/>
              </a:spcBef>
              <a:buFont typeface="Arial" panose="020B0604020202020204" pitchFamily="34" charset="0"/>
              <a:buChar char="•"/>
            </a:pPr>
            <a:r>
              <a:rPr lang="en-US" sz="2400" dirty="0"/>
              <a:t>Submit requests</a:t>
            </a:r>
          </a:p>
          <a:p>
            <a:pPr marL="342900" indent="-342900">
              <a:spcBef>
                <a:spcPts val="600"/>
              </a:spcBef>
              <a:buFont typeface="Arial" panose="020B0604020202020204" pitchFamily="34" charset="0"/>
              <a:buChar char="•"/>
            </a:pPr>
            <a:r>
              <a:rPr lang="en-US" sz="2400" dirty="0"/>
              <a:t>Research grant opportunities</a:t>
            </a:r>
          </a:p>
          <a:p>
            <a:pPr marL="342900" indent="-342900">
              <a:spcBef>
                <a:spcPts val="600"/>
              </a:spcBef>
              <a:buFont typeface="Arial" panose="020B0604020202020204" pitchFamily="34" charset="0"/>
              <a:buChar char="•"/>
            </a:pPr>
            <a:r>
              <a:rPr lang="en-US" sz="2400" dirty="0"/>
              <a:t>Serve as a liaison with campus departments</a:t>
            </a:r>
          </a:p>
          <a:p>
            <a:pPr marL="342900" indent="-342900">
              <a:spcBef>
                <a:spcPts val="600"/>
              </a:spcBef>
              <a:buFont typeface="Arial" panose="020B0604020202020204" pitchFamily="34" charset="0"/>
              <a:buChar char="•"/>
            </a:pPr>
            <a:r>
              <a:rPr lang="en-US" sz="2400" dirty="0"/>
              <a:t>Reporting</a:t>
            </a:r>
          </a:p>
          <a:p>
            <a:pPr marL="342900" indent="-342900">
              <a:spcBef>
                <a:spcPts val="600"/>
              </a:spcBef>
              <a:buFont typeface="Arial" panose="020B0604020202020204" pitchFamily="34" charset="0"/>
              <a:buChar char="•"/>
            </a:pPr>
            <a:endParaRPr lang="en-US" sz="2400" dirty="0"/>
          </a:p>
        </p:txBody>
      </p:sp>
      <p:sp>
        <p:nvSpPr>
          <p:cNvPr id="8" name="Text Placeholder 6">
            <a:extLst>
              <a:ext uri="{FF2B5EF4-FFF2-40B4-BE49-F238E27FC236}">
                <a16:creationId xmlns:a16="http://schemas.microsoft.com/office/drawing/2014/main" id="{03FD9EAD-0156-C14B-AB87-9B3555260B0C}"/>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9116E1AE-49F9-8741-B051-B6E5EE68D128}"/>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15294378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animEffect transition="in" filter="dissolve">
                                      <p:cBhvr>
                                        <p:cTn id="7" dur="500"/>
                                        <p:tgtEl>
                                          <p:spTgt spid="1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
                                            <p:txEl>
                                              <p:pRg st="4" end="4"/>
                                            </p:txEl>
                                          </p:spTgt>
                                        </p:tgtEl>
                                        <p:attrNameLst>
                                          <p:attrName>style.visibility</p:attrName>
                                        </p:attrNameLst>
                                      </p:cBhvr>
                                      <p:to>
                                        <p:strVal val="visible"/>
                                      </p:to>
                                    </p:set>
                                    <p:animEffect transition="in" filter="dissolve">
                                      <p:cBhvr>
                                        <p:cTn id="12" dur="500"/>
                                        <p:tgtEl>
                                          <p:spTgt spid="1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
                                            <p:txEl>
                                              <p:pRg st="5" end="5"/>
                                            </p:txEl>
                                          </p:spTgt>
                                        </p:tgtEl>
                                        <p:attrNameLst>
                                          <p:attrName>style.visibility</p:attrName>
                                        </p:attrNameLst>
                                      </p:cBhvr>
                                      <p:to>
                                        <p:strVal val="visible"/>
                                      </p:to>
                                    </p:set>
                                    <p:animEffect transition="in" filter="dissolve">
                                      <p:cBhvr>
                                        <p:cTn id="17" dur="500"/>
                                        <p:tgtEl>
                                          <p:spTgt spid="1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
                                            <p:txEl>
                                              <p:pRg st="6" end="6"/>
                                            </p:txEl>
                                          </p:spTgt>
                                        </p:tgtEl>
                                        <p:attrNameLst>
                                          <p:attrName>style.visibility</p:attrName>
                                        </p:attrNameLst>
                                      </p:cBhvr>
                                      <p:to>
                                        <p:strVal val="visible"/>
                                      </p:to>
                                    </p:set>
                                    <p:animEffect transition="in" filter="dissolve">
                                      <p:cBhvr>
                                        <p:cTn id="22" dur="500"/>
                                        <p:tgtEl>
                                          <p:spTgt spid="1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3">
                                            <p:txEl>
                                              <p:pRg st="7" end="7"/>
                                            </p:txEl>
                                          </p:spTgt>
                                        </p:tgtEl>
                                        <p:attrNameLst>
                                          <p:attrName>style.visibility</p:attrName>
                                        </p:attrNameLst>
                                      </p:cBhvr>
                                      <p:to>
                                        <p:strVal val="visible"/>
                                      </p:to>
                                    </p:set>
                                    <p:animEffect transition="in" filter="dissolve">
                                      <p:cBhvr>
                                        <p:cTn id="27"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13" name="Rectangle 12">
            <a:extLst>
              <a:ext uri="{FF2B5EF4-FFF2-40B4-BE49-F238E27FC236}">
                <a16:creationId xmlns:a16="http://schemas.microsoft.com/office/drawing/2014/main" id="{A6CE56A8-338E-E142-8D9B-5450BCDC85ED}"/>
              </a:ext>
            </a:extLst>
          </p:cNvPr>
          <p:cNvSpPr/>
          <p:nvPr/>
        </p:nvSpPr>
        <p:spPr>
          <a:xfrm>
            <a:off x="1500687" y="2003808"/>
            <a:ext cx="8881563" cy="3585597"/>
          </a:xfrm>
          <a:prstGeom prst="rect">
            <a:avLst/>
          </a:prstGeom>
        </p:spPr>
        <p:txBody>
          <a:bodyPr wrap="square">
            <a:spAutoFit/>
          </a:bodyPr>
          <a:lstStyle/>
          <a:p>
            <a:pPr>
              <a:spcBef>
                <a:spcPts val="600"/>
              </a:spcBef>
            </a:pPr>
            <a:r>
              <a:rPr lang="en-US" sz="2400" dirty="0"/>
              <a:t>Contact info</a:t>
            </a:r>
          </a:p>
          <a:p>
            <a:pPr>
              <a:spcBef>
                <a:spcPts val="600"/>
              </a:spcBef>
            </a:pPr>
            <a:endParaRPr lang="en-US" sz="2400" dirty="0"/>
          </a:p>
          <a:p>
            <a:pPr>
              <a:spcBef>
                <a:spcPts val="600"/>
              </a:spcBef>
            </a:pPr>
            <a:endParaRPr lang="en-US" sz="2400" dirty="0"/>
          </a:p>
          <a:p>
            <a:pPr algn="ctr">
              <a:spcBef>
                <a:spcPts val="600"/>
              </a:spcBef>
            </a:pPr>
            <a:endParaRPr lang="en-US" sz="2400" dirty="0"/>
          </a:p>
          <a:p>
            <a:pPr algn="ctr">
              <a:spcBef>
                <a:spcPts val="600"/>
              </a:spcBef>
            </a:pPr>
            <a:r>
              <a:rPr lang="en-US" sz="2400" dirty="0" err="1"/>
              <a:t>Taunja</a:t>
            </a:r>
            <a:r>
              <a:rPr lang="en-US" sz="2400" dirty="0"/>
              <a:t> Baxter</a:t>
            </a:r>
          </a:p>
          <a:p>
            <a:pPr algn="ctr">
              <a:spcBef>
                <a:spcPts val="600"/>
              </a:spcBef>
            </a:pPr>
            <a:r>
              <a:rPr lang="en-US" sz="2400" dirty="0"/>
              <a:t>Communications Specialist, Grants</a:t>
            </a:r>
          </a:p>
          <a:p>
            <a:pPr algn="ctr">
              <a:spcBef>
                <a:spcPts val="600"/>
              </a:spcBef>
            </a:pPr>
            <a:r>
              <a:rPr lang="en-US" sz="2400" dirty="0" err="1"/>
              <a:t>taunja.baxter@ChurchofJesusChrist.org</a:t>
            </a:r>
            <a:endParaRPr lang="en-US" sz="2400" dirty="0"/>
          </a:p>
          <a:p>
            <a:pPr algn="ctr">
              <a:spcBef>
                <a:spcPts val="600"/>
              </a:spcBef>
            </a:pPr>
            <a:r>
              <a:rPr lang="en-US" sz="2400" dirty="0"/>
              <a:t>O: 801-356-5263      C: 801-420-4919</a:t>
            </a:r>
          </a:p>
        </p:txBody>
      </p:sp>
      <p:sp>
        <p:nvSpPr>
          <p:cNvPr id="8" name="Text Placeholder 6">
            <a:extLst>
              <a:ext uri="{FF2B5EF4-FFF2-40B4-BE49-F238E27FC236}">
                <a16:creationId xmlns:a16="http://schemas.microsoft.com/office/drawing/2014/main" id="{03FD9EAD-0156-C14B-AB87-9B3555260B0C}"/>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9116E1AE-49F9-8741-B051-B6E5EE68D128}"/>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pic>
        <p:nvPicPr>
          <p:cNvPr id="12" name="Picture 11" descr="A picture containing text&#10;&#10;Description automatically generated">
            <a:extLst>
              <a:ext uri="{FF2B5EF4-FFF2-40B4-BE49-F238E27FC236}">
                <a16:creationId xmlns:a16="http://schemas.microsoft.com/office/drawing/2014/main" id="{BB3F3E5C-F320-6D49-90A8-0DBD0F0EC744}"/>
              </a:ext>
            </a:extLst>
          </p:cNvPr>
          <p:cNvPicPr>
            <a:picLocks noChangeAspect="1"/>
          </p:cNvPicPr>
          <p:nvPr/>
        </p:nvPicPr>
        <p:blipFill>
          <a:blip r:embed="rId3"/>
          <a:stretch>
            <a:fillRect/>
          </a:stretch>
        </p:blipFill>
        <p:spPr>
          <a:xfrm>
            <a:off x="3566568" y="2600015"/>
            <a:ext cx="4749800" cy="825500"/>
          </a:xfrm>
          <a:prstGeom prst="rect">
            <a:avLst/>
          </a:prstGeom>
        </p:spPr>
      </p:pic>
    </p:spTree>
    <p:extLst>
      <p:ext uri="{BB962C8B-B14F-4D97-AF65-F5344CB8AC3E}">
        <p14:creationId xmlns:p14="http://schemas.microsoft.com/office/powerpoint/2010/main" val="204378551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1500687" y="2112296"/>
            <a:ext cx="7381592" cy="3508653"/>
          </a:xfrm>
          <a:prstGeom prst="rect">
            <a:avLst/>
          </a:prstGeom>
        </p:spPr>
        <p:txBody>
          <a:bodyPr wrap="square">
            <a:spAutoFit/>
          </a:bodyPr>
          <a:lstStyle/>
          <a:p>
            <a:r>
              <a:rPr lang="en-US" sz="3600" dirty="0"/>
              <a:t>Who are we?</a:t>
            </a:r>
          </a:p>
          <a:p>
            <a:endParaRPr lang="en-US" dirty="0"/>
          </a:p>
          <a:p>
            <a:pPr marL="342900" indent="-342900">
              <a:buFont typeface="Arial" panose="020B0604020202020204" pitchFamily="34" charset="0"/>
              <a:buChar char="•"/>
            </a:pPr>
            <a:r>
              <a:rPr lang="en-US" sz="2400" dirty="0"/>
              <a:t>A department of The Church of Jesus Christ of Latter-day Saints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Responsible for philanthropic contributions to the Church and its affiliated programs and institutions</a:t>
            </a:r>
          </a:p>
          <a:p>
            <a:endParaRPr lang="en-US" sz="2400" dirty="0"/>
          </a:p>
          <a:p>
            <a:pPr marL="342900" indent="-342900">
              <a:buFont typeface="Arial" panose="020B0604020202020204" pitchFamily="34" charset="0"/>
              <a:buChar char="•"/>
            </a:pPr>
            <a:r>
              <a:rPr lang="en-US" sz="2400" dirty="0"/>
              <a:t>The only authorized fundraising entity for the Church  </a:t>
            </a:r>
          </a:p>
        </p:txBody>
      </p:sp>
      <p:pic>
        <p:nvPicPr>
          <p:cNvPr id="12" name="Picture 11">
            <a:extLst>
              <a:ext uri="{FF2B5EF4-FFF2-40B4-BE49-F238E27FC236}">
                <a16:creationId xmlns:a16="http://schemas.microsoft.com/office/drawing/2014/main" id="{1B57B6EC-F1E3-A94D-B2BB-23464C39EC97}"/>
              </a:ext>
            </a:extLst>
          </p:cNvPr>
          <p:cNvPicPr>
            <a:picLocks noChangeAspect="1"/>
          </p:cNvPicPr>
          <p:nvPr/>
        </p:nvPicPr>
        <p:blipFill>
          <a:blip r:embed="rId3"/>
          <a:stretch>
            <a:fillRect/>
          </a:stretch>
        </p:blipFill>
        <p:spPr>
          <a:xfrm>
            <a:off x="9079489" y="3312625"/>
            <a:ext cx="1191665" cy="2352969"/>
          </a:xfrm>
          <a:prstGeom prst="rect">
            <a:avLst/>
          </a:prstGeom>
        </p:spPr>
      </p:pic>
      <p:sp>
        <p:nvSpPr>
          <p:cNvPr id="8" name="Text Placeholder 6">
            <a:extLst>
              <a:ext uri="{FF2B5EF4-FFF2-40B4-BE49-F238E27FC236}">
                <a16:creationId xmlns:a16="http://schemas.microsoft.com/office/drawing/2014/main" id="{FD8F2D44-5435-4D49-8DC3-4CC09F705123}"/>
              </a:ext>
            </a:extLst>
          </p:cNvPr>
          <p:cNvSpPr txBox="1">
            <a:spLocks/>
          </p:cNvSpPr>
          <p:nvPr/>
        </p:nvSpPr>
        <p:spPr>
          <a:xfrm>
            <a:off x="1166060" y="1417607"/>
            <a:ext cx="7381592" cy="3836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a:buNone/>
              <a:defRPr sz="2800" b="0" i="1" kern="1200">
                <a:solidFill>
                  <a:schemeClr val="bg2">
                    <a:lumMod val="25000"/>
                  </a:schemeClr>
                </a:solidFill>
                <a:latin typeface="Zoram ldsLat" charset="0"/>
                <a:ea typeface="Zoram ldsLat" charset="0"/>
                <a:cs typeface="Zoram ldsLat" charset="0"/>
              </a:defRPr>
            </a:lvl1pPr>
            <a:lvl2pPr marL="457200" indent="0" algn="l" defTabSz="914400" rtl="0" eaLnBrk="1" latinLnBrk="0" hangingPunct="1">
              <a:lnSpc>
                <a:spcPct val="100000"/>
              </a:lnSpc>
              <a:spcBef>
                <a:spcPts val="500"/>
              </a:spcBef>
              <a:buFont typeface="Arial"/>
              <a:buNone/>
              <a:defRPr sz="2000" kern="1200">
                <a:solidFill>
                  <a:schemeClr val="tx1">
                    <a:tint val="75000"/>
                  </a:schemeClr>
                </a:solidFill>
                <a:latin typeface="Zoram ldsLat" charset="0"/>
                <a:ea typeface="Zoram ldsLat" charset="0"/>
                <a:cs typeface="Zoram ldsLat" charset="0"/>
              </a:defRPr>
            </a:lvl2pPr>
            <a:lvl3pPr marL="914400" indent="0" algn="l" defTabSz="914400" rtl="0" eaLnBrk="1" latinLnBrk="0" hangingPunct="1">
              <a:lnSpc>
                <a:spcPct val="100000"/>
              </a:lnSpc>
              <a:spcBef>
                <a:spcPts val="500"/>
              </a:spcBef>
              <a:buFont typeface="Arial"/>
              <a:buNone/>
              <a:defRPr sz="1800" kern="1200">
                <a:solidFill>
                  <a:schemeClr val="tx1">
                    <a:tint val="75000"/>
                  </a:schemeClr>
                </a:solidFill>
                <a:latin typeface="Zoram ldsLat" charset="0"/>
                <a:ea typeface="Zoram ldsLat" charset="0"/>
                <a:cs typeface="Zoram ldsLat" charset="0"/>
              </a:defRPr>
            </a:lvl3pPr>
            <a:lvl4pPr marL="1371600" indent="0" algn="l" defTabSz="914400" rtl="0" eaLnBrk="1" latinLnBrk="0" hangingPunct="1">
              <a:lnSpc>
                <a:spcPct val="100000"/>
              </a:lnSpc>
              <a:spcBef>
                <a:spcPts val="500"/>
              </a:spcBef>
              <a:buFont typeface="Arial"/>
              <a:buNone/>
              <a:defRPr sz="1600" kern="1200">
                <a:solidFill>
                  <a:schemeClr val="tx1">
                    <a:tint val="75000"/>
                  </a:schemeClr>
                </a:solidFill>
                <a:latin typeface="Zoram ldsLat" charset="0"/>
                <a:ea typeface="Zoram ldsLat" charset="0"/>
                <a:cs typeface="Zoram ldsLat" charset="0"/>
              </a:defRPr>
            </a:lvl4pPr>
            <a:lvl5pPr marL="1828800" indent="0" algn="l" defTabSz="914400" rtl="0" eaLnBrk="1" latinLnBrk="0" hangingPunct="1">
              <a:lnSpc>
                <a:spcPct val="100000"/>
              </a:lnSpc>
              <a:spcBef>
                <a:spcPts val="500"/>
              </a:spcBef>
              <a:buFont typeface="Arial"/>
              <a:buNone/>
              <a:defRPr sz="1600" kern="1200">
                <a:solidFill>
                  <a:schemeClr val="tx1">
                    <a:tint val="75000"/>
                  </a:schemeClr>
                </a:solidFill>
                <a:latin typeface="Zoram ldsLat" charset="0"/>
                <a:ea typeface="Zoram ldsLat" charset="0"/>
                <a:cs typeface="Zoram ldsLat" charset="0"/>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r>
              <a:rPr lang="en-US"/>
              <a:t>at The Church of Jesus Christ of Latter-day Saints</a:t>
            </a:r>
            <a:endParaRPr lang="en-US" dirty="0"/>
          </a:p>
        </p:txBody>
      </p:sp>
      <p:sp>
        <p:nvSpPr>
          <p:cNvPr id="10" name="Date Placeholder 3">
            <a:extLst>
              <a:ext uri="{FF2B5EF4-FFF2-40B4-BE49-F238E27FC236}">
                <a16:creationId xmlns:a16="http://schemas.microsoft.com/office/drawing/2014/main" id="{56FEE8BD-0C06-AE4B-AE2F-0EB6B97378D3}"/>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135121330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1500687" y="2112296"/>
            <a:ext cx="8935084" cy="3447098"/>
          </a:xfrm>
          <a:prstGeom prst="rect">
            <a:avLst/>
          </a:prstGeom>
        </p:spPr>
        <p:txBody>
          <a:bodyPr wrap="square">
            <a:spAutoFit/>
          </a:bodyPr>
          <a:lstStyle/>
          <a:p>
            <a:r>
              <a:rPr lang="en-US" sz="3600" dirty="0"/>
              <a:t>Who are we?</a:t>
            </a:r>
          </a:p>
          <a:p>
            <a:endParaRPr lang="en-US" dirty="0"/>
          </a:p>
          <a:p>
            <a:pPr marL="342900" indent="-342900">
              <a:buFont typeface="Arial" panose="020B0604020202020204" pitchFamily="34" charset="0"/>
              <a:buChar char="•"/>
            </a:pPr>
            <a:r>
              <a:rPr lang="en-US" sz="2400" dirty="0"/>
              <a:t>Work under the Office of the Presiding Bishopric</a:t>
            </a:r>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pPr marL="342900" indent="-342900">
              <a:buFont typeface="Arial" panose="020B0604020202020204" pitchFamily="34" charset="0"/>
              <a:buChar char="•"/>
            </a:pPr>
            <a:r>
              <a:rPr lang="en-US" sz="2400" dirty="0"/>
              <a:t>Located on the edge of BYU’s campus on University Avenue by the Information Technology Building</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About 90 employees</a:t>
            </a:r>
          </a:p>
          <a:p>
            <a:endParaRPr lang="en-US" sz="2400" dirty="0"/>
          </a:p>
        </p:txBody>
      </p:sp>
      <p:pic>
        <p:nvPicPr>
          <p:cNvPr id="8" name="Picture 7" descr="A sign in front of a building&#10;&#10;Description automatically generated with medium confidence">
            <a:extLst>
              <a:ext uri="{FF2B5EF4-FFF2-40B4-BE49-F238E27FC236}">
                <a16:creationId xmlns:a16="http://schemas.microsoft.com/office/drawing/2014/main" id="{68005746-3641-E04E-B3F6-DEF85C50535C}"/>
              </a:ext>
            </a:extLst>
          </p:cNvPr>
          <p:cNvPicPr>
            <a:picLocks noChangeAspect="1"/>
          </p:cNvPicPr>
          <p:nvPr/>
        </p:nvPicPr>
        <p:blipFill rotWithShape="1">
          <a:blip r:embed="rId3"/>
          <a:srcRect b="14502"/>
          <a:stretch/>
        </p:blipFill>
        <p:spPr>
          <a:xfrm>
            <a:off x="6334035" y="4519617"/>
            <a:ext cx="3413760" cy="1751424"/>
          </a:xfrm>
          <a:prstGeom prst="rect">
            <a:avLst/>
          </a:prstGeom>
        </p:spPr>
      </p:pic>
      <p:sp>
        <p:nvSpPr>
          <p:cNvPr id="9" name="Text Placeholder 6">
            <a:extLst>
              <a:ext uri="{FF2B5EF4-FFF2-40B4-BE49-F238E27FC236}">
                <a16:creationId xmlns:a16="http://schemas.microsoft.com/office/drawing/2014/main" id="{A535115A-658B-184F-B6B7-39B5EC82DEEC}"/>
              </a:ext>
            </a:extLst>
          </p:cNvPr>
          <p:cNvSpPr txBox="1">
            <a:spLocks/>
          </p:cNvSpPr>
          <p:nvPr/>
        </p:nvSpPr>
        <p:spPr>
          <a:xfrm>
            <a:off x="1166060" y="1417607"/>
            <a:ext cx="7381592" cy="3836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a:buNone/>
              <a:defRPr sz="2800" b="0" i="1" kern="1200">
                <a:solidFill>
                  <a:schemeClr val="bg2">
                    <a:lumMod val="25000"/>
                  </a:schemeClr>
                </a:solidFill>
                <a:latin typeface="Zoram ldsLat" charset="0"/>
                <a:ea typeface="Zoram ldsLat" charset="0"/>
                <a:cs typeface="Zoram ldsLat" charset="0"/>
              </a:defRPr>
            </a:lvl1pPr>
            <a:lvl2pPr marL="457200" indent="0" algn="l" defTabSz="914400" rtl="0" eaLnBrk="1" latinLnBrk="0" hangingPunct="1">
              <a:lnSpc>
                <a:spcPct val="100000"/>
              </a:lnSpc>
              <a:spcBef>
                <a:spcPts val="500"/>
              </a:spcBef>
              <a:buFont typeface="Arial"/>
              <a:buNone/>
              <a:defRPr sz="2000" kern="1200">
                <a:solidFill>
                  <a:schemeClr val="tx1">
                    <a:tint val="75000"/>
                  </a:schemeClr>
                </a:solidFill>
                <a:latin typeface="Zoram ldsLat" charset="0"/>
                <a:ea typeface="Zoram ldsLat" charset="0"/>
                <a:cs typeface="Zoram ldsLat" charset="0"/>
              </a:defRPr>
            </a:lvl2pPr>
            <a:lvl3pPr marL="914400" indent="0" algn="l" defTabSz="914400" rtl="0" eaLnBrk="1" latinLnBrk="0" hangingPunct="1">
              <a:lnSpc>
                <a:spcPct val="100000"/>
              </a:lnSpc>
              <a:spcBef>
                <a:spcPts val="500"/>
              </a:spcBef>
              <a:buFont typeface="Arial"/>
              <a:buNone/>
              <a:defRPr sz="1800" kern="1200">
                <a:solidFill>
                  <a:schemeClr val="tx1">
                    <a:tint val="75000"/>
                  </a:schemeClr>
                </a:solidFill>
                <a:latin typeface="Zoram ldsLat" charset="0"/>
                <a:ea typeface="Zoram ldsLat" charset="0"/>
                <a:cs typeface="Zoram ldsLat" charset="0"/>
              </a:defRPr>
            </a:lvl3pPr>
            <a:lvl4pPr marL="1371600" indent="0" algn="l" defTabSz="914400" rtl="0" eaLnBrk="1" latinLnBrk="0" hangingPunct="1">
              <a:lnSpc>
                <a:spcPct val="100000"/>
              </a:lnSpc>
              <a:spcBef>
                <a:spcPts val="500"/>
              </a:spcBef>
              <a:buFont typeface="Arial"/>
              <a:buNone/>
              <a:defRPr sz="1600" kern="1200">
                <a:solidFill>
                  <a:schemeClr val="tx1">
                    <a:tint val="75000"/>
                  </a:schemeClr>
                </a:solidFill>
                <a:latin typeface="Zoram ldsLat" charset="0"/>
                <a:ea typeface="Zoram ldsLat" charset="0"/>
                <a:cs typeface="Zoram ldsLat" charset="0"/>
              </a:defRPr>
            </a:lvl4pPr>
            <a:lvl5pPr marL="1828800" indent="0" algn="l" defTabSz="914400" rtl="0" eaLnBrk="1" latinLnBrk="0" hangingPunct="1">
              <a:lnSpc>
                <a:spcPct val="100000"/>
              </a:lnSpc>
              <a:spcBef>
                <a:spcPts val="500"/>
              </a:spcBef>
              <a:buFont typeface="Arial"/>
              <a:buNone/>
              <a:defRPr sz="1600" kern="1200">
                <a:solidFill>
                  <a:schemeClr val="tx1">
                    <a:tint val="75000"/>
                  </a:schemeClr>
                </a:solidFill>
                <a:latin typeface="Zoram ldsLat" charset="0"/>
                <a:ea typeface="Zoram ldsLat" charset="0"/>
                <a:cs typeface="Zoram ldsLat" charset="0"/>
              </a:defRPr>
            </a:lvl5pPr>
            <a:lvl6pPr marL="22860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r>
              <a:rPr lang="en-US"/>
              <a:t>at The Church of Jesus Christ of Latter-day Saints</a:t>
            </a:r>
            <a:endParaRPr lang="en-US" dirty="0"/>
          </a:p>
        </p:txBody>
      </p:sp>
      <p:sp>
        <p:nvSpPr>
          <p:cNvPr id="10" name="Date Placeholder 3">
            <a:extLst>
              <a:ext uri="{FF2B5EF4-FFF2-40B4-BE49-F238E27FC236}">
                <a16:creationId xmlns:a16="http://schemas.microsoft.com/office/drawing/2014/main" id="{0E82A37B-AE19-ED4B-B306-5A5799CA7B28}"/>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52483824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3968115" y="2897555"/>
            <a:ext cx="4255770" cy="1754326"/>
          </a:xfrm>
          <a:prstGeom prst="rect">
            <a:avLst/>
          </a:prstGeom>
        </p:spPr>
        <p:txBody>
          <a:bodyPr wrap="square">
            <a:spAutoFit/>
          </a:bodyPr>
          <a:lstStyle/>
          <a:p>
            <a:r>
              <a:rPr lang="en-US" sz="3600" dirty="0">
                <a:solidFill>
                  <a:schemeClr val="bg1">
                    <a:lumMod val="50000"/>
                  </a:schemeClr>
                </a:solidFill>
              </a:rPr>
              <a:t>Who are we?</a:t>
            </a:r>
          </a:p>
          <a:p>
            <a:r>
              <a:rPr lang="en-US" sz="3600" dirty="0"/>
              <a:t>What do we do?</a:t>
            </a:r>
          </a:p>
          <a:p>
            <a:r>
              <a:rPr lang="en-US" sz="3600" dirty="0">
                <a:solidFill>
                  <a:schemeClr val="bg1">
                    <a:lumMod val="50000"/>
                  </a:schemeClr>
                </a:solidFill>
              </a:rPr>
              <a:t>How do we do it?</a:t>
            </a:r>
          </a:p>
        </p:txBody>
      </p:sp>
      <p:sp>
        <p:nvSpPr>
          <p:cNvPr id="8" name="Text Placeholder 6">
            <a:extLst>
              <a:ext uri="{FF2B5EF4-FFF2-40B4-BE49-F238E27FC236}">
                <a16:creationId xmlns:a16="http://schemas.microsoft.com/office/drawing/2014/main" id="{2485BF55-A71A-9C41-A7F2-EF773162C5D3}"/>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F8A6E486-C0A2-4340-94EE-955BAF7EBD25}"/>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323544963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pic>
        <p:nvPicPr>
          <p:cNvPr id="8" name="Picture 7">
            <a:extLst>
              <a:ext uri="{FF2B5EF4-FFF2-40B4-BE49-F238E27FC236}">
                <a16:creationId xmlns:a16="http://schemas.microsoft.com/office/drawing/2014/main" id="{326D4408-4D7F-8742-A7FF-6C08D8234C90}"/>
              </a:ext>
            </a:extLst>
          </p:cNvPr>
          <p:cNvPicPr>
            <a:picLocks noChangeAspect="1"/>
          </p:cNvPicPr>
          <p:nvPr/>
        </p:nvPicPr>
        <p:blipFill>
          <a:blip r:embed="rId3"/>
          <a:stretch>
            <a:fillRect/>
          </a:stretch>
        </p:blipFill>
        <p:spPr>
          <a:xfrm>
            <a:off x="8882279" y="2321379"/>
            <a:ext cx="2230119" cy="3139321"/>
          </a:xfrm>
          <a:prstGeom prst="rect">
            <a:avLst/>
          </a:prstGeom>
        </p:spPr>
      </p:pic>
      <p:sp>
        <p:nvSpPr>
          <p:cNvPr id="9" name="Text Placeholder 6">
            <a:extLst>
              <a:ext uri="{FF2B5EF4-FFF2-40B4-BE49-F238E27FC236}">
                <a16:creationId xmlns:a16="http://schemas.microsoft.com/office/drawing/2014/main" id="{4B9164A4-FF78-084D-A07D-E6A6CF7B11AF}"/>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14" name="Rectangle 13">
            <a:extLst>
              <a:ext uri="{FF2B5EF4-FFF2-40B4-BE49-F238E27FC236}">
                <a16:creationId xmlns:a16="http://schemas.microsoft.com/office/drawing/2014/main" id="{E08F6A31-9951-4147-A08B-925AF0A14AFE}"/>
              </a:ext>
            </a:extLst>
          </p:cNvPr>
          <p:cNvSpPr/>
          <p:nvPr/>
        </p:nvSpPr>
        <p:spPr>
          <a:xfrm>
            <a:off x="1392199" y="1986477"/>
            <a:ext cx="7388218" cy="4801314"/>
          </a:xfrm>
          <a:prstGeom prst="rect">
            <a:avLst/>
          </a:prstGeom>
        </p:spPr>
        <p:txBody>
          <a:bodyPr wrap="square">
            <a:spAutoFit/>
          </a:bodyPr>
          <a:lstStyle/>
          <a:p>
            <a:r>
              <a:rPr lang="en-US" sz="3600" dirty="0"/>
              <a:t>What do we do?</a:t>
            </a:r>
            <a:endParaRPr lang="en-US" sz="2400" dirty="0"/>
          </a:p>
          <a:p>
            <a:pPr marL="342900" indent="-342900">
              <a:buFont typeface="Arial" panose="020B0604020202020204" pitchFamily="34" charset="0"/>
              <a:buChar char="•"/>
            </a:pPr>
            <a:r>
              <a:rPr lang="en-US" sz="2400" dirty="0"/>
              <a:t>Committed to providing unified, trusted, professional and sustainable philanthropic services </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n-US" sz="2400" dirty="0"/>
              <a:t>Help people enjoy an inspired giving experience that results in positive change</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n-US" sz="2400" dirty="0"/>
              <a:t>Purpose is to engage every capable person who has a desire to build the kingdom of God through prophetic priorities</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n-US" sz="2400" dirty="0"/>
              <a:t>Facilitate giving beyond tithes and fast offering</a:t>
            </a:r>
          </a:p>
          <a:p>
            <a:endParaRPr lang="en-US" sz="2400" dirty="0"/>
          </a:p>
          <a:p>
            <a:endParaRPr lang="en-US" sz="2400" dirty="0"/>
          </a:p>
        </p:txBody>
      </p:sp>
      <p:sp>
        <p:nvSpPr>
          <p:cNvPr id="15" name="Date Placeholder 3">
            <a:extLst>
              <a:ext uri="{FF2B5EF4-FFF2-40B4-BE49-F238E27FC236}">
                <a16:creationId xmlns:a16="http://schemas.microsoft.com/office/drawing/2014/main" id="{BC63CDDD-167E-6F4C-8BCB-3E0974EFDDDE}"/>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263939859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1392199" y="1986477"/>
            <a:ext cx="8935084" cy="4755148"/>
          </a:xfrm>
          <a:prstGeom prst="rect">
            <a:avLst/>
          </a:prstGeom>
        </p:spPr>
        <p:txBody>
          <a:bodyPr wrap="square">
            <a:spAutoFit/>
          </a:bodyPr>
          <a:lstStyle/>
          <a:p>
            <a:r>
              <a:rPr lang="en-US" sz="3600" dirty="0"/>
              <a:t>What do we do?</a:t>
            </a:r>
          </a:p>
          <a:p>
            <a:r>
              <a:rPr lang="en-US" sz="2400" dirty="0"/>
              <a:t>Our core work is to:</a:t>
            </a:r>
          </a:p>
          <a:p>
            <a:pPr marL="285750" lvl="0" indent="-285750">
              <a:spcBef>
                <a:spcPts val="600"/>
              </a:spcBef>
              <a:buFont typeface="Arial" panose="020B0604020202020204" pitchFamily="34" charset="0"/>
              <a:buChar char="•"/>
            </a:pPr>
            <a:r>
              <a:rPr lang="en-US" sz="2200" b="1" dirty="0"/>
              <a:t>Teach</a:t>
            </a:r>
            <a:r>
              <a:rPr lang="en-US" sz="2200" dirty="0"/>
              <a:t> - Help people discover and experience the blessings of giving</a:t>
            </a:r>
          </a:p>
          <a:p>
            <a:pPr marL="285750" lvl="0" indent="-285750">
              <a:spcBef>
                <a:spcPts val="600"/>
              </a:spcBef>
              <a:buFont typeface="Arial" panose="020B0604020202020204" pitchFamily="34" charset="0"/>
              <a:buChar char="•"/>
            </a:pPr>
            <a:r>
              <a:rPr lang="en-US" sz="2200" b="1" dirty="0"/>
              <a:t>Engage</a:t>
            </a:r>
            <a:r>
              <a:rPr lang="en-US" sz="2200" dirty="0"/>
              <a:t> - Develop meaningful relationships to assist individuals in their philanthropic choices</a:t>
            </a:r>
          </a:p>
          <a:p>
            <a:pPr marL="285750" lvl="0" indent="-285750">
              <a:spcBef>
                <a:spcPts val="600"/>
              </a:spcBef>
              <a:buFont typeface="Arial" panose="020B0604020202020204" pitchFamily="34" charset="0"/>
              <a:buChar char="•"/>
            </a:pPr>
            <a:r>
              <a:rPr lang="en-US" sz="2200" b="1" dirty="0"/>
              <a:t>Coordinate</a:t>
            </a:r>
            <a:r>
              <a:rPr lang="en-US" sz="2200" dirty="0"/>
              <a:t> - Facilitate contact from various Church entities in an organized manner</a:t>
            </a:r>
          </a:p>
          <a:p>
            <a:pPr marL="285750" lvl="0" indent="-285750">
              <a:spcBef>
                <a:spcPts val="600"/>
              </a:spcBef>
              <a:buFont typeface="Arial" panose="020B0604020202020204" pitchFamily="34" charset="0"/>
              <a:buChar char="•"/>
            </a:pPr>
            <a:r>
              <a:rPr lang="en-US" sz="2200" b="1" dirty="0"/>
              <a:t>Invite</a:t>
            </a:r>
            <a:r>
              <a:rPr lang="en-US" sz="2200" dirty="0"/>
              <a:t> - Invite individuals to consider making a gift as the Spirit dictates (right time, right amount, right project, in the right way)</a:t>
            </a:r>
          </a:p>
          <a:p>
            <a:pPr marL="285750" lvl="0" indent="-285750">
              <a:spcBef>
                <a:spcPts val="600"/>
              </a:spcBef>
              <a:buFont typeface="Arial" panose="020B0604020202020204" pitchFamily="34" charset="0"/>
              <a:buChar char="•"/>
            </a:pPr>
            <a:r>
              <a:rPr lang="en-US" sz="2200" b="1" dirty="0"/>
              <a:t>Report</a:t>
            </a:r>
            <a:r>
              <a:rPr lang="en-US" sz="2200" dirty="0"/>
              <a:t> - Share feedback on the impact of investments made</a:t>
            </a:r>
          </a:p>
          <a:p>
            <a:endParaRPr lang="en-US" dirty="0"/>
          </a:p>
          <a:p>
            <a:endParaRPr lang="en-US" sz="2400" dirty="0"/>
          </a:p>
        </p:txBody>
      </p:sp>
      <p:sp>
        <p:nvSpPr>
          <p:cNvPr id="8" name="Text Placeholder 6">
            <a:extLst>
              <a:ext uri="{FF2B5EF4-FFF2-40B4-BE49-F238E27FC236}">
                <a16:creationId xmlns:a16="http://schemas.microsoft.com/office/drawing/2014/main" id="{6A00BD03-4D14-2C4C-9C3C-47D9D777C4B0}"/>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A276798D-45D3-E64A-B007-E49CF050C2CC}"/>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28894242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1392199" y="1986477"/>
            <a:ext cx="8935084" cy="3170099"/>
          </a:xfrm>
          <a:prstGeom prst="rect">
            <a:avLst/>
          </a:prstGeom>
        </p:spPr>
        <p:txBody>
          <a:bodyPr wrap="square">
            <a:spAutoFit/>
          </a:bodyPr>
          <a:lstStyle/>
          <a:p>
            <a:r>
              <a:rPr lang="en-US" sz="3600" dirty="0"/>
              <a:t>What do we do?</a:t>
            </a:r>
          </a:p>
          <a:p>
            <a:pPr>
              <a:spcBef>
                <a:spcPts val="600"/>
              </a:spcBef>
            </a:pPr>
            <a:r>
              <a:rPr lang="en-US" sz="2400" dirty="0"/>
              <a:t>For BYU:</a:t>
            </a:r>
          </a:p>
          <a:p>
            <a:pPr marL="342900" indent="-342900">
              <a:spcBef>
                <a:spcPts val="600"/>
              </a:spcBef>
              <a:buFont typeface="Arial" panose="020B0604020202020204" pitchFamily="34" charset="0"/>
              <a:buChar char="•"/>
            </a:pPr>
            <a:r>
              <a:rPr lang="en-US" sz="2400" dirty="0"/>
              <a:t>Secure support for inspiring learning experiences like mentorships, assisted research, scholarships, and internships</a:t>
            </a:r>
          </a:p>
          <a:p>
            <a:pPr marL="342900" indent="-342900">
              <a:spcBef>
                <a:spcPts val="600"/>
              </a:spcBef>
              <a:buFont typeface="Arial" panose="020B0604020202020204" pitchFamily="34" charset="0"/>
              <a:buChar char="•"/>
            </a:pPr>
            <a:endParaRPr lang="en-US" sz="2400" dirty="0"/>
          </a:p>
          <a:p>
            <a:pPr marL="342900" indent="-342900">
              <a:spcBef>
                <a:spcPts val="600"/>
              </a:spcBef>
              <a:buFont typeface="Arial" panose="020B0604020202020204" pitchFamily="34" charset="0"/>
              <a:buChar char="•"/>
            </a:pPr>
            <a:r>
              <a:rPr lang="en-US" sz="2400" dirty="0"/>
              <a:t>Other approved fundraising areas include Athletics and Broadcasting</a:t>
            </a:r>
          </a:p>
        </p:txBody>
      </p:sp>
      <p:pic>
        <p:nvPicPr>
          <p:cNvPr id="5" name="Picture 4" descr="A picture containing text, tableware, dishware&#10;&#10;Description automatically generated">
            <a:extLst>
              <a:ext uri="{FF2B5EF4-FFF2-40B4-BE49-F238E27FC236}">
                <a16:creationId xmlns:a16="http://schemas.microsoft.com/office/drawing/2014/main" id="{8A8FD034-9859-464A-A6AE-AA8016E6E9D5}"/>
              </a:ext>
            </a:extLst>
          </p:cNvPr>
          <p:cNvPicPr>
            <a:picLocks noChangeAspect="1"/>
          </p:cNvPicPr>
          <p:nvPr/>
        </p:nvPicPr>
        <p:blipFill>
          <a:blip r:embed="rId3"/>
          <a:stretch>
            <a:fillRect/>
          </a:stretch>
        </p:blipFill>
        <p:spPr>
          <a:xfrm>
            <a:off x="8817039" y="4933848"/>
            <a:ext cx="1259027" cy="1259027"/>
          </a:xfrm>
          <a:prstGeom prst="rect">
            <a:avLst/>
          </a:prstGeom>
        </p:spPr>
      </p:pic>
      <p:pic>
        <p:nvPicPr>
          <p:cNvPr id="8" name="Picture 7">
            <a:extLst>
              <a:ext uri="{FF2B5EF4-FFF2-40B4-BE49-F238E27FC236}">
                <a16:creationId xmlns:a16="http://schemas.microsoft.com/office/drawing/2014/main" id="{71EBD17B-4B0E-CC49-90F8-C38EABE2ED6B}"/>
              </a:ext>
            </a:extLst>
          </p:cNvPr>
          <p:cNvPicPr>
            <a:picLocks noChangeAspect="1"/>
          </p:cNvPicPr>
          <p:nvPr/>
        </p:nvPicPr>
        <p:blipFill>
          <a:blip r:embed="rId4"/>
          <a:stretch>
            <a:fillRect/>
          </a:stretch>
        </p:blipFill>
        <p:spPr>
          <a:xfrm>
            <a:off x="5413867" y="4980106"/>
            <a:ext cx="2152090" cy="1259027"/>
          </a:xfrm>
          <a:prstGeom prst="rect">
            <a:avLst/>
          </a:prstGeom>
        </p:spPr>
      </p:pic>
      <p:pic>
        <p:nvPicPr>
          <p:cNvPr id="9" name="Picture 8">
            <a:extLst>
              <a:ext uri="{FF2B5EF4-FFF2-40B4-BE49-F238E27FC236}">
                <a16:creationId xmlns:a16="http://schemas.microsoft.com/office/drawing/2014/main" id="{3C55B673-F826-CC46-86EA-EE21EF41B965}"/>
              </a:ext>
            </a:extLst>
          </p:cNvPr>
          <p:cNvPicPr>
            <a:picLocks noChangeAspect="1"/>
          </p:cNvPicPr>
          <p:nvPr/>
        </p:nvPicPr>
        <p:blipFill>
          <a:blip r:embed="rId5"/>
          <a:stretch>
            <a:fillRect/>
          </a:stretch>
        </p:blipFill>
        <p:spPr>
          <a:xfrm>
            <a:off x="1794082" y="5124933"/>
            <a:ext cx="2634712" cy="860531"/>
          </a:xfrm>
          <a:prstGeom prst="rect">
            <a:avLst/>
          </a:prstGeom>
        </p:spPr>
      </p:pic>
      <p:sp>
        <p:nvSpPr>
          <p:cNvPr id="11" name="Text Placeholder 6">
            <a:extLst>
              <a:ext uri="{FF2B5EF4-FFF2-40B4-BE49-F238E27FC236}">
                <a16:creationId xmlns:a16="http://schemas.microsoft.com/office/drawing/2014/main" id="{3B968B41-F530-7C41-A9C9-F88D65A7DDDA}"/>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12" name="Date Placeholder 3">
            <a:extLst>
              <a:ext uri="{FF2B5EF4-FFF2-40B4-BE49-F238E27FC236}">
                <a16:creationId xmlns:a16="http://schemas.microsoft.com/office/drawing/2014/main" id="{14E45FCE-ECD1-6E47-834B-DABF6870324E}"/>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13250037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3968115" y="2897555"/>
            <a:ext cx="4255770" cy="1754326"/>
          </a:xfrm>
          <a:prstGeom prst="rect">
            <a:avLst/>
          </a:prstGeom>
        </p:spPr>
        <p:txBody>
          <a:bodyPr wrap="square">
            <a:spAutoFit/>
          </a:bodyPr>
          <a:lstStyle/>
          <a:p>
            <a:r>
              <a:rPr lang="en-US" sz="3600" dirty="0">
                <a:solidFill>
                  <a:schemeClr val="bg1">
                    <a:lumMod val="50000"/>
                  </a:schemeClr>
                </a:solidFill>
              </a:rPr>
              <a:t>Who are we?</a:t>
            </a:r>
          </a:p>
          <a:p>
            <a:r>
              <a:rPr lang="en-US" sz="3600" dirty="0">
                <a:solidFill>
                  <a:schemeClr val="bg1">
                    <a:lumMod val="50000"/>
                  </a:schemeClr>
                </a:solidFill>
              </a:rPr>
              <a:t>What do we do?</a:t>
            </a:r>
          </a:p>
          <a:p>
            <a:r>
              <a:rPr lang="en-US" sz="3600" dirty="0"/>
              <a:t>How do we do it?</a:t>
            </a:r>
          </a:p>
        </p:txBody>
      </p:sp>
      <p:sp>
        <p:nvSpPr>
          <p:cNvPr id="8" name="Text Placeholder 6">
            <a:extLst>
              <a:ext uri="{FF2B5EF4-FFF2-40B4-BE49-F238E27FC236}">
                <a16:creationId xmlns:a16="http://schemas.microsoft.com/office/drawing/2014/main" id="{A7D91413-C18F-264F-BE6E-BE406BB5E907}"/>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344AFF84-D089-7A41-A04C-C720A867F4D0}"/>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27432204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4D8BA-35D4-DE4E-99F2-614C1A175B67}"/>
              </a:ext>
            </a:extLst>
          </p:cNvPr>
          <p:cNvSpPr>
            <a:spLocks noGrp="1"/>
          </p:cNvSpPr>
          <p:nvPr>
            <p:ph type="ctrTitle"/>
          </p:nvPr>
        </p:nvSpPr>
        <p:spPr/>
        <p:txBody>
          <a:bodyPr/>
          <a:lstStyle/>
          <a:p>
            <a:r>
              <a:rPr lang="en-US" dirty="0"/>
              <a:t>Philanthropies</a:t>
            </a:r>
          </a:p>
        </p:txBody>
      </p:sp>
      <p:sp>
        <p:nvSpPr>
          <p:cNvPr id="3" name="Rectangle 2">
            <a:extLst>
              <a:ext uri="{FF2B5EF4-FFF2-40B4-BE49-F238E27FC236}">
                <a16:creationId xmlns:a16="http://schemas.microsoft.com/office/drawing/2014/main" id="{68AA7E0C-23BB-864D-B1AD-D32FB7C34337}"/>
              </a:ext>
            </a:extLst>
          </p:cNvPr>
          <p:cNvSpPr/>
          <p:nvPr/>
        </p:nvSpPr>
        <p:spPr>
          <a:xfrm>
            <a:off x="1500687" y="2003808"/>
            <a:ext cx="8935084" cy="3693319"/>
          </a:xfrm>
          <a:prstGeom prst="rect">
            <a:avLst/>
          </a:prstGeom>
        </p:spPr>
        <p:txBody>
          <a:bodyPr wrap="square">
            <a:spAutoFit/>
          </a:bodyPr>
          <a:lstStyle/>
          <a:p>
            <a:pPr>
              <a:spcBef>
                <a:spcPts val="600"/>
              </a:spcBef>
            </a:pPr>
            <a:r>
              <a:rPr lang="en-US" sz="3600" dirty="0"/>
              <a:t>How do we do it?</a:t>
            </a:r>
          </a:p>
          <a:p>
            <a:pPr>
              <a:spcBef>
                <a:spcPts val="600"/>
              </a:spcBef>
            </a:pPr>
            <a:r>
              <a:rPr lang="en-US" sz="2400" dirty="0"/>
              <a:t>We are organized into:</a:t>
            </a:r>
          </a:p>
          <a:p>
            <a:pPr marL="342900" lvl="0" indent="-342900">
              <a:spcBef>
                <a:spcPts val="600"/>
              </a:spcBef>
              <a:buFont typeface="Arial" panose="020B0604020202020204" pitchFamily="34" charset="0"/>
              <a:buChar char="•"/>
            </a:pPr>
            <a:r>
              <a:rPr lang="en-US" sz="2400" dirty="0"/>
              <a:t>Annual Giving - gifts up to $4,999 </a:t>
            </a:r>
          </a:p>
          <a:p>
            <a:pPr marL="342900" lvl="0" indent="-342900">
              <a:spcBef>
                <a:spcPts val="600"/>
              </a:spcBef>
              <a:buFont typeface="Arial" panose="020B0604020202020204" pitchFamily="34" charset="0"/>
              <a:buChar char="•"/>
            </a:pPr>
            <a:r>
              <a:rPr lang="en-US" sz="2400" dirty="0"/>
              <a:t>Leadership/Mid-level - gifts of $5,000 to $24,999</a:t>
            </a:r>
          </a:p>
          <a:p>
            <a:pPr marL="342900" lvl="0" indent="-342900">
              <a:spcBef>
                <a:spcPts val="600"/>
              </a:spcBef>
              <a:buFont typeface="Arial" panose="020B0604020202020204" pitchFamily="34" charset="0"/>
              <a:buChar char="•"/>
            </a:pPr>
            <a:r>
              <a:rPr lang="en-US" sz="2400" dirty="0"/>
              <a:t>Major donor - gifts of $25,000 and up</a:t>
            </a:r>
          </a:p>
          <a:p>
            <a:pPr marL="342900" lvl="0" indent="-342900">
              <a:spcBef>
                <a:spcPts val="600"/>
              </a:spcBef>
              <a:buFont typeface="Arial" panose="020B0604020202020204" pitchFamily="34" charset="0"/>
              <a:buChar char="•"/>
            </a:pPr>
            <a:r>
              <a:rPr lang="en-US" sz="2400" dirty="0"/>
              <a:t>Principal donor - high-level gifts</a:t>
            </a:r>
          </a:p>
          <a:p>
            <a:pPr marL="342900" indent="-342900">
              <a:spcBef>
                <a:spcPts val="600"/>
              </a:spcBef>
              <a:buFont typeface="Arial" panose="020B0604020202020204" pitchFamily="34" charset="0"/>
              <a:buChar char="•"/>
            </a:pPr>
            <a:r>
              <a:rPr lang="en-US" sz="2400" dirty="0"/>
              <a:t>Planned Giving - gifts beyond a donor’s lifetime. Also gifts like annuities, trusts, real estate, stocks</a:t>
            </a:r>
          </a:p>
        </p:txBody>
      </p:sp>
      <p:sp>
        <p:nvSpPr>
          <p:cNvPr id="8" name="Text Placeholder 6">
            <a:extLst>
              <a:ext uri="{FF2B5EF4-FFF2-40B4-BE49-F238E27FC236}">
                <a16:creationId xmlns:a16="http://schemas.microsoft.com/office/drawing/2014/main" id="{4BAFCF3B-1467-0742-935C-DD5195CF04BF}"/>
              </a:ext>
            </a:extLst>
          </p:cNvPr>
          <p:cNvSpPr>
            <a:spLocks noGrp="1"/>
          </p:cNvSpPr>
          <p:nvPr>
            <p:ph type="body" idx="1"/>
          </p:nvPr>
        </p:nvSpPr>
        <p:spPr>
          <a:xfrm>
            <a:off x="1166060" y="1417607"/>
            <a:ext cx="7381592" cy="383668"/>
          </a:xfrm>
        </p:spPr>
        <p:txBody>
          <a:bodyPr/>
          <a:lstStyle/>
          <a:p>
            <a:r>
              <a:rPr lang="en-US" dirty="0"/>
              <a:t>at The Church of Jesus Christ of Latter-day Saints</a:t>
            </a:r>
          </a:p>
        </p:txBody>
      </p:sp>
      <p:sp>
        <p:nvSpPr>
          <p:cNvPr id="9" name="Date Placeholder 3">
            <a:extLst>
              <a:ext uri="{FF2B5EF4-FFF2-40B4-BE49-F238E27FC236}">
                <a16:creationId xmlns:a16="http://schemas.microsoft.com/office/drawing/2014/main" id="{CD2C347B-C485-6D44-9D43-7354376EAD42}"/>
              </a:ext>
            </a:extLst>
          </p:cNvPr>
          <p:cNvSpPr>
            <a:spLocks noGrp="1"/>
          </p:cNvSpPr>
          <p:nvPr>
            <p:ph type="dt" sz="half" idx="10"/>
          </p:nvPr>
        </p:nvSpPr>
        <p:spPr>
          <a:xfrm>
            <a:off x="1166060" y="6131829"/>
            <a:ext cx="3890756" cy="511175"/>
          </a:xfrm>
        </p:spPr>
        <p:txBody>
          <a:bodyPr/>
          <a:lstStyle/>
          <a:p>
            <a:r>
              <a:rPr lang="en-US" dirty="0"/>
              <a:t>Philanthropies</a:t>
            </a:r>
          </a:p>
          <a:p>
            <a:r>
              <a:rPr lang="en-US" dirty="0"/>
              <a:t>© 2020 by Intellectual Reserve, Inc. All Rights Reserved</a:t>
            </a:r>
          </a:p>
        </p:txBody>
      </p:sp>
    </p:spTree>
    <p:extLst>
      <p:ext uri="{BB962C8B-B14F-4D97-AF65-F5344CB8AC3E}">
        <p14:creationId xmlns:p14="http://schemas.microsoft.com/office/powerpoint/2010/main" val="2123531646"/>
      </p:ext>
    </p:extLst>
  </p:cSld>
  <p:clrMapOvr>
    <a:masterClrMapping/>
  </p:clrMapOvr>
  <p:transition>
    <p:fade/>
  </p:transition>
</p:sld>
</file>

<file path=ppt/theme/theme1.xml><?xml version="1.0" encoding="utf-8"?>
<a:theme xmlns:a="http://schemas.openxmlformats.org/drawingml/2006/main" name="Informal Blue">
  <a:themeElements>
    <a:clrScheme name="LDS Informal Blue">
      <a:dk1>
        <a:srgbClr val="000000"/>
      </a:dk1>
      <a:lt1>
        <a:srgbClr val="FFFFFF"/>
      </a:lt1>
      <a:dk2>
        <a:srgbClr val="01B6D1"/>
      </a:dk2>
      <a:lt2>
        <a:srgbClr val="E7E6E6"/>
      </a:lt2>
      <a:accent1>
        <a:srgbClr val="01B6D1"/>
      </a:accent1>
      <a:accent2>
        <a:srgbClr val="BD1C56"/>
      </a:accent2>
      <a:accent3>
        <a:srgbClr val="6DB344"/>
      </a:accent3>
      <a:accent4>
        <a:srgbClr val="FFB81C"/>
      </a:accent4>
      <a:accent5>
        <a:srgbClr val="A9ADAD"/>
      </a:accent5>
      <a:accent6>
        <a:srgbClr val="01B6D1"/>
      </a:accent6>
      <a:hlink>
        <a:srgbClr val="01B6D1"/>
      </a:hlink>
      <a:folHlink>
        <a:srgbClr val="BD1C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157701DB-2A16-9D43-B31A-4324426A1769}" vid="{A7FD6675-BEA5-224D-A9BF-25873DBB3953}"/>
    </a:ext>
  </a:extLst>
</a:theme>
</file>

<file path=ppt/theme/theme2.xml><?xml version="1.0" encoding="utf-8"?>
<a:theme xmlns:a="http://schemas.openxmlformats.org/drawingml/2006/main" name="Informal Red">
  <a:themeElements>
    <a:clrScheme name="LDS Informal Red">
      <a:dk1>
        <a:srgbClr val="000000"/>
      </a:dk1>
      <a:lt1>
        <a:srgbClr val="FFFFFF"/>
      </a:lt1>
      <a:dk2>
        <a:srgbClr val="01B6D1"/>
      </a:dk2>
      <a:lt2>
        <a:srgbClr val="E7E6E6"/>
      </a:lt2>
      <a:accent1>
        <a:srgbClr val="BD1C56"/>
      </a:accent1>
      <a:accent2>
        <a:srgbClr val="01B6D1"/>
      </a:accent2>
      <a:accent3>
        <a:srgbClr val="6DB344"/>
      </a:accent3>
      <a:accent4>
        <a:srgbClr val="FFB81C"/>
      </a:accent4>
      <a:accent5>
        <a:srgbClr val="A9ADAD"/>
      </a:accent5>
      <a:accent6>
        <a:srgbClr val="01B6D1"/>
      </a:accent6>
      <a:hlink>
        <a:srgbClr val="01B6D1"/>
      </a:hlink>
      <a:folHlink>
        <a:srgbClr val="BD1C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157701DB-2A16-9D43-B31A-4324426A1769}" vid="{4107D032-53B6-5241-B2F4-53355056DA57}"/>
    </a:ext>
  </a:extLst>
</a:theme>
</file>

<file path=ppt/theme/theme3.xml><?xml version="1.0" encoding="utf-8"?>
<a:theme xmlns:a="http://schemas.openxmlformats.org/drawingml/2006/main" name="Informal Green">
  <a:themeElements>
    <a:clrScheme name="LDS Informal Green">
      <a:dk1>
        <a:srgbClr val="000000"/>
      </a:dk1>
      <a:lt1>
        <a:srgbClr val="FFFFFF"/>
      </a:lt1>
      <a:dk2>
        <a:srgbClr val="01B6D1"/>
      </a:dk2>
      <a:lt2>
        <a:srgbClr val="E7E6E6"/>
      </a:lt2>
      <a:accent1>
        <a:srgbClr val="6DB344"/>
      </a:accent1>
      <a:accent2>
        <a:srgbClr val="BD1C56"/>
      </a:accent2>
      <a:accent3>
        <a:srgbClr val="01B6D1"/>
      </a:accent3>
      <a:accent4>
        <a:srgbClr val="FFB81C"/>
      </a:accent4>
      <a:accent5>
        <a:srgbClr val="A9ADAD"/>
      </a:accent5>
      <a:accent6>
        <a:srgbClr val="01B6D1"/>
      </a:accent6>
      <a:hlink>
        <a:srgbClr val="01B6D1"/>
      </a:hlink>
      <a:folHlink>
        <a:srgbClr val="BD1C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157701DB-2A16-9D43-B31A-4324426A1769}" vid="{366F7542-6943-C641-AE0A-9877362B6625}"/>
    </a:ext>
  </a:extLst>
</a:theme>
</file>

<file path=ppt/theme/theme4.xml><?xml version="1.0" encoding="utf-8"?>
<a:theme xmlns:a="http://schemas.openxmlformats.org/drawingml/2006/main" name="Informal Yellow">
  <a:themeElements>
    <a:clrScheme name="LDS Informal Yellow">
      <a:dk1>
        <a:srgbClr val="000000"/>
      </a:dk1>
      <a:lt1>
        <a:srgbClr val="FFFFFF"/>
      </a:lt1>
      <a:dk2>
        <a:srgbClr val="01B6D1"/>
      </a:dk2>
      <a:lt2>
        <a:srgbClr val="E7E6E6"/>
      </a:lt2>
      <a:accent1>
        <a:srgbClr val="FFB81C"/>
      </a:accent1>
      <a:accent2>
        <a:srgbClr val="BD1C56"/>
      </a:accent2>
      <a:accent3>
        <a:srgbClr val="6DB344"/>
      </a:accent3>
      <a:accent4>
        <a:srgbClr val="01B6D1"/>
      </a:accent4>
      <a:accent5>
        <a:srgbClr val="A9ADAD"/>
      </a:accent5>
      <a:accent6>
        <a:srgbClr val="01B6D1"/>
      </a:accent6>
      <a:hlink>
        <a:srgbClr val="01B6D1"/>
      </a:hlink>
      <a:folHlink>
        <a:srgbClr val="BD1C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157701DB-2A16-9D43-B31A-4324426A1769}" vid="{12B09015-020B-5B46-A21F-8D88EC266A1F}"/>
    </a:ext>
  </a:extLst>
</a:theme>
</file>

<file path=ppt/theme/theme5.xml><?xml version="1.0" encoding="utf-8"?>
<a:theme xmlns:a="http://schemas.openxmlformats.org/drawingml/2006/main" name="Informal Grey">
  <a:themeElements>
    <a:clrScheme name="LDS Informal Grey">
      <a:dk1>
        <a:srgbClr val="000000"/>
      </a:dk1>
      <a:lt1>
        <a:srgbClr val="FFFFFF"/>
      </a:lt1>
      <a:dk2>
        <a:srgbClr val="01B6D1"/>
      </a:dk2>
      <a:lt2>
        <a:srgbClr val="E7E6E6"/>
      </a:lt2>
      <a:accent1>
        <a:srgbClr val="A9ADAD"/>
      </a:accent1>
      <a:accent2>
        <a:srgbClr val="BD1C56"/>
      </a:accent2>
      <a:accent3>
        <a:srgbClr val="6DB344"/>
      </a:accent3>
      <a:accent4>
        <a:srgbClr val="FFB81C"/>
      </a:accent4>
      <a:accent5>
        <a:srgbClr val="01B6D1"/>
      </a:accent5>
      <a:accent6>
        <a:srgbClr val="01B6D1"/>
      </a:accent6>
      <a:hlink>
        <a:srgbClr val="01B6D1"/>
      </a:hlink>
      <a:folHlink>
        <a:srgbClr val="BD1C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157701DB-2A16-9D43-B31A-4324426A1769}" vid="{3D05FB86-C0A7-1E4F-AD9C-E51C5073882B}"/>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03ef5274-90b8-4b3f-8a76-b4c36a43e904}" enabled="1" method="Standard" siteId="{61e6eeb3-5fd7-4aaa-ae3c-61e8deb09b79}" removed="0"/>
</clbl:labelList>
</file>

<file path=docProps/app.xml><?xml version="1.0" encoding="utf-8"?>
<Properties xmlns="http://schemas.openxmlformats.org/officeDocument/2006/extended-properties" xmlns:vt="http://schemas.openxmlformats.org/officeDocument/2006/docPropsVTypes">
  <Template>Informal Blue</Template>
  <TotalTime>1072</TotalTime>
  <Words>834</Words>
  <Application>Microsoft Macintosh PowerPoint</Application>
  <PresentationFormat>Widescreen</PresentationFormat>
  <Paragraphs>131</Paragraphs>
  <Slides>12</Slides>
  <Notes>9</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12</vt:i4>
      </vt:variant>
    </vt:vector>
  </HeadingPairs>
  <TitlesOfParts>
    <vt:vector size="24" baseType="lpstr">
      <vt:lpstr>Arial</vt:lpstr>
      <vt:lpstr>Calibri</vt:lpstr>
      <vt:lpstr>McKay ldsLat</vt:lpstr>
      <vt:lpstr>McKay ldsLat Medium</vt:lpstr>
      <vt:lpstr>Zoram ldsLat</vt:lpstr>
      <vt:lpstr>Zoram ldsLat Light</vt:lpstr>
      <vt:lpstr>Zoram ldsLat Semibold</vt:lpstr>
      <vt:lpstr>Informal Blue</vt:lpstr>
      <vt:lpstr>Informal Red</vt:lpstr>
      <vt:lpstr>Informal Green</vt:lpstr>
      <vt:lpstr>Informal Yellow</vt:lpstr>
      <vt:lpstr>Informal Grey</vt:lpstr>
      <vt:lpstr>Philanthropies</vt:lpstr>
      <vt:lpstr>Philanthropies</vt:lpstr>
      <vt:lpstr>Philanthropies</vt:lpstr>
      <vt:lpstr>Philanthropies</vt:lpstr>
      <vt:lpstr>Philanthropies</vt:lpstr>
      <vt:lpstr>Philanthropies</vt:lpstr>
      <vt:lpstr>Philanthropies</vt:lpstr>
      <vt:lpstr>Philanthropies</vt:lpstr>
      <vt:lpstr>Philanthropies</vt:lpstr>
      <vt:lpstr>Philanthropies</vt:lpstr>
      <vt:lpstr>Philanthropies</vt:lpstr>
      <vt:lpstr>Philanthropies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Philanthropies</dc:title>
  <dc:creator>Taunja S. Baxter</dc:creator>
  <cp:lastModifiedBy>Taunja S. Baxter</cp:lastModifiedBy>
  <cp:revision>3</cp:revision>
  <dcterms:created xsi:type="dcterms:W3CDTF">2021-10-27T17:32:54Z</dcterms:created>
  <dcterms:modified xsi:type="dcterms:W3CDTF">2021-11-17T16:54:05Z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ef5274-90b8-4b3f-8a76-b4c36a43e904_Enabled">
    <vt:lpwstr>true</vt:lpwstr>
  </property>
  <property fmtid="{D5CDD505-2E9C-101B-9397-08002B2CF9AE}" pid="3" name="MSIP_Label_03ef5274-90b8-4b3f-8a76-b4c36a43e904_SetDate">
    <vt:lpwstr>2020-01-31T22:09:53-0700</vt:lpwstr>
  </property>
  <property fmtid="{D5CDD505-2E9C-101B-9397-08002B2CF9AE}" pid="4" name="MSIP_Label_03ef5274-90b8-4b3f-8a76-b4c36a43e904_Method">
    <vt:lpwstr>Standard</vt:lpwstr>
  </property>
  <property fmtid="{D5CDD505-2E9C-101B-9397-08002B2CF9AE}" pid="5" name="MSIP_Label_03ef5274-90b8-4b3f-8a76-b4c36a43e904_Name">
    <vt:lpwstr>Not Protected_2</vt:lpwstr>
  </property>
  <property fmtid="{D5CDD505-2E9C-101B-9397-08002B2CF9AE}" pid="6" name="MSIP_Label_03ef5274-90b8-4b3f-8a76-b4c36a43e904_SiteId">
    <vt:lpwstr>61e6eeb3-5fd7-4aaa-ae3c-61e8deb09b79</vt:lpwstr>
  </property>
  <property fmtid="{D5CDD505-2E9C-101B-9397-08002B2CF9AE}" pid="7" name="MSIP_Label_03ef5274-90b8-4b3f-8a76-b4c36a43e904_ActionId">
    <vt:lpwstr>6b6582e1-17ef-4873-926c-0000b05381c2</vt:lpwstr>
  </property>
  <property fmtid="{D5CDD505-2E9C-101B-9397-08002B2CF9AE}" pid="8" name="MSIP_Label_03ef5274-90b8-4b3f-8a76-b4c36a43e904_ContentBits">
    <vt:lpwstr>0</vt:lpwstr>
  </property>
</Properties>
</file>