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58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B592E0E-2A0E-4658-9F84-9F761F4773DF}">
          <p14:sldIdLst>
            <p14:sldId id="458"/>
          </p14:sldIdLst>
        </p14:section>
        <p14:section name="Untitled Section" id="{9F2F2585-75DD-40DB-B609-0934A2B0B7E6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cKay School of Education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19" autoAdjust="0"/>
    <p:restoredTop sz="76333" autoAdjust="0"/>
  </p:normalViewPr>
  <p:slideViewPr>
    <p:cSldViewPr>
      <p:cViewPr>
        <p:scale>
          <a:sx n="60" d="100"/>
          <a:sy n="60" d="100"/>
        </p:scale>
        <p:origin x="-307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5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371"/>
    </p:cViewPr>
  </p:sorterViewPr>
  <p:notesViewPr>
    <p:cSldViewPr>
      <p:cViewPr varScale="1">
        <p:scale>
          <a:sx n="85" d="100"/>
          <a:sy n="85" d="100"/>
        </p:scale>
        <p:origin x="-2683" y="-67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BC204BD-34D0-4FB4-A9FE-D3533B64CC19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12318E3-413D-458E-A097-EAF210320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39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6CA22-8BFC-4CE2-B16D-1DFF139B83F5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ADD40-26D1-4DB4-BCE8-15DB90CA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72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DD40-26D1-4DB4-BCE8-15DB90CA2F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2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800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BBCB-BE87-487A-A8B9-F5B369B56DF1}" type="datetime1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27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52-56BD-4D4F-9825-F95B2096B52D}" type="datetime1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21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B794-8EE0-453A-AAD4-DF68E6E4C7A6}" type="datetime1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3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75E5-B4B8-4372-B904-2E529CF97351}" type="datetime1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57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D7A9B-37B0-4938-8FE7-EC1EA1854E41}" type="datetime1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0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FC75-23DB-4B40-BBA7-CDE609439261}" type="datetime1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8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5EA3-4B11-434D-BEEF-68160FE0944E}" type="datetime1">
              <a:rPr lang="en-US" smtClean="0"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2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3B02-9B57-4667-B320-79AEC2D7C498}" type="datetime1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1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7739-5AFA-48F0-8842-B4D1EE071796}" type="datetime1">
              <a:rPr lang="en-US" smtClean="0"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891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1788-4EDA-47C4-96D5-BB8F0A860D36}" type="datetime1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8C679-EC5E-4D0B-A313-22D3B8668918}" type="datetime1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34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7B111-BB5E-404B-9577-4FAA60A14904}" type="datetime1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9A8C3-0B35-46AA-97D6-5814D689151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143000"/>
            <a:ext cx="9144000" cy="0"/>
          </a:xfrm>
          <a:prstGeom prst="line">
            <a:avLst/>
          </a:prstGeom>
          <a:ln w="3810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5920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Dec 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Introduction 					9am</a:t>
            </a:r>
          </a:p>
          <a:p>
            <a:r>
              <a:rPr lang="en-US" dirty="0" smtClean="0"/>
              <a:t>Proposal Development				9:15-11</a:t>
            </a:r>
          </a:p>
          <a:p>
            <a:r>
              <a:rPr lang="en-US" dirty="0" smtClean="0"/>
              <a:t>Panel Discussion 				11- noon</a:t>
            </a:r>
          </a:p>
          <a:p>
            <a:r>
              <a:rPr lang="en-US" dirty="0" smtClean="0"/>
              <a:t>Review examples of abstracts/summaries	noon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Dec 12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Reconnoiter					9 am</a:t>
            </a:r>
          </a:p>
          <a:p>
            <a:r>
              <a:rPr lang="en-US" dirty="0" smtClean="0"/>
              <a:t>Foundation Searching – Alan Moore		9:15-9:45</a:t>
            </a:r>
          </a:p>
          <a:p>
            <a:r>
              <a:rPr lang="en-US" dirty="0" smtClean="0"/>
              <a:t>ORCA Processes – Debbie Silversmith		9:45-10:30</a:t>
            </a:r>
          </a:p>
          <a:p>
            <a:r>
              <a:rPr lang="en-US" dirty="0" smtClean="0"/>
              <a:t>Break</a:t>
            </a:r>
          </a:p>
          <a:p>
            <a:r>
              <a:rPr lang="en-US" dirty="0"/>
              <a:t>Budgeting – Gary Arnoldson</a:t>
            </a:r>
            <a:r>
              <a:rPr lang="en-US" dirty="0" smtClean="0"/>
              <a:t>			10:35-11:15</a:t>
            </a:r>
          </a:p>
          <a:p>
            <a:r>
              <a:rPr lang="en-US" dirty="0" smtClean="0"/>
              <a:t>IRB – </a:t>
            </a:r>
            <a:r>
              <a:rPr lang="en-US" dirty="0" smtClean="0"/>
              <a:t>Sandee </a:t>
            </a:r>
            <a:r>
              <a:rPr lang="en-US" dirty="0" smtClean="0"/>
              <a:t>Munoz				11:15-11:45</a:t>
            </a:r>
            <a:endParaRPr lang="en-US" dirty="0"/>
          </a:p>
          <a:p>
            <a:r>
              <a:rPr lang="en-US" dirty="0"/>
              <a:t>Review abstract/summary</a:t>
            </a:r>
            <a:r>
              <a:rPr lang="en-US" dirty="0" smtClean="0"/>
              <a:t> 			11:45-noon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C3-0B35-46AA-97D6-5814D689151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6451</TotalTime>
  <Words>7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Workshop Agenda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Preparation Tips and Best Practices</dc:title>
  <dc:creator>Conrad Monson</dc:creator>
  <cp:lastModifiedBy>Conrad Monson</cp:lastModifiedBy>
  <cp:revision>368</cp:revision>
  <cp:lastPrinted>2013-12-06T13:46:48Z</cp:lastPrinted>
  <dcterms:created xsi:type="dcterms:W3CDTF">2013-04-11T20:54:00Z</dcterms:created>
  <dcterms:modified xsi:type="dcterms:W3CDTF">2014-12-10T16:22:56Z</dcterms:modified>
</cp:coreProperties>
</file>