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0" r:id="rId2"/>
    <p:sldId id="404" r:id="rId3"/>
    <p:sldId id="403" r:id="rId4"/>
    <p:sldId id="401" r:id="rId5"/>
    <p:sldId id="399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EAEAEA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9454" autoAdjust="0"/>
  </p:normalViewPr>
  <p:slideViewPr>
    <p:cSldViewPr>
      <p:cViewPr varScale="1">
        <p:scale>
          <a:sx n="113" d="100"/>
          <a:sy n="113" d="100"/>
        </p:scale>
        <p:origin x="5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5904"/>
    </p:cViewPr>
  </p:sorterViewPr>
  <p:notesViewPr>
    <p:cSldViewPr>
      <p:cViewPr varScale="1">
        <p:scale>
          <a:sx n="76" d="100"/>
          <a:sy n="76" d="100"/>
        </p:scale>
        <p:origin x="-2885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3076F-C00B-4360-9FD9-E8AD34D10A6F}" type="datetimeFigureOut">
              <a:rPr lang="en-US" smtClean="0"/>
              <a:t>5/20/2015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27374-F31C-44B0-A281-9DB7EA340C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902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3B72426-571D-4F0A-AEB9-E57912A50CF9}" type="datetimeFigureOut">
              <a:rPr lang="en-US" smtClean="0"/>
              <a:t>5/20/2015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37E9016-ED81-49F9-9341-244ABB120D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552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3B26-C169-4330-92CE-3DC5A78B7704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95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92419-948F-4CC1-9C2C-C8E3FDFF4B38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32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4B68B-76D9-4829-9DF1-B28E81C6AB40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43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ACBF-C736-4B2F-8C07-45FC35DE22F3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524000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54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B3A1-EF94-406C-8C1C-FB2C102949F0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654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AE74-F971-441D-951B-2DD96928E950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035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080F-DAEC-4D9D-8CB4-E22CD3992941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913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7F98A-5CDE-43E2-8474-0CE0C48249A4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5715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488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FBFB-ABDD-4BA8-BBC4-95D258D640B4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892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017DF-E339-4693-AA65-AA99A9625100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15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473D-ABBD-4AB2-855B-1763AD28D804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82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0147D-EDB6-43E8-AEBA-D16E3DEEE4E2}" type="datetime1">
              <a:rPr lang="en-US" smtClean="0"/>
              <a:t>5/20/2015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89F4-1775-402D-A981-927F2A1942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341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Proposal Review Panels – Improve Your Proposals by Understanding How Panels Review Them</a:t>
            </a:r>
            <a:br>
              <a:rPr lang="en-US" sz="4800" dirty="0"/>
            </a:br>
            <a:r>
              <a:rPr lang="en-US" dirty="0"/>
              <a:t/>
            </a:r>
            <a:br>
              <a:rPr lang="en-US" dirty="0"/>
            </a:b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21, 2015</a:t>
            </a:r>
          </a:p>
          <a:p>
            <a:r>
              <a:rPr lang="en-US" dirty="0" smtClean="0"/>
              <a:t>Proposal Development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0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/>
              <a:t>Proposal </a:t>
            </a:r>
            <a:r>
              <a:rPr lang="en-US" dirty="0" smtClean="0"/>
              <a:t>Review </a:t>
            </a:r>
          </a:p>
          <a:p>
            <a:r>
              <a:rPr lang="en-US" dirty="0" smtClean="0"/>
              <a:t>Panelists Experiences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89F4-1775-402D-A981-927F2A19421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112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1" t="19430" r="27232" b="29428"/>
          <a:stretch/>
        </p:blipFill>
        <p:spPr bwMode="auto">
          <a:xfrm>
            <a:off x="533400" y="228599"/>
            <a:ext cx="8064733" cy="6014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255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4" t="16667" r="42361" b="45667"/>
          <a:stretch/>
        </p:blipFill>
        <p:spPr bwMode="auto">
          <a:xfrm>
            <a:off x="381000" y="381000"/>
            <a:ext cx="8253878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11" t="16111" r="42500" b="47000"/>
          <a:stretch/>
        </p:blipFill>
        <p:spPr bwMode="auto">
          <a:xfrm>
            <a:off x="609600" y="381000"/>
            <a:ext cx="7573176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328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12090</TotalTime>
  <Words>29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Proposal Review Panels – Improve Your Proposals by Understanding How Panels Review Them  </vt:lpstr>
      <vt:lpstr>Agenda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 “Handbook”</dc:title>
  <dc:creator>Conrad Monson</dc:creator>
  <cp:lastModifiedBy>Research Development</cp:lastModifiedBy>
  <cp:revision>492</cp:revision>
  <cp:lastPrinted>2014-08-26T22:14:53Z</cp:lastPrinted>
  <dcterms:created xsi:type="dcterms:W3CDTF">2012-09-12T22:27:10Z</dcterms:created>
  <dcterms:modified xsi:type="dcterms:W3CDTF">2015-05-20T20:01:14Z</dcterms:modified>
</cp:coreProperties>
</file>