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98"/>
  </p:notesMasterIdLst>
  <p:sldIdLst>
    <p:sldId id="256" r:id="rId3"/>
    <p:sldId id="257" r:id="rId4"/>
    <p:sldId id="258" r:id="rId5"/>
    <p:sldId id="320" r:id="rId6"/>
    <p:sldId id="321"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61" r:id="rId58"/>
    <p:sldId id="362" r:id="rId59"/>
    <p:sldId id="364" r:id="rId60"/>
    <p:sldId id="365" r:id="rId61"/>
    <p:sldId id="366" r:id="rId62"/>
    <p:sldId id="367" r:id="rId63"/>
    <p:sldId id="368" r:id="rId64"/>
    <p:sldId id="369" r:id="rId65"/>
    <p:sldId id="370" r:id="rId66"/>
    <p:sldId id="371" r:id="rId67"/>
    <p:sldId id="372" r:id="rId68"/>
    <p:sldId id="373" r:id="rId69"/>
    <p:sldId id="374" r:id="rId70"/>
    <p:sldId id="375" r:id="rId71"/>
    <p:sldId id="376" r:id="rId72"/>
    <p:sldId id="377" r:id="rId73"/>
    <p:sldId id="378" r:id="rId74"/>
    <p:sldId id="379" r:id="rId75"/>
    <p:sldId id="380" r:id="rId76"/>
    <p:sldId id="381" r:id="rId77"/>
    <p:sldId id="382" r:id="rId78"/>
    <p:sldId id="383" r:id="rId79"/>
    <p:sldId id="384" r:id="rId80"/>
    <p:sldId id="385" r:id="rId81"/>
    <p:sldId id="386" r:id="rId82"/>
    <p:sldId id="387" r:id="rId83"/>
    <p:sldId id="388" r:id="rId84"/>
    <p:sldId id="389" r:id="rId85"/>
    <p:sldId id="390" r:id="rId86"/>
    <p:sldId id="391" r:id="rId87"/>
    <p:sldId id="392" r:id="rId88"/>
    <p:sldId id="393" r:id="rId89"/>
    <p:sldId id="394" r:id="rId90"/>
    <p:sldId id="395" r:id="rId91"/>
    <p:sldId id="396" r:id="rId92"/>
    <p:sldId id="397" r:id="rId93"/>
    <p:sldId id="398" r:id="rId94"/>
    <p:sldId id="399" r:id="rId95"/>
    <p:sldId id="400" r:id="rId96"/>
    <p:sldId id="401" r:id="rId97"/>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4" d="100"/>
          <a:sy n="124" d="100"/>
        </p:scale>
        <p:origin x="504" y="10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tableStyles" Target="tableStyle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notesMaster" Target="notesMasters/notesMaster1.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169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013620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4F9780-91F7-5A45-8932-8322CCDBB97C}" type="slidenum">
              <a:rPr lang="en-US" smtClean="0"/>
              <a:t>57</a:t>
            </a:fld>
            <a:endParaRPr lang="en-US"/>
          </a:p>
        </p:txBody>
      </p:sp>
    </p:spTree>
    <p:extLst>
      <p:ext uri="{BB962C8B-B14F-4D97-AF65-F5344CB8AC3E}">
        <p14:creationId xmlns:p14="http://schemas.microsoft.com/office/powerpoint/2010/main" val="195260873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675" y="4473575"/>
            <a:ext cx="5607050" cy="3660775"/>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3DCD8E5-1637-45E6-86EB-5DA1C8051DF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8144186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51203" name="Notes Placeholder 2"/>
          <p:cNvSpPr>
            <a:spLocks noGrp="1"/>
          </p:cNvSpPr>
          <p:nvPr>
            <p:ph type="body" idx="1"/>
          </p:nvPr>
        </p:nvSpPr>
        <p:spPr bwMode="auto">
          <a:xfrm>
            <a:off x="701040" y="4473893"/>
            <a:ext cx="5608320" cy="3660458"/>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MS PGothic" charset="0"/>
            </a:endParaRPr>
          </a:p>
        </p:txBody>
      </p:sp>
      <p:sp>
        <p:nvSpPr>
          <p:cNvPr id="5120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57066" indent="-291179">
              <a:defRPr>
                <a:solidFill>
                  <a:schemeClr val="tx1"/>
                </a:solidFill>
                <a:latin typeface="Gill Sans MT" charset="0"/>
                <a:ea typeface="MS PGothic" charset="0"/>
                <a:cs typeface="MS PGothic" charset="0"/>
              </a:defRPr>
            </a:lvl2pPr>
            <a:lvl3pPr marL="1164717" indent="-232943">
              <a:defRPr>
                <a:solidFill>
                  <a:schemeClr val="tx1"/>
                </a:solidFill>
                <a:latin typeface="Gill Sans MT" charset="0"/>
                <a:ea typeface="MS PGothic" charset="0"/>
                <a:cs typeface="MS PGothic" charset="0"/>
              </a:defRPr>
            </a:lvl3pPr>
            <a:lvl4pPr marL="1630604" indent="-232943">
              <a:defRPr>
                <a:solidFill>
                  <a:schemeClr val="tx1"/>
                </a:solidFill>
                <a:latin typeface="Gill Sans MT" charset="0"/>
                <a:ea typeface="MS PGothic" charset="0"/>
                <a:cs typeface="MS PGothic" charset="0"/>
              </a:defRPr>
            </a:lvl4pPr>
            <a:lvl5pPr marL="2096491" indent="-232943">
              <a:defRPr>
                <a:solidFill>
                  <a:schemeClr val="tx1"/>
                </a:solidFill>
                <a:latin typeface="Gill Sans MT" charset="0"/>
                <a:ea typeface="MS PGothic" charset="0"/>
                <a:cs typeface="MS PGothic" charset="0"/>
              </a:defRPr>
            </a:lvl5pPr>
            <a:lvl6pPr marL="2562377" indent="-232943" eaLnBrk="0" fontAlgn="base" hangingPunct="0">
              <a:spcBef>
                <a:spcPct val="0"/>
              </a:spcBef>
              <a:spcAft>
                <a:spcPct val="0"/>
              </a:spcAft>
              <a:defRPr>
                <a:solidFill>
                  <a:schemeClr val="tx1"/>
                </a:solidFill>
                <a:latin typeface="Gill Sans MT" charset="0"/>
                <a:ea typeface="MS PGothic" charset="0"/>
                <a:cs typeface="MS PGothic" charset="0"/>
              </a:defRPr>
            </a:lvl6pPr>
            <a:lvl7pPr marL="3028264" indent="-232943" eaLnBrk="0" fontAlgn="base" hangingPunct="0">
              <a:spcBef>
                <a:spcPct val="0"/>
              </a:spcBef>
              <a:spcAft>
                <a:spcPct val="0"/>
              </a:spcAft>
              <a:defRPr>
                <a:solidFill>
                  <a:schemeClr val="tx1"/>
                </a:solidFill>
                <a:latin typeface="Gill Sans MT" charset="0"/>
                <a:ea typeface="MS PGothic" charset="0"/>
                <a:cs typeface="MS PGothic" charset="0"/>
              </a:defRPr>
            </a:lvl7pPr>
            <a:lvl8pPr marL="3494151" indent="-232943" eaLnBrk="0" fontAlgn="base" hangingPunct="0">
              <a:spcBef>
                <a:spcPct val="0"/>
              </a:spcBef>
              <a:spcAft>
                <a:spcPct val="0"/>
              </a:spcAft>
              <a:defRPr>
                <a:solidFill>
                  <a:schemeClr val="tx1"/>
                </a:solidFill>
                <a:latin typeface="Gill Sans MT" charset="0"/>
                <a:ea typeface="MS PGothic" charset="0"/>
                <a:cs typeface="MS PGothic" charset="0"/>
              </a:defRPr>
            </a:lvl8pPr>
            <a:lvl9pPr marL="3960038" indent="-232943" eaLnBrk="0" fontAlgn="base" hangingPunct="0">
              <a:spcBef>
                <a:spcPct val="0"/>
              </a:spcBef>
              <a:spcAft>
                <a:spcPct val="0"/>
              </a:spcAft>
              <a:defRPr>
                <a:solidFill>
                  <a:schemeClr val="tx1"/>
                </a:solidFill>
                <a:latin typeface="Gill Sans MT" charset="0"/>
                <a:ea typeface="MS PGothic" charset="0"/>
                <a:cs typeface="MS PGothic"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7CFD4591-3A19-F042-98E5-5AF892DEC2FF}" type="slidenum">
              <a:rPr kumimoji="0" lang="en-US" sz="1200" b="0" i="0" u="none" strike="noStrike" kern="1200" cap="none" spc="0" normalizeH="0" baseline="0" noProof="0">
                <a:ln>
                  <a:noFill/>
                </a:ln>
                <a:solidFill>
                  <a:prstClr val="black"/>
                </a:solidFill>
                <a:effectLst/>
                <a:uLnTx/>
                <a:uFillTx/>
                <a:latin typeface="Gill Sans MT" charset="0"/>
                <a:ea typeface="MS PGothic" charset="0"/>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Gill Sans MT" charset="0"/>
              <a:ea typeface="MS PGothic" charset="0"/>
            </a:endParaRPr>
          </a:p>
        </p:txBody>
      </p:sp>
    </p:spTree>
    <p:extLst>
      <p:ext uri="{BB962C8B-B14F-4D97-AF65-F5344CB8AC3E}">
        <p14:creationId xmlns:p14="http://schemas.microsoft.com/office/powerpoint/2010/main" val="13019954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ADD40-26D1-4DB4-BCE8-15DB90CA2F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1213002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ADD40-26D1-4DB4-BCE8-15DB90CA2F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7313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B4F9780-91F7-5A45-8932-8322CCDBB97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4547066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ADD40-26D1-4DB4-BCE8-15DB90CA2F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1026012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8174" y="4344025"/>
            <a:ext cx="5873405" cy="4114488"/>
          </a:xfrm>
        </p:spPr>
        <p:txBody>
          <a:bodyPr/>
          <a:lstStyle/>
          <a:p>
            <a:pPr marL="168244" indent="-168244">
              <a:buFont typeface="Arial" pitchFamily="34" charset="0"/>
              <a:buChar char="•"/>
            </a:pPr>
            <a:r>
              <a:rPr lang="en-US" sz="1000" b="1" dirty="0"/>
              <a:t>Bold Type </a:t>
            </a:r>
            <a:r>
              <a:rPr lang="en-US" sz="1000" dirty="0"/>
              <a:t>easier to read than underlining, italics, or all capital letters as a means of creating emphasis. Use bold type to emphasize key words and ideas, but avoid overemphasis.</a:t>
            </a:r>
          </a:p>
          <a:p>
            <a:pPr marL="168244" indent="-168244">
              <a:buFont typeface="Arial" pitchFamily="34" charset="0"/>
              <a:buChar char="•"/>
            </a:pPr>
            <a:r>
              <a:rPr lang="en-US" sz="1000" b="1" dirty="0"/>
              <a:t>Lists. </a:t>
            </a:r>
            <a:r>
              <a:rPr lang="en-US" sz="1000" dirty="0"/>
              <a:t>Lists help to get the message to the reader with a sense of immediacy, without being wordy. Furthermore, because lists are easy for readers to skim, they convey chunks of information quickly</a:t>
            </a:r>
          </a:p>
          <a:p>
            <a:pPr marL="168244" indent="-168244">
              <a:buFont typeface="Arial" pitchFamily="34" charset="0"/>
              <a:buChar char="•"/>
            </a:pPr>
            <a:r>
              <a:rPr lang="en-US" sz="1000" b="1" dirty="0"/>
              <a:t>Ragged Right Margins. </a:t>
            </a:r>
            <a:r>
              <a:rPr lang="en-US" sz="1000" dirty="0"/>
              <a:t>A ragged right margin is easier to read than one that is right justified because the proportional spacing slows readability. It is easier for the reader's eye to track from</a:t>
            </a:r>
          </a:p>
          <a:p>
            <a:pPr marL="168244" indent="-168244">
              <a:buFont typeface="Arial" pitchFamily="34" charset="0"/>
              <a:buChar char="•"/>
            </a:pPr>
            <a:r>
              <a:rPr lang="en-US" sz="1000" dirty="0"/>
              <a:t>the end of one line to the beginning of the next line when the right-hand margins are jagged.</a:t>
            </a:r>
          </a:p>
          <a:p>
            <a:pPr marL="168244" indent="-168244">
              <a:buFont typeface="Arial" pitchFamily="34" charset="0"/>
              <a:buChar char="•"/>
            </a:pPr>
            <a:r>
              <a:rPr lang="en-US" sz="1000" b="1" dirty="0"/>
              <a:t>Type Size. </a:t>
            </a:r>
            <a:r>
              <a:rPr lang="en-US" sz="1000" dirty="0"/>
              <a:t>Adjust your word processing program for a 12-point type style. Text smaller than 12-point becomes difficult to read and makes the reviewer’s job harder. Rather than reducing</a:t>
            </a:r>
          </a:p>
          <a:p>
            <a:pPr marL="168244" indent="-168244">
              <a:buFont typeface="Arial" pitchFamily="34" charset="0"/>
              <a:buChar char="•"/>
            </a:pPr>
            <a:r>
              <a:rPr lang="en-US" sz="1000" dirty="0"/>
              <a:t>type size to make all your ideas fit on the page, try tightening sentences and editing wordy phrases.</a:t>
            </a:r>
          </a:p>
          <a:p>
            <a:pPr marL="168244" indent="-168244">
              <a:buFont typeface="Arial" pitchFamily="34" charset="0"/>
              <a:buChar char="•"/>
            </a:pPr>
            <a:r>
              <a:rPr lang="en-US" sz="1000" b="1" dirty="0"/>
              <a:t>Type Style. </a:t>
            </a:r>
            <a:r>
              <a:rPr lang="en-US" sz="100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00" dirty="0" err="1"/>
              <a:t>Script,which</a:t>
            </a:r>
            <a:r>
              <a:rPr lang="en-US" sz="1000" dirty="0"/>
              <a:t> are hard to read and distract from the content of the proposal.</a:t>
            </a:r>
          </a:p>
          <a:p>
            <a:pPr marL="168244" indent="-168244">
              <a:buFont typeface="Arial" pitchFamily="34" charset="0"/>
              <a:buChar char="•"/>
            </a:pPr>
            <a:endParaRPr lang="en-US" sz="1000" dirty="0"/>
          </a:p>
          <a:p>
            <a:r>
              <a:rPr lang="en-US" sz="1000" dirty="0"/>
              <a:t>Adapted from A Guide to Proposal Planning and Writing by Jeremy T. Miner and Lynn E. Miner</a:t>
            </a:r>
          </a:p>
          <a:p>
            <a:endParaRPr lang="en-US" sz="1000" dirty="0"/>
          </a:p>
          <a:p>
            <a:r>
              <a:rPr lang="en-US" sz="1000" dirty="0"/>
              <a:t>Experts have suggested looking at Scientific American articles to get  an idea of what in general a proposal should look like – don’t use the articles in the top, peer reviewed journals in your field as examples</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ADD40-26D1-4DB4-BCE8-15DB90CA2F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48109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ADD40-26D1-4DB4-BCE8-15DB90CA2F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497425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 with Paul </a:t>
            </a:r>
            <a:r>
              <a:rPr lang="en-US" dirty="0" err="1"/>
              <a:t>Osterbeck</a:t>
            </a:r>
            <a:r>
              <a:rPr lang="en-US" dirty="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a:t>Proposal figures and tables are not typically the same as manuscript figures and tables. Be aware of the differences – simple, make the point clearly, support skim reading, etc.</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ADD40-26D1-4DB4-BCE8-15DB90CA2F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4724469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lot of planning including customer contact planning (contact plans) and assessment of effectiveness</a:t>
            </a:r>
          </a:p>
          <a:p>
            <a:endParaRPr lang="en-US" dirty="0"/>
          </a:p>
          <a:p>
            <a:r>
              <a:rPr lang="en-US" dirty="0"/>
              <a:t>The planning, contacting, technology development, typically become factors to determine a </a:t>
            </a:r>
            <a:r>
              <a:rPr lang="en-US" dirty="0" err="1"/>
              <a:t>P</a:t>
            </a:r>
            <a:r>
              <a:rPr lang="en-US" baseline="-25000" dirty="0" err="1"/>
              <a:t>win</a:t>
            </a:r>
            <a:r>
              <a:rPr lang="en-US" dirty="0"/>
              <a:t> … terms for customer knowledge (including numbers and types of contacts); competition assessments; technology maturity; time; preliminary development, past performance, etc.  Without a </a:t>
            </a:r>
            <a:r>
              <a:rPr lang="en-US" dirty="0" err="1"/>
              <a:t>P</a:t>
            </a:r>
            <a:r>
              <a:rPr lang="en-US" baseline="-25000" dirty="0" err="1"/>
              <a:t>win</a:t>
            </a:r>
            <a:r>
              <a:rPr lang="en-US" dirty="0"/>
              <a:t>  of 50%, likely wouldn’t submit a proposal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ADD40-26D1-4DB4-BCE8-15DB90CA2F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145846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Notes Placeholder 2"/>
          <p:cNvSpPr>
            <a:spLocks noGrp="1"/>
          </p:cNvSpPr>
          <p:nvPr>
            <p:ph type="body" idx="1"/>
          </p:nvPr>
        </p:nvSpPr>
        <p:spPr bwMode="auto">
          <a:xfrm>
            <a:off x="223838" y="4343400"/>
            <a:ext cx="5948362"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a:p>
          <a:p>
            <a:pPr eaLnBrk="1" hangingPunct="1">
              <a:spcBef>
                <a:spcPct val="0"/>
              </a:spcBef>
            </a:pPr>
            <a:r>
              <a:rPr lang="ja-JP" altLang="en-US" sz="1100"/>
              <a:t>“</a:t>
            </a:r>
            <a:r>
              <a:rPr lang="en-US" altLang="ja-JP" sz="1100"/>
              <a:t>Marketing</a:t>
            </a:r>
            <a:r>
              <a:rPr lang="ja-JP" altLang="en-US" sz="1100"/>
              <a:t>”</a:t>
            </a:r>
            <a:r>
              <a:rPr lang="en-US" altLang="ja-JP" sz="1100"/>
              <a:t> should be done throughout your career… and the reality is that you are marketing yourself anyway all the time, whether you want to our not. </a:t>
            </a:r>
          </a:p>
          <a:p>
            <a:pPr eaLnBrk="1" hangingPunct="1">
              <a:spcBef>
                <a:spcPct val="0"/>
              </a:spcBef>
            </a:pPr>
            <a:endParaRPr lang="en-US" altLang="en-US" sz="1100" b="1"/>
          </a:p>
          <a:p>
            <a:pPr eaLnBrk="1" hangingPunct="1">
              <a:spcBef>
                <a:spcPct val="0"/>
              </a:spcBef>
            </a:pPr>
            <a:r>
              <a:rPr lang="en-US" altLang="en-US" sz="1100" b="1"/>
              <a:t>Think like a marketer </a:t>
            </a:r>
            <a:r>
              <a:rPr lang="en-US" altLang="en-US" sz="1100"/>
              <a:t>and always see things from the customer</a:t>
            </a:r>
            <a:r>
              <a:rPr lang="ja-JP" altLang="en-US" sz="1100"/>
              <a:t>’</a:t>
            </a:r>
            <a:r>
              <a:rPr lang="en-US" altLang="ja-JP" sz="1100"/>
              <a:t>s point of view</a:t>
            </a:r>
            <a:r>
              <a:rPr lang="en-US" altLang="ja-JP" sz="1100" i="1"/>
              <a:t/>
            </a:r>
            <a:br>
              <a:rPr lang="en-US" altLang="ja-JP" sz="1100" i="1"/>
            </a:br>
            <a:r>
              <a:rPr lang="ja-JP" altLang="en-US" sz="1100" i="1"/>
              <a:t>“</a:t>
            </a:r>
            <a:r>
              <a:rPr lang="en-US" altLang="ja-JP" sz="1100" i="1"/>
              <a:t>Marketers do one thing, and they do it very well. They see things from the prospect</a:t>
            </a:r>
            <a:r>
              <a:rPr lang="ja-JP" altLang="en-US" sz="1100" i="1"/>
              <a:t>’</a:t>
            </a:r>
            <a:r>
              <a:rPr lang="en-US" altLang="ja-JP" sz="1100" i="1"/>
              <a:t>s point of view. They lose their own ego, interests and desires, and they focus on the customer</a:t>
            </a:r>
            <a:r>
              <a:rPr lang="ja-JP" altLang="en-US" sz="1100" i="1"/>
              <a:t>’</a:t>
            </a:r>
            <a:r>
              <a:rPr lang="en-US" altLang="ja-JP" sz="1100" i="1"/>
              <a:t>s wants and desires (Morgan Giddings)</a:t>
            </a:r>
            <a:r>
              <a:rPr lang="ja-JP" altLang="en-US" sz="1100" i="1"/>
              <a:t>”</a:t>
            </a:r>
            <a:endParaRPr lang="en-US" altLang="ja-JP" sz="1100"/>
          </a:p>
          <a:p>
            <a:pPr eaLnBrk="1" hangingPunct="1">
              <a:spcBef>
                <a:spcPct val="0"/>
              </a:spcBef>
            </a:pPr>
            <a:r>
              <a:rPr lang="en-US" altLang="en-US" sz="1100" b="1"/>
              <a:t>A proposal is not about you or your needs</a:t>
            </a:r>
            <a:r>
              <a:rPr lang="en-US" altLang="en-US" sz="1100"/>
              <a:t>, it is about the funder</a:t>
            </a:r>
            <a:r>
              <a:rPr lang="ja-JP" altLang="en-US" sz="1100"/>
              <a:t>’</a:t>
            </a:r>
            <a:r>
              <a:rPr lang="en-US" altLang="ja-JP" sz="1100"/>
              <a:t>s needs… </a:t>
            </a:r>
            <a:r>
              <a:rPr lang="en-US" altLang="ja-JP" sz="1100" i="1"/>
              <a:t>you</a:t>
            </a:r>
            <a:r>
              <a:rPr lang="ja-JP" altLang="en-US" sz="1100" i="1"/>
              <a:t>’</a:t>
            </a:r>
            <a:r>
              <a:rPr lang="en-US" altLang="ja-JP" sz="1100" i="1"/>
              <a:t>re project should make the funder successful</a:t>
            </a:r>
            <a:endParaRPr lang="en-US" altLang="ja-JP" sz="1100"/>
          </a:p>
          <a:p>
            <a:pPr eaLnBrk="1" hangingPunct="1">
              <a:spcBef>
                <a:spcPct val="0"/>
              </a:spcBef>
            </a:pPr>
            <a:r>
              <a:rPr lang="en-US" altLang="en-US" sz="1100" b="1"/>
              <a:t>You want an emotional response </a:t>
            </a:r>
            <a:r>
              <a:rPr lang="en-US" altLang="en-US" sz="1100"/>
              <a:t>to your ideas from your potential funders… </a:t>
            </a:r>
            <a:r>
              <a:rPr lang="en-US" altLang="en-US" sz="1100" i="1"/>
              <a:t>excitement</a:t>
            </a:r>
            <a:r>
              <a:rPr lang="en-US" altLang="en-US" sz="1100"/>
              <a:t>, </a:t>
            </a:r>
            <a:r>
              <a:rPr lang="en-US" altLang="en-US" sz="1100" i="1"/>
              <a:t>keen interest, compelling,  </a:t>
            </a:r>
            <a:r>
              <a:rPr lang="ja-JP" altLang="en-US" sz="1100" i="1"/>
              <a:t>“</a:t>
            </a:r>
            <a:r>
              <a:rPr lang="en-US" altLang="ja-JP" sz="1100" i="1"/>
              <a:t>I</a:t>
            </a:r>
            <a:r>
              <a:rPr lang="ja-JP" altLang="en-US" sz="1100" i="1"/>
              <a:t>’</a:t>
            </a:r>
            <a:r>
              <a:rPr lang="en-US" altLang="ja-JP" sz="1100" i="1"/>
              <a:t>ve got to have it now</a:t>
            </a:r>
            <a:r>
              <a:rPr lang="ja-JP" altLang="en-US" sz="1100" i="1"/>
              <a:t>”</a:t>
            </a:r>
            <a:r>
              <a:rPr lang="en-US" altLang="ja-JP" sz="1100" i="1"/>
              <a:t> … not boredom, confusion, </a:t>
            </a:r>
            <a:r>
              <a:rPr lang="en-US" altLang="ja-JP" sz="1100"/>
              <a:t>or</a:t>
            </a:r>
            <a:r>
              <a:rPr lang="en-US" altLang="ja-JP" sz="1100" i="1"/>
              <a:t> even anger</a:t>
            </a:r>
            <a:endParaRPr lang="en-US" altLang="ja-JP" sz="1100"/>
          </a:p>
          <a:p>
            <a:pPr eaLnBrk="1" hangingPunct="1">
              <a:spcBef>
                <a:spcPct val="0"/>
              </a:spcBef>
            </a:pPr>
            <a:r>
              <a:rPr lang="en-US" altLang="en-US" sz="1100"/>
              <a:t/>
            </a:r>
            <a:br>
              <a:rPr lang="en-US" altLang="en-US" sz="1100"/>
            </a:br>
            <a:r>
              <a:rPr lang="en-US" altLang="en-US" sz="110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a:t>“</a:t>
            </a:r>
            <a:r>
              <a:rPr lang="en-US" altLang="ja-JP" sz="1100"/>
              <a:t>grown men cry</a:t>
            </a:r>
            <a:r>
              <a:rPr lang="ja-JP" altLang="en-US" sz="1100"/>
              <a:t>”</a:t>
            </a:r>
            <a:r>
              <a:rPr lang="en-US" altLang="ja-JP" sz="1100"/>
              <a:t>. </a:t>
            </a:r>
          </a:p>
          <a:p>
            <a:pPr eaLnBrk="1" hangingPunct="1">
              <a:spcBef>
                <a:spcPct val="0"/>
              </a:spcBef>
            </a:pPr>
            <a:endParaRPr lang="en-US" altLang="en-US" sz="1100"/>
          </a:p>
          <a:p>
            <a:pPr eaLnBrk="1" hangingPunct="1">
              <a:spcBef>
                <a:spcPct val="0"/>
              </a:spcBef>
            </a:pPr>
            <a:r>
              <a:rPr lang="en-US" altLang="en-US" sz="110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a:p>
          <a:p>
            <a:pPr eaLnBrk="1" hangingPunct="1">
              <a:spcBef>
                <a:spcPct val="0"/>
              </a:spcBef>
            </a:pPr>
            <a:r>
              <a:rPr lang="en-US" altLang="en-US" sz="110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a:t> </a:t>
            </a:r>
          </a:p>
          <a:p>
            <a:pPr eaLnBrk="1" hangingPunct="1">
              <a:spcBef>
                <a:spcPct val="0"/>
              </a:spcBef>
            </a:pPr>
            <a:endParaRPr lang="en-US" altLang="en-US" sz="1100"/>
          </a:p>
          <a:p>
            <a:pPr eaLnBrk="1" hangingPunct="1">
              <a:spcBef>
                <a:spcPct val="0"/>
              </a:spcBef>
            </a:pPr>
            <a:endParaRPr lang="en-US" altLang="en-US" sz="110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405A5EF-4BCB-43F5-9A21-96E777DA1EDD}" type="slidenum">
              <a:rPr kumimoji="0" lang="en-US" altLang="en-US" sz="1200" b="0" i="0" u="none" strike="noStrike" kern="1200" cap="none" spc="0" normalizeH="0" baseline="0" noProof="0" smtClean="0">
                <a:ln>
                  <a:noFill/>
                </a:ln>
                <a:solidFill>
                  <a:prstClr val="black"/>
                </a:solidFill>
                <a:effectLst/>
                <a:uLnTx/>
                <a:uFillTx/>
                <a:latin typeface="Gill Sans MT" panose="020B0502020104020203" pitchFamily="34" charset="0"/>
                <a:ea typeface="MS PGothic" panose="020B0600070205080204"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91</a:t>
            </a:fld>
            <a:endParaRPr kumimoji="0" lang="en-US" altLang="en-US" sz="1200" b="0" i="0" u="none" strike="noStrike" kern="1200" cap="none" spc="0" normalizeH="0" baseline="0" noProof="0">
              <a:ln>
                <a:noFill/>
              </a:ln>
              <a:solidFill>
                <a:prstClr val="black"/>
              </a:solidFill>
              <a:effectLst/>
              <a:uLnTx/>
              <a:uFillTx/>
              <a:latin typeface="Gill Sans MT" panose="020B0502020104020203" pitchFamily="34" charset="0"/>
              <a:ea typeface="MS PGothic" panose="020B0600070205080204" pitchFamily="34" charset="-128"/>
              <a:cs typeface="+mn-cs"/>
            </a:endParaRPr>
          </a:p>
        </p:txBody>
      </p:sp>
    </p:spTree>
    <p:extLst>
      <p:ext uri="{BB962C8B-B14F-4D97-AF65-F5344CB8AC3E}">
        <p14:creationId xmlns:p14="http://schemas.microsoft.com/office/powerpoint/2010/main" val="28412802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Notes Placeholder 2"/>
          <p:cNvSpPr>
            <a:spLocks noGrp="1"/>
          </p:cNvSpPr>
          <p:nvPr>
            <p:ph type="body" idx="1"/>
          </p:nvPr>
        </p:nvSpPr>
        <p:spPr bwMode="auto">
          <a:xfrm>
            <a:off x="223838" y="4343400"/>
            <a:ext cx="5948362"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a:p>
          <a:p>
            <a:pPr eaLnBrk="1" hangingPunct="1">
              <a:spcBef>
                <a:spcPct val="0"/>
              </a:spcBef>
            </a:pPr>
            <a:r>
              <a:rPr lang="ja-JP" altLang="en-US" sz="1100"/>
              <a:t>“</a:t>
            </a:r>
            <a:r>
              <a:rPr lang="en-US" altLang="ja-JP" sz="1100"/>
              <a:t>Marketing</a:t>
            </a:r>
            <a:r>
              <a:rPr lang="ja-JP" altLang="en-US" sz="1100"/>
              <a:t>”</a:t>
            </a:r>
            <a:r>
              <a:rPr lang="en-US" altLang="ja-JP" sz="1100"/>
              <a:t> should be done throughout your career… and the reality is that you are marketing yourself anyway all the time, whether you want to our not. </a:t>
            </a:r>
          </a:p>
          <a:p>
            <a:pPr eaLnBrk="1" hangingPunct="1">
              <a:spcBef>
                <a:spcPct val="0"/>
              </a:spcBef>
            </a:pPr>
            <a:endParaRPr lang="en-US" altLang="en-US" sz="1100" b="1"/>
          </a:p>
          <a:p>
            <a:pPr eaLnBrk="1" hangingPunct="1">
              <a:spcBef>
                <a:spcPct val="0"/>
              </a:spcBef>
            </a:pPr>
            <a:r>
              <a:rPr lang="en-US" altLang="en-US" sz="1100" b="1"/>
              <a:t>Think like a marketer </a:t>
            </a:r>
            <a:r>
              <a:rPr lang="en-US" altLang="en-US" sz="1100"/>
              <a:t>and always see things from the customer</a:t>
            </a:r>
            <a:r>
              <a:rPr lang="ja-JP" altLang="en-US" sz="1100"/>
              <a:t>’</a:t>
            </a:r>
            <a:r>
              <a:rPr lang="en-US" altLang="ja-JP" sz="1100"/>
              <a:t>s point of view</a:t>
            </a:r>
            <a:r>
              <a:rPr lang="en-US" altLang="ja-JP" sz="1100" i="1"/>
              <a:t/>
            </a:r>
            <a:br>
              <a:rPr lang="en-US" altLang="ja-JP" sz="1100" i="1"/>
            </a:br>
            <a:r>
              <a:rPr lang="ja-JP" altLang="en-US" sz="1100" i="1"/>
              <a:t>“</a:t>
            </a:r>
            <a:r>
              <a:rPr lang="en-US" altLang="ja-JP" sz="1100" i="1"/>
              <a:t>Marketers do one thing, and they do it very well. They see things from the prospect</a:t>
            </a:r>
            <a:r>
              <a:rPr lang="ja-JP" altLang="en-US" sz="1100" i="1"/>
              <a:t>’</a:t>
            </a:r>
            <a:r>
              <a:rPr lang="en-US" altLang="ja-JP" sz="1100" i="1"/>
              <a:t>s point of view. They lose their own ego, interests and desires, and they focus on the customer</a:t>
            </a:r>
            <a:r>
              <a:rPr lang="ja-JP" altLang="en-US" sz="1100" i="1"/>
              <a:t>’</a:t>
            </a:r>
            <a:r>
              <a:rPr lang="en-US" altLang="ja-JP" sz="1100" i="1"/>
              <a:t>s wants and desires (Morgan Giddings)</a:t>
            </a:r>
            <a:r>
              <a:rPr lang="ja-JP" altLang="en-US" sz="1100" i="1"/>
              <a:t>”</a:t>
            </a:r>
            <a:endParaRPr lang="en-US" altLang="ja-JP" sz="1100"/>
          </a:p>
          <a:p>
            <a:pPr eaLnBrk="1" hangingPunct="1">
              <a:spcBef>
                <a:spcPct val="0"/>
              </a:spcBef>
            </a:pPr>
            <a:r>
              <a:rPr lang="en-US" altLang="en-US" sz="1100" b="1"/>
              <a:t>A proposal is not about you or your needs</a:t>
            </a:r>
            <a:r>
              <a:rPr lang="en-US" altLang="en-US" sz="1100"/>
              <a:t>, it is about the funder</a:t>
            </a:r>
            <a:r>
              <a:rPr lang="ja-JP" altLang="en-US" sz="1100"/>
              <a:t>’</a:t>
            </a:r>
            <a:r>
              <a:rPr lang="en-US" altLang="ja-JP" sz="1100"/>
              <a:t>s needs… </a:t>
            </a:r>
            <a:r>
              <a:rPr lang="en-US" altLang="ja-JP" sz="1100" i="1"/>
              <a:t>you</a:t>
            </a:r>
            <a:r>
              <a:rPr lang="ja-JP" altLang="en-US" sz="1100" i="1"/>
              <a:t>’</a:t>
            </a:r>
            <a:r>
              <a:rPr lang="en-US" altLang="ja-JP" sz="1100" i="1"/>
              <a:t>re project should make the funder successful</a:t>
            </a:r>
            <a:endParaRPr lang="en-US" altLang="ja-JP" sz="1100"/>
          </a:p>
          <a:p>
            <a:pPr eaLnBrk="1" hangingPunct="1">
              <a:spcBef>
                <a:spcPct val="0"/>
              </a:spcBef>
            </a:pPr>
            <a:r>
              <a:rPr lang="en-US" altLang="en-US" sz="1100" b="1"/>
              <a:t>You want an emotional response </a:t>
            </a:r>
            <a:r>
              <a:rPr lang="en-US" altLang="en-US" sz="1100"/>
              <a:t>to your ideas from your potential funders… </a:t>
            </a:r>
            <a:r>
              <a:rPr lang="en-US" altLang="en-US" sz="1100" i="1"/>
              <a:t>excitement</a:t>
            </a:r>
            <a:r>
              <a:rPr lang="en-US" altLang="en-US" sz="1100"/>
              <a:t>, </a:t>
            </a:r>
            <a:r>
              <a:rPr lang="en-US" altLang="en-US" sz="1100" i="1"/>
              <a:t>keen interest, compelling,  </a:t>
            </a:r>
            <a:r>
              <a:rPr lang="ja-JP" altLang="en-US" sz="1100" i="1"/>
              <a:t>“</a:t>
            </a:r>
            <a:r>
              <a:rPr lang="en-US" altLang="ja-JP" sz="1100" i="1"/>
              <a:t>I</a:t>
            </a:r>
            <a:r>
              <a:rPr lang="ja-JP" altLang="en-US" sz="1100" i="1"/>
              <a:t>’</a:t>
            </a:r>
            <a:r>
              <a:rPr lang="en-US" altLang="ja-JP" sz="1100" i="1"/>
              <a:t>ve got to have it now</a:t>
            </a:r>
            <a:r>
              <a:rPr lang="ja-JP" altLang="en-US" sz="1100" i="1"/>
              <a:t>”</a:t>
            </a:r>
            <a:r>
              <a:rPr lang="en-US" altLang="ja-JP" sz="1100" i="1"/>
              <a:t> … not boredom, confusion, </a:t>
            </a:r>
            <a:r>
              <a:rPr lang="en-US" altLang="ja-JP" sz="1100"/>
              <a:t>or</a:t>
            </a:r>
            <a:r>
              <a:rPr lang="en-US" altLang="ja-JP" sz="1100" i="1"/>
              <a:t> even anger</a:t>
            </a:r>
            <a:endParaRPr lang="en-US" altLang="ja-JP" sz="1100"/>
          </a:p>
          <a:p>
            <a:pPr eaLnBrk="1" hangingPunct="1">
              <a:spcBef>
                <a:spcPct val="0"/>
              </a:spcBef>
            </a:pPr>
            <a:r>
              <a:rPr lang="en-US" altLang="en-US" sz="1100"/>
              <a:t/>
            </a:r>
            <a:br>
              <a:rPr lang="en-US" altLang="en-US" sz="1100"/>
            </a:br>
            <a:r>
              <a:rPr lang="en-US" altLang="en-US" sz="110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a:t>“</a:t>
            </a:r>
            <a:r>
              <a:rPr lang="en-US" altLang="ja-JP" sz="1100"/>
              <a:t>grown men cry</a:t>
            </a:r>
            <a:r>
              <a:rPr lang="ja-JP" altLang="en-US" sz="1100"/>
              <a:t>”</a:t>
            </a:r>
            <a:r>
              <a:rPr lang="en-US" altLang="ja-JP" sz="1100"/>
              <a:t>. </a:t>
            </a:r>
          </a:p>
          <a:p>
            <a:pPr eaLnBrk="1" hangingPunct="1">
              <a:spcBef>
                <a:spcPct val="0"/>
              </a:spcBef>
            </a:pPr>
            <a:endParaRPr lang="en-US" altLang="en-US" sz="1100"/>
          </a:p>
          <a:p>
            <a:pPr eaLnBrk="1" hangingPunct="1">
              <a:spcBef>
                <a:spcPct val="0"/>
              </a:spcBef>
            </a:pPr>
            <a:r>
              <a:rPr lang="en-US" altLang="en-US" sz="110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a:p>
          <a:p>
            <a:pPr eaLnBrk="1" hangingPunct="1">
              <a:spcBef>
                <a:spcPct val="0"/>
              </a:spcBef>
            </a:pPr>
            <a:r>
              <a:rPr lang="en-US" altLang="en-US" sz="110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a:t> </a:t>
            </a:r>
          </a:p>
          <a:p>
            <a:pPr eaLnBrk="1" hangingPunct="1">
              <a:spcBef>
                <a:spcPct val="0"/>
              </a:spcBef>
            </a:pPr>
            <a:endParaRPr lang="en-US" altLang="en-US" sz="1100"/>
          </a:p>
          <a:p>
            <a:pPr eaLnBrk="1" hangingPunct="1">
              <a:spcBef>
                <a:spcPct val="0"/>
              </a:spcBef>
            </a:pPr>
            <a:endParaRPr lang="en-US" altLang="en-US" sz="110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405A5EF-4BCB-43F5-9A21-96E777DA1EDD}" type="slidenum">
              <a:rPr kumimoji="0" lang="en-US" altLang="en-US" sz="1200" b="0" i="0" u="none" strike="noStrike" kern="1200" cap="none" spc="0" normalizeH="0" baseline="0" noProof="0" smtClean="0">
                <a:ln>
                  <a:noFill/>
                </a:ln>
                <a:solidFill>
                  <a:prstClr val="black"/>
                </a:solidFill>
                <a:effectLst/>
                <a:uLnTx/>
                <a:uFillTx/>
                <a:latin typeface="Gill Sans MT" panose="020B0502020104020203" pitchFamily="34" charset="0"/>
                <a:ea typeface="MS PGothic" panose="020B0600070205080204"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92</a:t>
            </a:fld>
            <a:endParaRPr kumimoji="0" lang="en-US" altLang="en-US" sz="1200" b="0" i="0" u="none" strike="noStrike" kern="1200" cap="none" spc="0" normalizeH="0" baseline="0" noProof="0">
              <a:ln>
                <a:noFill/>
              </a:ln>
              <a:solidFill>
                <a:prstClr val="black"/>
              </a:solidFill>
              <a:effectLst/>
              <a:uLnTx/>
              <a:uFillTx/>
              <a:latin typeface="Gill Sans MT" panose="020B0502020104020203" pitchFamily="34" charset="0"/>
              <a:ea typeface="MS PGothic" panose="020B0600070205080204" pitchFamily="34" charset="-128"/>
              <a:cs typeface="+mn-cs"/>
            </a:endParaRPr>
          </a:p>
        </p:txBody>
      </p:sp>
    </p:spTree>
    <p:extLst>
      <p:ext uri="{BB962C8B-B14F-4D97-AF65-F5344CB8AC3E}">
        <p14:creationId xmlns:p14="http://schemas.microsoft.com/office/powerpoint/2010/main" val="3319912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5/16/2019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D97C690-EC9D-9A49-8B4B-A5B2F3E90F03}" type="datetimeFigureOut">
              <a:rPr lang="en-US" smtClean="0"/>
              <a:t>5/16/2019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476534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97C690-EC9D-9A49-8B4B-A5B2F3E90F03}" type="datetimeFigureOut">
              <a:rPr lang="en-US" smtClean="0"/>
              <a:t>5/16/2019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2483895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7C690-EC9D-9A49-8B4B-A5B2F3E90F03}" type="datetimeFigureOut">
              <a:rPr lang="en-US" smtClean="0"/>
              <a:t>5/16/2019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4278259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488255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405096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4182814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663713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00" b="0" i="0">
                <a:solidFill>
                  <a:srgbClr val="110C43"/>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sz="1800" b="0" i="0">
                <a:solidFill>
                  <a:srgbClr val="151515"/>
                </a:solidFill>
                <a:latin typeface="Verdana"/>
                <a:cs typeface="Verdan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5/16/2019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00" b="0" i="0">
                <a:solidFill>
                  <a:srgbClr val="110C43"/>
                </a:solidFill>
                <a:latin typeface="Verdana"/>
                <a:cs typeface="Verdana"/>
              </a:defRPr>
            </a:lvl1pPr>
          </a:lstStyle>
          <a:p>
            <a:endParaRPr/>
          </a:p>
        </p:txBody>
      </p:sp>
      <p:sp>
        <p:nvSpPr>
          <p:cNvPr id="3" name="Holder 3"/>
          <p:cNvSpPr>
            <a:spLocks noGrp="1"/>
          </p:cNvSpPr>
          <p:nvPr>
            <p:ph sz="half" idx="2"/>
          </p:nvPr>
        </p:nvSpPr>
        <p:spPr>
          <a:xfrm>
            <a:off x="596595" y="1673422"/>
            <a:ext cx="3084195" cy="4394835"/>
          </a:xfrm>
          <a:prstGeom prst="rect">
            <a:avLst/>
          </a:prstGeom>
        </p:spPr>
        <p:txBody>
          <a:bodyPr wrap="square" lIns="0" tIns="0" rIns="0" bIns="0">
            <a:spAutoFit/>
          </a:bodyPr>
          <a:lstStyle>
            <a:lvl1pPr>
              <a:defRPr sz="1400" b="1" i="0">
                <a:solidFill>
                  <a:srgbClr val="9A1A0E"/>
                </a:solidFill>
                <a:latin typeface="Verdana"/>
                <a:cs typeface="Verdana"/>
              </a:defRPr>
            </a:lvl1pPr>
          </a:lstStyle>
          <a:p>
            <a:endParaRPr/>
          </a:p>
        </p:txBody>
      </p:sp>
      <p:sp>
        <p:nvSpPr>
          <p:cNvPr id="4" name="Holder 4"/>
          <p:cNvSpPr>
            <a:spLocks noGrp="1"/>
          </p:cNvSpPr>
          <p:nvPr>
            <p:ph sz="half" idx="3"/>
          </p:nvPr>
        </p:nvSpPr>
        <p:spPr>
          <a:xfrm>
            <a:off x="5819647" y="1489710"/>
            <a:ext cx="2379979" cy="4340860"/>
          </a:xfrm>
          <a:prstGeom prst="rect">
            <a:avLst/>
          </a:prstGeom>
        </p:spPr>
        <p:txBody>
          <a:bodyPr wrap="square" lIns="0" tIns="0" rIns="0" bIns="0">
            <a:spAutoFit/>
          </a:bodyPr>
          <a:lstStyle>
            <a:lvl1pPr>
              <a:defRPr sz="1350" b="0" i="1">
                <a:solidFill>
                  <a:schemeClr val="tx1"/>
                </a:solidFill>
                <a:latin typeface="Calibri"/>
                <a:cs typeface="Calibri"/>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5/16/2019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500" b="0" i="0">
                <a:solidFill>
                  <a:srgbClr val="110C43"/>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5/16/2019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5/16/2019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D97C690-EC9D-9A49-8B4B-A5B2F3E90F03}"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176666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97C690-EC9D-9A49-8B4B-A5B2F3E90F03}"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45517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97C690-EC9D-9A49-8B4B-A5B2F3E90F03}" type="datetimeFigureOut">
              <a:rPr lang="en-US" smtClean="0"/>
              <a:t>5/16/2019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4205017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D97C690-EC9D-9A49-8B4B-A5B2F3E90F03}" type="datetimeFigureOut">
              <a:rPr lang="en-US" smtClean="0"/>
              <a:t>5/16/2019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3239463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48462" y="352725"/>
            <a:ext cx="8247075" cy="979169"/>
          </a:xfrm>
          <a:prstGeom prst="rect">
            <a:avLst/>
          </a:prstGeom>
        </p:spPr>
        <p:txBody>
          <a:bodyPr wrap="square" lIns="0" tIns="0" rIns="0" bIns="0">
            <a:spAutoFit/>
          </a:bodyPr>
          <a:lstStyle>
            <a:lvl1pPr>
              <a:defRPr sz="3500" b="0" i="0">
                <a:solidFill>
                  <a:srgbClr val="110C43"/>
                </a:solidFill>
                <a:latin typeface="Verdana"/>
                <a:cs typeface="Verdana"/>
              </a:defRPr>
            </a:lvl1pPr>
          </a:lstStyle>
          <a:p>
            <a:endParaRPr/>
          </a:p>
        </p:txBody>
      </p:sp>
      <p:sp>
        <p:nvSpPr>
          <p:cNvPr id="3" name="Holder 3"/>
          <p:cNvSpPr>
            <a:spLocks noGrp="1"/>
          </p:cNvSpPr>
          <p:nvPr>
            <p:ph type="body" idx="1"/>
          </p:nvPr>
        </p:nvSpPr>
        <p:spPr>
          <a:xfrm>
            <a:off x="428625" y="1571561"/>
            <a:ext cx="8286750" cy="4437380"/>
          </a:xfrm>
          <a:prstGeom prst="rect">
            <a:avLst/>
          </a:prstGeom>
        </p:spPr>
        <p:txBody>
          <a:bodyPr wrap="square" lIns="0" tIns="0" rIns="0" bIns="0">
            <a:spAutoFit/>
          </a:bodyPr>
          <a:lstStyle>
            <a:lvl1pPr>
              <a:defRPr sz="1800" b="0" i="0">
                <a:solidFill>
                  <a:srgbClr val="151515"/>
                </a:solidFill>
                <a:latin typeface="Verdana"/>
                <a:cs typeface="Verdana"/>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5/16/2019</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97C690-EC9D-9A49-8B4B-A5B2F3E90F03}" type="datetimeFigureOut">
              <a:rPr lang="en-US" smtClean="0"/>
              <a:t>5/16/2019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272C5-3F00-EA41-AF0A-0D77D3A2969B}" type="slidenum">
              <a:rPr lang="en-US" smtClean="0"/>
              <a:t>‹#›</a:t>
            </a:fld>
            <a:endParaRPr lang="en-US"/>
          </a:p>
        </p:txBody>
      </p:sp>
    </p:spTree>
    <p:extLst>
      <p:ext uri="{BB962C8B-B14F-4D97-AF65-F5344CB8AC3E}">
        <p14:creationId xmlns:p14="http://schemas.microsoft.com/office/powerpoint/2010/main" val="300795287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8" Type="http://schemas.openxmlformats.org/officeDocument/2006/relationships/image" Target="../media/image3.jpg"/><Relationship Id="rId13" Type="http://schemas.openxmlformats.org/officeDocument/2006/relationships/image" Target="../media/image5.jpg"/><Relationship Id="rId3" Type="http://schemas.openxmlformats.org/officeDocument/2006/relationships/image" Target="../media/image1.jpg"/><Relationship Id="rId7" Type="http://schemas.openxmlformats.org/officeDocument/2006/relationships/hyperlink" Target="mailto:rdadmin@byu.edu" TargetMode="External"/><Relationship Id="rId12" Type="http://schemas.openxmlformats.org/officeDocument/2006/relationships/hyperlink" Target="mailto:jonathan_balzotti@byu.edu"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mailto:hillk@byu.edu" TargetMode="External"/><Relationship Id="rId11" Type="http://schemas.openxmlformats.org/officeDocument/2006/relationships/hyperlink" Target="mailto:Jaynie@byu.edu" TargetMode="External"/><Relationship Id="rId5" Type="http://schemas.openxmlformats.org/officeDocument/2006/relationships/hyperlink" Target="mailto:conrad_monson@byu.edu" TargetMode="External"/><Relationship Id="rId10" Type="http://schemas.openxmlformats.org/officeDocument/2006/relationships/hyperlink" Target="mailto:fhssresdev@byu.edu" TargetMode="External"/><Relationship Id="rId4" Type="http://schemas.openxmlformats.org/officeDocument/2006/relationships/image" Target="../media/image2.jpg"/><Relationship Id="rId9" Type="http://schemas.openxmlformats.org/officeDocument/2006/relationships/image" Target="../media/image4.jpg"/><Relationship Id="rId14" Type="http://schemas.openxmlformats.org/officeDocument/2006/relationships/image" Target="../media/image6.jpg"/></Relationships>
</file>

<file path=ppt/slides/_rels/slide2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28.png"/><Relationship Id="rId4" Type="http://schemas.openxmlformats.org/officeDocument/2006/relationships/image" Target="../media/image26.png"/><Relationship Id="rId9" Type="http://schemas.openxmlformats.org/officeDocument/2006/relationships/image" Target="../media/image3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4.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40.png"/><Relationship Id="rId7"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13.png"/><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40.png"/><Relationship Id="rId7"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13.png"/><Relationship Id="rId10" Type="http://schemas.openxmlformats.org/officeDocument/2006/relationships/image" Target="../media/image42.png"/><Relationship Id="rId4" Type="http://schemas.openxmlformats.org/officeDocument/2006/relationships/image" Target="../media/image39.png"/><Relationship Id="rId9"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4.png"/></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39.xml"/><Relationship Id="rId1" Type="http://schemas.openxmlformats.org/officeDocument/2006/relationships/slideLayout" Target="../slideLayouts/slideLayout5.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5.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44.xml"/><Relationship Id="rId1" Type="http://schemas.openxmlformats.org/officeDocument/2006/relationships/slideLayout" Target="../slideLayouts/slideLayout5.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59.png"/></Relationships>
</file>

<file path=ppt/slides/_rels/slide4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48.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9.png"/><Relationship Id="rId7" Type="http://schemas.openxmlformats.org/officeDocument/2006/relationships/image" Target="../media/image53.png"/><Relationship Id="rId2" Type="http://schemas.openxmlformats.org/officeDocument/2006/relationships/notesSlide" Target="../notesSlides/notesSlide47.xml"/><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81.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93.png"/><Relationship Id="rId13" Type="http://schemas.openxmlformats.org/officeDocument/2006/relationships/image" Target="../media/image98.png"/><Relationship Id="rId3" Type="http://schemas.openxmlformats.org/officeDocument/2006/relationships/image" Target="../media/image88.png"/><Relationship Id="rId7" Type="http://schemas.openxmlformats.org/officeDocument/2006/relationships/image" Target="../media/image92.png"/><Relationship Id="rId12" Type="http://schemas.openxmlformats.org/officeDocument/2006/relationships/image" Target="../media/image97.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91.png"/><Relationship Id="rId11" Type="http://schemas.openxmlformats.org/officeDocument/2006/relationships/image" Target="../media/image96.png"/><Relationship Id="rId5" Type="http://schemas.openxmlformats.org/officeDocument/2006/relationships/image" Target="../media/image90.png"/><Relationship Id="rId15" Type="http://schemas.openxmlformats.org/officeDocument/2006/relationships/image" Target="../media/image100.png"/><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 Id="rId14" Type="http://schemas.openxmlformats.org/officeDocument/2006/relationships/image" Target="../media/image99.png"/></Relationships>
</file>

<file path=ppt/slides/_rels/slide5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5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5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18.gif"/><Relationship Id="rId2" Type="http://schemas.openxmlformats.org/officeDocument/2006/relationships/notesSlide" Target="../notesSlides/notesSlide64.xml"/><Relationship Id="rId1" Type="http://schemas.openxmlformats.org/officeDocument/2006/relationships/slideLayout" Target="../slideLayouts/slideLayout7.xml"/><Relationship Id="rId5" Type="http://schemas.openxmlformats.org/officeDocument/2006/relationships/image" Target="../media/image120.png"/><Relationship Id="rId4" Type="http://schemas.openxmlformats.org/officeDocument/2006/relationships/image" Target="../media/image119.png"/></Relationships>
</file>

<file path=ppt/slides/_rels/slide88.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notesSlide" Target="../notesSlides/notesSlide67.xml"/><Relationship Id="rId1" Type="http://schemas.openxmlformats.org/officeDocument/2006/relationships/slideLayout" Target="../slideLayouts/slideLayout7.xml"/><Relationship Id="rId4" Type="http://schemas.openxmlformats.org/officeDocument/2006/relationships/image" Target="../media/image124.jpe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41400" y="1447800"/>
            <a:ext cx="7353300" cy="1270156"/>
          </a:xfrm>
          <a:prstGeom prst="rect">
            <a:avLst/>
          </a:prstGeom>
        </p:spPr>
        <p:txBody>
          <a:bodyPr vert="horz" wrap="square" lIns="0" tIns="0" rIns="0" bIns="0" rtlCol="0">
            <a:spAutoFit/>
          </a:bodyPr>
          <a:lstStyle/>
          <a:p>
            <a:pPr marL="12700" algn="ctr">
              <a:lnSpc>
                <a:spcPct val="100000"/>
              </a:lnSpc>
            </a:pPr>
            <a:r>
              <a:rPr sz="4000" spc="-5" dirty="0">
                <a:solidFill>
                  <a:srgbClr val="110C43"/>
                </a:solidFill>
                <a:latin typeface="Verdana"/>
                <a:cs typeface="Verdana"/>
              </a:rPr>
              <a:t>Gran</a:t>
            </a:r>
            <a:r>
              <a:rPr sz="4000" dirty="0">
                <a:solidFill>
                  <a:srgbClr val="110C43"/>
                </a:solidFill>
                <a:latin typeface="Verdana"/>
                <a:cs typeface="Verdana"/>
              </a:rPr>
              <a:t>t</a:t>
            </a:r>
            <a:r>
              <a:rPr sz="4000" spc="15" dirty="0">
                <a:solidFill>
                  <a:srgbClr val="110C43"/>
                </a:solidFill>
                <a:latin typeface="Verdana"/>
                <a:cs typeface="Verdana"/>
              </a:rPr>
              <a:t> </a:t>
            </a:r>
            <a:r>
              <a:rPr sz="4000" spc="-5" dirty="0">
                <a:solidFill>
                  <a:srgbClr val="110C43"/>
                </a:solidFill>
                <a:latin typeface="Verdana"/>
                <a:cs typeface="Verdana"/>
              </a:rPr>
              <a:t>Propo</a:t>
            </a:r>
            <a:r>
              <a:rPr sz="4000" spc="-15" dirty="0">
                <a:solidFill>
                  <a:srgbClr val="110C43"/>
                </a:solidFill>
                <a:latin typeface="Verdana"/>
                <a:cs typeface="Verdana"/>
              </a:rPr>
              <a:t>s</a:t>
            </a:r>
            <a:r>
              <a:rPr sz="4000" dirty="0">
                <a:solidFill>
                  <a:srgbClr val="110C43"/>
                </a:solidFill>
                <a:latin typeface="Verdana"/>
                <a:cs typeface="Verdana"/>
              </a:rPr>
              <a:t>al</a:t>
            </a:r>
            <a:endParaRPr sz="4000" dirty="0">
              <a:latin typeface="Verdana"/>
              <a:cs typeface="Verdana"/>
            </a:endParaRPr>
          </a:p>
          <a:p>
            <a:pPr marL="12700" algn="ctr">
              <a:lnSpc>
                <a:spcPts val="5730"/>
              </a:lnSpc>
            </a:pPr>
            <a:r>
              <a:rPr sz="4000" spc="-35" dirty="0">
                <a:solidFill>
                  <a:srgbClr val="110C43"/>
                </a:solidFill>
                <a:latin typeface="Verdana"/>
                <a:cs typeface="Verdana"/>
              </a:rPr>
              <a:t>Developm</a:t>
            </a:r>
            <a:r>
              <a:rPr sz="4000" spc="-70" dirty="0">
                <a:solidFill>
                  <a:srgbClr val="110C43"/>
                </a:solidFill>
                <a:latin typeface="Verdana"/>
                <a:cs typeface="Verdana"/>
              </a:rPr>
              <a:t>e</a:t>
            </a:r>
            <a:r>
              <a:rPr sz="4000" spc="-25" dirty="0">
                <a:solidFill>
                  <a:srgbClr val="110C43"/>
                </a:solidFill>
                <a:latin typeface="Verdana"/>
                <a:cs typeface="Verdana"/>
              </a:rPr>
              <a:t>nt</a:t>
            </a:r>
            <a:r>
              <a:rPr sz="4000" spc="15" dirty="0">
                <a:solidFill>
                  <a:srgbClr val="110C43"/>
                </a:solidFill>
                <a:latin typeface="Verdana"/>
                <a:cs typeface="Verdana"/>
              </a:rPr>
              <a:t> </a:t>
            </a:r>
            <a:r>
              <a:rPr sz="4000" spc="-30" dirty="0">
                <a:solidFill>
                  <a:srgbClr val="110C43"/>
                </a:solidFill>
                <a:latin typeface="Verdana"/>
                <a:cs typeface="Verdana"/>
              </a:rPr>
              <a:t>Bootcamp</a:t>
            </a:r>
            <a:endParaRPr sz="4000" dirty="0">
              <a:latin typeface="Verdana"/>
              <a:cs typeface="Verdana"/>
            </a:endParaRPr>
          </a:p>
        </p:txBody>
      </p:sp>
      <p:sp>
        <p:nvSpPr>
          <p:cNvPr id="3" name="object 3"/>
          <p:cNvSpPr txBox="1"/>
          <p:nvPr/>
        </p:nvSpPr>
        <p:spPr>
          <a:xfrm>
            <a:off x="2695815" y="4267200"/>
            <a:ext cx="3244470" cy="369332"/>
          </a:xfrm>
          <a:prstGeom prst="rect">
            <a:avLst/>
          </a:prstGeom>
        </p:spPr>
        <p:txBody>
          <a:bodyPr vert="horz" wrap="square" lIns="0" tIns="0" rIns="0" bIns="0" rtlCol="0">
            <a:spAutoFit/>
          </a:bodyPr>
          <a:lstStyle/>
          <a:p>
            <a:pPr marL="12700">
              <a:lnSpc>
                <a:spcPct val="100000"/>
              </a:lnSpc>
            </a:pPr>
            <a:r>
              <a:rPr sz="2400" spc="-25" dirty="0">
                <a:solidFill>
                  <a:srgbClr val="888888"/>
                </a:solidFill>
                <a:latin typeface="Verdana"/>
                <a:cs typeface="Verdana"/>
              </a:rPr>
              <a:t>M</a:t>
            </a:r>
            <a:r>
              <a:rPr sz="2400" spc="-15" dirty="0">
                <a:solidFill>
                  <a:srgbClr val="888888"/>
                </a:solidFill>
                <a:latin typeface="Verdana"/>
                <a:cs typeface="Verdana"/>
              </a:rPr>
              <a:t>ay</a:t>
            </a:r>
            <a:r>
              <a:rPr sz="2400" spc="-10" dirty="0">
                <a:solidFill>
                  <a:srgbClr val="888888"/>
                </a:solidFill>
                <a:latin typeface="Verdana"/>
                <a:cs typeface="Verdana"/>
              </a:rPr>
              <a:t> </a:t>
            </a:r>
            <a:r>
              <a:rPr sz="2400" spc="-15" dirty="0">
                <a:solidFill>
                  <a:srgbClr val="888888"/>
                </a:solidFill>
                <a:latin typeface="Verdana"/>
                <a:cs typeface="Verdana"/>
              </a:rPr>
              <a:t>1</a:t>
            </a:r>
            <a:r>
              <a:rPr sz="2400" spc="-25" dirty="0">
                <a:solidFill>
                  <a:srgbClr val="888888"/>
                </a:solidFill>
                <a:latin typeface="Verdana"/>
                <a:cs typeface="Verdana"/>
              </a:rPr>
              <a:t>3</a:t>
            </a:r>
            <a:r>
              <a:rPr sz="2400" spc="-5" dirty="0">
                <a:solidFill>
                  <a:srgbClr val="888888"/>
                </a:solidFill>
                <a:latin typeface="Verdana"/>
                <a:cs typeface="Verdana"/>
              </a:rPr>
              <a:t>-</a:t>
            </a:r>
            <a:r>
              <a:rPr sz="2400" spc="-20" dirty="0">
                <a:solidFill>
                  <a:srgbClr val="888888"/>
                </a:solidFill>
                <a:latin typeface="Verdana"/>
                <a:cs typeface="Verdana"/>
              </a:rPr>
              <a:t>16</a:t>
            </a:r>
            <a:r>
              <a:rPr sz="2400" spc="-22" baseline="25462" dirty="0">
                <a:solidFill>
                  <a:srgbClr val="888888"/>
                </a:solidFill>
                <a:latin typeface="Verdana"/>
                <a:cs typeface="Verdana"/>
              </a:rPr>
              <a:t>th</a:t>
            </a:r>
            <a:r>
              <a:rPr sz="2400" spc="-10" dirty="0">
                <a:solidFill>
                  <a:srgbClr val="888888"/>
                </a:solidFill>
                <a:latin typeface="Verdana"/>
                <a:cs typeface="Verdana"/>
              </a:rPr>
              <a:t>,</a:t>
            </a:r>
            <a:r>
              <a:rPr sz="2400" spc="50" dirty="0">
                <a:solidFill>
                  <a:srgbClr val="888888"/>
                </a:solidFill>
                <a:latin typeface="Verdana"/>
                <a:cs typeface="Verdana"/>
              </a:rPr>
              <a:t> </a:t>
            </a:r>
            <a:r>
              <a:rPr sz="2400" spc="-15" dirty="0">
                <a:solidFill>
                  <a:srgbClr val="888888"/>
                </a:solidFill>
                <a:latin typeface="Verdana"/>
                <a:cs typeface="Verdana"/>
              </a:rPr>
              <a:t>2</a:t>
            </a:r>
            <a:r>
              <a:rPr sz="2400" spc="-25" dirty="0">
                <a:solidFill>
                  <a:srgbClr val="888888"/>
                </a:solidFill>
                <a:latin typeface="Verdana"/>
                <a:cs typeface="Verdana"/>
              </a:rPr>
              <a:t>0</a:t>
            </a:r>
            <a:r>
              <a:rPr sz="2400" spc="-15" dirty="0">
                <a:solidFill>
                  <a:srgbClr val="888888"/>
                </a:solidFill>
                <a:latin typeface="Verdana"/>
                <a:cs typeface="Verdana"/>
              </a:rPr>
              <a:t>19</a:t>
            </a:r>
            <a:endParaRPr sz="2400" dirty="0">
              <a:latin typeface="Verdana"/>
              <a:cs typeface="Verdan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160" dirty="0"/>
              <a:t>Y</a:t>
            </a:r>
            <a:r>
              <a:rPr sz="2400" spc="-35" dirty="0"/>
              <a:t>o</a:t>
            </a:r>
            <a:r>
              <a:rPr sz="2400" spc="-30" dirty="0"/>
              <a:t>u</a:t>
            </a:r>
            <a:r>
              <a:rPr sz="2400" spc="-15" dirty="0"/>
              <a:t>r</a:t>
            </a:r>
            <a:r>
              <a:rPr sz="2400" spc="-10" dirty="0"/>
              <a:t> </a:t>
            </a:r>
            <a:r>
              <a:rPr sz="2400" spc="-20" dirty="0"/>
              <a:t>p</a:t>
            </a:r>
            <a:r>
              <a:rPr sz="2400" spc="-35" dirty="0"/>
              <a:t>ro</a:t>
            </a:r>
            <a:r>
              <a:rPr sz="2400" spc="-20" dirty="0"/>
              <a:t>p</a:t>
            </a:r>
            <a:r>
              <a:rPr sz="2400" spc="-35" dirty="0"/>
              <a:t>o</a:t>
            </a:r>
            <a:r>
              <a:rPr sz="2400" spc="-30" dirty="0"/>
              <a:t>sa</a:t>
            </a:r>
            <a:r>
              <a:rPr sz="2400" spc="-15" dirty="0"/>
              <a:t>l</a:t>
            </a:r>
            <a:r>
              <a:rPr sz="2400" spc="-95" dirty="0">
                <a:latin typeface="Verdana"/>
                <a:cs typeface="Verdana"/>
              </a:rPr>
              <a:t>’</a:t>
            </a:r>
            <a:r>
              <a:rPr sz="2400" spc="-15" dirty="0"/>
              <a:t>s</a:t>
            </a:r>
            <a:r>
              <a:rPr sz="2400" spc="15" dirty="0"/>
              <a:t> </a:t>
            </a:r>
            <a:r>
              <a:rPr sz="2400" spc="-30" dirty="0"/>
              <a:t>c</a:t>
            </a:r>
            <a:r>
              <a:rPr sz="2400" spc="-35" dirty="0"/>
              <a:t>o</a:t>
            </a:r>
            <a:r>
              <a:rPr sz="2400" spc="-30" dirty="0"/>
              <a:t>n</a:t>
            </a:r>
            <a:r>
              <a:rPr sz="2400" spc="-10" dirty="0"/>
              <a:t>t</a:t>
            </a:r>
            <a:r>
              <a:rPr sz="2400" spc="-30" dirty="0"/>
              <a:t>en</a:t>
            </a:r>
            <a:r>
              <a:rPr sz="2400" dirty="0"/>
              <a:t>t</a:t>
            </a:r>
            <a:r>
              <a:rPr sz="2400" spc="5" dirty="0"/>
              <a:t> </a:t>
            </a:r>
            <a:r>
              <a:rPr sz="2400" spc="-30" dirty="0"/>
              <a:t>ref</a:t>
            </a:r>
            <a:r>
              <a:rPr sz="2400" spc="-15" dirty="0"/>
              <a:t>l</a:t>
            </a:r>
            <a:r>
              <a:rPr sz="2400" spc="-30" dirty="0"/>
              <a:t>e</a:t>
            </a:r>
            <a:r>
              <a:rPr sz="2400" dirty="0"/>
              <a:t>cts </a:t>
            </a:r>
            <a:r>
              <a:rPr sz="2400" spc="-10" dirty="0"/>
              <a:t>t</a:t>
            </a:r>
            <a:r>
              <a:rPr sz="2400" spc="-30" dirty="0"/>
              <a:t>h</a:t>
            </a:r>
            <a:r>
              <a:rPr sz="2400" spc="-15" dirty="0"/>
              <a:t>e</a:t>
            </a:r>
            <a:r>
              <a:rPr sz="2400" spc="-20" dirty="0"/>
              <a:t> </a:t>
            </a:r>
            <a:r>
              <a:rPr sz="2400" spc="-30" dirty="0"/>
              <a:t>c</a:t>
            </a:r>
            <a:r>
              <a:rPr sz="2400" spc="-20" dirty="0"/>
              <a:t>h</a:t>
            </a:r>
            <a:r>
              <a:rPr sz="2400" spc="-35" dirty="0"/>
              <a:t>a</a:t>
            </a:r>
            <a:r>
              <a:rPr sz="2400" spc="-30" dirty="0"/>
              <a:t>n</a:t>
            </a:r>
            <a:r>
              <a:rPr sz="2400" spc="-20" dirty="0"/>
              <a:t>g</a:t>
            </a:r>
            <a:r>
              <a:rPr sz="2400" spc="-15" dirty="0"/>
              <a:t>e</a:t>
            </a:r>
            <a:r>
              <a:rPr sz="2400" spc="-20" dirty="0"/>
              <a:t> p</a:t>
            </a:r>
            <a:r>
              <a:rPr sz="2400" spc="-35" dirty="0"/>
              <a:t>ro</a:t>
            </a:r>
            <a:r>
              <a:rPr sz="2400" spc="-30" dirty="0"/>
              <a:t>ces</a:t>
            </a:r>
            <a:r>
              <a:rPr sz="2400" spc="-15" dirty="0"/>
              <a:t>s</a:t>
            </a:r>
            <a:endParaRPr sz="2400">
              <a:latin typeface="Verdana"/>
              <a:cs typeface="Verdana"/>
            </a:endParaRPr>
          </a:p>
        </p:txBody>
      </p:sp>
      <p:sp>
        <p:nvSpPr>
          <p:cNvPr id="3" name="object 3"/>
          <p:cNvSpPr/>
          <p:nvPr/>
        </p:nvSpPr>
        <p:spPr>
          <a:xfrm>
            <a:off x="1828800" y="2400300"/>
            <a:ext cx="6045835" cy="1270"/>
          </a:xfrm>
          <a:custGeom>
            <a:avLst/>
            <a:gdLst/>
            <a:ahLst/>
            <a:cxnLst/>
            <a:rect l="l" t="t" r="r" b="b"/>
            <a:pathLst>
              <a:path w="6045834" h="1269">
                <a:moveTo>
                  <a:pt x="6045708" y="0"/>
                </a:moveTo>
                <a:lnTo>
                  <a:pt x="0" y="1270"/>
                </a:lnTo>
              </a:path>
            </a:pathLst>
          </a:custGeom>
          <a:ln w="12192">
            <a:solidFill>
              <a:srgbClr val="929292"/>
            </a:solidFill>
          </a:ln>
        </p:spPr>
        <p:txBody>
          <a:bodyPr wrap="square" lIns="0" tIns="0" rIns="0" bIns="0" rtlCol="0"/>
          <a:lstStyle/>
          <a:p>
            <a:endParaRPr/>
          </a:p>
        </p:txBody>
      </p:sp>
      <p:sp>
        <p:nvSpPr>
          <p:cNvPr id="4" name="object 4"/>
          <p:cNvSpPr txBox="1"/>
          <p:nvPr/>
        </p:nvSpPr>
        <p:spPr>
          <a:xfrm>
            <a:off x="3784853" y="1877182"/>
            <a:ext cx="1076325" cy="533400"/>
          </a:xfrm>
          <a:prstGeom prst="rect">
            <a:avLst/>
          </a:prstGeom>
        </p:spPr>
        <p:txBody>
          <a:bodyPr vert="horz" wrap="square" lIns="0" tIns="0" rIns="0" bIns="0" rtlCol="0">
            <a:spAutoFit/>
          </a:bodyPr>
          <a:lstStyle/>
          <a:p>
            <a:pPr marL="12700" marR="5080" indent="101600">
              <a:lnSpc>
                <a:spcPct val="101800"/>
              </a:lnSpc>
            </a:pPr>
            <a:r>
              <a:rPr sz="1800" i="1" spc="-25" dirty="0">
                <a:solidFill>
                  <a:srgbClr val="151515"/>
                </a:solidFill>
                <a:latin typeface="Verdana"/>
                <a:cs typeface="Verdana"/>
              </a:rPr>
              <a:t>In</a:t>
            </a:r>
            <a:r>
              <a:rPr sz="1800" i="1" spc="-20" dirty="0">
                <a:solidFill>
                  <a:srgbClr val="151515"/>
                </a:solidFill>
                <a:latin typeface="Verdana"/>
                <a:cs typeface="Verdana"/>
              </a:rPr>
              <a:t>p</a:t>
            </a:r>
            <a:r>
              <a:rPr sz="1800" i="1" spc="-30" dirty="0">
                <a:solidFill>
                  <a:srgbClr val="151515"/>
                </a:solidFill>
                <a:latin typeface="Verdana"/>
                <a:cs typeface="Verdana"/>
              </a:rPr>
              <a:t>u</a:t>
            </a:r>
            <a:r>
              <a:rPr sz="1800" i="1" dirty="0">
                <a:solidFill>
                  <a:srgbClr val="151515"/>
                </a:solidFill>
                <a:latin typeface="Verdana"/>
                <a:cs typeface="Verdana"/>
              </a:rPr>
              <a:t>t</a:t>
            </a:r>
            <a:r>
              <a:rPr sz="1800" i="1" spc="-15" dirty="0">
                <a:solidFill>
                  <a:srgbClr val="151515"/>
                </a:solidFill>
                <a:latin typeface="Verdana"/>
                <a:cs typeface="Verdana"/>
              </a:rPr>
              <a:t> </a:t>
            </a:r>
            <a:r>
              <a:rPr sz="1800" dirty="0">
                <a:solidFill>
                  <a:srgbClr val="151515"/>
                </a:solidFill>
                <a:latin typeface="Verdana"/>
                <a:cs typeface="Verdana"/>
              </a:rPr>
              <a:t>= </a:t>
            </a:r>
            <a:r>
              <a:rPr sz="1800" spc="-235" dirty="0">
                <a:solidFill>
                  <a:srgbClr val="151515"/>
                </a:solidFill>
                <a:latin typeface="Verdana"/>
                <a:cs typeface="Verdana"/>
              </a:rPr>
              <a:t>Y</a:t>
            </a:r>
            <a:r>
              <a:rPr sz="1800" spc="-20" dirty="0">
                <a:solidFill>
                  <a:srgbClr val="151515"/>
                </a:solidFill>
                <a:latin typeface="Verdana"/>
                <a:cs typeface="Verdana"/>
              </a:rPr>
              <a:t>o</a:t>
            </a:r>
            <a:r>
              <a:rPr sz="1800" spc="-30" dirty="0">
                <a:solidFill>
                  <a:srgbClr val="151515"/>
                </a:solidFill>
                <a:latin typeface="Verdana"/>
                <a:cs typeface="Verdana"/>
              </a:rPr>
              <a:t>u</a:t>
            </a:r>
            <a:r>
              <a:rPr sz="1800" spc="-10" dirty="0">
                <a:solidFill>
                  <a:srgbClr val="151515"/>
                </a:solidFill>
                <a:latin typeface="Verdana"/>
                <a:cs typeface="Verdana"/>
              </a:rPr>
              <a:t>r</a:t>
            </a:r>
            <a:r>
              <a:rPr sz="1800" spc="-25" dirty="0">
                <a:solidFill>
                  <a:srgbClr val="151515"/>
                </a:solidFill>
                <a:latin typeface="Verdana"/>
                <a:cs typeface="Verdana"/>
              </a:rPr>
              <a:t> </a:t>
            </a:r>
            <a:r>
              <a:rPr sz="1800" spc="-100" dirty="0">
                <a:solidFill>
                  <a:srgbClr val="151515"/>
                </a:solidFill>
                <a:latin typeface="Verdana"/>
                <a:cs typeface="Verdana"/>
              </a:rPr>
              <a:t>R</a:t>
            </a:r>
            <a:r>
              <a:rPr sz="1800" spc="-40" dirty="0">
                <a:solidFill>
                  <a:srgbClr val="151515"/>
                </a:solidFill>
                <a:latin typeface="Verdana"/>
                <a:cs typeface="Verdana"/>
              </a:rPr>
              <a:t>o</a:t>
            </a:r>
            <a:r>
              <a:rPr sz="1800" spc="10" dirty="0">
                <a:solidFill>
                  <a:srgbClr val="151515"/>
                </a:solidFill>
                <a:latin typeface="Verdana"/>
                <a:cs typeface="Verdana"/>
              </a:rPr>
              <a:t>l</a:t>
            </a:r>
            <a:r>
              <a:rPr sz="1800" spc="-15" dirty="0">
                <a:solidFill>
                  <a:srgbClr val="151515"/>
                </a:solidFill>
                <a:latin typeface="Verdana"/>
                <a:cs typeface="Verdana"/>
              </a:rPr>
              <a:t>e</a:t>
            </a:r>
            <a:endParaRPr sz="1800">
              <a:latin typeface="Verdana"/>
              <a:cs typeface="Verdana"/>
            </a:endParaRPr>
          </a:p>
        </p:txBody>
      </p:sp>
      <p:sp>
        <p:nvSpPr>
          <p:cNvPr id="5" name="object 5"/>
          <p:cNvSpPr/>
          <p:nvPr/>
        </p:nvSpPr>
        <p:spPr>
          <a:xfrm>
            <a:off x="3453384" y="2554223"/>
            <a:ext cx="1727200" cy="2464435"/>
          </a:xfrm>
          <a:custGeom>
            <a:avLst/>
            <a:gdLst/>
            <a:ahLst/>
            <a:cxnLst/>
            <a:rect l="l" t="t" r="r" b="b"/>
            <a:pathLst>
              <a:path w="1727200" h="2464435">
                <a:moveTo>
                  <a:pt x="0" y="2464308"/>
                </a:moveTo>
                <a:lnTo>
                  <a:pt x="1726691" y="2464308"/>
                </a:lnTo>
                <a:lnTo>
                  <a:pt x="1726691" y="0"/>
                </a:lnTo>
                <a:lnTo>
                  <a:pt x="0" y="0"/>
                </a:lnTo>
                <a:lnTo>
                  <a:pt x="0" y="2464308"/>
                </a:lnTo>
                <a:close/>
              </a:path>
            </a:pathLst>
          </a:custGeom>
          <a:ln w="12192">
            <a:solidFill>
              <a:srgbClr val="929292"/>
            </a:solidFill>
          </a:ln>
        </p:spPr>
        <p:txBody>
          <a:bodyPr wrap="square" lIns="0" tIns="0" rIns="0" bIns="0" rtlCol="0"/>
          <a:lstStyle/>
          <a:p>
            <a:endParaRPr/>
          </a:p>
        </p:txBody>
      </p:sp>
      <p:sp>
        <p:nvSpPr>
          <p:cNvPr id="6" name="object 6"/>
          <p:cNvSpPr/>
          <p:nvPr/>
        </p:nvSpPr>
        <p:spPr>
          <a:xfrm>
            <a:off x="3400044" y="3881628"/>
            <a:ext cx="1917700" cy="109220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3479291" y="3960876"/>
            <a:ext cx="1652270" cy="826135"/>
          </a:xfrm>
          <a:custGeom>
            <a:avLst/>
            <a:gdLst/>
            <a:ahLst/>
            <a:cxnLst/>
            <a:rect l="l" t="t" r="r" b="b"/>
            <a:pathLst>
              <a:path w="1652270" h="826135">
                <a:moveTo>
                  <a:pt x="0" y="826007"/>
                </a:moveTo>
                <a:lnTo>
                  <a:pt x="1652015" y="826007"/>
                </a:lnTo>
                <a:lnTo>
                  <a:pt x="1652015" y="0"/>
                </a:lnTo>
                <a:lnTo>
                  <a:pt x="0" y="0"/>
                </a:lnTo>
                <a:lnTo>
                  <a:pt x="0" y="826007"/>
                </a:lnTo>
                <a:close/>
              </a:path>
            </a:pathLst>
          </a:custGeom>
          <a:solidFill>
            <a:srgbClr val="CD8500"/>
          </a:solidFill>
        </p:spPr>
        <p:txBody>
          <a:bodyPr wrap="square" lIns="0" tIns="0" rIns="0" bIns="0" rtlCol="0"/>
          <a:lstStyle/>
          <a:p>
            <a:endParaRPr/>
          </a:p>
        </p:txBody>
      </p:sp>
      <p:sp>
        <p:nvSpPr>
          <p:cNvPr id="8" name="object 8"/>
          <p:cNvSpPr/>
          <p:nvPr/>
        </p:nvSpPr>
        <p:spPr>
          <a:xfrm>
            <a:off x="3479291" y="3960876"/>
            <a:ext cx="1652270" cy="826135"/>
          </a:xfrm>
          <a:custGeom>
            <a:avLst/>
            <a:gdLst/>
            <a:ahLst/>
            <a:cxnLst/>
            <a:rect l="l" t="t" r="r" b="b"/>
            <a:pathLst>
              <a:path w="1652270" h="826135">
                <a:moveTo>
                  <a:pt x="0" y="826007"/>
                </a:moveTo>
                <a:lnTo>
                  <a:pt x="1652015" y="826007"/>
                </a:lnTo>
                <a:lnTo>
                  <a:pt x="1652015" y="0"/>
                </a:lnTo>
                <a:lnTo>
                  <a:pt x="0" y="0"/>
                </a:lnTo>
                <a:lnTo>
                  <a:pt x="0" y="826007"/>
                </a:lnTo>
                <a:close/>
              </a:path>
            </a:pathLst>
          </a:custGeom>
          <a:ln w="12191">
            <a:solidFill>
              <a:srgbClr val="151515"/>
            </a:solidFill>
          </a:ln>
        </p:spPr>
        <p:txBody>
          <a:bodyPr wrap="square" lIns="0" tIns="0" rIns="0" bIns="0" rtlCol="0"/>
          <a:lstStyle/>
          <a:p>
            <a:endParaRPr/>
          </a:p>
        </p:txBody>
      </p:sp>
      <p:sp>
        <p:nvSpPr>
          <p:cNvPr id="9" name="object 9"/>
          <p:cNvSpPr txBox="1"/>
          <p:nvPr/>
        </p:nvSpPr>
        <p:spPr>
          <a:xfrm>
            <a:off x="3517772" y="4294882"/>
            <a:ext cx="1555115" cy="254000"/>
          </a:xfrm>
          <a:prstGeom prst="rect">
            <a:avLst/>
          </a:prstGeom>
        </p:spPr>
        <p:txBody>
          <a:bodyPr vert="horz" wrap="square" lIns="0" tIns="0" rIns="0" bIns="0" rtlCol="0">
            <a:spAutoFit/>
          </a:bodyPr>
          <a:lstStyle/>
          <a:p>
            <a:pPr marL="12700">
              <a:lnSpc>
                <a:spcPct val="100000"/>
              </a:lnSpc>
            </a:pPr>
            <a:r>
              <a:rPr sz="1800" dirty="0">
                <a:solidFill>
                  <a:srgbClr val="FFFFFF"/>
                </a:solidFill>
                <a:latin typeface="Verdana"/>
                <a:cs typeface="Verdana"/>
              </a:rPr>
              <a:t>Q</a:t>
            </a:r>
            <a:r>
              <a:rPr sz="1800" spc="-30" dirty="0">
                <a:solidFill>
                  <a:srgbClr val="FFFFFF"/>
                </a:solidFill>
                <a:latin typeface="Verdana"/>
                <a:cs typeface="Verdana"/>
              </a:rPr>
              <a:t>ua</a:t>
            </a:r>
            <a:r>
              <a:rPr sz="1800" spc="-5" dirty="0">
                <a:solidFill>
                  <a:srgbClr val="FFFFFF"/>
                </a:solidFill>
                <a:latin typeface="Verdana"/>
                <a:cs typeface="Verdana"/>
              </a:rPr>
              <a:t>l</a:t>
            </a:r>
            <a:r>
              <a:rPr sz="1800" dirty="0">
                <a:solidFill>
                  <a:srgbClr val="FFFFFF"/>
                </a:solidFill>
                <a:latin typeface="Verdana"/>
                <a:cs typeface="Verdana"/>
              </a:rPr>
              <a:t>i</a:t>
            </a:r>
            <a:r>
              <a:rPr sz="1800" spc="-20" dirty="0">
                <a:solidFill>
                  <a:srgbClr val="FFFFFF"/>
                </a:solidFill>
                <a:latin typeface="Verdana"/>
                <a:cs typeface="Verdana"/>
              </a:rPr>
              <a:t>f</a:t>
            </a:r>
            <a:r>
              <a:rPr sz="1800" spc="-5" dirty="0">
                <a:solidFill>
                  <a:srgbClr val="FFFFFF"/>
                </a:solidFill>
                <a:latin typeface="Verdana"/>
                <a:cs typeface="Verdana"/>
              </a:rPr>
              <a:t>i</a:t>
            </a:r>
            <a:r>
              <a:rPr sz="1800" spc="-15" dirty="0">
                <a:solidFill>
                  <a:srgbClr val="FFFFFF"/>
                </a:solidFill>
                <a:latin typeface="Verdana"/>
                <a:cs typeface="Verdana"/>
              </a:rPr>
              <a:t>c</a:t>
            </a:r>
            <a:r>
              <a:rPr sz="1800" spc="-30" dirty="0">
                <a:solidFill>
                  <a:srgbClr val="FFFFFF"/>
                </a:solidFill>
                <a:latin typeface="Verdana"/>
                <a:cs typeface="Verdana"/>
              </a:rPr>
              <a:t>a</a:t>
            </a:r>
            <a:r>
              <a:rPr sz="1800" spc="-15" dirty="0">
                <a:solidFill>
                  <a:srgbClr val="FFFFFF"/>
                </a:solidFill>
                <a:latin typeface="Verdana"/>
                <a:cs typeface="Verdana"/>
              </a:rPr>
              <a:t>t</a:t>
            </a:r>
            <a:r>
              <a:rPr sz="1800" spc="-5" dirty="0">
                <a:solidFill>
                  <a:srgbClr val="FFFFFF"/>
                </a:solidFill>
                <a:latin typeface="Verdana"/>
                <a:cs typeface="Verdana"/>
              </a:rPr>
              <a:t>i</a:t>
            </a:r>
            <a:r>
              <a:rPr sz="1800" spc="-30" dirty="0">
                <a:solidFill>
                  <a:srgbClr val="FFFFFF"/>
                </a:solidFill>
                <a:latin typeface="Verdana"/>
                <a:cs typeface="Verdana"/>
              </a:rPr>
              <a:t>on</a:t>
            </a:r>
            <a:r>
              <a:rPr sz="1800" spc="-10" dirty="0">
                <a:solidFill>
                  <a:srgbClr val="FFFFFF"/>
                </a:solidFill>
                <a:latin typeface="Verdana"/>
                <a:cs typeface="Verdana"/>
              </a:rPr>
              <a:t>s</a:t>
            </a:r>
            <a:endParaRPr sz="1800">
              <a:latin typeface="Verdana"/>
              <a:cs typeface="Verdana"/>
            </a:endParaRPr>
          </a:p>
        </p:txBody>
      </p:sp>
      <p:sp>
        <p:nvSpPr>
          <p:cNvPr id="10" name="object 10"/>
          <p:cNvSpPr/>
          <p:nvPr/>
        </p:nvSpPr>
        <p:spPr>
          <a:xfrm>
            <a:off x="3400044" y="2790444"/>
            <a:ext cx="1921764" cy="1089659"/>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3479291" y="2869692"/>
            <a:ext cx="1656714" cy="822960"/>
          </a:xfrm>
          <a:custGeom>
            <a:avLst/>
            <a:gdLst/>
            <a:ahLst/>
            <a:cxnLst/>
            <a:rect l="l" t="t" r="r" b="b"/>
            <a:pathLst>
              <a:path w="1656714" h="822960">
                <a:moveTo>
                  <a:pt x="0" y="822960"/>
                </a:moveTo>
                <a:lnTo>
                  <a:pt x="1656207" y="822960"/>
                </a:lnTo>
                <a:lnTo>
                  <a:pt x="1656207" y="0"/>
                </a:lnTo>
                <a:lnTo>
                  <a:pt x="0" y="0"/>
                </a:lnTo>
                <a:lnTo>
                  <a:pt x="0" y="822960"/>
                </a:lnTo>
                <a:close/>
              </a:path>
            </a:pathLst>
          </a:custGeom>
          <a:solidFill>
            <a:srgbClr val="CD8500"/>
          </a:solidFill>
        </p:spPr>
        <p:txBody>
          <a:bodyPr wrap="square" lIns="0" tIns="0" rIns="0" bIns="0" rtlCol="0"/>
          <a:lstStyle/>
          <a:p>
            <a:endParaRPr/>
          </a:p>
        </p:txBody>
      </p:sp>
      <p:sp>
        <p:nvSpPr>
          <p:cNvPr id="12" name="object 12"/>
          <p:cNvSpPr/>
          <p:nvPr/>
        </p:nvSpPr>
        <p:spPr>
          <a:xfrm>
            <a:off x="3479291" y="2869692"/>
            <a:ext cx="1656714" cy="822960"/>
          </a:xfrm>
          <a:custGeom>
            <a:avLst/>
            <a:gdLst/>
            <a:ahLst/>
            <a:cxnLst/>
            <a:rect l="l" t="t" r="r" b="b"/>
            <a:pathLst>
              <a:path w="1656714" h="822960">
                <a:moveTo>
                  <a:pt x="0" y="822960"/>
                </a:moveTo>
                <a:lnTo>
                  <a:pt x="1656207" y="822960"/>
                </a:lnTo>
                <a:lnTo>
                  <a:pt x="1656207" y="0"/>
                </a:lnTo>
                <a:lnTo>
                  <a:pt x="0" y="0"/>
                </a:lnTo>
                <a:lnTo>
                  <a:pt x="0" y="822960"/>
                </a:lnTo>
                <a:close/>
              </a:path>
            </a:pathLst>
          </a:custGeom>
          <a:ln w="12192">
            <a:solidFill>
              <a:srgbClr val="151515"/>
            </a:solidFill>
          </a:ln>
        </p:spPr>
        <p:txBody>
          <a:bodyPr wrap="square" lIns="0" tIns="0" rIns="0" bIns="0" rtlCol="0"/>
          <a:lstStyle/>
          <a:p>
            <a:endParaRPr/>
          </a:p>
        </p:txBody>
      </p:sp>
      <p:sp>
        <p:nvSpPr>
          <p:cNvPr id="13" name="object 13"/>
          <p:cNvSpPr txBox="1"/>
          <p:nvPr/>
        </p:nvSpPr>
        <p:spPr>
          <a:xfrm>
            <a:off x="3810127" y="3202554"/>
            <a:ext cx="978535" cy="254000"/>
          </a:xfrm>
          <a:prstGeom prst="rect">
            <a:avLst/>
          </a:prstGeom>
        </p:spPr>
        <p:txBody>
          <a:bodyPr vert="horz" wrap="square" lIns="0" tIns="0" rIns="0" bIns="0" rtlCol="0">
            <a:spAutoFit/>
          </a:bodyPr>
          <a:lstStyle/>
          <a:p>
            <a:pPr marL="12700">
              <a:lnSpc>
                <a:spcPct val="100000"/>
              </a:lnSpc>
            </a:pPr>
            <a:r>
              <a:rPr sz="1800" spc="-35" dirty="0">
                <a:solidFill>
                  <a:srgbClr val="FFFFFF"/>
                </a:solidFill>
                <a:latin typeface="Verdana"/>
                <a:cs typeface="Verdana"/>
              </a:rPr>
              <a:t>Me</a:t>
            </a:r>
            <a:r>
              <a:rPr sz="1800" spc="-15" dirty="0">
                <a:solidFill>
                  <a:srgbClr val="FFFFFF"/>
                </a:solidFill>
                <a:latin typeface="Verdana"/>
                <a:cs typeface="Verdana"/>
              </a:rPr>
              <a:t>t</a:t>
            </a:r>
            <a:r>
              <a:rPr sz="1800" spc="-30" dirty="0">
                <a:solidFill>
                  <a:srgbClr val="FFFFFF"/>
                </a:solidFill>
                <a:latin typeface="Verdana"/>
                <a:cs typeface="Verdana"/>
              </a:rPr>
              <a:t>ho</a:t>
            </a:r>
            <a:r>
              <a:rPr sz="1800" spc="-20" dirty="0">
                <a:solidFill>
                  <a:srgbClr val="FFFFFF"/>
                </a:solidFill>
                <a:latin typeface="Verdana"/>
                <a:cs typeface="Verdana"/>
              </a:rPr>
              <a:t>d</a:t>
            </a:r>
            <a:r>
              <a:rPr sz="1800" spc="-10" dirty="0">
                <a:solidFill>
                  <a:srgbClr val="FFFFFF"/>
                </a:solidFill>
                <a:latin typeface="Verdana"/>
                <a:cs typeface="Verdana"/>
              </a:rPr>
              <a:t>s</a:t>
            </a:r>
            <a:endParaRPr sz="1800">
              <a:latin typeface="Verdana"/>
              <a:cs typeface="Verdana"/>
            </a:endParaRPr>
          </a:p>
        </p:txBody>
      </p:sp>
      <p:sp>
        <p:nvSpPr>
          <p:cNvPr id="14" name="object 14"/>
          <p:cNvSpPr/>
          <p:nvPr/>
        </p:nvSpPr>
        <p:spPr>
          <a:xfrm>
            <a:off x="6291071" y="5512308"/>
            <a:ext cx="530225" cy="0"/>
          </a:xfrm>
          <a:custGeom>
            <a:avLst/>
            <a:gdLst/>
            <a:ahLst/>
            <a:cxnLst/>
            <a:rect l="l" t="t" r="r" b="b"/>
            <a:pathLst>
              <a:path w="530225">
                <a:moveTo>
                  <a:pt x="0" y="0"/>
                </a:moveTo>
                <a:lnTo>
                  <a:pt x="529971" y="0"/>
                </a:lnTo>
              </a:path>
            </a:pathLst>
          </a:custGeom>
          <a:ln w="3175">
            <a:solidFill>
              <a:srgbClr val="9A1A0E"/>
            </a:solidFill>
          </a:ln>
        </p:spPr>
        <p:txBody>
          <a:bodyPr wrap="square" lIns="0" tIns="0" rIns="0" bIns="0" rtlCol="0"/>
          <a:lstStyle/>
          <a:p>
            <a:endParaRPr/>
          </a:p>
        </p:txBody>
      </p:sp>
      <p:sp>
        <p:nvSpPr>
          <p:cNvPr id="15" name="object 15"/>
          <p:cNvSpPr/>
          <p:nvPr/>
        </p:nvSpPr>
        <p:spPr>
          <a:xfrm>
            <a:off x="3994403" y="5512308"/>
            <a:ext cx="641985" cy="0"/>
          </a:xfrm>
          <a:custGeom>
            <a:avLst/>
            <a:gdLst/>
            <a:ahLst/>
            <a:cxnLst/>
            <a:rect l="l" t="t" r="r" b="b"/>
            <a:pathLst>
              <a:path w="641985">
                <a:moveTo>
                  <a:pt x="0" y="0"/>
                </a:moveTo>
                <a:lnTo>
                  <a:pt x="641604" y="0"/>
                </a:lnTo>
              </a:path>
            </a:pathLst>
          </a:custGeom>
          <a:ln w="3175">
            <a:solidFill>
              <a:srgbClr val="9A1A0E"/>
            </a:solidFill>
          </a:ln>
        </p:spPr>
        <p:txBody>
          <a:bodyPr wrap="square" lIns="0" tIns="0" rIns="0" bIns="0" rtlCol="0"/>
          <a:lstStyle/>
          <a:p>
            <a:endParaRPr/>
          </a:p>
        </p:txBody>
      </p:sp>
      <p:sp>
        <p:nvSpPr>
          <p:cNvPr id="16" name="object 16"/>
          <p:cNvSpPr/>
          <p:nvPr/>
        </p:nvSpPr>
        <p:spPr>
          <a:xfrm>
            <a:off x="6795516" y="5436108"/>
            <a:ext cx="152400" cy="154305"/>
          </a:xfrm>
          <a:custGeom>
            <a:avLst/>
            <a:gdLst/>
            <a:ahLst/>
            <a:cxnLst/>
            <a:rect l="l" t="t" r="r" b="b"/>
            <a:pathLst>
              <a:path w="152400" h="154304">
                <a:moveTo>
                  <a:pt x="126" y="0"/>
                </a:moveTo>
                <a:lnTo>
                  <a:pt x="0" y="153796"/>
                </a:lnTo>
                <a:lnTo>
                  <a:pt x="152273" y="76961"/>
                </a:lnTo>
                <a:lnTo>
                  <a:pt x="126" y="0"/>
                </a:lnTo>
                <a:close/>
              </a:path>
            </a:pathLst>
          </a:custGeom>
          <a:solidFill>
            <a:srgbClr val="9A1A0E"/>
          </a:solidFill>
        </p:spPr>
        <p:txBody>
          <a:bodyPr wrap="square" lIns="0" tIns="0" rIns="0" bIns="0" rtlCol="0"/>
          <a:lstStyle/>
          <a:p>
            <a:endParaRPr/>
          </a:p>
        </p:txBody>
      </p:sp>
      <p:sp>
        <p:nvSpPr>
          <p:cNvPr id="17" name="object 17"/>
          <p:cNvSpPr/>
          <p:nvPr/>
        </p:nvSpPr>
        <p:spPr>
          <a:xfrm>
            <a:off x="4556759" y="5013959"/>
            <a:ext cx="1921764" cy="1089659"/>
          </a:xfrm>
          <a:prstGeom prst="rect">
            <a:avLst/>
          </a:prstGeom>
          <a:blipFill>
            <a:blip r:embed="rId4" cstate="print"/>
            <a:stretch>
              <a:fillRect/>
            </a:stretch>
          </a:blipFill>
        </p:spPr>
        <p:txBody>
          <a:bodyPr wrap="square" lIns="0" tIns="0" rIns="0" bIns="0" rtlCol="0"/>
          <a:lstStyle/>
          <a:p>
            <a:endParaRPr/>
          </a:p>
        </p:txBody>
      </p:sp>
      <p:sp>
        <p:nvSpPr>
          <p:cNvPr id="18" name="object 18"/>
          <p:cNvSpPr/>
          <p:nvPr/>
        </p:nvSpPr>
        <p:spPr>
          <a:xfrm>
            <a:off x="4636008" y="5093208"/>
            <a:ext cx="1654810" cy="822960"/>
          </a:xfrm>
          <a:custGeom>
            <a:avLst/>
            <a:gdLst/>
            <a:ahLst/>
            <a:cxnLst/>
            <a:rect l="l" t="t" r="r" b="b"/>
            <a:pathLst>
              <a:path w="1654810" h="822960">
                <a:moveTo>
                  <a:pt x="0" y="822959"/>
                </a:moveTo>
                <a:lnTo>
                  <a:pt x="1654683" y="822959"/>
                </a:lnTo>
                <a:lnTo>
                  <a:pt x="1654683" y="0"/>
                </a:lnTo>
                <a:lnTo>
                  <a:pt x="0" y="0"/>
                </a:lnTo>
                <a:lnTo>
                  <a:pt x="0" y="822959"/>
                </a:lnTo>
                <a:close/>
              </a:path>
            </a:pathLst>
          </a:custGeom>
          <a:solidFill>
            <a:srgbClr val="037800"/>
          </a:solidFill>
        </p:spPr>
        <p:txBody>
          <a:bodyPr wrap="square" lIns="0" tIns="0" rIns="0" bIns="0" rtlCol="0"/>
          <a:lstStyle/>
          <a:p>
            <a:endParaRPr/>
          </a:p>
        </p:txBody>
      </p:sp>
      <p:sp>
        <p:nvSpPr>
          <p:cNvPr id="19" name="object 19"/>
          <p:cNvSpPr/>
          <p:nvPr/>
        </p:nvSpPr>
        <p:spPr>
          <a:xfrm>
            <a:off x="4636008" y="5093208"/>
            <a:ext cx="1654810" cy="822960"/>
          </a:xfrm>
          <a:custGeom>
            <a:avLst/>
            <a:gdLst/>
            <a:ahLst/>
            <a:cxnLst/>
            <a:rect l="l" t="t" r="r" b="b"/>
            <a:pathLst>
              <a:path w="1654810" h="822960">
                <a:moveTo>
                  <a:pt x="0" y="822959"/>
                </a:moveTo>
                <a:lnTo>
                  <a:pt x="1654683" y="822959"/>
                </a:lnTo>
                <a:lnTo>
                  <a:pt x="1654683" y="0"/>
                </a:lnTo>
                <a:lnTo>
                  <a:pt x="0" y="0"/>
                </a:lnTo>
                <a:lnTo>
                  <a:pt x="0" y="822959"/>
                </a:lnTo>
                <a:close/>
              </a:path>
            </a:pathLst>
          </a:custGeom>
          <a:ln w="12192">
            <a:solidFill>
              <a:srgbClr val="151515"/>
            </a:solidFill>
          </a:ln>
        </p:spPr>
        <p:txBody>
          <a:bodyPr wrap="square" lIns="0" tIns="0" rIns="0" bIns="0" rtlCol="0"/>
          <a:lstStyle/>
          <a:p>
            <a:endParaRPr/>
          </a:p>
        </p:txBody>
      </p:sp>
      <p:sp>
        <p:nvSpPr>
          <p:cNvPr id="20" name="object 20"/>
          <p:cNvSpPr txBox="1"/>
          <p:nvPr/>
        </p:nvSpPr>
        <p:spPr>
          <a:xfrm>
            <a:off x="5042153" y="5425158"/>
            <a:ext cx="829310" cy="254635"/>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Bu</a:t>
            </a:r>
            <a:r>
              <a:rPr sz="1800" spc="-20" dirty="0">
                <a:solidFill>
                  <a:srgbClr val="FFFFFF"/>
                </a:solidFill>
                <a:latin typeface="Verdana"/>
                <a:cs typeface="Verdana"/>
              </a:rPr>
              <a:t>dge</a:t>
            </a:r>
            <a:r>
              <a:rPr sz="1800" dirty="0">
                <a:solidFill>
                  <a:srgbClr val="FFFFFF"/>
                </a:solidFill>
                <a:latin typeface="Verdana"/>
                <a:cs typeface="Verdana"/>
              </a:rPr>
              <a:t>t</a:t>
            </a:r>
            <a:endParaRPr sz="1800">
              <a:latin typeface="Verdana"/>
              <a:cs typeface="Verdana"/>
            </a:endParaRPr>
          </a:p>
        </p:txBody>
      </p:sp>
      <p:sp>
        <p:nvSpPr>
          <p:cNvPr id="21" name="object 21"/>
          <p:cNvSpPr/>
          <p:nvPr/>
        </p:nvSpPr>
        <p:spPr>
          <a:xfrm>
            <a:off x="3343655" y="3826764"/>
            <a:ext cx="2284095" cy="0"/>
          </a:xfrm>
          <a:custGeom>
            <a:avLst/>
            <a:gdLst/>
            <a:ahLst/>
            <a:cxnLst/>
            <a:rect l="l" t="t" r="r" b="b"/>
            <a:pathLst>
              <a:path w="2284095">
                <a:moveTo>
                  <a:pt x="0" y="0"/>
                </a:moveTo>
                <a:lnTo>
                  <a:pt x="2283968" y="0"/>
                </a:lnTo>
              </a:path>
            </a:pathLst>
          </a:custGeom>
          <a:ln w="3175">
            <a:solidFill>
              <a:srgbClr val="9A1A0E"/>
            </a:solidFill>
          </a:ln>
        </p:spPr>
        <p:txBody>
          <a:bodyPr wrap="square" lIns="0" tIns="0" rIns="0" bIns="0" rtlCol="0"/>
          <a:lstStyle/>
          <a:p>
            <a:endParaRPr/>
          </a:p>
        </p:txBody>
      </p:sp>
      <p:sp>
        <p:nvSpPr>
          <p:cNvPr id="22" name="object 22"/>
          <p:cNvSpPr/>
          <p:nvPr/>
        </p:nvSpPr>
        <p:spPr>
          <a:xfrm>
            <a:off x="5602223" y="3750564"/>
            <a:ext cx="152400" cy="154305"/>
          </a:xfrm>
          <a:custGeom>
            <a:avLst/>
            <a:gdLst/>
            <a:ahLst/>
            <a:cxnLst/>
            <a:rect l="l" t="t" r="r" b="b"/>
            <a:pathLst>
              <a:path w="152400" h="154304">
                <a:moveTo>
                  <a:pt x="126" y="0"/>
                </a:moveTo>
                <a:lnTo>
                  <a:pt x="0" y="153797"/>
                </a:lnTo>
                <a:lnTo>
                  <a:pt x="152273" y="76962"/>
                </a:lnTo>
                <a:lnTo>
                  <a:pt x="126" y="0"/>
                </a:lnTo>
                <a:close/>
              </a:path>
            </a:pathLst>
          </a:custGeom>
          <a:solidFill>
            <a:srgbClr val="9A1A0E"/>
          </a:solidFill>
        </p:spPr>
        <p:txBody>
          <a:bodyPr wrap="square" lIns="0" tIns="0" rIns="0" bIns="0" rtlCol="0"/>
          <a:lstStyle/>
          <a:p>
            <a:endParaRPr/>
          </a:p>
        </p:txBody>
      </p:sp>
      <p:sp>
        <p:nvSpPr>
          <p:cNvPr id="23" name="object 23"/>
          <p:cNvSpPr txBox="1"/>
          <p:nvPr/>
        </p:nvSpPr>
        <p:spPr>
          <a:xfrm>
            <a:off x="5613908" y="1877182"/>
            <a:ext cx="2021839" cy="533400"/>
          </a:xfrm>
          <a:prstGeom prst="rect">
            <a:avLst/>
          </a:prstGeom>
        </p:spPr>
        <p:txBody>
          <a:bodyPr vert="horz" wrap="square" lIns="0" tIns="0" rIns="0" bIns="0" rtlCol="0">
            <a:spAutoFit/>
          </a:bodyPr>
          <a:lstStyle/>
          <a:p>
            <a:pPr marL="140335" marR="5080" indent="-128270">
              <a:lnSpc>
                <a:spcPct val="101800"/>
              </a:lnSpc>
            </a:pPr>
            <a:r>
              <a:rPr sz="1800" i="1" spc="-5" dirty="0">
                <a:solidFill>
                  <a:srgbClr val="151515"/>
                </a:solidFill>
                <a:latin typeface="Verdana"/>
                <a:cs typeface="Verdana"/>
              </a:rPr>
              <a:t>O</a:t>
            </a:r>
            <a:r>
              <a:rPr sz="1800" i="1" spc="-30" dirty="0">
                <a:solidFill>
                  <a:srgbClr val="151515"/>
                </a:solidFill>
                <a:latin typeface="Verdana"/>
                <a:cs typeface="Verdana"/>
              </a:rPr>
              <a:t>u</a:t>
            </a:r>
            <a:r>
              <a:rPr sz="1800" i="1" spc="-15" dirty="0">
                <a:solidFill>
                  <a:srgbClr val="151515"/>
                </a:solidFill>
                <a:latin typeface="Verdana"/>
                <a:cs typeface="Verdana"/>
              </a:rPr>
              <a:t>t</a:t>
            </a:r>
            <a:r>
              <a:rPr sz="1800" i="1" spc="-20" dirty="0">
                <a:solidFill>
                  <a:srgbClr val="151515"/>
                </a:solidFill>
                <a:latin typeface="Verdana"/>
                <a:cs typeface="Verdana"/>
              </a:rPr>
              <a:t>p</a:t>
            </a:r>
            <a:r>
              <a:rPr sz="1800" i="1" spc="-30" dirty="0">
                <a:solidFill>
                  <a:srgbClr val="151515"/>
                </a:solidFill>
                <a:latin typeface="Verdana"/>
                <a:cs typeface="Verdana"/>
              </a:rPr>
              <a:t>u</a:t>
            </a:r>
            <a:r>
              <a:rPr sz="1800" i="1" dirty="0">
                <a:solidFill>
                  <a:srgbClr val="151515"/>
                </a:solidFill>
                <a:latin typeface="Verdana"/>
                <a:cs typeface="Verdana"/>
              </a:rPr>
              <a:t>t</a:t>
            </a:r>
            <a:r>
              <a:rPr sz="1800" i="1" spc="-25" dirty="0">
                <a:solidFill>
                  <a:srgbClr val="151515"/>
                </a:solidFill>
                <a:latin typeface="Verdana"/>
                <a:cs typeface="Verdana"/>
              </a:rPr>
              <a:t> </a:t>
            </a:r>
            <a:r>
              <a:rPr sz="1800" dirty="0">
                <a:solidFill>
                  <a:srgbClr val="151515"/>
                </a:solidFill>
                <a:latin typeface="Verdana"/>
                <a:cs typeface="Verdana"/>
              </a:rPr>
              <a:t>=</a:t>
            </a:r>
            <a:r>
              <a:rPr sz="1800" spc="5" dirty="0">
                <a:solidFill>
                  <a:srgbClr val="151515"/>
                </a:solidFill>
                <a:latin typeface="Verdana"/>
                <a:cs typeface="Verdana"/>
              </a:rPr>
              <a:t> </a:t>
            </a:r>
            <a:r>
              <a:rPr sz="1800" spc="-25" dirty="0">
                <a:solidFill>
                  <a:srgbClr val="151515"/>
                </a:solidFill>
                <a:latin typeface="Verdana"/>
                <a:cs typeface="Verdana"/>
              </a:rPr>
              <a:t>D</a:t>
            </a:r>
            <a:r>
              <a:rPr sz="1800" spc="-35" dirty="0">
                <a:solidFill>
                  <a:srgbClr val="151515"/>
                </a:solidFill>
                <a:latin typeface="Verdana"/>
                <a:cs typeface="Verdana"/>
              </a:rPr>
              <a:t>e</a:t>
            </a:r>
            <a:r>
              <a:rPr sz="1800" spc="-5" dirty="0">
                <a:solidFill>
                  <a:srgbClr val="151515"/>
                </a:solidFill>
                <a:latin typeface="Verdana"/>
                <a:cs typeface="Verdana"/>
              </a:rPr>
              <a:t>s</a:t>
            </a:r>
            <a:r>
              <a:rPr sz="1800" spc="10" dirty="0">
                <a:solidFill>
                  <a:srgbClr val="151515"/>
                </a:solidFill>
                <a:latin typeface="Verdana"/>
                <a:cs typeface="Verdana"/>
              </a:rPr>
              <a:t>i</a:t>
            </a:r>
            <a:r>
              <a:rPr sz="1800" spc="-25" dirty="0">
                <a:solidFill>
                  <a:srgbClr val="151515"/>
                </a:solidFill>
                <a:latin typeface="Verdana"/>
                <a:cs typeface="Verdana"/>
              </a:rPr>
              <a:t>re</a:t>
            </a:r>
            <a:r>
              <a:rPr sz="1800" dirty="0">
                <a:solidFill>
                  <a:srgbClr val="151515"/>
                </a:solidFill>
                <a:latin typeface="Verdana"/>
                <a:cs typeface="Verdana"/>
              </a:rPr>
              <a:t>d </a:t>
            </a:r>
            <a:r>
              <a:rPr sz="1800" spc="-100" dirty="0">
                <a:solidFill>
                  <a:srgbClr val="151515"/>
                </a:solidFill>
                <a:latin typeface="Verdana"/>
                <a:cs typeface="Verdana"/>
              </a:rPr>
              <a:t>R</a:t>
            </a:r>
            <a:r>
              <a:rPr sz="1800" spc="-35" dirty="0">
                <a:solidFill>
                  <a:srgbClr val="151515"/>
                </a:solidFill>
                <a:latin typeface="Verdana"/>
                <a:cs typeface="Verdana"/>
              </a:rPr>
              <a:t>e</a:t>
            </a:r>
            <a:r>
              <a:rPr sz="1800" spc="-30" dirty="0">
                <a:solidFill>
                  <a:srgbClr val="151515"/>
                </a:solidFill>
                <a:latin typeface="Verdana"/>
                <a:cs typeface="Verdana"/>
              </a:rPr>
              <a:t>su</a:t>
            </a:r>
            <a:r>
              <a:rPr sz="1800" spc="5" dirty="0">
                <a:solidFill>
                  <a:srgbClr val="151515"/>
                </a:solidFill>
                <a:latin typeface="Verdana"/>
                <a:cs typeface="Verdana"/>
              </a:rPr>
              <a:t>l</a:t>
            </a:r>
            <a:r>
              <a:rPr sz="1800" dirty="0">
                <a:solidFill>
                  <a:srgbClr val="151515"/>
                </a:solidFill>
                <a:latin typeface="Verdana"/>
                <a:cs typeface="Verdana"/>
              </a:rPr>
              <a:t>t</a:t>
            </a:r>
            <a:r>
              <a:rPr sz="1800" spc="-5" dirty="0">
                <a:solidFill>
                  <a:srgbClr val="151515"/>
                </a:solidFill>
                <a:latin typeface="Verdana"/>
                <a:cs typeface="Verdana"/>
              </a:rPr>
              <a:t>/</a:t>
            </a:r>
            <a:r>
              <a:rPr sz="1800" spc="-25" dirty="0">
                <a:solidFill>
                  <a:srgbClr val="151515"/>
                </a:solidFill>
                <a:latin typeface="Verdana"/>
                <a:cs typeface="Verdana"/>
              </a:rPr>
              <a:t>B</a:t>
            </a:r>
            <a:r>
              <a:rPr sz="1800" spc="-35" dirty="0">
                <a:solidFill>
                  <a:srgbClr val="151515"/>
                </a:solidFill>
                <a:latin typeface="Verdana"/>
                <a:cs typeface="Verdana"/>
              </a:rPr>
              <a:t>e</a:t>
            </a:r>
            <a:r>
              <a:rPr sz="1800" spc="-30" dirty="0">
                <a:solidFill>
                  <a:srgbClr val="151515"/>
                </a:solidFill>
                <a:latin typeface="Verdana"/>
                <a:cs typeface="Verdana"/>
              </a:rPr>
              <a:t>n</a:t>
            </a:r>
            <a:r>
              <a:rPr sz="1800" spc="-35" dirty="0">
                <a:solidFill>
                  <a:srgbClr val="151515"/>
                </a:solidFill>
                <a:latin typeface="Verdana"/>
                <a:cs typeface="Verdana"/>
              </a:rPr>
              <a:t>e</a:t>
            </a:r>
            <a:r>
              <a:rPr sz="1800" spc="-25" dirty="0">
                <a:solidFill>
                  <a:srgbClr val="151515"/>
                </a:solidFill>
                <a:latin typeface="Verdana"/>
                <a:cs typeface="Verdana"/>
              </a:rPr>
              <a:t>f</a:t>
            </a:r>
            <a:r>
              <a:rPr sz="1800" spc="5" dirty="0">
                <a:solidFill>
                  <a:srgbClr val="151515"/>
                </a:solidFill>
                <a:latin typeface="Verdana"/>
                <a:cs typeface="Verdana"/>
              </a:rPr>
              <a:t>i</a:t>
            </a:r>
            <a:r>
              <a:rPr sz="1800" dirty="0">
                <a:solidFill>
                  <a:srgbClr val="151515"/>
                </a:solidFill>
                <a:latin typeface="Verdana"/>
                <a:cs typeface="Verdana"/>
              </a:rPr>
              <a:t>ts</a:t>
            </a:r>
            <a:endParaRPr sz="1800">
              <a:latin typeface="Verdana"/>
              <a:cs typeface="Verdana"/>
            </a:endParaRPr>
          </a:p>
        </p:txBody>
      </p:sp>
      <p:sp>
        <p:nvSpPr>
          <p:cNvPr id="24" name="object 24"/>
          <p:cNvSpPr txBox="1"/>
          <p:nvPr/>
        </p:nvSpPr>
        <p:spPr>
          <a:xfrm>
            <a:off x="7519161" y="3057429"/>
            <a:ext cx="623570" cy="1752600"/>
          </a:xfrm>
          <a:prstGeom prst="rect">
            <a:avLst/>
          </a:prstGeom>
        </p:spPr>
        <p:txBody>
          <a:bodyPr vert="horz" wrap="square" lIns="0" tIns="0" rIns="0" bIns="0" rtlCol="0">
            <a:spAutoFit/>
          </a:bodyPr>
          <a:lstStyle/>
          <a:p>
            <a:pPr marL="12700">
              <a:lnSpc>
                <a:spcPts val="5525"/>
              </a:lnSpc>
            </a:pPr>
            <a:r>
              <a:rPr sz="4800" b="1" dirty="0">
                <a:solidFill>
                  <a:srgbClr val="9A1A0E"/>
                </a:solidFill>
                <a:latin typeface="Verdana"/>
                <a:cs typeface="Verdana"/>
              </a:rPr>
              <a:t>S</a:t>
            </a:r>
            <a:endParaRPr sz="4800">
              <a:latin typeface="Verdana"/>
              <a:cs typeface="Verdana"/>
            </a:endParaRPr>
          </a:p>
          <a:p>
            <a:pPr marL="393700">
              <a:lnSpc>
                <a:spcPts val="2645"/>
              </a:lnSpc>
            </a:pPr>
            <a:r>
              <a:rPr sz="2400" b="1" spc="-20" dirty="0">
                <a:solidFill>
                  <a:srgbClr val="9A1A0E"/>
                </a:solidFill>
                <a:latin typeface="Verdana"/>
                <a:cs typeface="Verdana"/>
              </a:rPr>
              <a:t>2</a:t>
            </a:r>
            <a:endParaRPr sz="2400">
              <a:latin typeface="Verdana"/>
              <a:cs typeface="Verdana"/>
            </a:endParaRPr>
          </a:p>
          <a:p>
            <a:pPr marL="12700">
              <a:lnSpc>
                <a:spcPts val="5730"/>
              </a:lnSpc>
              <a:spcBef>
                <a:spcPts val="625"/>
              </a:spcBef>
            </a:pPr>
            <a:r>
              <a:rPr sz="4800" b="1" spc="-40" dirty="0">
                <a:solidFill>
                  <a:srgbClr val="9A1A0E"/>
                </a:solidFill>
                <a:latin typeface="Verdana"/>
                <a:cs typeface="Verdana"/>
              </a:rPr>
              <a:t>B</a:t>
            </a:r>
            <a:endParaRPr sz="4800">
              <a:latin typeface="Verdana"/>
              <a:cs typeface="Verdana"/>
            </a:endParaRPr>
          </a:p>
        </p:txBody>
      </p:sp>
      <p:sp>
        <p:nvSpPr>
          <p:cNvPr id="25" name="object 25"/>
          <p:cNvSpPr/>
          <p:nvPr/>
        </p:nvSpPr>
        <p:spPr>
          <a:xfrm>
            <a:off x="5760720" y="2554223"/>
            <a:ext cx="1728470" cy="2464435"/>
          </a:xfrm>
          <a:custGeom>
            <a:avLst/>
            <a:gdLst/>
            <a:ahLst/>
            <a:cxnLst/>
            <a:rect l="l" t="t" r="r" b="b"/>
            <a:pathLst>
              <a:path w="1728470" h="2464435">
                <a:moveTo>
                  <a:pt x="0" y="2464308"/>
                </a:moveTo>
                <a:lnTo>
                  <a:pt x="1728216" y="2464308"/>
                </a:lnTo>
                <a:lnTo>
                  <a:pt x="1728216" y="0"/>
                </a:lnTo>
                <a:lnTo>
                  <a:pt x="0" y="0"/>
                </a:lnTo>
                <a:lnTo>
                  <a:pt x="0" y="2464308"/>
                </a:lnTo>
                <a:close/>
              </a:path>
            </a:pathLst>
          </a:custGeom>
          <a:ln w="12192">
            <a:solidFill>
              <a:srgbClr val="929292"/>
            </a:solidFill>
          </a:ln>
        </p:spPr>
        <p:txBody>
          <a:bodyPr wrap="square" lIns="0" tIns="0" rIns="0" bIns="0" rtlCol="0"/>
          <a:lstStyle/>
          <a:p>
            <a:endParaRPr/>
          </a:p>
        </p:txBody>
      </p:sp>
      <p:sp>
        <p:nvSpPr>
          <p:cNvPr id="26" name="object 26"/>
          <p:cNvSpPr/>
          <p:nvPr/>
        </p:nvSpPr>
        <p:spPr>
          <a:xfrm>
            <a:off x="5711952" y="2790444"/>
            <a:ext cx="1921763" cy="1089659"/>
          </a:xfrm>
          <a:prstGeom prst="rect">
            <a:avLst/>
          </a:prstGeom>
          <a:blipFill>
            <a:blip r:embed="rId4" cstate="print"/>
            <a:stretch>
              <a:fillRect/>
            </a:stretch>
          </a:blipFill>
        </p:spPr>
        <p:txBody>
          <a:bodyPr wrap="square" lIns="0" tIns="0" rIns="0" bIns="0" rtlCol="0"/>
          <a:lstStyle/>
          <a:p>
            <a:endParaRPr/>
          </a:p>
        </p:txBody>
      </p:sp>
      <p:sp>
        <p:nvSpPr>
          <p:cNvPr id="27" name="object 27"/>
          <p:cNvSpPr/>
          <p:nvPr/>
        </p:nvSpPr>
        <p:spPr>
          <a:xfrm>
            <a:off x="5791200" y="2869692"/>
            <a:ext cx="1654810" cy="822960"/>
          </a:xfrm>
          <a:custGeom>
            <a:avLst/>
            <a:gdLst/>
            <a:ahLst/>
            <a:cxnLst/>
            <a:rect l="l" t="t" r="r" b="b"/>
            <a:pathLst>
              <a:path w="1654809" h="822960">
                <a:moveTo>
                  <a:pt x="0" y="822960"/>
                </a:moveTo>
                <a:lnTo>
                  <a:pt x="1654682" y="822960"/>
                </a:lnTo>
                <a:lnTo>
                  <a:pt x="1654682" y="0"/>
                </a:lnTo>
                <a:lnTo>
                  <a:pt x="0" y="0"/>
                </a:lnTo>
                <a:lnTo>
                  <a:pt x="0" y="822960"/>
                </a:lnTo>
                <a:close/>
              </a:path>
            </a:pathLst>
          </a:custGeom>
          <a:solidFill>
            <a:srgbClr val="379EAD"/>
          </a:solidFill>
        </p:spPr>
        <p:txBody>
          <a:bodyPr wrap="square" lIns="0" tIns="0" rIns="0" bIns="0" rtlCol="0"/>
          <a:lstStyle/>
          <a:p>
            <a:endParaRPr/>
          </a:p>
        </p:txBody>
      </p:sp>
      <p:sp>
        <p:nvSpPr>
          <p:cNvPr id="28" name="object 28"/>
          <p:cNvSpPr/>
          <p:nvPr/>
        </p:nvSpPr>
        <p:spPr>
          <a:xfrm>
            <a:off x="5791200" y="2869692"/>
            <a:ext cx="1654810" cy="822960"/>
          </a:xfrm>
          <a:custGeom>
            <a:avLst/>
            <a:gdLst/>
            <a:ahLst/>
            <a:cxnLst/>
            <a:rect l="l" t="t" r="r" b="b"/>
            <a:pathLst>
              <a:path w="1654809" h="822960">
                <a:moveTo>
                  <a:pt x="0" y="822960"/>
                </a:moveTo>
                <a:lnTo>
                  <a:pt x="1654682" y="822960"/>
                </a:lnTo>
                <a:lnTo>
                  <a:pt x="1654682" y="0"/>
                </a:lnTo>
                <a:lnTo>
                  <a:pt x="0" y="0"/>
                </a:lnTo>
                <a:lnTo>
                  <a:pt x="0" y="822960"/>
                </a:lnTo>
                <a:close/>
              </a:path>
            </a:pathLst>
          </a:custGeom>
          <a:ln w="12192">
            <a:solidFill>
              <a:srgbClr val="151515"/>
            </a:solidFill>
          </a:ln>
        </p:spPr>
        <p:txBody>
          <a:bodyPr wrap="square" lIns="0" tIns="0" rIns="0" bIns="0" rtlCol="0"/>
          <a:lstStyle/>
          <a:p>
            <a:endParaRPr/>
          </a:p>
        </p:txBody>
      </p:sp>
      <p:sp>
        <p:nvSpPr>
          <p:cNvPr id="29" name="object 29"/>
          <p:cNvSpPr txBox="1"/>
          <p:nvPr/>
        </p:nvSpPr>
        <p:spPr>
          <a:xfrm>
            <a:off x="5905880" y="3046091"/>
            <a:ext cx="1423670" cy="533400"/>
          </a:xfrm>
          <a:prstGeom prst="rect">
            <a:avLst/>
          </a:prstGeom>
        </p:spPr>
        <p:txBody>
          <a:bodyPr vert="horz" wrap="square" lIns="0" tIns="0" rIns="0" bIns="0" rtlCol="0">
            <a:spAutoFit/>
          </a:bodyPr>
          <a:lstStyle/>
          <a:p>
            <a:pPr marL="12700" marR="5080" indent="190500">
              <a:lnSpc>
                <a:spcPct val="101699"/>
              </a:lnSpc>
            </a:pPr>
            <a:r>
              <a:rPr sz="1800" spc="-25" dirty="0">
                <a:solidFill>
                  <a:srgbClr val="FFFFFF"/>
                </a:solidFill>
                <a:latin typeface="Verdana"/>
                <a:cs typeface="Verdana"/>
              </a:rPr>
              <a:t>A</a:t>
            </a:r>
            <a:r>
              <a:rPr sz="1800" spc="-30" dirty="0">
                <a:solidFill>
                  <a:srgbClr val="FFFFFF"/>
                </a:solidFill>
                <a:latin typeface="Verdana"/>
                <a:cs typeface="Verdana"/>
              </a:rPr>
              <a:t>ch</a:t>
            </a:r>
            <a:r>
              <a:rPr sz="1800" spc="-5" dirty="0">
                <a:solidFill>
                  <a:srgbClr val="FFFFFF"/>
                </a:solidFill>
                <a:latin typeface="Verdana"/>
                <a:cs typeface="Verdana"/>
              </a:rPr>
              <a:t>i</a:t>
            </a:r>
            <a:r>
              <a:rPr sz="1800" spc="-15" dirty="0">
                <a:solidFill>
                  <a:srgbClr val="FFFFFF"/>
                </a:solidFill>
                <a:latin typeface="Verdana"/>
                <a:cs typeface="Verdana"/>
              </a:rPr>
              <a:t>e</a:t>
            </a:r>
            <a:r>
              <a:rPr sz="1800" spc="-60" dirty="0">
                <a:solidFill>
                  <a:srgbClr val="FFFFFF"/>
                </a:solidFill>
                <a:latin typeface="Verdana"/>
                <a:cs typeface="Verdana"/>
              </a:rPr>
              <a:t>v</a:t>
            </a:r>
            <a:r>
              <a:rPr sz="1800" spc="-35" dirty="0">
                <a:solidFill>
                  <a:srgbClr val="FFFFFF"/>
                </a:solidFill>
                <a:latin typeface="Verdana"/>
                <a:cs typeface="Verdana"/>
              </a:rPr>
              <a:t>e</a:t>
            </a:r>
            <a:r>
              <a:rPr sz="1800" dirty="0">
                <a:solidFill>
                  <a:srgbClr val="FFFFFF"/>
                </a:solidFill>
                <a:latin typeface="Verdana"/>
                <a:cs typeface="Verdana"/>
              </a:rPr>
              <a:t>d </a:t>
            </a:r>
            <a:r>
              <a:rPr sz="1800" spc="-5" dirty="0">
                <a:solidFill>
                  <a:srgbClr val="FFFFFF"/>
                </a:solidFill>
                <a:latin typeface="Verdana"/>
                <a:cs typeface="Verdana"/>
              </a:rPr>
              <a:t>O</a:t>
            </a:r>
            <a:r>
              <a:rPr sz="1800" spc="-10" dirty="0">
                <a:solidFill>
                  <a:srgbClr val="FFFFFF"/>
                </a:solidFill>
                <a:latin typeface="Verdana"/>
                <a:cs typeface="Verdana"/>
              </a:rPr>
              <a:t>b</a:t>
            </a:r>
            <a:r>
              <a:rPr sz="1800" dirty="0">
                <a:solidFill>
                  <a:srgbClr val="FFFFFF"/>
                </a:solidFill>
                <a:latin typeface="Verdana"/>
                <a:cs typeface="Verdana"/>
              </a:rPr>
              <a:t>j</a:t>
            </a:r>
            <a:r>
              <a:rPr sz="1800" spc="-35" dirty="0">
                <a:solidFill>
                  <a:srgbClr val="FFFFFF"/>
                </a:solidFill>
                <a:latin typeface="Verdana"/>
                <a:cs typeface="Verdana"/>
              </a:rPr>
              <a:t>e</a:t>
            </a:r>
            <a:r>
              <a:rPr sz="1800" spc="-5" dirty="0">
                <a:solidFill>
                  <a:srgbClr val="FFFFFF"/>
                </a:solidFill>
                <a:latin typeface="Verdana"/>
                <a:cs typeface="Verdana"/>
              </a:rPr>
              <a:t>ct</a:t>
            </a:r>
            <a:r>
              <a:rPr sz="1800" spc="10" dirty="0">
                <a:solidFill>
                  <a:srgbClr val="FFFFFF"/>
                </a:solidFill>
                <a:latin typeface="Verdana"/>
                <a:cs typeface="Verdana"/>
              </a:rPr>
              <a:t>i</a:t>
            </a:r>
            <a:r>
              <a:rPr sz="1800" spc="-60" dirty="0">
                <a:solidFill>
                  <a:srgbClr val="FFFFFF"/>
                </a:solidFill>
                <a:latin typeface="Verdana"/>
                <a:cs typeface="Verdana"/>
              </a:rPr>
              <a:t>v</a:t>
            </a:r>
            <a:r>
              <a:rPr sz="1800" spc="-35" dirty="0">
                <a:solidFill>
                  <a:srgbClr val="FFFFFF"/>
                </a:solidFill>
                <a:latin typeface="Verdana"/>
                <a:cs typeface="Verdana"/>
              </a:rPr>
              <a:t>e</a:t>
            </a:r>
            <a:r>
              <a:rPr sz="1800" spc="-5" dirty="0">
                <a:solidFill>
                  <a:srgbClr val="FFFFFF"/>
                </a:solidFill>
                <a:latin typeface="Verdana"/>
                <a:cs typeface="Verdana"/>
              </a:rPr>
              <a:t>(s)</a:t>
            </a:r>
            <a:endParaRPr sz="1800">
              <a:latin typeface="Verdana"/>
              <a:cs typeface="Verdana"/>
            </a:endParaRPr>
          </a:p>
        </p:txBody>
      </p:sp>
      <p:sp>
        <p:nvSpPr>
          <p:cNvPr id="30" name="object 30"/>
          <p:cNvSpPr/>
          <p:nvPr/>
        </p:nvSpPr>
        <p:spPr>
          <a:xfrm>
            <a:off x="5711952" y="3870959"/>
            <a:ext cx="1921763" cy="1089659"/>
          </a:xfrm>
          <a:prstGeom prst="rect">
            <a:avLst/>
          </a:prstGeom>
          <a:blipFill>
            <a:blip r:embed="rId4" cstate="print"/>
            <a:stretch>
              <a:fillRect/>
            </a:stretch>
          </a:blipFill>
        </p:spPr>
        <p:txBody>
          <a:bodyPr wrap="square" lIns="0" tIns="0" rIns="0" bIns="0" rtlCol="0"/>
          <a:lstStyle/>
          <a:p>
            <a:endParaRPr/>
          </a:p>
        </p:txBody>
      </p:sp>
      <p:sp>
        <p:nvSpPr>
          <p:cNvPr id="31" name="object 31"/>
          <p:cNvSpPr/>
          <p:nvPr/>
        </p:nvSpPr>
        <p:spPr>
          <a:xfrm>
            <a:off x="5791200" y="3950208"/>
            <a:ext cx="1654810" cy="822960"/>
          </a:xfrm>
          <a:custGeom>
            <a:avLst/>
            <a:gdLst/>
            <a:ahLst/>
            <a:cxnLst/>
            <a:rect l="l" t="t" r="r" b="b"/>
            <a:pathLst>
              <a:path w="1654809" h="822960">
                <a:moveTo>
                  <a:pt x="0" y="822959"/>
                </a:moveTo>
                <a:lnTo>
                  <a:pt x="1654682" y="822959"/>
                </a:lnTo>
                <a:lnTo>
                  <a:pt x="1654682" y="0"/>
                </a:lnTo>
                <a:lnTo>
                  <a:pt x="0" y="0"/>
                </a:lnTo>
                <a:lnTo>
                  <a:pt x="0" y="822959"/>
                </a:lnTo>
                <a:close/>
              </a:path>
            </a:pathLst>
          </a:custGeom>
          <a:solidFill>
            <a:srgbClr val="379EAD"/>
          </a:solidFill>
        </p:spPr>
        <p:txBody>
          <a:bodyPr wrap="square" lIns="0" tIns="0" rIns="0" bIns="0" rtlCol="0"/>
          <a:lstStyle/>
          <a:p>
            <a:endParaRPr/>
          </a:p>
        </p:txBody>
      </p:sp>
      <p:sp>
        <p:nvSpPr>
          <p:cNvPr id="32" name="object 32"/>
          <p:cNvSpPr/>
          <p:nvPr/>
        </p:nvSpPr>
        <p:spPr>
          <a:xfrm>
            <a:off x="5791200" y="3950208"/>
            <a:ext cx="1654810" cy="822960"/>
          </a:xfrm>
          <a:custGeom>
            <a:avLst/>
            <a:gdLst/>
            <a:ahLst/>
            <a:cxnLst/>
            <a:rect l="l" t="t" r="r" b="b"/>
            <a:pathLst>
              <a:path w="1654809" h="822960">
                <a:moveTo>
                  <a:pt x="0" y="822959"/>
                </a:moveTo>
                <a:lnTo>
                  <a:pt x="1654682" y="822959"/>
                </a:lnTo>
                <a:lnTo>
                  <a:pt x="1654682" y="0"/>
                </a:lnTo>
                <a:lnTo>
                  <a:pt x="0" y="0"/>
                </a:lnTo>
                <a:lnTo>
                  <a:pt x="0" y="822959"/>
                </a:lnTo>
                <a:close/>
              </a:path>
            </a:pathLst>
          </a:custGeom>
          <a:ln w="12192">
            <a:solidFill>
              <a:srgbClr val="151515"/>
            </a:solidFill>
          </a:ln>
        </p:spPr>
        <p:txBody>
          <a:bodyPr wrap="square" lIns="0" tIns="0" rIns="0" bIns="0" rtlCol="0"/>
          <a:lstStyle/>
          <a:p>
            <a:endParaRPr/>
          </a:p>
        </p:txBody>
      </p:sp>
      <p:sp>
        <p:nvSpPr>
          <p:cNvPr id="33" name="object 33"/>
          <p:cNvSpPr txBox="1"/>
          <p:nvPr/>
        </p:nvSpPr>
        <p:spPr>
          <a:xfrm>
            <a:off x="6147308" y="4282435"/>
            <a:ext cx="942340" cy="254000"/>
          </a:xfrm>
          <a:prstGeom prst="rect">
            <a:avLst/>
          </a:prstGeom>
        </p:spPr>
        <p:txBody>
          <a:bodyPr vert="horz" wrap="square" lIns="0" tIns="0" rIns="0" bIns="0" rtlCol="0">
            <a:spAutoFit/>
          </a:bodyPr>
          <a:lstStyle/>
          <a:p>
            <a:pPr marL="12700">
              <a:lnSpc>
                <a:spcPct val="100000"/>
              </a:lnSpc>
            </a:pPr>
            <a:r>
              <a:rPr sz="1800" spc="-25" dirty="0">
                <a:solidFill>
                  <a:srgbClr val="FFFFFF"/>
                </a:solidFill>
                <a:latin typeface="Verdana"/>
                <a:cs typeface="Verdana"/>
              </a:rPr>
              <a:t>B</a:t>
            </a:r>
            <a:r>
              <a:rPr sz="1800" spc="-35" dirty="0">
                <a:solidFill>
                  <a:srgbClr val="FFFFFF"/>
                </a:solidFill>
                <a:latin typeface="Verdana"/>
                <a:cs typeface="Verdana"/>
              </a:rPr>
              <a:t>e</a:t>
            </a:r>
            <a:r>
              <a:rPr sz="1800" spc="-30" dirty="0">
                <a:solidFill>
                  <a:srgbClr val="FFFFFF"/>
                </a:solidFill>
                <a:latin typeface="Verdana"/>
                <a:cs typeface="Verdana"/>
              </a:rPr>
              <a:t>n</a:t>
            </a:r>
            <a:r>
              <a:rPr sz="1800" spc="-35" dirty="0">
                <a:solidFill>
                  <a:srgbClr val="FFFFFF"/>
                </a:solidFill>
                <a:latin typeface="Verdana"/>
                <a:cs typeface="Verdana"/>
              </a:rPr>
              <a:t>e</a:t>
            </a:r>
            <a:r>
              <a:rPr sz="1800" spc="-20" dirty="0">
                <a:solidFill>
                  <a:srgbClr val="FFFFFF"/>
                </a:solidFill>
                <a:latin typeface="Verdana"/>
                <a:cs typeface="Verdana"/>
              </a:rPr>
              <a:t>f</a:t>
            </a:r>
            <a:r>
              <a:rPr sz="1800" spc="-5" dirty="0">
                <a:solidFill>
                  <a:srgbClr val="FFFFFF"/>
                </a:solidFill>
                <a:latin typeface="Verdana"/>
                <a:cs typeface="Verdana"/>
              </a:rPr>
              <a:t>i</a:t>
            </a:r>
            <a:r>
              <a:rPr sz="1800" spc="-15" dirty="0">
                <a:solidFill>
                  <a:srgbClr val="FFFFFF"/>
                </a:solidFill>
                <a:latin typeface="Verdana"/>
                <a:cs typeface="Verdana"/>
              </a:rPr>
              <a:t>t</a:t>
            </a:r>
            <a:r>
              <a:rPr sz="1800" spc="-10" dirty="0">
                <a:solidFill>
                  <a:srgbClr val="FFFFFF"/>
                </a:solidFill>
                <a:latin typeface="Verdana"/>
                <a:cs typeface="Verdana"/>
              </a:rPr>
              <a:t>s</a:t>
            </a:r>
            <a:endParaRPr sz="1800">
              <a:latin typeface="Verdana"/>
              <a:cs typeface="Verdana"/>
            </a:endParaRPr>
          </a:p>
        </p:txBody>
      </p:sp>
      <p:sp>
        <p:nvSpPr>
          <p:cNvPr id="34" name="object 34"/>
          <p:cNvSpPr/>
          <p:nvPr/>
        </p:nvSpPr>
        <p:spPr>
          <a:xfrm>
            <a:off x="6626352" y="3657600"/>
            <a:ext cx="0" cy="370205"/>
          </a:xfrm>
          <a:custGeom>
            <a:avLst/>
            <a:gdLst/>
            <a:ahLst/>
            <a:cxnLst/>
            <a:rect l="l" t="t" r="r" b="b"/>
            <a:pathLst>
              <a:path h="370204">
                <a:moveTo>
                  <a:pt x="0" y="0"/>
                </a:moveTo>
                <a:lnTo>
                  <a:pt x="0" y="370077"/>
                </a:lnTo>
              </a:path>
            </a:pathLst>
          </a:custGeom>
          <a:ln w="3175">
            <a:solidFill>
              <a:srgbClr val="9A1A0E"/>
            </a:solidFill>
          </a:ln>
        </p:spPr>
        <p:txBody>
          <a:bodyPr wrap="square" lIns="0" tIns="0" rIns="0" bIns="0" rtlCol="0"/>
          <a:lstStyle/>
          <a:p>
            <a:endParaRPr/>
          </a:p>
        </p:txBody>
      </p:sp>
      <p:sp>
        <p:nvSpPr>
          <p:cNvPr id="35" name="object 35"/>
          <p:cNvSpPr/>
          <p:nvPr/>
        </p:nvSpPr>
        <p:spPr>
          <a:xfrm>
            <a:off x="6548628" y="4002023"/>
            <a:ext cx="152400" cy="152400"/>
          </a:xfrm>
          <a:custGeom>
            <a:avLst/>
            <a:gdLst/>
            <a:ahLst/>
            <a:cxnLst/>
            <a:rect l="l" t="t" r="r" b="b"/>
            <a:pathLst>
              <a:path w="152400" h="152400">
                <a:moveTo>
                  <a:pt x="0" y="0"/>
                </a:moveTo>
                <a:lnTo>
                  <a:pt x="75692" y="151892"/>
                </a:lnTo>
                <a:lnTo>
                  <a:pt x="152273" y="507"/>
                </a:lnTo>
                <a:lnTo>
                  <a:pt x="0" y="0"/>
                </a:lnTo>
                <a:close/>
              </a:path>
            </a:pathLst>
          </a:custGeom>
          <a:solidFill>
            <a:srgbClr val="9A1A0E"/>
          </a:solidFill>
        </p:spPr>
        <p:txBody>
          <a:bodyPr wrap="square" lIns="0" tIns="0" rIns="0" bIns="0" rtlCol="0"/>
          <a:lstStyle/>
          <a:p>
            <a:endParaRPr/>
          </a:p>
        </p:txBody>
      </p:sp>
      <p:sp>
        <p:nvSpPr>
          <p:cNvPr id="36" name="object 36"/>
          <p:cNvSpPr txBox="1"/>
          <p:nvPr/>
        </p:nvSpPr>
        <p:spPr>
          <a:xfrm>
            <a:off x="1993773" y="1877182"/>
            <a:ext cx="1042035" cy="533400"/>
          </a:xfrm>
          <a:prstGeom prst="rect">
            <a:avLst/>
          </a:prstGeom>
        </p:spPr>
        <p:txBody>
          <a:bodyPr vert="horz" wrap="square" lIns="0" tIns="0" rIns="0" bIns="0" rtlCol="0">
            <a:spAutoFit/>
          </a:bodyPr>
          <a:lstStyle/>
          <a:p>
            <a:pPr marL="12700" marR="5080" indent="76200">
              <a:lnSpc>
                <a:spcPct val="101800"/>
              </a:lnSpc>
            </a:pPr>
            <a:r>
              <a:rPr sz="1800" dirty="0">
                <a:solidFill>
                  <a:srgbClr val="110C43"/>
                </a:solidFill>
                <a:latin typeface="Verdana"/>
                <a:cs typeface="Verdana"/>
              </a:rPr>
              <a:t>C</a:t>
            </a:r>
            <a:r>
              <a:rPr sz="1800" spc="-25" dirty="0">
                <a:solidFill>
                  <a:srgbClr val="110C43"/>
                </a:solidFill>
                <a:latin typeface="Verdana"/>
                <a:cs typeface="Verdana"/>
              </a:rPr>
              <a:t>urr</a:t>
            </a:r>
            <a:r>
              <a:rPr sz="1800" spc="-35" dirty="0">
                <a:solidFill>
                  <a:srgbClr val="110C43"/>
                </a:solidFill>
                <a:latin typeface="Verdana"/>
                <a:cs typeface="Verdana"/>
              </a:rPr>
              <a:t>e</a:t>
            </a:r>
            <a:r>
              <a:rPr sz="1800" spc="-30" dirty="0">
                <a:solidFill>
                  <a:srgbClr val="110C43"/>
                </a:solidFill>
                <a:latin typeface="Verdana"/>
                <a:cs typeface="Verdana"/>
              </a:rPr>
              <a:t>n</a:t>
            </a:r>
            <a:r>
              <a:rPr sz="1800" dirty="0">
                <a:solidFill>
                  <a:srgbClr val="110C43"/>
                </a:solidFill>
                <a:latin typeface="Verdana"/>
                <a:cs typeface="Verdana"/>
              </a:rPr>
              <a:t>t </a:t>
            </a:r>
            <a:r>
              <a:rPr sz="1800" spc="-10" dirty="0">
                <a:solidFill>
                  <a:srgbClr val="110C43"/>
                </a:solidFill>
                <a:latin typeface="Verdana"/>
                <a:cs typeface="Verdana"/>
              </a:rPr>
              <a:t>S</a:t>
            </a:r>
            <a:r>
              <a:rPr sz="1800" spc="-5" dirty="0">
                <a:solidFill>
                  <a:srgbClr val="110C43"/>
                </a:solidFill>
                <a:latin typeface="Verdana"/>
                <a:cs typeface="Verdana"/>
              </a:rPr>
              <a:t>i</a:t>
            </a:r>
            <a:r>
              <a:rPr sz="1800" spc="-15" dirty="0">
                <a:solidFill>
                  <a:srgbClr val="110C43"/>
                </a:solidFill>
                <a:latin typeface="Verdana"/>
                <a:cs typeface="Verdana"/>
              </a:rPr>
              <a:t>t</a:t>
            </a:r>
            <a:r>
              <a:rPr sz="1800" spc="-30" dirty="0">
                <a:solidFill>
                  <a:srgbClr val="110C43"/>
                </a:solidFill>
                <a:latin typeface="Verdana"/>
                <a:cs typeface="Verdana"/>
              </a:rPr>
              <a:t>ua</a:t>
            </a:r>
            <a:r>
              <a:rPr sz="1800" spc="-15" dirty="0">
                <a:solidFill>
                  <a:srgbClr val="110C43"/>
                </a:solidFill>
                <a:latin typeface="Verdana"/>
                <a:cs typeface="Verdana"/>
              </a:rPr>
              <a:t>t</a:t>
            </a:r>
            <a:r>
              <a:rPr sz="1800" spc="-5" dirty="0">
                <a:solidFill>
                  <a:srgbClr val="110C43"/>
                </a:solidFill>
                <a:latin typeface="Verdana"/>
                <a:cs typeface="Verdana"/>
              </a:rPr>
              <a:t>i</a:t>
            </a:r>
            <a:r>
              <a:rPr sz="1800" spc="-30" dirty="0">
                <a:solidFill>
                  <a:srgbClr val="110C43"/>
                </a:solidFill>
                <a:latin typeface="Verdana"/>
                <a:cs typeface="Verdana"/>
              </a:rPr>
              <a:t>on</a:t>
            </a:r>
            <a:endParaRPr sz="1800">
              <a:latin typeface="Verdana"/>
              <a:cs typeface="Verdana"/>
            </a:endParaRPr>
          </a:p>
        </p:txBody>
      </p:sp>
      <p:sp>
        <p:nvSpPr>
          <p:cNvPr id="37" name="object 37"/>
          <p:cNvSpPr txBox="1"/>
          <p:nvPr/>
        </p:nvSpPr>
        <p:spPr>
          <a:xfrm>
            <a:off x="1040993" y="3640869"/>
            <a:ext cx="675640" cy="659765"/>
          </a:xfrm>
          <a:prstGeom prst="rect">
            <a:avLst/>
          </a:prstGeom>
        </p:spPr>
        <p:txBody>
          <a:bodyPr vert="horz" wrap="square" lIns="0" tIns="0" rIns="0" bIns="0" rtlCol="0">
            <a:spAutoFit/>
          </a:bodyPr>
          <a:lstStyle/>
          <a:p>
            <a:pPr marL="12700">
              <a:lnSpc>
                <a:spcPct val="100000"/>
              </a:lnSpc>
            </a:pPr>
            <a:r>
              <a:rPr sz="4800" b="1" spc="-5" dirty="0">
                <a:solidFill>
                  <a:srgbClr val="9A1A0E"/>
                </a:solidFill>
                <a:latin typeface="Verdana"/>
                <a:cs typeface="Verdana"/>
              </a:rPr>
              <a:t>S</a:t>
            </a:r>
            <a:r>
              <a:rPr sz="3600" b="1" spc="-30" baseline="-13888" dirty="0">
                <a:solidFill>
                  <a:srgbClr val="9A1A0E"/>
                </a:solidFill>
                <a:latin typeface="Verdana"/>
                <a:cs typeface="Verdana"/>
              </a:rPr>
              <a:t>1</a:t>
            </a:r>
            <a:endParaRPr sz="3600" baseline="-13888">
              <a:latin typeface="Verdana"/>
              <a:cs typeface="Verdana"/>
            </a:endParaRPr>
          </a:p>
        </p:txBody>
      </p:sp>
      <p:sp>
        <p:nvSpPr>
          <p:cNvPr id="38" name="object 38"/>
          <p:cNvSpPr/>
          <p:nvPr/>
        </p:nvSpPr>
        <p:spPr>
          <a:xfrm>
            <a:off x="1609344" y="3323844"/>
            <a:ext cx="1921763" cy="1089659"/>
          </a:xfrm>
          <a:prstGeom prst="rect">
            <a:avLst/>
          </a:prstGeom>
          <a:blipFill>
            <a:blip r:embed="rId4" cstate="print"/>
            <a:stretch>
              <a:fillRect/>
            </a:stretch>
          </a:blipFill>
        </p:spPr>
        <p:txBody>
          <a:bodyPr wrap="square" lIns="0" tIns="0" rIns="0" bIns="0" rtlCol="0"/>
          <a:lstStyle/>
          <a:p>
            <a:endParaRPr/>
          </a:p>
        </p:txBody>
      </p:sp>
      <p:sp>
        <p:nvSpPr>
          <p:cNvPr id="39" name="object 39"/>
          <p:cNvSpPr/>
          <p:nvPr/>
        </p:nvSpPr>
        <p:spPr>
          <a:xfrm>
            <a:off x="1688592" y="3403091"/>
            <a:ext cx="1656714" cy="822960"/>
          </a:xfrm>
          <a:custGeom>
            <a:avLst/>
            <a:gdLst/>
            <a:ahLst/>
            <a:cxnLst/>
            <a:rect l="l" t="t" r="r" b="b"/>
            <a:pathLst>
              <a:path w="1656714" h="822960">
                <a:moveTo>
                  <a:pt x="0" y="822960"/>
                </a:moveTo>
                <a:lnTo>
                  <a:pt x="1656207" y="822960"/>
                </a:lnTo>
                <a:lnTo>
                  <a:pt x="1656207" y="0"/>
                </a:lnTo>
                <a:lnTo>
                  <a:pt x="0" y="0"/>
                </a:lnTo>
                <a:lnTo>
                  <a:pt x="0" y="822960"/>
                </a:lnTo>
                <a:close/>
              </a:path>
            </a:pathLst>
          </a:custGeom>
          <a:solidFill>
            <a:srgbClr val="00669C"/>
          </a:solidFill>
        </p:spPr>
        <p:txBody>
          <a:bodyPr wrap="square" lIns="0" tIns="0" rIns="0" bIns="0" rtlCol="0"/>
          <a:lstStyle/>
          <a:p>
            <a:endParaRPr/>
          </a:p>
        </p:txBody>
      </p:sp>
      <p:sp>
        <p:nvSpPr>
          <p:cNvPr id="40" name="object 40"/>
          <p:cNvSpPr/>
          <p:nvPr/>
        </p:nvSpPr>
        <p:spPr>
          <a:xfrm>
            <a:off x="1688592" y="3403091"/>
            <a:ext cx="1656714" cy="822960"/>
          </a:xfrm>
          <a:custGeom>
            <a:avLst/>
            <a:gdLst/>
            <a:ahLst/>
            <a:cxnLst/>
            <a:rect l="l" t="t" r="r" b="b"/>
            <a:pathLst>
              <a:path w="1656714" h="822960">
                <a:moveTo>
                  <a:pt x="0" y="822960"/>
                </a:moveTo>
                <a:lnTo>
                  <a:pt x="1656207" y="822960"/>
                </a:lnTo>
                <a:lnTo>
                  <a:pt x="1656207" y="0"/>
                </a:lnTo>
                <a:lnTo>
                  <a:pt x="0" y="0"/>
                </a:lnTo>
                <a:lnTo>
                  <a:pt x="0" y="822960"/>
                </a:lnTo>
                <a:close/>
              </a:path>
            </a:pathLst>
          </a:custGeom>
          <a:ln w="12192">
            <a:solidFill>
              <a:srgbClr val="151515"/>
            </a:solidFill>
          </a:ln>
        </p:spPr>
        <p:txBody>
          <a:bodyPr wrap="square" lIns="0" tIns="0" rIns="0" bIns="0" rtlCol="0"/>
          <a:lstStyle/>
          <a:p>
            <a:endParaRPr/>
          </a:p>
        </p:txBody>
      </p:sp>
      <p:sp>
        <p:nvSpPr>
          <p:cNvPr id="41" name="object 41"/>
          <p:cNvSpPr txBox="1"/>
          <p:nvPr/>
        </p:nvSpPr>
        <p:spPr>
          <a:xfrm>
            <a:off x="1993773" y="3735702"/>
            <a:ext cx="1042035" cy="254635"/>
          </a:xfrm>
          <a:prstGeom prst="rect">
            <a:avLst/>
          </a:prstGeom>
        </p:spPr>
        <p:txBody>
          <a:bodyPr vert="horz" wrap="square" lIns="0" tIns="0" rIns="0" bIns="0" rtlCol="0">
            <a:spAutoFit/>
          </a:bodyPr>
          <a:lstStyle/>
          <a:p>
            <a:pPr marL="12700">
              <a:lnSpc>
                <a:spcPct val="100000"/>
              </a:lnSpc>
            </a:pPr>
            <a:r>
              <a:rPr sz="1800" spc="-10" dirty="0">
                <a:solidFill>
                  <a:srgbClr val="FFFFFF"/>
                </a:solidFill>
                <a:latin typeface="Verdana"/>
                <a:cs typeface="Verdana"/>
              </a:rPr>
              <a:t>S</a:t>
            </a:r>
            <a:r>
              <a:rPr sz="1800" spc="-5" dirty="0">
                <a:solidFill>
                  <a:srgbClr val="FFFFFF"/>
                </a:solidFill>
                <a:latin typeface="Verdana"/>
                <a:cs typeface="Verdana"/>
              </a:rPr>
              <a:t>i</a:t>
            </a:r>
            <a:r>
              <a:rPr sz="1800" spc="-15" dirty="0">
                <a:solidFill>
                  <a:srgbClr val="FFFFFF"/>
                </a:solidFill>
                <a:latin typeface="Verdana"/>
                <a:cs typeface="Verdana"/>
              </a:rPr>
              <a:t>tuat</a:t>
            </a:r>
            <a:r>
              <a:rPr sz="1800" spc="-5" dirty="0">
                <a:solidFill>
                  <a:srgbClr val="FFFFFF"/>
                </a:solidFill>
                <a:latin typeface="Verdana"/>
                <a:cs typeface="Verdana"/>
              </a:rPr>
              <a:t>i</a:t>
            </a:r>
            <a:r>
              <a:rPr sz="1800" spc="-15" dirty="0">
                <a:solidFill>
                  <a:srgbClr val="FFFFFF"/>
                </a:solidFill>
                <a:latin typeface="Verdana"/>
                <a:cs typeface="Verdana"/>
              </a:rPr>
              <a:t>on</a:t>
            </a:r>
            <a:endParaRPr sz="1800">
              <a:latin typeface="Verdana"/>
              <a:cs typeface="Verdan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7258" rIns="0" bIns="0" rtlCol="0">
            <a:spAutoFit/>
          </a:bodyPr>
          <a:lstStyle/>
          <a:p>
            <a:pPr marL="8255" marR="5080">
              <a:lnSpc>
                <a:spcPct val="100800"/>
              </a:lnSpc>
            </a:pPr>
            <a:r>
              <a:rPr sz="2400" spc="-5" dirty="0"/>
              <a:t>T</a:t>
            </a:r>
            <a:r>
              <a:rPr sz="2400" spc="-30" dirty="0"/>
              <a:t>h</a:t>
            </a:r>
            <a:r>
              <a:rPr sz="2400" spc="-15" dirty="0"/>
              <a:t>e</a:t>
            </a:r>
            <a:r>
              <a:rPr sz="2400" spc="-20" dirty="0"/>
              <a:t> </a:t>
            </a:r>
            <a:r>
              <a:rPr sz="2400" spc="-5" dirty="0"/>
              <a:t>s</a:t>
            </a:r>
            <a:r>
              <a:rPr sz="2400" spc="-15" dirty="0"/>
              <a:t>ix</a:t>
            </a:r>
            <a:r>
              <a:rPr sz="2400" dirty="0"/>
              <a:t> </a:t>
            </a:r>
            <a:r>
              <a:rPr sz="2400" spc="-20" dirty="0"/>
              <a:t>g</a:t>
            </a:r>
            <a:r>
              <a:rPr sz="2400" spc="-30" dirty="0"/>
              <a:t>ener</a:t>
            </a:r>
            <a:r>
              <a:rPr sz="2400" spc="-15" dirty="0"/>
              <a:t>ic</a:t>
            </a:r>
            <a:r>
              <a:rPr sz="2400" spc="-10" dirty="0"/>
              <a:t> </a:t>
            </a:r>
            <a:r>
              <a:rPr sz="2400" spc="-30" dirty="0"/>
              <a:t>s</a:t>
            </a:r>
            <a:r>
              <a:rPr sz="2400" spc="-10" dirty="0"/>
              <a:t>t</a:t>
            </a:r>
            <a:r>
              <a:rPr sz="2400" spc="-35" dirty="0"/>
              <a:t>r</a:t>
            </a:r>
            <a:r>
              <a:rPr sz="2400" spc="-30" dirty="0"/>
              <a:t>uc</a:t>
            </a:r>
            <a:r>
              <a:rPr sz="2400" spc="-10" dirty="0"/>
              <a:t>t</a:t>
            </a:r>
            <a:r>
              <a:rPr sz="2400" spc="-35" dirty="0"/>
              <a:t>ur</a:t>
            </a:r>
            <a:r>
              <a:rPr sz="2400" spc="-15" dirty="0"/>
              <a:t>e</a:t>
            </a:r>
            <a:r>
              <a:rPr sz="2400" spc="-20" dirty="0"/>
              <a:t> </a:t>
            </a:r>
            <a:r>
              <a:rPr sz="2400" spc="-5" dirty="0"/>
              <a:t>s</a:t>
            </a:r>
            <a:r>
              <a:rPr sz="2400" spc="-15" dirty="0"/>
              <a:t>l</a:t>
            </a:r>
            <a:r>
              <a:rPr sz="2400" spc="-35" dirty="0"/>
              <a:t>o</a:t>
            </a:r>
            <a:r>
              <a:rPr sz="2400" dirty="0"/>
              <a:t>t</a:t>
            </a:r>
            <a:r>
              <a:rPr sz="2400" spc="-15" dirty="0"/>
              <a:t>s</a:t>
            </a:r>
            <a:r>
              <a:rPr sz="2400" spc="15" dirty="0"/>
              <a:t> </a:t>
            </a:r>
            <a:r>
              <a:rPr sz="2400" spc="-30" dirty="0"/>
              <a:t>an</a:t>
            </a:r>
            <a:r>
              <a:rPr sz="2400" spc="-5" dirty="0"/>
              <a:t>s</a:t>
            </a:r>
            <a:r>
              <a:rPr sz="2400" dirty="0"/>
              <a:t>w</a:t>
            </a:r>
            <a:r>
              <a:rPr sz="2400" spc="-30" dirty="0"/>
              <a:t>e</a:t>
            </a:r>
            <a:r>
              <a:rPr sz="2400" spc="-15" dirty="0"/>
              <a:t>r</a:t>
            </a:r>
            <a:r>
              <a:rPr sz="2400" spc="-30" dirty="0"/>
              <a:t> </a:t>
            </a:r>
            <a:r>
              <a:rPr sz="2400" spc="-10" dirty="0"/>
              <a:t>t</a:t>
            </a:r>
            <a:r>
              <a:rPr sz="2400" spc="-30" dirty="0"/>
              <a:t>h</a:t>
            </a:r>
            <a:r>
              <a:rPr sz="2400" spc="-15" dirty="0"/>
              <a:t>e</a:t>
            </a:r>
            <a:r>
              <a:rPr sz="2400" spc="-20" dirty="0"/>
              <a:t> </a:t>
            </a:r>
            <a:r>
              <a:rPr sz="2400" spc="-30" dirty="0"/>
              <a:t>fun</a:t>
            </a:r>
            <a:r>
              <a:rPr sz="2400" spc="-20" dirty="0"/>
              <a:t>d</a:t>
            </a:r>
            <a:r>
              <a:rPr sz="2400" spc="-30" dirty="0"/>
              <a:t>e</a:t>
            </a:r>
            <a:r>
              <a:rPr sz="2400" dirty="0"/>
              <a:t>r</a:t>
            </a:r>
            <a:r>
              <a:rPr sz="2400" spc="-95" dirty="0">
                <a:latin typeface="Verdana"/>
                <a:cs typeface="Verdana"/>
              </a:rPr>
              <a:t>’</a:t>
            </a:r>
            <a:r>
              <a:rPr sz="2400" spc="-15" dirty="0"/>
              <a:t>s </a:t>
            </a:r>
            <a:r>
              <a:rPr sz="2400" spc="-45" dirty="0"/>
              <a:t>ma</a:t>
            </a:r>
            <a:r>
              <a:rPr sz="2400" dirty="0"/>
              <a:t>j</a:t>
            </a:r>
            <a:r>
              <a:rPr sz="2400" spc="-35" dirty="0"/>
              <a:t>o</a:t>
            </a:r>
            <a:r>
              <a:rPr sz="2400" spc="-15" dirty="0"/>
              <a:t>r</a:t>
            </a:r>
            <a:r>
              <a:rPr sz="2400" spc="-10" dirty="0"/>
              <a:t> </a:t>
            </a:r>
            <a:r>
              <a:rPr sz="2400" spc="-20" dirty="0"/>
              <a:t>q</a:t>
            </a:r>
            <a:r>
              <a:rPr sz="2400" spc="-30" dirty="0"/>
              <a:t>ue</a:t>
            </a:r>
            <a:r>
              <a:rPr sz="2400" spc="-5" dirty="0"/>
              <a:t>s</a:t>
            </a:r>
            <a:r>
              <a:rPr sz="2400" dirty="0"/>
              <a:t>t</a:t>
            </a:r>
            <a:r>
              <a:rPr sz="2400" spc="-15" dirty="0"/>
              <a:t>i</a:t>
            </a:r>
            <a:r>
              <a:rPr sz="2400" spc="-35" dirty="0"/>
              <a:t>on</a:t>
            </a:r>
            <a:endParaRPr sz="2400">
              <a:latin typeface="Verdana"/>
              <a:cs typeface="Verdana"/>
            </a:endParaRPr>
          </a:p>
        </p:txBody>
      </p:sp>
      <p:sp>
        <p:nvSpPr>
          <p:cNvPr id="3" name="object 3"/>
          <p:cNvSpPr txBox="1"/>
          <p:nvPr/>
        </p:nvSpPr>
        <p:spPr>
          <a:xfrm>
            <a:off x="1295146" y="1874397"/>
            <a:ext cx="4389120" cy="381000"/>
          </a:xfrm>
          <a:prstGeom prst="rect">
            <a:avLst/>
          </a:prstGeom>
        </p:spPr>
        <p:txBody>
          <a:bodyPr vert="horz" wrap="square" lIns="0" tIns="0" rIns="0" bIns="0" rtlCol="0">
            <a:spAutoFit/>
          </a:bodyPr>
          <a:lstStyle/>
          <a:p>
            <a:pPr marL="12700">
              <a:lnSpc>
                <a:spcPct val="100000"/>
              </a:lnSpc>
            </a:pPr>
            <a:r>
              <a:rPr sz="2800" i="1" spc="-30" dirty="0">
                <a:solidFill>
                  <a:srgbClr val="9A1A0E"/>
                </a:solidFill>
                <a:latin typeface="Verdana"/>
                <a:cs typeface="Verdana"/>
              </a:rPr>
              <a:t>Q</a:t>
            </a:r>
            <a:r>
              <a:rPr sz="1800" i="1" dirty="0">
                <a:solidFill>
                  <a:srgbClr val="110C43"/>
                </a:solidFill>
                <a:latin typeface="Verdana"/>
                <a:cs typeface="Verdana"/>
              </a:rPr>
              <a:t>: </a:t>
            </a:r>
            <a:r>
              <a:rPr sz="1800" i="1" spc="-25" dirty="0">
                <a:solidFill>
                  <a:srgbClr val="110C43"/>
                </a:solidFill>
                <a:latin typeface="Verdana"/>
                <a:cs typeface="Verdana"/>
              </a:rPr>
              <a:t>I</a:t>
            </a:r>
            <a:r>
              <a:rPr sz="1800" i="1" spc="-10" dirty="0">
                <a:solidFill>
                  <a:srgbClr val="110C43"/>
                </a:solidFill>
                <a:latin typeface="Verdana"/>
                <a:cs typeface="Verdana"/>
              </a:rPr>
              <a:t>s</a:t>
            </a:r>
            <a:r>
              <a:rPr sz="1800" i="1" spc="-15" dirty="0">
                <a:solidFill>
                  <a:srgbClr val="110C43"/>
                </a:solidFill>
                <a:latin typeface="Verdana"/>
                <a:cs typeface="Verdana"/>
              </a:rPr>
              <a:t> </a:t>
            </a:r>
            <a:r>
              <a:rPr sz="1800" i="1" spc="-25" dirty="0">
                <a:solidFill>
                  <a:srgbClr val="110C43"/>
                </a:solidFill>
                <a:latin typeface="Verdana"/>
                <a:cs typeface="Verdana"/>
              </a:rPr>
              <a:t>y</a:t>
            </a:r>
            <a:r>
              <a:rPr sz="1800" i="1" spc="-30" dirty="0">
                <a:solidFill>
                  <a:srgbClr val="110C43"/>
                </a:solidFill>
                <a:latin typeface="Verdana"/>
                <a:cs typeface="Verdana"/>
              </a:rPr>
              <a:t>ou</a:t>
            </a:r>
            <a:r>
              <a:rPr sz="1800" i="1" spc="-10" dirty="0">
                <a:solidFill>
                  <a:srgbClr val="110C43"/>
                </a:solidFill>
                <a:latin typeface="Verdana"/>
                <a:cs typeface="Verdana"/>
              </a:rPr>
              <a:t>r</a:t>
            </a:r>
            <a:r>
              <a:rPr sz="1800" i="1" spc="-35" dirty="0">
                <a:solidFill>
                  <a:srgbClr val="110C43"/>
                </a:solidFill>
                <a:latin typeface="Verdana"/>
                <a:cs typeface="Verdana"/>
              </a:rPr>
              <a:t> </a:t>
            </a:r>
            <a:r>
              <a:rPr sz="1800" i="1" spc="-20" dirty="0">
                <a:solidFill>
                  <a:srgbClr val="110C43"/>
                </a:solidFill>
                <a:latin typeface="Verdana"/>
                <a:cs typeface="Verdana"/>
              </a:rPr>
              <a:t>p</a:t>
            </a:r>
            <a:r>
              <a:rPr sz="1800" i="1" spc="-25" dirty="0">
                <a:solidFill>
                  <a:srgbClr val="110C43"/>
                </a:solidFill>
                <a:latin typeface="Verdana"/>
                <a:cs typeface="Verdana"/>
              </a:rPr>
              <a:t>ro</a:t>
            </a:r>
            <a:r>
              <a:rPr sz="1800" i="1" dirty="0">
                <a:solidFill>
                  <a:srgbClr val="110C43"/>
                </a:solidFill>
                <a:latin typeface="Verdana"/>
                <a:cs typeface="Verdana"/>
              </a:rPr>
              <a:t>j</a:t>
            </a:r>
            <a:r>
              <a:rPr sz="1800" i="1" spc="-35" dirty="0">
                <a:solidFill>
                  <a:srgbClr val="110C43"/>
                </a:solidFill>
                <a:latin typeface="Verdana"/>
                <a:cs typeface="Verdana"/>
              </a:rPr>
              <a:t>e</a:t>
            </a:r>
            <a:r>
              <a:rPr sz="1800" i="1" spc="-5" dirty="0">
                <a:solidFill>
                  <a:srgbClr val="110C43"/>
                </a:solidFill>
                <a:latin typeface="Verdana"/>
                <a:cs typeface="Verdana"/>
              </a:rPr>
              <a:t>c</a:t>
            </a:r>
            <a:r>
              <a:rPr sz="1800" i="1" dirty="0">
                <a:solidFill>
                  <a:srgbClr val="110C43"/>
                </a:solidFill>
                <a:latin typeface="Verdana"/>
                <a:cs typeface="Verdana"/>
              </a:rPr>
              <a:t>t</a:t>
            </a:r>
            <a:r>
              <a:rPr sz="1800" i="1" spc="10" dirty="0">
                <a:solidFill>
                  <a:srgbClr val="110C43"/>
                </a:solidFill>
                <a:latin typeface="Verdana"/>
                <a:cs typeface="Verdana"/>
              </a:rPr>
              <a:t> </a:t>
            </a:r>
            <a:r>
              <a:rPr sz="1800" i="1" dirty="0">
                <a:solidFill>
                  <a:srgbClr val="110C43"/>
                </a:solidFill>
                <a:latin typeface="Verdana"/>
                <a:cs typeface="Verdana"/>
              </a:rPr>
              <a:t>w</a:t>
            </a:r>
            <a:r>
              <a:rPr sz="1800" i="1" spc="-25" dirty="0">
                <a:solidFill>
                  <a:srgbClr val="110C43"/>
                </a:solidFill>
                <a:latin typeface="Verdana"/>
                <a:cs typeface="Verdana"/>
              </a:rPr>
              <a:t>or</a:t>
            </a:r>
            <a:r>
              <a:rPr sz="1800" i="1" spc="-15" dirty="0">
                <a:solidFill>
                  <a:srgbClr val="110C43"/>
                </a:solidFill>
                <a:latin typeface="Verdana"/>
                <a:cs typeface="Verdana"/>
              </a:rPr>
              <a:t>t</a:t>
            </a:r>
            <a:r>
              <a:rPr sz="1800" i="1" spc="-30" dirty="0">
                <a:solidFill>
                  <a:srgbClr val="110C43"/>
                </a:solidFill>
                <a:latin typeface="Verdana"/>
                <a:cs typeface="Verdana"/>
              </a:rPr>
              <a:t>h</a:t>
            </a:r>
            <a:r>
              <a:rPr sz="1800" i="1" spc="-15" dirty="0">
                <a:solidFill>
                  <a:srgbClr val="110C43"/>
                </a:solidFill>
                <a:latin typeface="Verdana"/>
                <a:cs typeface="Verdana"/>
              </a:rPr>
              <a:t>y</a:t>
            </a:r>
            <a:r>
              <a:rPr sz="1800" i="1" spc="-20" dirty="0">
                <a:solidFill>
                  <a:srgbClr val="110C43"/>
                </a:solidFill>
                <a:latin typeface="Verdana"/>
                <a:cs typeface="Verdana"/>
              </a:rPr>
              <a:t> </a:t>
            </a:r>
            <a:r>
              <a:rPr sz="1800" i="1" spc="-30" dirty="0">
                <a:solidFill>
                  <a:srgbClr val="110C43"/>
                </a:solidFill>
                <a:latin typeface="Verdana"/>
                <a:cs typeface="Verdana"/>
              </a:rPr>
              <a:t>o</a:t>
            </a:r>
            <a:r>
              <a:rPr sz="1800" i="1" spc="-10" dirty="0">
                <a:solidFill>
                  <a:srgbClr val="110C43"/>
                </a:solidFill>
                <a:latin typeface="Verdana"/>
                <a:cs typeface="Verdana"/>
              </a:rPr>
              <a:t>f </a:t>
            </a:r>
            <a:r>
              <a:rPr sz="1800" i="1" spc="-20" dirty="0">
                <a:solidFill>
                  <a:srgbClr val="110C43"/>
                </a:solidFill>
                <a:latin typeface="Verdana"/>
                <a:cs typeface="Verdana"/>
              </a:rPr>
              <a:t>f</a:t>
            </a:r>
            <a:r>
              <a:rPr sz="1800" i="1" spc="-30" dirty="0">
                <a:solidFill>
                  <a:srgbClr val="110C43"/>
                </a:solidFill>
                <a:latin typeface="Verdana"/>
                <a:cs typeface="Verdana"/>
              </a:rPr>
              <a:t>un</a:t>
            </a:r>
            <a:r>
              <a:rPr sz="1800" i="1" spc="-10" dirty="0">
                <a:solidFill>
                  <a:srgbClr val="110C43"/>
                </a:solidFill>
                <a:latin typeface="Verdana"/>
                <a:cs typeface="Verdana"/>
              </a:rPr>
              <a:t>d</a:t>
            </a:r>
            <a:r>
              <a:rPr sz="1800" i="1" spc="-5" dirty="0">
                <a:solidFill>
                  <a:srgbClr val="110C43"/>
                </a:solidFill>
                <a:latin typeface="Verdana"/>
                <a:cs typeface="Verdana"/>
              </a:rPr>
              <a:t>i</a:t>
            </a:r>
            <a:r>
              <a:rPr sz="1800" i="1" spc="-30" dirty="0">
                <a:solidFill>
                  <a:srgbClr val="110C43"/>
                </a:solidFill>
                <a:latin typeface="Verdana"/>
                <a:cs typeface="Verdana"/>
              </a:rPr>
              <a:t>ng</a:t>
            </a:r>
            <a:r>
              <a:rPr sz="1800" i="1" dirty="0">
                <a:solidFill>
                  <a:srgbClr val="110C43"/>
                </a:solidFill>
                <a:latin typeface="Verdana"/>
                <a:cs typeface="Verdana"/>
              </a:rPr>
              <a:t>?</a:t>
            </a:r>
            <a:endParaRPr sz="1800">
              <a:latin typeface="Verdana"/>
              <a:cs typeface="Verdana"/>
            </a:endParaRPr>
          </a:p>
        </p:txBody>
      </p:sp>
      <p:sp>
        <p:nvSpPr>
          <p:cNvPr id="4" name="object 4"/>
          <p:cNvSpPr txBox="1"/>
          <p:nvPr/>
        </p:nvSpPr>
        <p:spPr>
          <a:xfrm>
            <a:off x="1295146" y="3792226"/>
            <a:ext cx="1110615" cy="381000"/>
          </a:xfrm>
          <a:prstGeom prst="rect">
            <a:avLst/>
          </a:prstGeom>
        </p:spPr>
        <p:txBody>
          <a:bodyPr vert="horz" wrap="square" lIns="0" tIns="0" rIns="0" bIns="0" rtlCol="0">
            <a:spAutoFit/>
          </a:bodyPr>
          <a:lstStyle/>
          <a:p>
            <a:pPr marL="12700">
              <a:lnSpc>
                <a:spcPct val="100000"/>
              </a:lnSpc>
            </a:pPr>
            <a:r>
              <a:rPr sz="2800" spc="-35" dirty="0">
                <a:solidFill>
                  <a:srgbClr val="9A1A0E"/>
                </a:solidFill>
                <a:latin typeface="Verdana"/>
                <a:cs typeface="Verdana"/>
              </a:rPr>
              <a:t>Q</a:t>
            </a:r>
            <a:r>
              <a:rPr sz="1800" dirty="0">
                <a:solidFill>
                  <a:srgbClr val="110C43"/>
                </a:solidFill>
                <a:latin typeface="Verdana"/>
                <a:cs typeface="Verdana"/>
              </a:rPr>
              <a:t>: </a:t>
            </a:r>
            <a:r>
              <a:rPr sz="1800" spc="-50" dirty="0">
                <a:solidFill>
                  <a:srgbClr val="110C43"/>
                </a:solidFill>
                <a:latin typeface="Verdana"/>
                <a:cs typeface="Verdana"/>
              </a:rPr>
              <a:t>W</a:t>
            </a:r>
            <a:r>
              <a:rPr sz="1800" spc="-65" dirty="0">
                <a:solidFill>
                  <a:srgbClr val="110C43"/>
                </a:solidFill>
                <a:latin typeface="Verdana"/>
                <a:cs typeface="Verdana"/>
              </a:rPr>
              <a:t>h</a:t>
            </a:r>
            <a:r>
              <a:rPr sz="1800" dirty="0">
                <a:solidFill>
                  <a:srgbClr val="110C43"/>
                </a:solidFill>
                <a:latin typeface="Verdana"/>
                <a:cs typeface="Verdana"/>
              </a:rPr>
              <a:t>y?</a:t>
            </a:r>
            <a:endParaRPr sz="1800">
              <a:latin typeface="Verdana"/>
              <a:cs typeface="Verdana"/>
            </a:endParaRPr>
          </a:p>
        </p:txBody>
      </p:sp>
      <p:sp>
        <p:nvSpPr>
          <p:cNvPr id="5" name="object 5"/>
          <p:cNvSpPr/>
          <p:nvPr/>
        </p:nvSpPr>
        <p:spPr>
          <a:xfrm>
            <a:off x="1136903" y="3573779"/>
            <a:ext cx="1892935" cy="1419225"/>
          </a:xfrm>
          <a:custGeom>
            <a:avLst/>
            <a:gdLst/>
            <a:ahLst/>
            <a:cxnLst/>
            <a:rect l="l" t="t" r="r" b="b"/>
            <a:pathLst>
              <a:path w="1892935" h="1419225">
                <a:moveTo>
                  <a:pt x="0" y="1418844"/>
                </a:moveTo>
                <a:lnTo>
                  <a:pt x="1892427" y="0"/>
                </a:lnTo>
              </a:path>
            </a:pathLst>
          </a:custGeom>
          <a:ln w="12192">
            <a:solidFill>
              <a:srgbClr val="9A1A0E"/>
            </a:solidFill>
          </a:ln>
        </p:spPr>
        <p:txBody>
          <a:bodyPr wrap="square" lIns="0" tIns="0" rIns="0" bIns="0" rtlCol="0"/>
          <a:lstStyle/>
          <a:p>
            <a:endParaRPr/>
          </a:p>
        </p:txBody>
      </p:sp>
      <p:sp>
        <p:nvSpPr>
          <p:cNvPr id="6" name="object 6"/>
          <p:cNvSpPr/>
          <p:nvPr/>
        </p:nvSpPr>
        <p:spPr>
          <a:xfrm>
            <a:off x="2508504" y="3573779"/>
            <a:ext cx="514984" cy="1419225"/>
          </a:xfrm>
          <a:custGeom>
            <a:avLst/>
            <a:gdLst/>
            <a:ahLst/>
            <a:cxnLst/>
            <a:rect l="l" t="t" r="r" b="b"/>
            <a:pathLst>
              <a:path w="514985" h="1419225">
                <a:moveTo>
                  <a:pt x="514857" y="0"/>
                </a:moveTo>
                <a:lnTo>
                  <a:pt x="0" y="1418844"/>
                </a:lnTo>
              </a:path>
            </a:pathLst>
          </a:custGeom>
          <a:ln w="12192">
            <a:solidFill>
              <a:srgbClr val="9A1A0E"/>
            </a:solidFill>
          </a:ln>
        </p:spPr>
        <p:txBody>
          <a:bodyPr wrap="square" lIns="0" tIns="0" rIns="0" bIns="0" rtlCol="0"/>
          <a:lstStyle/>
          <a:p>
            <a:endParaRPr/>
          </a:p>
        </p:txBody>
      </p:sp>
      <p:sp>
        <p:nvSpPr>
          <p:cNvPr id="7" name="object 7"/>
          <p:cNvSpPr/>
          <p:nvPr/>
        </p:nvSpPr>
        <p:spPr>
          <a:xfrm>
            <a:off x="3031235" y="3573779"/>
            <a:ext cx="873125" cy="1397000"/>
          </a:xfrm>
          <a:custGeom>
            <a:avLst/>
            <a:gdLst/>
            <a:ahLst/>
            <a:cxnLst/>
            <a:rect l="l" t="t" r="r" b="b"/>
            <a:pathLst>
              <a:path w="873125" h="1397000">
                <a:moveTo>
                  <a:pt x="0" y="0"/>
                </a:moveTo>
                <a:lnTo>
                  <a:pt x="872998" y="1396873"/>
                </a:lnTo>
              </a:path>
            </a:pathLst>
          </a:custGeom>
          <a:ln w="12191">
            <a:solidFill>
              <a:srgbClr val="9A1A0E"/>
            </a:solidFill>
          </a:ln>
        </p:spPr>
        <p:txBody>
          <a:bodyPr wrap="square" lIns="0" tIns="0" rIns="0" bIns="0" rtlCol="0"/>
          <a:lstStyle/>
          <a:p>
            <a:endParaRPr/>
          </a:p>
        </p:txBody>
      </p:sp>
      <p:sp>
        <p:nvSpPr>
          <p:cNvPr id="8" name="object 8"/>
          <p:cNvSpPr/>
          <p:nvPr/>
        </p:nvSpPr>
        <p:spPr>
          <a:xfrm>
            <a:off x="3031235" y="3573779"/>
            <a:ext cx="2232660" cy="1409065"/>
          </a:xfrm>
          <a:custGeom>
            <a:avLst/>
            <a:gdLst/>
            <a:ahLst/>
            <a:cxnLst/>
            <a:rect l="l" t="t" r="r" b="b"/>
            <a:pathLst>
              <a:path w="2232660" h="1409064">
                <a:moveTo>
                  <a:pt x="0" y="0"/>
                </a:moveTo>
                <a:lnTo>
                  <a:pt x="2232152" y="1409065"/>
                </a:lnTo>
              </a:path>
            </a:pathLst>
          </a:custGeom>
          <a:ln w="12192">
            <a:solidFill>
              <a:srgbClr val="9A1A0E"/>
            </a:solidFill>
          </a:ln>
        </p:spPr>
        <p:txBody>
          <a:bodyPr wrap="square" lIns="0" tIns="0" rIns="0" bIns="0" rtlCol="0"/>
          <a:lstStyle/>
          <a:p>
            <a:endParaRPr/>
          </a:p>
        </p:txBody>
      </p:sp>
      <p:sp>
        <p:nvSpPr>
          <p:cNvPr id="9" name="object 9"/>
          <p:cNvSpPr/>
          <p:nvPr/>
        </p:nvSpPr>
        <p:spPr>
          <a:xfrm>
            <a:off x="3031235" y="3573779"/>
            <a:ext cx="4974590" cy="1434465"/>
          </a:xfrm>
          <a:custGeom>
            <a:avLst/>
            <a:gdLst/>
            <a:ahLst/>
            <a:cxnLst/>
            <a:rect l="l" t="t" r="r" b="b"/>
            <a:pathLst>
              <a:path w="4974590" h="1434464">
                <a:moveTo>
                  <a:pt x="0" y="0"/>
                </a:moveTo>
                <a:lnTo>
                  <a:pt x="4974209" y="1434084"/>
                </a:lnTo>
              </a:path>
            </a:pathLst>
          </a:custGeom>
          <a:ln w="12192">
            <a:solidFill>
              <a:srgbClr val="9A1A0E"/>
            </a:solidFill>
          </a:ln>
        </p:spPr>
        <p:txBody>
          <a:bodyPr wrap="square" lIns="0" tIns="0" rIns="0" bIns="0" rtlCol="0"/>
          <a:lstStyle/>
          <a:p>
            <a:endParaRPr/>
          </a:p>
        </p:txBody>
      </p:sp>
      <p:sp>
        <p:nvSpPr>
          <p:cNvPr id="10" name="object 10"/>
          <p:cNvSpPr/>
          <p:nvPr/>
        </p:nvSpPr>
        <p:spPr>
          <a:xfrm>
            <a:off x="3031235" y="3573779"/>
            <a:ext cx="3615054" cy="1447800"/>
          </a:xfrm>
          <a:custGeom>
            <a:avLst/>
            <a:gdLst/>
            <a:ahLst/>
            <a:cxnLst/>
            <a:rect l="l" t="t" r="r" b="b"/>
            <a:pathLst>
              <a:path w="3615054" h="1447800">
                <a:moveTo>
                  <a:pt x="0" y="0"/>
                </a:moveTo>
                <a:lnTo>
                  <a:pt x="3614928" y="1447800"/>
                </a:lnTo>
              </a:path>
            </a:pathLst>
          </a:custGeom>
          <a:ln w="12191">
            <a:solidFill>
              <a:srgbClr val="9A1A0E"/>
            </a:solidFill>
          </a:ln>
        </p:spPr>
        <p:txBody>
          <a:bodyPr wrap="square" lIns="0" tIns="0" rIns="0" bIns="0" rtlCol="0"/>
          <a:lstStyle/>
          <a:p>
            <a:endParaRPr/>
          </a:p>
        </p:txBody>
      </p:sp>
      <p:sp>
        <p:nvSpPr>
          <p:cNvPr id="11" name="object 11"/>
          <p:cNvSpPr/>
          <p:nvPr/>
        </p:nvSpPr>
        <p:spPr>
          <a:xfrm>
            <a:off x="7130795" y="4930140"/>
            <a:ext cx="1613916" cy="1392936"/>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7251192"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solidFill>
            <a:srgbClr val="110C43"/>
          </a:solidFill>
        </p:spPr>
        <p:txBody>
          <a:bodyPr wrap="square" lIns="0" tIns="0" rIns="0" bIns="0" rtlCol="0"/>
          <a:lstStyle/>
          <a:p>
            <a:endParaRPr/>
          </a:p>
        </p:txBody>
      </p:sp>
      <p:sp>
        <p:nvSpPr>
          <p:cNvPr id="13" name="object 13"/>
          <p:cNvSpPr/>
          <p:nvPr/>
        </p:nvSpPr>
        <p:spPr>
          <a:xfrm>
            <a:off x="7251192"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ln w="12192">
            <a:solidFill>
              <a:srgbClr val="151515"/>
            </a:solidFill>
          </a:ln>
        </p:spPr>
        <p:txBody>
          <a:bodyPr wrap="square" lIns="0" tIns="0" rIns="0" bIns="0" rtlCol="0"/>
          <a:lstStyle/>
          <a:p>
            <a:endParaRPr/>
          </a:p>
        </p:txBody>
      </p:sp>
      <p:sp>
        <p:nvSpPr>
          <p:cNvPr id="14" name="object 14"/>
          <p:cNvSpPr txBox="1"/>
          <p:nvPr/>
        </p:nvSpPr>
        <p:spPr>
          <a:xfrm>
            <a:off x="7366761" y="5110317"/>
            <a:ext cx="1153160" cy="952500"/>
          </a:xfrm>
          <a:prstGeom prst="rect">
            <a:avLst/>
          </a:prstGeom>
        </p:spPr>
        <p:txBody>
          <a:bodyPr vert="horz" wrap="square" lIns="0" tIns="0" rIns="0" bIns="0" rtlCol="0">
            <a:spAutoFit/>
          </a:bodyPr>
          <a:lstStyle/>
          <a:p>
            <a:pPr marL="12700" marR="5080" indent="-6350" algn="ctr">
              <a:lnSpc>
                <a:spcPct val="99000"/>
              </a:lnSpc>
            </a:pPr>
            <a:r>
              <a:rPr sz="1600" spc="-25" dirty="0">
                <a:solidFill>
                  <a:srgbClr val="FFFFFF"/>
                </a:solidFill>
                <a:latin typeface="Verdana"/>
                <a:cs typeface="Verdana"/>
              </a:rPr>
              <a:t>The</a:t>
            </a:r>
            <a:r>
              <a:rPr sz="1600" spc="-20" dirty="0">
                <a:solidFill>
                  <a:srgbClr val="FFFFFF"/>
                </a:solidFill>
                <a:latin typeface="Verdana"/>
                <a:cs typeface="Verdana"/>
              </a:rPr>
              <a:t>r</a:t>
            </a:r>
            <a:r>
              <a:rPr sz="1600" spc="-10" dirty="0">
                <a:solidFill>
                  <a:srgbClr val="FFFFFF"/>
                </a:solidFill>
                <a:latin typeface="Verdana"/>
                <a:cs typeface="Verdana"/>
              </a:rPr>
              <a:t>e</a:t>
            </a:r>
            <a:r>
              <a:rPr sz="1600" spc="-5" dirty="0">
                <a:solidFill>
                  <a:srgbClr val="FFFFFF"/>
                </a:solidFill>
                <a:latin typeface="Verdana"/>
                <a:cs typeface="Verdana"/>
              </a:rPr>
              <a:t> </a:t>
            </a:r>
            <a:r>
              <a:rPr sz="1600" spc="-15" dirty="0">
                <a:solidFill>
                  <a:srgbClr val="FFFFFF"/>
                </a:solidFill>
                <a:latin typeface="Verdana"/>
                <a:cs typeface="Verdana"/>
              </a:rPr>
              <a:t>will </a:t>
            </a:r>
            <a:r>
              <a:rPr sz="1600" spc="-20" dirty="0">
                <a:solidFill>
                  <a:srgbClr val="FFFFFF"/>
                </a:solidFill>
                <a:latin typeface="Verdana"/>
                <a:cs typeface="Verdana"/>
              </a:rPr>
              <a:t>b</a:t>
            </a:r>
            <a:r>
              <a:rPr sz="1600" spc="-10" dirty="0">
                <a:solidFill>
                  <a:srgbClr val="FFFFFF"/>
                </a:solidFill>
                <a:latin typeface="Verdana"/>
                <a:cs typeface="Verdana"/>
              </a:rPr>
              <a:t>e </a:t>
            </a:r>
            <a:r>
              <a:rPr sz="1600" spc="-30" dirty="0">
                <a:solidFill>
                  <a:srgbClr val="FFFFFF"/>
                </a:solidFill>
                <a:latin typeface="Verdana"/>
                <a:cs typeface="Verdana"/>
              </a:rPr>
              <a:t>Su</a:t>
            </a:r>
            <a:r>
              <a:rPr sz="1600" spc="-20" dirty="0">
                <a:solidFill>
                  <a:srgbClr val="FFFFFF"/>
                </a:solidFill>
                <a:latin typeface="Verdana"/>
                <a:cs typeface="Verdana"/>
              </a:rPr>
              <a:t>b</a:t>
            </a:r>
            <a:r>
              <a:rPr sz="1600" spc="-30" dirty="0">
                <a:solidFill>
                  <a:srgbClr val="FFFFFF"/>
                </a:solidFill>
                <a:latin typeface="Verdana"/>
                <a:cs typeface="Verdana"/>
              </a:rPr>
              <a:t>st</a:t>
            </a:r>
            <a:r>
              <a:rPr sz="1600" spc="-25" dirty="0">
                <a:solidFill>
                  <a:srgbClr val="FFFFFF"/>
                </a:solidFill>
                <a:latin typeface="Verdana"/>
                <a:cs typeface="Verdana"/>
              </a:rPr>
              <a:t>an</a:t>
            </a:r>
            <a:r>
              <a:rPr sz="1600" spc="-15" dirty="0">
                <a:solidFill>
                  <a:srgbClr val="FFFFFF"/>
                </a:solidFill>
                <a:latin typeface="Verdana"/>
                <a:cs typeface="Verdana"/>
              </a:rPr>
              <a:t>t</a:t>
            </a:r>
            <a:r>
              <a:rPr sz="1600" spc="-20" dirty="0">
                <a:solidFill>
                  <a:srgbClr val="FFFFFF"/>
                </a:solidFill>
                <a:latin typeface="Verdana"/>
                <a:cs typeface="Verdana"/>
              </a:rPr>
              <a:t>ia</a:t>
            </a:r>
            <a:r>
              <a:rPr sz="1600" spc="-5" dirty="0">
                <a:solidFill>
                  <a:srgbClr val="FFFFFF"/>
                </a:solidFill>
                <a:latin typeface="Verdana"/>
                <a:cs typeface="Verdana"/>
              </a:rPr>
              <a:t>l</a:t>
            </a:r>
            <a:r>
              <a:rPr sz="1600" spc="-10" dirty="0">
                <a:solidFill>
                  <a:srgbClr val="FFFFFF"/>
                </a:solidFill>
                <a:latin typeface="Verdana"/>
                <a:cs typeface="Verdana"/>
              </a:rPr>
              <a:t> </a:t>
            </a:r>
            <a:r>
              <a:rPr sz="1600" b="1" i="1" spc="-25" dirty="0">
                <a:solidFill>
                  <a:srgbClr val="FFFFFF"/>
                </a:solidFill>
                <a:latin typeface="Verdana"/>
                <a:cs typeface="Verdana"/>
              </a:rPr>
              <a:t>Be</a:t>
            </a:r>
            <a:r>
              <a:rPr sz="1600" b="1" i="1" spc="-15" dirty="0">
                <a:solidFill>
                  <a:srgbClr val="FFFFFF"/>
                </a:solidFill>
                <a:latin typeface="Verdana"/>
                <a:cs typeface="Verdana"/>
              </a:rPr>
              <a:t>n</a:t>
            </a:r>
            <a:r>
              <a:rPr sz="1600" b="1" i="1" spc="-25" dirty="0">
                <a:solidFill>
                  <a:srgbClr val="FFFFFF"/>
                </a:solidFill>
                <a:latin typeface="Verdana"/>
                <a:cs typeface="Verdana"/>
              </a:rPr>
              <a:t>e</a:t>
            </a:r>
            <a:r>
              <a:rPr sz="1600" b="1" i="1" spc="-15" dirty="0">
                <a:solidFill>
                  <a:srgbClr val="FFFFFF"/>
                </a:solidFill>
                <a:latin typeface="Verdana"/>
                <a:cs typeface="Verdana"/>
              </a:rPr>
              <a:t>f</a:t>
            </a:r>
            <a:r>
              <a:rPr sz="1600" b="1" i="1" spc="-30" dirty="0">
                <a:solidFill>
                  <a:srgbClr val="FFFFFF"/>
                </a:solidFill>
                <a:latin typeface="Verdana"/>
                <a:cs typeface="Verdana"/>
              </a:rPr>
              <a:t>i</a:t>
            </a:r>
            <a:r>
              <a:rPr sz="1600" b="1" i="1" spc="-20" dirty="0">
                <a:solidFill>
                  <a:srgbClr val="FFFFFF"/>
                </a:solidFill>
                <a:latin typeface="Verdana"/>
                <a:cs typeface="Verdana"/>
              </a:rPr>
              <a:t>t</a:t>
            </a:r>
            <a:r>
              <a:rPr sz="1600" b="1" i="1" spc="-10" dirty="0">
                <a:solidFill>
                  <a:srgbClr val="FFFFFF"/>
                </a:solidFill>
                <a:latin typeface="Verdana"/>
                <a:cs typeface="Verdana"/>
              </a:rPr>
              <a:t>s</a:t>
            </a:r>
            <a:endParaRPr sz="1600">
              <a:latin typeface="Verdana"/>
              <a:cs typeface="Verdana"/>
            </a:endParaRPr>
          </a:p>
        </p:txBody>
      </p:sp>
      <p:sp>
        <p:nvSpPr>
          <p:cNvPr id="15" name="object 15"/>
          <p:cNvSpPr/>
          <p:nvPr/>
        </p:nvSpPr>
        <p:spPr>
          <a:xfrm>
            <a:off x="4387596" y="4930140"/>
            <a:ext cx="1613915" cy="1392936"/>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4507991"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solidFill>
            <a:srgbClr val="379EAD"/>
          </a:solidFill>
        </p:spPr>
        <p:txBody>
          <a:bodyPr wrap="square" lIns="0" tIns="0" rIns="0" bIns="0" rtlCol="0"/>
          <a:lstStyle/>
          <a:p>
            <a:endParaRPr/>
          </a:p>
        </p:txBody>
      </p:sp>
      <p:sp>
        <p:nvSpPr>
          <p:cNvPr id="17" name="object 17"/>
          <p:cNvSpPr/>
          <p:nvPr/>
        </p:nvSpPr>
        <p:spPr>
          <a:xfrm>
            <a:off x="4507991"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ln w="12192">
            <a:solidFill>
              <a:srgbClr val="151515"/>
            </a:solidFill>
          </a:ln>
        </p:spPr>
        <p:txBody>
          <a:bodyPr wrap="square" lIns="0" tIns="0" rIns="0" bIns="0" rtlCol="0"/>
          <a:lstStyle/>
          <a:p>
            <a:endParaRPr/>
          </a:p>
        </p:txBody>
      </p:sp>
      <p:sp>
        <p:nvSpPr>
          <p:cNvPr id="18" name="object 18"/>
          <p:cNvSpPr txBox="1"/>
          <p:nvPr/>
        </p:nvSpPr>
        <p:spPr>
          <a:xfrm>
            <a:off x="4686427" y="5110317"/>
            <a:ext cx="1014094" cy="952500"/>
          </a:xfrm>
          <a:prstGeom prst="rect">
            <a:avLst/>
          </a:prstGeom>
        </p:spPr>
        <p:txBody>
          <a:bodyPr vert="horz" wrap="square" lIns="0" tIns="0" rIns="0" bIns="0" rtlCol="0">
            <a:spAutoFit/>
          </a:bodyPr>
          <a:lstStyle/>
          <a:p>
            <a:pPr marL="12700" marR="5080" indent="51435">
              <a:lnSpc>
                <a:spcPct val="99000"/>
              </a:lnSpc>
              <a:tabLst>
                <a:tab pos="494030" algn="l"/>
              </a:tabLst>
            </a:pPr>
            <a:r>
              <a:rPr sz="1600" spc="-180" dirty="0">
                <a:solidFill>
                  <a:srgbClr val="FFFFFF"/>
                </a:solidFill>
                <a:latin typeface="Verdana"/>
                <a:cs typeface="Verdana"/>
              </a:rPr>
              <a:t>W</a:t>
            </a:r>
            <a:r>
              <a:rPr sz="1600" spc="-10" dirty="0">
                <a:solidFill>
                  <a:srgbClr val="FFFFFF"/>
                </a:solidFill>
                <a:latin typeface="Verdana"/>
                <a:cs typeface="Verdana"/>
              </a:rPr>
              <a:t>e</a:t>
            </a:r>
            <a:r>
              <a:rPr sz="1600" dirty="0">
                <a:solidFill>
                  <a:srgbClr val="FFFFFF"/>
                </a:solidFill>
                <a:latin typeface="Verdana"/>
                <a:cs typeface="Verdana"/>
              </a:rPr>
              <a:t>	</a:t>
            </a:r>
            <a:r>
              <a:rPr sz="1600" spc="-15" dirty="0">
                <a:solidFill>
                  <a:srgbClr val="FFFFFF"/>
                </a:solidFill>
                <a:latin typeface="Verdana"/>
                <a:cs typeface="Verdana"/>
              </a:rPr>
              <a:t>H</a:t>
            </a:r>
            <a:r>
              <a:rPr sz="1600" spc="-45" dirty="0">
                <a:solidFill>
                  <a:srgbClr val="FFFFFF"/>
                </a:solidFill>
                <a:latin typeface="Verdana"/>
                <a:cs typeface="Verdana"/>
              </a:rPr>
              <a:t>av</a:t>
            </a:r>
            <a:r>
              <a:rPr sz="1600" spc="-10" dirty="0">
                <a:solidFill>
                  <a:srgbClr val="FFFFFF"/>
                </a:solidFill>
                <a:latin typeface="Verdana"/>
                <a:cs typeface="Verdana"/>
              </a:rPr>
              <a:t>e T</a:t>
            </a:r>
            <a:r>
              <a:rPr sz="1600" spc="-30" dirty="0">
                <a:solidFill>
                  <a:srgbClr val="FFFFFF"/>
                </a:solidFill>
                <a:latin typeface="Verdana"/>
                <a:cs typeface="Verdana"/>
              </a:rPr>
              <a:t>h</a:t>
            </a:r>
            <a:r>
              <a:rPr sz="1600" spc="-10" dirty="0">
                <a:solidFill>
                  <a:srgbClr val="FFFFFF"/>
                </a:solidFill>
                <a:latin typeface="Verdana"/>
                <a:cs typeface="Verdana"/>
              </a:rPr>
              <a:t>e</a:t>
            </a:r>
            <a:r>
              <a:rPr sz="1600" spc="90" dirty="0">
                <a:solidFill>
                  <a:srgbClr val="FFFFFF"/>
                </a:solidFill>
                <a:latin typeface="Verdana"/>
                <a:cs typeface="Verdana"/>
              </a:rPr>
              <a:t> </a:t>
            </a:r>
            <a:r>
              <a:rPr sz="1600" spc="-10" dirty="0">
                <a:solidFill>
                  <a:srgbClr val="FFFFFF"/>
                </a:solidFill>
                <a:latin typeface="Verdana"/>
                <a:cs typeface="Verdana"/>
              </a:rPr>
              <a:t>R</a:t>
            </a:r>
            <a:r>
              <a:rPr sz="1600" spc="-15" dirty="0">
                <a:solidFill>
                  <a:srgbClr val="FFFFFF"/>
                </a:solidFill>
                <a:latin typeface="Verdana"/>
                <a:cs typeface="Verdana"/>
              </a:rPr>
              <a:t>i</a:t>
            </a:r>
            <a:r>
              <a:rPr sz="1600" spc="-10" dirty="0">
                <a:solidFill>
                  <a:srgbClr val="FFFFFF"/>
                </a:solidFill>
                <a:latin typeface="Verdana"/>
                <a:cs typeface="Verdana"/>
              </a:rPr>
              <a:t>g</a:t>
            </a:r>
            <a:r>
              <a:rPr sz="1600" spc="-30" dirty="0">
                <a:solidFill>
                  <a:srgbClr val="FFFFFF"/>
                </a:solidFill>
                <a:latin typeface="Verdana"/>
                <a:cs typeface="Verdana"/>
              </a:rPr>
              <a:t>h</a:t>
            </a:r>
            <a:r>
              <a:rPr sz="1600" spc="-10" dirty="0">
                <a:solidFill>
                  <a:srgbClr val="FFFFFF"/>
                </a:solidFill>
                <a:latin typeface="Verdana"/>
                <a:cs typeface="Verdana"/>
              </a:rPr>
              <a:t>t </a:t>
            </a:r>
            <a:r>
              <a:rPr sz="1600" b="1" i="1" spc="-20" dirty="0">
                <a:solidFill>
                  <a:srgbClr val="FFFFFF"/>
                </a:solidFill>
                <a:latin typeface="Verdana"/>
                <a:cs typeface="Verdana"/>
              </a:rPr>
              <a:t>Q</a:t>
            </a:r>
            <a:r>
              <a:rPr sz="1600" b="1" i="1" spc="-10" dirty="0">
                <a:solidFill>
                  <a:srgbClr val="FFFFFF"/>
                </a:solidFill>
                <a:latin typeface="Verdana"/>
                <a:cs typeface="Verdana"/>
              </a:rPr>
              <a:t>ual</a:t>
            </a:r>
            <a:r>
              <a:rPr sz="1600" b="1" i="1" spc="-35" dirty="0">
                <a:solidFill>
                  <a:srgbClr val="FFFFFF"/>
                </a:solidFill>
                <a:latin typeface="Verdana"/>
                <a:cs typeface="Verdana"/>
              </a:rPr>
              <a:t>i</a:t>
            </a:r>
            <a:r>
              <a:rPr sz="1600" b="1" i="1" dirty="0">
                <a:solidFill>
                  <a:srgbClr val="FFFFFF"/>
                </a:solidFill>
                <a:latin typeface="Verdana"/>
                <a:cs typeface="Verdana"/>
              </a:rPr>
              <a:t>f</a:t>
            </a:r>
            <a:r>
              <a:rPr sz="1600" b="1" i="1" spc="-30" dirty="0">
                <a:solidFill>
                  <a:srgbClr val="FFFFFF"/>
                </a:solidFill>
                <a:latin typeface="Verdana"/>
                <a:cs typeface="Verdana"/>
              </a:rPr>
              <a:t>i</a:t>
            </a:r>
            <a:r>
              <a:rPr sz="1600" b="1" i="1" spc="-10" dirty="0">
                <a:solidFill>
                  <a:srgbClr val="FFFFFF"/>
                </a:solidFill>
                <a:latin typeface="Verdana"/>
                <a:cs typeface="Verdana"/>
              </a:rPr>
              <a:t>- </a:t>
            </a:r>
            <a:r>
              <a:rPr sz="1600" b="1" i="1" spc="-15" dirty="0">
                <a:solidFill>
                  <a:srgbClr val="FFFFFF"/>
                </a:solidFill>
                <a:latin typeface="Verdana"/>
                <a:cs typeface="Verdana"/>
              </a:rPr>
              <a:t>c</a:t>
            </a:r>
            <a:r>
              <a:rPr sz="1600" b="1" i="1" spc="-20" dirty="0">
                <a:solidFill>
                  <a:srgbClr val="FFFFFF"/>
                </a:solidFill>
                <a:latin typeface="Verdana"/>
                <a:cs typeface="Verdana"/>
              </a:rPr>
              <a:t>at</a:t>
            </a:r>
            <a:r>
              <a:rPr sz="1600" b="1" i="1" spc="-30" dirty="0">
                <a:solidFill>
                  <a:srgbClr val="FFFFFF"/>
                </a:solidFill>
                <a:latin typeface="Verdana"/>
                <a:cs typeface="Verdana"/>
              </a:rPr>
              <a:t>i</a:t>
            </a:r>
            <a:r>
              <a:rPr sz="1600" b="1" i="1" spc="-40" dirty="0">
                <a:solidFill>
                  <a:srgbClr val="FFFFFF"/>
                </a:solidFill>
                <a:latin typeface="Verdana"/>
                <a:cs typeface="Verdana"/>
              </a:rPr>
              <a:t>o</a:t>
            </a:r>
            <a:r>
              <a:rPr sz="1600" b="1" i="1" spc="-15" dirty="0">
                <a:solidFill>
                  <a:srgbClr val="FFFFFF"/>
                </a:solidFill>
                <a:latin typeface="Verdana"/>
                <a:cs typeface="Verdana"/>
              </a:rPr>
              <a:t>ns</a:t>
            </a:r>
            <a:endParaRPr sz="1600">
              <a:latin typeface="Verdana"/>
              <a:cs typeface="Verdana"/>
            </a:endParaRPr>
          </a:p>
        </p:txBody>
      </p:sp>
      <p:sp>
        <p:nvSpPr>
          <p:cNvPr id="19" name="object 19"/>
          <p:cNvSpPr/>
          <p:nvPr/>
        </p:nvSpPr>
        <p:spPr>
          <a:xfrm>
            <a:off x="5747003" y="4930140"/>
            <a:ext cx="1612392" cy="1392936"/>
          </a:xfrm>
          <a:prstGeom prst="rect">
            <a:avLst/>
          </a:prstGeom>
          <a:blipFill>
            <a:blip r:embed="rId3" cstate="print"/>
            <a:stretch>
              <a:fillRect/>
            </a:stretch>
          </a:blipFill>
        </p:spPr>
        <p:txBody>
          <a:bodyPr wrap="square" lIns="0" tIns="0" rIns="0" bIns="0" rtlCol="0"/>
          <a:lstStyle/>
          <a:p>
            <a:endParaRPr/>
          </a:p>
        </p:txBody>
      </p:sp>
      <p:sp>
        <p:nvSpPr>
          <p:cNvPr id="20" name="object 20"/>
          <p:cNvSpPr/>
          <p:nvPr/>
        </p:nvSpPr>
        <p:spPr>
          <a:xfrm>
            <a:off x="5867400"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solidFill>
            <a:srgbClr val="037800"/>
          </a:solidFill>
        </p:spPr>
        <p:txBody>
          <a:bodyPr wrap="square" lIns="0" tIns="0" rIns="0" bIns="0" rtlCol="0"/>
          <a:lstStyle/>
          <a:p>
            <a:endParaRPr/>
          </a:p>
        </p:txBody>
      </p:sp>
      <p:sp>
        <p:nvSpPr>
          <p:cNvPr id="21" name="object 21"/>
          <p:cNvSpPr/>
          <p:nvPr/>
        </p:nvSpPr>
        <p:spPr>
          <a:xfrm>
            <a:off x="5867400"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ln w="12192">
            <a:solidFill>
              <a:srgbClr val="151515"/>
            </a:solidFill>
          </a:ln>
        </p:spPr>
        <p:txBody>
          <a:bodyPr wrap="square" lIns="0" tIns="0" rIns="0" bIns="0" rtlCol="0"/>
          <a:lstStyle/>
          <a:p>
            <a:endParaRPr/>
          </a:p>
        </p:txBody>
      </p:sp>
      <p:sp>
        <p:nvSpPr>
          <p:cNvPr id="22" name="object 22"/>
          <p:cNvSpPr txBox="1"/>
          <p:nvPr/>
        </p:nvSpPr>
        <p:spPr>
          <a:xfrm>
            <a:off x="6020180" y="5224617"/>
            <a:ext cx="1062990" cy="709930"/>
          </a:xfrm>
          <a:prstGeom prst="rect">
            <a:avLst/>
          </a:prstGeom>
        </p:spPr>
        <p:txBody>
          <a:bodyPr vert="horz" wrap="square" lIns="0" tIns="0" rIns="0" bIns="0" rtlCol="0">
            <a:spAutoFit/>
          </a:bodyPr>
          <a:lstStyle/>
          <a:p>
            <a:pPr marL="12700" marR="5080" indent="330200">
              <a:lnSpc>
                <a:spcPts val="1900"/>
              </a:lnSpc>
            </a:pPr>
            <a:r>
              <a:rPr sz="1600" spc="-25" dirty="0">
                <a:solidFill>
                  <a:srgbClr val="FFFFFF"/>
                </a:solidFill>
                <a:latin typeface="Verdana"/>
                <a:cs typeface="Verdana"/>
              </a:rPr>
              <a:t>Th</a:t>
            </a:r>
            <a:r>
              <a:rPr sz="1600" spc="-10" dirty="0">
                <a:solidFill>
                  <a:srgbClr val="FFFFFF"/>
                </a:solidFill>
                <a:latin typeface="Verdana"/>
                <a:cs typeface="Verdana"/>
              </a:rPr>
              <a:t>e </a:t>
            </a:r>
            <a:r>
              <a:rPr sz="1600" b="1" i="1" spc="-35" dirty="0">
                <a:solidFill>
                  <a:srgbClr val="FFFFFF"/>
                </a:solidFill>
                <a:latin typeface="Verdana"/>
                <a:cs typeface="Verdana"/>
              </a:rPr>
              <a:t>B</a:t>
            </a:r>
            <a:r>
              <a:rPr sz="1600" b="1" i="1" spc="-25" dirty="0">
                <a:solidFill>
                  <a:srgbClr val="FFFFFF"/>
                </a:solidFill>
                <a:latin typeface="Verdana"/>
                <a:cs typeface="Verdana"/>
              </a:rPr>
              <a:t>u</a:t>
            </a:r>
            <a:r>
              <a:rPr sz="1600" b="1" i="1" spc="-30" dirty="0">
                <a:solidFill>
                  <a:srgbClr val="FFFFFF"/>
                </a:solidFill>
                <a:latin typeface="Verdana"/>
                <a:cs typeface="Verdana"/>
              </a:rPr>
              <a:t>dg</a:t>
            </a:r>
            <a:r>
              <a:rPr sz="1600" b="1" i="1" spc="-45" dirty="0">
                <a:solidFill>
                  <a:srgbClr val="FFFFFF"/>
                </a:solidFill>
                <a:latin typeface="Verdana"/>
                <a:cs typeface="Verdana"/>
              </a:rPr>
              <a:t>e</a:t>
            </a:r>
            <a:r>
              <a:rPr sz="1600" b="1" i="1" spc="-10" dirty="0">
                <a:solidFill>
                  <a:srgbClr val="FFFFFF"/>
                </a:solidFill>
                <a:latin typeface="Verdana"/>
                <a:cs typeface="Verdana"/>
              </a:rPr>
              <a:t>t</a:t>
            </a:r>
            <a:r>
              <a:rPr sz="1600" b="1" i="1" spc="45" dirty="0">
                <a:solidFill>
                  <a:srgbClr val="FFFFFF"/>
                </a:solidFill>
                <a:latin typeface="Verdana"/>
                <a:cs typeface="Verdana"/>
              </a:rPr>
              <a:t> </a:t>
            </a:r>
            <a:r>
              <a:rPr sz="1600" i="1" dirty="0">
                <a:solidFill>
                  <a:srgbClr val="FFFFFF"/>
                </a:solidFill>
                <a:latin typeface="Verdana"/>
                <a:cs typeface="Verdana"/>
              </a:rPr>
              <a:t>i</a:t>
            </a:r>
            <a:r>
              <a:rPr sz="1600" i="1" spc="-10" dirty="0">
                <a:solidFill>
                  <a:srgbClr val="FFFFFF"/>
                </a:solidFill>
                <a:latin typeface="Verdana"/>
                <a:cs typeface="Verdana"/>
              </a:rPr>
              <a:t>s </a:t>
            </a:r>
            <a:r>
              <a:rPr sz="1600" spc="-30" dirty="0">
                <a:solidFill>
                  <a:srgbClr val="FFFFFF"/>
                </a:solidFill>
                <a:latin typeface="Verdana"/>
                <a:cs typeface="Verdana"/>
              </a:rPr>
              <a:t>Ju</a:t>
            </a:r>
            <a:r>
              <a:rPr sz="1600" spc="-10" dirty="0">
                <a:solidFill>
                  <a:srgbClr val="FFFFFF"/>
                </a:solidFill>
                <a:latin typeface="Verdana"/>
                <a:cs typeface="Verdana"/>
              </a:rPr>
              <a:t>s</a:t>
            </a:r>
            <a:r>
              <a:rPr sz="1600" spc="-20" dirty="0">
                <a:solidFill>
                  <a:srgbClr val="FFFFFF"/>
                </a:solidFill>
                <a:latin typeface="Verdana"/>
                <a:cs typeface="Verdana"/>
              </a:rPr>
              <a:t>tifi</a:t>
            </a:r>
            <a:r>
              <a:rPr sz="1600" spc="-25" dirty="0">
                <a:solidFill>
                  <a:srgbClr val="FFFFFF"/>
                </a:solidFill>
                <a:latin typeface="Verdana"/>
                <a:cs typeface="Verdana"/>
              </a:rPr>
              <a:t>a</a:t>
            </a:r>
            <a:r>
              <a:rPr sz="1600" spc="-10" dirty="0">
                <a:solidFill>
                  <a:srgbClr val="FFFFFF"/>
                </a:solidFill>
                <a:latin typeface="Verdana"/>
                <a:cs typeface="Verdana"/>
              </a:rPr>
              <a:t>b</a:t>
            </a:r>
            <a:r>
              <a:rPr sz="1600" spc="-15" dirty="0">
                <a:solidFill>
                  <a:srgbClr val="FFFFFF"/>
                </a:solidFill>
                <a:latin typeface="Verdana"/>
                <a:cs typeface="Verdana"/>
              </a:rPr>
              <a:t>l</a:t>
            </a:r>
            <a:r>
              <a:rPr sz="1600" spc="-10" dirty="0">
                <a:solidFill>
                  <a:srgbClr val="FFFFFF"/>
                </a:solidFill>
                <a:latin typeface="Verdana"/>
                <a:cs typeface="Verdana"/>
              </a:rPr>
              <a:t>e</a:t>
            </a:r>
            <a:endParaRPr sz="1600">
              <a:latin typeface="Verdana"/>
              <a:cs typeface="Verdana"/>
            </a:endParaRPr>
          </a:p>
        </p:txBody>
      </p:sp>
      <p:sp>
        <p:nvSpPr>
          <p:cNvPr id="23" name="object 23"/>
          <p:cNvSpPr/>
          <p:nvPr/>
        </p:nvSpPr>
        <p:spPr>
          <a:xfrm>
            <a:off x="3015995" y="4930140"/>
            <a:ext cx="1613916" cy="1392936"/>
          </a:xfrm>
          <a:prstGeom prst="rect">
            <a:avLst/>
          </a:prstGeom>
          <a:blipFill>
            <a:blip r:embed="rId3" cstate="print"/>
            <a:stretch>
              <a:fillRect/>
            </a:stretch>
          </a:blipFill>
        </p:spPr>
        <p:txBody>
          <a:bodyPr wrap="square" lIns="0" tIns="0" rIns="0" bIns="0" rtlCol="0"/>
          <a:lstStyle/>
          <a:p>
            <a:endParaRPr/>
          </a:p>
        </p:txBody>
      </p:sp>
      <p:sp>
        <p:nvSpPr>
          <p:cNvPr id="24" name="object 24"/>
          <p:cNvSpPr/>
          <p:nvPr/>
        </p:nvSpPr>
        <p:spPr>
          <a:xfrm>
            <a:off x="3136392"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solidFill>
            <a:srgbClr val="CD8500"/>
          </a:solidFill>
        </p:spPr>
        <p:txBody>
          <a:bodyPr wrap="square" lIns="0" tIns="0" rIns="0" bIns="0" rtlCol="0"/>
          <a:lstStyle/>
          <a:p>
            <a:endParaRPr/>
          </a:p>
        </p:txBody>
      </p:sp>
      <p:sp>
        <p:nvSpPr>
          <p:cNvPr id="25" name="object 25"/>
          <p:cNvSpPr/>
          <p:nvPr/>
        </p:nvSpPr>
        <p:spPr>
          <a:xfrm>
            <a:off x="3136392"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ln w="12192">
            <a:solidFill>
              <a:srgbClr val="151515"/>
            </a:solidFill>
          </a:ln>
        </p:spPr>
        <p:txBody>
          <a:bodyPr wrap="square" lIns="0" tIns="0" rIns="0" bIns="0" rtlCol="0"/>
          <a:lstStyle/>
          <a:p>
            <a:endParaRPr/>
          </a:p>
        </p:txBody>
      </p:sp>
      <p:sp>
        <p:nvSpPr>
          <p:cNvPr id="26" name="object 26"/>
          <p:cNvSpPr txBox="1"/>
          <p:nvPr/>
        </p:nvSpPr>
        <p:spPr>
          <a:xfrm>
            <a:off x="3314827" y="5224617"/>
            <a:ext cx="1015365" cy="709930"/>
          </a:xfrm>
          <a:prstGeom prst="rect">
            <a:avLst/>
          </a:prstGeom>
        </p:spPr>
        <p:txBody>
          <a:bodyPr vert="horz" wrap="square" lIns="0" tIns="0" rIns="0" bIns="0" rtlCol="0">
            <a:spAutoFit/>
          </a:bodyPr>
          <a:lstStyle/>
          <a:p>
            <a:pPr marL="12700" marR="5080" indent="51435" algn="just">
              <a:lnSpc>
                <a:spcPts val="1900"/>
              </a:lnSpc>
            </a:pPr>
            <a:r>
              <a:rPr sz="1600" spc="-185" dirty="0">
                <a:solidFill>
                  <a:srgbClr val="FFFFFF"/>
                </a:solidFill>
                <a:latin typeface="Verdana"/>
                <a:cs typeface="Verdana"/>
              </a:rPr>
              <a:t>W</a:t>
            </a:r>
            <a:r>
              <a:rPr sz="1600" spc="-10" dirty="0">
                <a:solidFill>
                  <a:srgbClr val="FFFFFF"/>
                </a:solidFill>
                <a:latin typeface="Verdana"/>
                <a:cs typeface="Verdana"/>
              </a:rPr>
              <a:t>e</a:t>
            </a:r>
            <a:r>
              <a:rPr sz="1600" dirty="0">
                <a:solidFill>
                  <a:srgbClr val="FFFFFF"/>
                </a:solidFill>
                <a:latin typeface="Verdana"/>
                <a:cs typeface="Verdana"/>
              </a:rPr>
              <a:t> </a:t>
            </a:r>
            <a:r>
              <a:rPr sz="1600" spc="-100" dirty="0">
                <a:solidFill>
                  <a:srgbClr val="FFFFFF"/>
                </a:solidFill>
                <a:latin typeface="Verdana"/>
                <a:cs typeface="Verdana"/>
              </a:rPr>
              <a:t> </a:t>
            </a:r>
            <a:r>
              <a:rPr sz="1600" spc="-15" dirty="0">
                <a:solidFill>
                  <a:srgbClr val="FFFFFF"/>
                </a:solidFill>
                <a:latin typeface="Verdana"/>
                <a:cs typeface="Verdana"/>
              </a:rPr>
              <a:t>H</a:t>
            </a:r>
            <a:r>
              <a:rPr sz="1600" spc="-45" dirty="0">
                <a:solidFill>
                  <a:srgbClr val="FFFFFF"/>
                </a:solidFill>
                <a:latin typeface="Verdana"/>
                <a:cs typeface="Verdana"/>
              </a:rPr>
              <a:t>av</a:t>
            </a:r>
            <a:r>
              <a:rPr sz="1600" spc="-10" dirty="0">
                <a:solidFill>
                  <a:srgbClr val="FFFFFF"/>
                </a:solidFill>
                <a:latin typeface="Verdana"/>
                <a:cs typeface="Verdana"/>
              </a:rPr>
              <a:t>e T</a:t>
            </a:r>
            <a:r>
              <a:rPr sz="1600" spc="-30" dirty="0">
                <a:solidFill>
                  <a:srgbClr val="FFFFFF"/>
                </a:solidFill>
                <a:latin typeface="Verdana"/>
                <a:cs typeface="Verdana"/>
              </a:rPr>
              <a:t>h</a:t>
            </a:r>
            <a:r>
              <a:rPr sz="1600" spc="-10" dirty="0">
                <a:solidFill>
                  <a:srgbClr val="FFFFFF"/>
                </a:solidFill>
                <a:latin typeface="Verdana"/>
                <a:cs typeface="Verdana"/>
              </a:rPr>
              <a:t>e</a:t>
            </a:r>
            <a:r>
              <a:rPr sz="1600" spc="105" dirty="0">
                <a:solidFill>
                  <a:srgbClr val="FFFFFF"/>
                </a:solidFill>
                <a:latin typeface="Verdana"/>
                <a:cs typeface="Verdana"/>
              </a:rPr>
              <a:t> </a:t>
            </a:r>
            <a:r>
              <a:rPr sz="1600" spc="-10" dirty="0">
                <a:solidFill>
                  <a:srgbClr val="FFFFFF"/>
                </a:solidFill>
                <a:latin typeface="Verdana"/>
                <a:cs typeface="Verdana"/>
              </a:rPr>
              <a:t>R</a:t>
            </a:r>
            <a:r>
              <a:rPr sz="1600" spc="-15" dirty="0">
                <a:solidFill>
                  <a:srgbClr val="FFFFFF"/>
                </a:solidFill>
                <a:latin typeface="Verdana"/>
                <a:cs typeface="Verdana"/>
              </a:rPr>
              <a:t>i</a:t>
            </a:r>
            <a:r>
              <a:rPr sz="1600" spc="-10" dirty="0">
                <a:solidFill>
                  <a:srgbClr val="FFFFFF"/>
                </a:solidFill>
                <a:latin typeface="Verdana"/>
                <a:cs typeface="Verdana"/>
              </a:rPr>
              <a:t>g</a:t>
            </a:r>
            <a:r>
              <a:rPr sz="1600" spc="-30" dirty="0">
                <a:solidFill>
                  <a:srgbClr val="FFFFFF"/>
                </a:solidFill>
                <a:latin typeface="Verdana"/>
                <a:cs typeface="Verdana"/>
              </a:rPr>
              <a:t>h</a:t>
            </a:r>
            <a:r>
              <a:rPr sz="1600" spc="-10" dirty="0">
                <a:solidFill>
                  <a:srgbClr val="FFFFFF"/>
                </a:solidFill>
                <a:latin typeface="Verdana"/>
                <a:cs typeface="Verdana"/>
              </a:rPr>
              <a:t>t </a:t>
            </a:r>
            <a:r>
              <a:rPr sz="1600" b="1" i="1" spc="-35" dirty="0">
                <a:solidFill>
                  <a:srgbClr val="FFFFFF"/>
                </a:solidFill>
                <a:latin typeface="Verdana"/>
                <a:cs typeface="Verdana"/>
              </a:rPr>
              <a:t>Me</a:t>
            </a:r>
            <a:r>
              <a:rPr sz="1600" b="1" i="1" spc="-20" dirty="0">
                <a:solidFill>
                  <a:srgbClr val="FFFFFF"/>
                </a:solidFill>
                <a:latin typeface="Verdana"/>
                <a:cs typeface="Verdana"/>
              </a:rPr>
              <a:t>th</a:t>
            </a:r>
            <a:r>
              <a:rPr sz="1600" b="1" i="1" spc="-15" dirty="0">
                <a:solidFill>
                  <a:srgbClr val="FFFFFF"/>
                </a:solidFill>
                <a:latin typeface="Verdana"/>
                <a:cs typeface="Verdana"/>
              </a:rPr>
              <a:t>ods</a:t>
            </a:r>
            <a:endParaRPr sz="1600">
              <a:latin typeface="Verdana"/>
              <a:cs typeface="Verdana"/>
            </a:endParaRPr>
          </a:p>
        </p:txBody>
      </p:sp>
      <p:sp>
        <p:nvSpPr>
          <p:cNvPr id="27" name="object 27"/>
          <p:cNvSpPr/>
          <p:nvPr/>
        </p:nvSpPr>
        <p:spPr>
          <a:xfrm>
            <a:off x="260604" y="4930140"/>
            <a:ext cx="1612392" cy="1392936"/>
          </a:xfrm>
          <a:prstGeom prst="rect">
            <a:avLst/>
          </a:prstGeom>
          <a:blipFill>
            <a:blip r:embed="rId3" cstate="print"/>
            <a:stretch>
              <a:fillRect/>
            </a:stretch>
          </a:blipFill>
        </p:spPr>
        <p:txBody>
          <a:bodyPr wrap="square" lIns="0" tIns="0" rIns="0" bIns="0" rtlCol="0"/>
          <a:lstStyle/>
          <a:p>
            <a:endParaRPr/>
          </a:p>
        </p:txBody>
      </p:sp>
      <p:sp>
        <p:nvSpPr>
          <p:cNvPr id="28" name="object 28"/>
          <p:cNvSpPr/>
          <p:nvPr/>
        </p:nvSpPr>
        <p:spPr>
          <a:xfrm>
            <a:off x="381000"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solidFill>
            <a:srgbClr val="9A1A0E"/>
          </a:solidFill>
        </p:spPr>
        <p:txBody>
          <a:bodyPr wrap="square" lIns="0" tIns="0" rIns="0" bIns="0" rtlCol="0"/>
          <a:lstStyle/>
          <a:p>
            <a:endParaRPr/>
          </a:p>
        </p:txBody>
      </p:sp>
      <p:sp>
        <p:nvSpPr>
          <p:cNvPr id="29" name="object 29"/>
          <p:cNvSpPr/>
          <p:nvPr/>
        </p:nvSpPr>
        <p:spPr>
          <a:xfrm>
            <a:off x="381000"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ln w="12192">
            <a:solidFill>
              <a:srgbClr val="151515"/>
            </a:solidFill>
          </a:ln>
        </p:spPr>
        <p:txBody>
          <a:bodyPr wrap="square" lIns="0" tIns="0" rIns="0" bIns="0" rtlCol="0"/>
          <a:lstStyle/>
          <a:p>
            <a:endParaRPr/>
          </a:p>
        </p:txBody>
      </p:sp>
      <p:sp>
        <p:nvSpPr>
          <p:cNvPr id="30" name="object 30"/>
          <p:cNvSpPr txBox="1"/>
          <p:nvPr/>
        </p:nvSpPr>
        <p:spPr>
          <a:xfrm>
            <a:off x="481990" y="5110317"/>
            <a:ext cx="1182370" cy="952500"/>
          </a:xfrm>
          <a:prstGeom prst="rect">
            <a:avLst/>
          </a:prstGeom>
        </p:spPr>
        <p:txBody>
          <a:bodyPr vert="horz" wrap="square" lIns="0" tIns="0" rIns="0" bIns="0" rtlCol="0">
            <a:spAutoFit/>
          </a:bodyPr>
          <a:lstStyle/>
          <a:p>
            <a:pPr marL="12700" marR="5080" indent="3175" algn="ctr">
              <a:lnSpc>
                <a:spcPct val="99000"/>
              </a:lnSpc>
            </a:pPr>
            <a:r>
              <a:rPr sz="1600" spc="-185" dirty="0">
                <a:solidFill>
                  <a:srgbClr val="FFFFFF"/>
                </a:solidFill>
                <a:latin typeface="Verdana"/>
                <a:cs typeface="Verdana"/>
              </a:rPr>
              <a:t>W</a:t>
            </a:r>
            <a:r>
              <a:rPr sz="1600" spc="-10" dirty="0">
                <a:solidFill>
                  <a:srgbClr val="FFFFFF"/>
                </a:solidFill>
                <a:latin typeface="Verdana"/>
                <a:cs typeface="Verdana"/>
              </a:rPr>
              <a:t>e </a:t>
            </a:r>
            <a:r>
              <a:rPr sz="1600" spc="-35" dirty="0">
                <a:solidFill>
                  <a:srgbClr val="FFFFFF"/>
                </a:solidFill>
                <a:latin typeface="Verdana"/>
                <a:cs typeface="Verdana"/>
              </a:rPr>
              <a:t>U</a:t>
            </a:r>
            <a:r>
              <a:rPr sz="1600" spc="-30" dirty="0">
                <a:solidFill>
                  <a:srgbClr val="FFFFFF"/>
                </a:solidFill>
                <a:latin typeface="Verdana"/>
                <a:cs typeface="Verdana"/>
              </a:rPr>
              <a:t>n</a:t>
            </a:r>
            <a:r>
              <a:rPr sz="1600" spc="-20" dirty="0">
                <a:solidFill>
                  <a:srgbClr val="FFFFFF"/>
                </a:solidFill>
                <a:latin typeface="Verdana"/>
                <a:cs typeface="Verdana"/>
              </a:rPr>
              <a:t>d</a:t>
            </a:r>
            <a:r>
              <a:rPr sz="1600" spc="-30" dirty="0">
                <a:solidFill>
                  <a:srgbClr val="FFFFFF"/>
                </a:solidFill>
                <a:latin typeface="Verdana"/>
                <a:cs typeface="Verdana"/>
              </a:rPr>
              <a:t>e</a:t>
            </a:r>
            <a:r>
              <a:rPr sz="1600" spc="-20" dirty="0">
                <a:solidFill>
                  <a:srgbClr val="FFFFFF"/>
                </a:solidFill>
                <a:latin typeface="Verdana"/>
                <a:cs typeface="Verdana"/>
              </a:rPr>
              <a:t>r</a:t>
            </a:r>
            <a:r>
              <a:rPr sz="1600" spc="-30" dirty="0">
                <a:solidFill>
                  <a:srgbClr val="FFFFFF"/>
                </a:solidFill>
                <a:latin typeface="Verdana"/>
                <a:cs typeface="Verdana"/>
              </a:rPr>
              <a:t>st</a:t>
            </a:r>
            <a:r>
              <a:rPr sz="1600" spc="-25" dirty="0">
                <a:solidFill>
                  <a:srgbClr val="FFFFFF"/>
                </a:solidFill>
                <a:latin typeface="Verdana"/>
                <a:cs typeface="Verdana"/>
              </a:rPr>
              <a:t>an</a:t>
            </a:r>
            <a:r>
              <a:rPr sz="1600" spc="-10" dirty="0">
                <a:solidFill>
                  <a:srgbClr val="FFFFFF"/>
                </a:solidFill>
                <a:latin typeface="Verdana"/>
                <a:cs typeface="Verdana"/>
              </a:rPr>
              <a:t>d </a:t>
            </a:r>
            <a:r>
              <a:rPr sz="1600" spc="-30" dirty="0">
                <a:solidFill>
                  <a:srgbClr val="FFFFFF"/>
                </a:solidFill>
                <a:latin typeface="Verdana"/>
                <a:cs typeface="Verdana"/>
              </a:rPr>
              <a:t>th</a:t>
            </a:r>
            <a:r>
              <a:rPr sz="1600" spc="-10" dirty="0">
                <a:solidFill>
                  <a:srgbClr val="FFFFFF"/>
                </a:solidFill>
                <a:latin typeface="Verdana"/>
                <a:cs typeface="Verdana"/>
              </a:rPr>
              <a:t>e </a:t>
            </a:r>
            <a:r>
              <a:rPr sz="1600" b="1" i="1" spc="-25" dirty="0">
                <a:solidFill>
                  <a:srgbClr val="FFFFFF"/>
                </a:solidFill>
                <a:latin typeface="Verdana"/>
                <a:cs typeface="Verdana"/>
              </a:rPr>
              <a:t>S</a:t>
            </a:r>
            <a:r>
              <a:rPr sz="1600" b="1" i="1" spc="-30" dirty="0">
                <a:solidFill>
                  <a:srgbClr val="FFFFFF"/>
                </a:solidFill>
                <a:latin typeface="Verdana"/>
                <a:cs typeface="Verdana"/>
              </a:rPr>
              <a:t>i</a:t>
            </a:r>
            <a:r>
              <a:rPr sz="1600" b="1" i="1" spc="-20" dirty="0">
                <a:solidFill>
                  <a:srgbClr val="FFFFFF"/>
                </a:solidFill>
                <a:latin typeface="Verdana"/>
                <a:cs typeface="Verdana"/>
              </a:rPr>
              <a:t>t</a:t>
            </a:r>
            <a:r>
              <a:rPr sz="1600" b="1" i="1" spc="-15" dirty="0">
                <a:solidFill>
                  <a:srgbClr val="FFFFFF"/>
                </a:solidFill>
                <a:latin typeface="Verdana"/>
                <a:cs typeface="Verdana"/>
              </a:rPr>
              <a:t>u</a:t>
            </a:r>
            <a:r>
              <a:rPr sz="1600" b="1" i="1" spc="-30" dirty="0">
                <a:solidFill>
                  <a:srgbClr val="FFFFFF"/>
                </a:solidFill>
                <a:latin typeface="Verdana"/>
                <a:cs typeface="Verdana"/>
              </a:rPr>
              <a:t>a</a:t>
            </a:r>
            <a:r>
              <a:rPr sz="1600" b="1" i="1" spc="-20" dirty="0">
                <a:solidFill>
                  <a:srgbClr val="FFFFFF"/>
                </a:solidFill>
                <a:latin typeface="Verdana"/>
                <a:cs typeface="Verdana"/>
              </a:rPr>
              <a:t>t</a:t>
            </a:r>
            <a:r>
              <a:rPr sz="1600" b="1" i="1" spc="-30" dirty="0">
                <a:solidFill>
                  <a:srgbClr val="FFFFFF"/>
                </a:solidFill>
                <a:latin typeface="Verdana"/>
                <a:cs typeface="Verdana"/>
              </a:rPr>
              <a:t>io</a:t>
            </a:r>
            <a:r>
              <a:rPr sz="1600" b="1" i="1" spc="-15" dirty="0">
                <a:solidFill>
                  <a:srgbClr val="FFFFFF"/>
                </a:solidFill>
                <a:latin typeface="Verdana"/>
                <a:cs typeface="Verdana"/>
              </a:rPr>
              <a:t>n</a:t>
            </a:r>
            <a:endParaRPr sz="1600">
              <a:latin typeface="Verdana"/>
              <a:cs typeface="Verdana"/>
            </a:endParaRPr>
          </a:p>
        </p:txBody>
      </p:sp>
      <p:sp>
        <p:nvSpPr>
          <p:cNvPr id="31" name="object 31"/>
          <p:cNvSpPr/>
          <p:nvPr/>
        </p:nvSpPr>
        <p:spPr>
          <a:xfrm>
            <a:off x="1644395" y="4930140"/>
            <a:ext cx="1613916" cy="1392936"/>
          </a:xfrm>
          <a:prstGeom prst="rect">
            <a:avLst/>
          </a:prstGeom>
          <a:blipFill>
            <a:blip r:embed="rId3" cstate="print"/>
            <a:stretch>
              <a:fillRect/>
            </a:stretch>
          </a:blipFill>
        </p:spPr>
        <p:txBody>
          <a:bodyPr wrap="square" lIns="0" tIns="0" rIns="0" bIns="0" rtlCol="0"/>
          <a:lstStyle/>
          <a:p>
            <a:endParaRPr/>
          </a:p>
        </p:txBody>
      </p:sp>
      <p:sp>
        <p:nvSpPr>
          <p:cNvPr id="32" name="object 32"/>
          <p:cNvSpPr/>
          <p:nvPr/>
        </p:nvSpPr>
        <p:spPr>
          <a:xfrm>
            <a:off x="1764792"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solidFill>
            <a:srgbClr val="00669C"/>
          </a:solidFill>
        </p:spPr>
        <p:txBody>
          <a:bodyPr wrap="square" lIns="0" tIns="0" rIns="0" bIns="0" rtlCol="0"/>
          <a:lstStyle/>
          <a:p>
            <a:endParaRPr/>
          </a:p>
        </p:txBody>
      </p:sp>
      <p:sp>
        <p:nvSpPr>
          <p:cNvPr id="33" name="object 33"/>
          <p:cNvSpPr/>
          <p:nvPr/>
        </p:nvSpPr>
        <p:spPr>
          <a:xfrm>
            <a:off x="1764792" y="4974335"/>
            <a:ext cx="1371600" cy="1151890"/>
          </a:xfrm>
          <a:custGeom>
            <a:avLst/>
            <a:gdLst/>
            <a:ahLst/>
            <a:cxnLst/>
            <a:rect l="l" t="t" r="r" b="b"/>
            <a:pathLst>
              <a:path w="1371600" h="1151889">
                <a:moveTo>
                  <a:pt x="0" y="1151763"/>
                </a:moveTo>
                <a:lnTo>
                  <a:pt x="1371600" y="1151763"/>
                </a:lnTo>
                <a:lnTo>
                  <a:pt x="1371600" y="0"/>
                </a:lnTo>
                <a:lnTo>
                  <a:pt x="0" y="0"/>
                </a:lnTo>
                <a:lnTo>
                  <a:pt x="0" y="1151763"/>
                </a:lnTo>
                <a:close/>
              </a:path>
            </a:pathLst>
          </a:custGeom>
          <a:ln w="12192">
            <a:solidFill>
              <a:srgbClr val="151515"/>
            </a:solidFill>
          </a:ln>
        </p:spPr>
        <p:txBody>
          <a:bodyPr wrap="square" lIns="0" tIns="0" rIns="0" bIns="0" rtlCol="0"/>
          <a:lstStyle/>
          <a:p>
            <a:endParaRPr/>
          </a:p>
        </p:txBody>
      </p:sp>
      <p:sp>
        <p:nvSpPr>
          <p:cNvPr id="34" name="object 34"/>
          <p:cNvSpPr txBox="1"/>
          <p:nvPr/>
        </p:nvSpPr>
        <p:spPr>
          <a:xfrm>
            <a:off x="1847850" y="5097491"/>
            <a:ext cx="1221740" cy="952500"/>
          </a:xfrm>
          <a:prstGeom prst="rect">
            <a:avLst/>
          </a:prstGeom>
        </p:spPr>
        <p:txBody>
          <a:bodyPr vert="horz" wrap="square" lIns="0" tIns="0" rIns="0" bIns="0" rtlCol="0">
            <a:spAutoFit/>
          </a:bodyPr>
          <a:lstStyle/>
          <a:p>
            <a:pPr marL="12065" marR="5080" indent="-10160" algn="ctr">
              <a:lnSpc>
                <a:spcPct val="99000"/>
              </a:lnSpc>
            </a:pPr>
            <a:r>
              <a:rPr sz="1600" spc="-185" dirty="0">
                <a:solidFill>
                  <a:srgbClr val="FFFFFF"/>
                </a:solidFill>
                <a:latin typeface="Verdana"/>
                <a:cs typeface="Verdana"/>
              </a:rPr>
              <a:t>W</a:t>
            </a:r>
            <a:r>
              <a:rPr sz="1600" spc="-10" dirty="0">
                <a:solidFill>
                  <a:srgbClr val="FFFFFF"/>
                </a:solidFill>
                <a:latin typeface="Verdana"/>
                <a:cs typeface="Verdana"/>
              </a:rPr>
              <a:t>e</a:t>
            </a:r>
            <a:r>
              <a:rPr sz="1600" spc="-15" dirty="0">
                <a:solidFill>
                  <a:srgbClr val="FFFFFF"/>
                </a:solidFill>
                <a:latin typeface="Verdana"/>
                <a:cs typeface="Verdana"/>
              </a:rPr>
              <a:t> </a:t>
            </a:r>
            <a:r>
              <a:rPr sz="1600" spc="-30" dirty="0">
                <a:solidFill>
                  <a:srgbClr val="FFFFFF"/>
                </a:solidFill>
                <a:latin typeface="Verdana"/>
                <a:cs typeface="Verdana"/>
              </a:rPr>
              <a:t>A</a:t>
            </a:r>
            <a:r>
              <a:rPr sz="1600" spc="-20" dirty="0">
                <a:solidFill>
                  <a:srgbClr val="FFFFFF"/>
                </a:solidFill>
                <a:latin typeface="Verdana"/>
                <a:cs typeface="Verdana"/>
              </a:rPr>
              <a:t>r</a:t>
            </a:r>
            <a:r>
              <a:rPr sz="1600" spc="-10" dirty="0">
                <a:solidFill>
                  <a:srgbClr val="FFFFFF"/>
                </a:solidFill>
                <a:latin typeface="Verdana"/>
                <a:cs typeface="Verdana"/>
              </a:rPr>
              <a:t>e C</a:t>
            </a:r>
            <a:r>
              <a:rPr sz="1600" spc="-15" dirty="0">
                <a:solidFill>
                  <a:srgbClr val="FFFFFF"/>
                </a:solidFill>
                <a:latin typeface="Verdana"/>
                <a:cs typeface="Verdana"/>
              </a:rPr>
              <a:t>le</a:t>
            </a:r>
            <a:r>
              <a:rPr sz="1600" spc="-25" dirty="0">
                <a:solidFill>
                  <a:srgbClr val="FFFFFF"/>
                </a:solidFill>
                <a:latin typeface="Verdana"/>
                <a:cs typeface="Verdana"/>
              </a:rPr>
              <a:t>a</a:t>
            </a:r>
            <a:r>
              <a:rPr sz="1600" spc="-10" dirty="0">
                <a:solidFill>
                  <a:srgbClr val="FFFFFF"/>
                </a:solidFill>
                <a:latin typeface="Verdana"/>
                <a:cs typeface="Verdana"/>
              </a:rPr>
              <a:t>r </a:t>
            </a:r>
            <a:r>
              <a:rPr sz="1600" spc="-30" dirty="0">
                <a:solidFill>
                  <a:srgbClr val="FFFFFF"/>
                </a:solidFill>
                <a:latin typeface="Verdana"/>
                <a:cs typeface="Verdana"/>
              </a:rPr>
              <a:t>On</a:t>
            </a:r>
            <a:r>
              <a:rPr sz="1600" spc="-25" dirty="0">
                <a:solidFill>
                  <a:srgbClr val="FFFFFF"/>
                </a:solidFill>
                <a:latin typeface="Verdana"/>
                <a:cs typeface="Verdana"/>
              </a:rPr>
              <a:t> O</a:t>
            </a:r>
            <a:r>
              <a:rPr sz="1600" spc="-30" dirty="0">
                <a:solidFill>
                  <a:srgbClr val="FFFFFF"/>
                </a:solidFill>
                <a:latin typeface="Verdana"/>
                <a:cs typeface="Verdana"/>
              </a:rPr>
              <a:t>u</a:t>
            </a:r>
            <a:r>
              <a:rPr sz="1600" spc="-10" dirty="0">
                <a:solidFill>
                  <a:srgbClr val="FFFFFF"/>
                </a:solidFill>
                <a:latin typeface="Verdana"/>
                <a:cs typeface="Verdana"/>
              </a:rPr>
              <a:t>r </a:t>
            </a:r>
            <a:r>
              <a:rPr sz="1600" b="1" i="1" spc="-20" dirty="0">
                <a:solidFill>
                  <a:srgbClr val="FFFFFF"/>
                </a:solidFill>
                <a:latin typeface="Verdana"/>
                <a:cs typeface="Verdana"/>
              </a:rPr>
              <a:t>Objec</a:t>
            </a:r>
            <a:r>
              <a:rPr sz="1600" b="1" i="1" spc="-5" dirty="0">
                <a:solidFill>
                  <a:srgbClr val="FFFFFF"/>
                </a:solidFill>
                <a:latin typeface="Verdana"/>
                <a:cs typeface="Verdana"/>
              </a:rPr>
              <a:t>t</a:t>
            </a:r>
            <a:r>
              <a:rPr sz="1600" b="1" i="1" spc="-20" dirty="0">
                <a:solidFill>
                  <a:srgbClr val="FFFFFF"/>
                </a:solidFill>
                <a:latin typeface="Verdana"/>
                <a:cs typeface="Verdana"/>
              </a:rPr>
              <a:t>i</a:t>
            </a:r>
            <a:r>
              <a:rPr sz="1600" b="1" i="1" spc="-15" dirty="0">
                <a:solidFill>
                  <a:srgbClr val="FFFFFF"/>
                </a:solidFill>
                <a:latin typeface="Verdana"/>
                <a:cs typeface="Verdana"/>
              </a:rPr>
              <a:t>v</a:t>
            </a:r>
            <a:r>
              <a:rPr sz="1600" b="1" i="1" spc="-25" dirty="0">
                <a:solidFill>
                  <a:srgbClr val="FFFFFF"/>
                </a:solidFill>
                <a:latin typeface="Verdana"/>
                <a:cs typeface="Verdana"/>
              </a:rPr>
              <a:t>e</a:t>
            </a:r>
            <a:r>
              <a:rPr sz="1600" b="1" i="1" spc="-10" dirty="0">
                <a:solidFill>
                  <a:srgbClr val="FFFFFF"/>
                </a:solidFill>
                <a:latin typeface="Verdana"/>
                <a:cs typeface="Verdana"/>
              </a:rPr>
              <a:t>s</a:t>
            </a:r>
            <a:endParaRPr sz="1600">
              <a:latin typeface="Verdana"/>
              <a:cs typeface="Verdana"/>
            </a:endParaRPr>
          </a:p>
        </p:txBody>
      </p:sp>
      <p:sp>
        <p:nvSpPr>
          <p:cNvPr id="35" name="object 35"/>
          <p:cNvSpPr txBox="1"/>
          <p:nvPr/>
        </p:nvSpPr>
        <p:spPr>
          <a:xfrm>
            <a:off x="1295146" y="2827151"/>
            <a:ext cx="808990" cy="381000"/>
          </a:xfrm>
          <a:prstGeom prst="rect">
            <a:avLst/>
          </a:prstGeom>
        </p:spPr>
        <p:txBody>
          <a:bodyPr vert="horz" wrap="square" lIns="0" tIns="0" rIns="0" bIns="0" rtlCol="0">
            <a:spAutoFit/>
          </a:bodyPr>
          <a:lstStyle/>
          <a:p>
            <a:pPr marL="12700">
              <a:lnSpc>
                <a:spcPct val="100000"/>
              </a:lnSpc>
            </a:pPr>
            <a:r>
              <a:rPr sz="2800" spc="-50" dirty="0">
                <a:solidFill>
                  <a:srgbClr val="9A1A0E"/>
                </a:solidFill>
                <a:latin typeface="Verdana"/>
                <a:cs typeface="Verdana"/>
              </a:rPr>
              <a:t>A</a:t>
            </a:r>
            <a:r>
              <a:rPr sz="1800" dirty="0">
                <a:solidFill>
                  <a:srgbClr val="110C43"/>
                </a:solidFill>
                <a:latin typeface="Verdana"/>
                <a:cs typeface="Verdana"/>
              </a:rPr>
              <a:t>:</a:t>
            </a:r>
            <a:r>
              <a:rPr sz="1800" spc="-25" dirty="0">
                <a:solidFill>
                  <a:srgbClr val="110C43"/>
                </a:solidFill>
                <a:latin typeface="Verdana"/>
                <a:cs typeface="Verdana"/>
              </a:rPr>
              <a:t> </a:t>
            </a:r>
            <a:r>
              <a:rPr sz="1800" spc="-235" dirty="0">
                <a:solidFill>
                  <a:srgbClr val="110C43"/>
                </a:solidFill>
                <a:latin typeface="Verdana"/>
                <a:cs typeface="Verdana"/>
              </a:rPr>
              <a:t>Y</a:t>
            </a:r>
            <a:r>
              <a:rPr sz="1800" spc="-30" dirty="0">
                <a:solidFill>
                  <a:srgbClr val="110C43"/>
                </a:solidFill>
                <a:latin typeface="Verdana"/>
                <a:cs typeface="Verdana"/>
              </a:rPr>
              <a:t>es</a:t>
            </a:r>
            <a:endParaRPr sz="1800">
              <a:latin typeface="Verdana"/>
              <a:cs typeface="Verdana"/>
            </a:endParaRPr>
          </a:p>
        </p:txBody>
      </p:sp>
      <p:sp>
        <p:nvSpPr>
          <p:cNvPr id="36" name="object 36"/>
          <p:cNvSpPr/>
          <p:nvPr/>
        </p:nvSpPr>
        <p:spPr>
          <a:xfrm>
            <a:off x="2331720" y="2313432"/>
            <a:ext cx="1673352" cy="1444752"/>
          </a:xfrm>
          <a:prstGeom prst="rect">
            <a:avLst/>
          </a:prstGeom>
          <a:blipFill>
            <a:blip r:embed="rId4" cstate="print"/>
            <a:stretch>
              <a:fillRect/>
            </a:stretch>
          </a:blipFill>
        </p:spPr>
        <p:txBody>
          <a:bodyPr wrap="square" lIns="0" tIns="0" rIns="0" bIns="0" rtlCol="0"/>
          <a:lstStyle/>
          <a:p>
            <a:endParaRPr/>
          </a:p>
        </p:txBody>
      </p:sp>
      <p:sp>
        <p:nvSpPr>
          <p:cNvPr id="37" name="object 37"/>
          <p:cNvSpPr txBox="1"/>
          <p:nvPr/>
        </p:nvSpPr>
        <p:spPr>
          <a:xfrm>
            <a:off x="2452116" y="2357627"/>
            <a:ext cx="1432560" cy="1203960"/>
          </a:xfrm>
          <a:prstGeom prst="rect">
            <a:avLst/>
          </a:prstGeom>
          <a:solidFill>
            <a:srgbClr val="00669C"/>
          </a:solidFill>
          <a:ln w="12192">
            <a:solidFill>
              <a:srgbClr val="151515"/>
            </a:solidFill>
          </a:ln>
        </p:spPr>
        <p:txBody>
          <a:bodyPr vert="horz" wrap="square" lIns="0" tIns="0" rIns="0" bIns="0" rtlCol="0">
            <a:spAutoFit/>
          </a:bodyPr>
          <a:lstStyle/>
          <a:p>
            <a:pPr marL="94615" marR="82550" indent="2540" algn="ctr">
              <a:lnSpc>
                <a:spcPct val="98800"/>
              </a:lnSpc>
            </a:pPr>
            <a:r>
              <a:rPr sz="1600" spc="-35" dirty="0">
                <a:solidFill>
                  <a:srgbClr val="FFFFFF"/>
                </a:solidFill>
                <a:latin typeface="Verdana"/>
                <a:cs typeface="Verdana"/>
              </a:rPr>
              <a:t>mee</a:t>
            </a:r>
            <a:r>
              <a:rPr sz="1600" spc="-20" dirty="0">
                <a:solidFill>
                  <a:srgbClr val="FFFFFF"/>
                </a:solidFill>
                <a:latin typeface="Verdana"/>
                <a:cs typeface="Verdana"/>
              </a:rPr>
              <a:t>t</a:t>
            </a:r>
            <a:r>
              <a:rPr sz="1600" spc="-10" dirty="0">
                <a:solidFill>
                  <a:srgbClr val="FFFFFF"/>
                </a:solidFill>
                <a:latin typeface="Verdana"/>
                <a:cs typeface="Verdana"/>
              </a:rPr>
              <a:t>s</a:t>
            </a:r>
            <a:r>
              <a:rPr sz="1600" spc="5" dirty="0">
                <a:solidFill>
                  <a:srgbClr val="FFFFFF"/>
                </a:solidFill>
                <a:latin typeface="Verdana"/>
                <a:cs typeface="Verdana"/>
              </a:rPr>
              <a:t> </a:t>
            </a:r>
            <a:r>
              <a:rPr sz="1600" spc="-30" dirty="0">
                <a:solidFill>
                  <a:srgbClr val="FFFFFF"/>
                </a:solidFill>
                <a:latin typeface="Verdana"/>
                <a:cs typeface="Verdana"/>
              </a:rPr>
              <a:t>th</a:t>
            </a:r>
            <a:r>
              <a:rPr sz="1600" spc="-10" dirty="0">
                <a:solidFill>
                  <a:srgbClr val="FFFFFF"/>
                </a:solidFill>
                <a:latin typeface="Verdana"/>
                <a:cs typeface="Verdana"/>
              </a:rPr>
              <a:t>e </a:t>
            </a:r>
            <a:r>
              <a:rPr sz="1600" spc="-20" dirty="0">
                <a:solidFill>
                  <a:srgbClr val="FFFFFF"/>
                </a:solidFill>
                <a:latin typeface="Verdana"/>
                <a:cs typeface="Verdana"/>
              </a:rPr>
              <a:t>r</a:t>
            </a:r>
            <a:r>
              <a:rPr sz="1600" spc="-30" dirty="0">
                <a:solidFill>
                  <a:srgbClr val="FFFFFF"/>
                </a:solidFill>
                <a:latin typeface="Verdana"/>
                <a:cs typeface="Verdana"/>
              </a:rPr>
              <a:t>e</a:t>
            </a:r>
            <a:r>
              <a:rPr sz="1600" spc="-20" dirty="0">
                <a:solidFill>
                  <a:srgbClr val="FFFFFF"/>
                </a:solidFill>
                <a:latin typeface="Verdana"/>
                <a:cs typeface="Verdana"/>
              </a:rPr>
              <a:t>q</a:t>
            </a:r>
            <a:r>
              <a:rPr sz="1600" spc="-30" dirty="0">
                <a:solidFill>
                  <a:srgbClr val="FFFFFF"/>
                </a:solidFill>
                <a:latin typeface="Verdana"/>
                <a:cs typeface="Verdana"/>
              </a:rPr>
              <a:t>u</a:t>
            </a:r>
            <a:r>
              <a:rPr sz="1600" spc="-20" dirty="0">
                <a:solidFill>
                  <a:srgbClr val="FFFFFF"/>
                </a:solidFill>
                <a:latin typeface="Verdana"/>
                <a:cs typeface="Verdana"/>
              </a:rPr>
              <a:t>ir</a:t>
            </a:r>
            <a:r>
              <a:rPr sz="1600" spc="-35" dirty="0">
                <a:solidFill>
                  <a:srgbClr val="FFFFFF"/>
                </a:solidFill>
                <a:latin typeface="Verdana"/>
                <a:cs typeface="Verdana"/>
              </a:rPr>
              <a:t>eme</a:t>
            </a:r>
            <a:r>
              <a:rPr sz="1600" spc="-30" dirty="0">
                <a:solidFill>
                  <a:srgbClr val="FFFFFF"/>
                </a:solidFill>
                <a:latin typeface="Verdana"/>
                <a:cs typeface="Verdana"/>
              </a:rPr>
              <a:t>n</a:t>
            </a:r>
            <a:r>
              <a:rPr sz="1600" spc="-10" dirty="0">
                <a:solidFill>
                  <a:srgbClr val="FFFFFF"/>
                </a:solidFill>
                <a:latin typeface="Verdana"/>
                <a:cs typeface="Verdana"/>
              </a:rPr>
              <a:t>t </a:t>
            </a:r>
            <a:r>
              <a:rPr sz="1600" spc="-20" dirty="0">
                <a:solidFill>
                  <a:srgbClr val="FFFFFF"/>
                </a:solidFill>
                <a:latin typeface="Verdana"/>
                <a:cs typeface="Verdana"/>
              </a:rPr>
              <a:t>fo</a:t>
            </a:r>
            <a:r>
              <a:rPr sz="1600" spc="-10" dirty="0">
                <a:solidFill>
                  <a:srgbClr val="FFFFFF"/>
                </a:solidFill>
                <a:latin typeface="Verdana"/>
                <a:cs typeface="Verdana"/>
              </a:rPr>
              <a:t>r </a:t>
            </a:r>
            <a:r>
              <a:rPr sz="1600" spc="-30" dirty="0">
                <a:solidFill>
                  <a:srgbClr val="FFFFFF"/>
                </a:solidFill>
                <a:latin typeface="Verdana"/>
                <a:cs typeface="Verdana"/>
              </a:rPr>
              <a:t>succe</a:t>
            </a:r>
            <a:r>
              <a:rPr sz="1600" spc="-10" dirty="0">
                <a:solidFill>
                  <a:srgbClr val="FFFFFF"/>
                </a:solidFill>
                <a:latin typeface="Verdana"/>
                <a:cs typeface="Verdana"/>
              </a:rPr>
              <a:t>ss</a:t>
            </a:r>
            <a:endParaRPr sz="1600">
              <a:latin typeface="Verdana"/>
              <a:cs typeface="Verdan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09984"/>
            <a:ext cx="7294245" cy="699135"/>
          </a:xfrm>
          <a:prstGeom prst="rect">
            <a:avLst/>
          </a:prstGeom>
        </p:spPr>
        <p:txBody>
          <a:bodyPr vert="horz" wrap="square" lIns="0" tIns="0" rIns="0" bIns="0" rtlCol="0">
            <a:spAutoFit/>
          </a:bodyPr>
          <a:lstStyle/>
          <a:p>
            <a:pPr marL="12700" marR="5080">
              <a:lnSpc>
                <a:spcPct val="100800"/>
              </a:lnSpc>
            </a:pPr>
            <a:r>
              <a:rPr sz="2400" dirty="0">
                <a:solidFill>
                  <a:srgbClr val="110C43"/>
                </a:solidFill>
                <a:latin typeface="Verdana"/>
                <a:cs typeface="Verdana"/>
              </a:rPr>
              <a:t>“G</a:t>
            </a:r>
            <a:r>
              <a:rPr sz="2400" spc="-30" dirty="0">
                <a:solidFill>
                  <a:srgbClr val="110C43"/>
                </a:solidFill>
                <a:latin typeface="Verdana"/>
                <a:cs typeface="Verdana"/>
              </a:rPr>
              <a:t>ene</a:t>
            </a:r>
            <a:r>
              <a:rPr sz="2400" spc="-35" dirty="0">
                <a:solidFill>
                  <a:srgbClr val="110C43"/>
                </a:solidFill>
                <a:latin typeface="Verdana"/>
                <a:cs typeface="Verdana"/>
              </a:rPr>
              <a:t>r</a:t>
            </a:r>
            <a:r>
              <a:rPr sz="2400" spc="-25" dirty="0">
                <a:solidFill>
                  <a:srgbClr val="110C43"/>
                </a:solidFill>
                <a:latin typeface="Verdana"/>
                <a:cs typeface="Verdana"/>
              </a:rPr>
              <a:t>i</a:t>
            </a:r>
            <a:r>
              <a:rPr sz="2400" spc="-15" dirty="0">
                <a:solidFill>
                  <a:srgbClr val="110C43"/>
                </a:solidFill>
                <a:latin typeface="Verdana"/>
                <a:cs typeface="Verdana"/>
              </a:rPr>
              <a:t>c</a:t>
            </a:r>
            <a:r>
              <a:rPr sz="2400" spc="-20" dirty="0">
                <a:solidFill>
                  <a:srgbClr val="110C43"/>
                </a:solidFill>
                <a:latin typeface="Verdana"/>
                <a:cs typeface="Verdana"/>
              </a:rPr>
              <a:t> </a:t>
            </a:r>
            <a:r>
              <a:rPr sz="2400" spc="-45" dirty="0">
                <a:solidFill>
                  <a:srgbClr val="110C43"/>
                </a:solidFill>
                <a:latin typeface="Verdana"/>
                <a:cs typeface="Verdana"/>
              </a:rPr>
              <a:t>S</a:t>
            </a:r>
            <a:r>
              <a:rPr sz="2400" spc="-10" dirty="0">
                <a:solidFill>
                  <a:srgbClr val="110C43"/>
                </a:solidFill>
                <a:latin typeface="Verdana"/>
                <a:cs typeface="Verdana"/>
              </a:rPr>
              <a:t>t</a:t>
            </a:r>
            <a:r>
              <a:rPr sz="2400" spc="-35" dirty="0">
                <a:solidFill>
                  <a:srgbClr val="110C43"/>
                </a:solidFill>
                <a:latin typeface="Verdana"/>
                <a:cs typeface="Verdana"/>
              </a:rPr>
              <a:t>r</a:t>
            </a:r>
            <a:r>
              <a:rPr sz="2400" spc="-20" dirty="0">
                <a:solidFill>
                  <a:srgbClr val="110C43"/>
                </a:solidFill>
                <a:latin typeface="Verdana"/>
                <a:cs typeface="Verdana"/>
              </a:rPr>
              <a:t>u</a:t>
            </a:r>
            <a:r>
              <a:rPr sz="2400" spc="-35" dirty="0">
                <a:solidFill>
                  <a:srgbClr val="110C43"/>
                </a:solidFill>
                <a:latin typeface="Verdana"/>
                <a:cs typeface="Verdana"/>
              </a:rPr>
              <a:t>c</a:t>
            </a:r>
            <a:r>
              <a:rPr sz="2400" spc="-15" dirty="0">
                <a:solidFill>
                  <a:srgbClr val="110C43"/>
                </a:solidFill>
                <a:latin typeface="Verdana"/>
                <a:cs typeface="Verdana"/>
              </a:rPr>
              <a:t>t</a:t>
            </a:r>
            <a:r>
              <a:rPr sz="2400" spc="-40" dirty="0">
                <a:solidFill>
                  <a:srgbClr val="110C43"/>
                </a:solidFill>
                <a:latin typeface="Verdana"/>
                <a:cs typeface="Verdana"/>
              </a:rPr>
              <a:t>u</a:t>
            </a:r>
            <a:r>
              <a:rPr sz="2400" spc="-20" dirty="0">
                <a:solidFill>
                  <a:srgbClr val="110C43"/>
                </a:solidFill>
                <a:latin typeface="Verdana"/>
                <a:cs typeface="Verdana"/>
              </a:rPr>
              <a:t>r</a:t>
            </a:r>
            <a:r>
              <a:rPr sz="2400" spc="-15" dirty="0">
                <a:solidFill>
                  <a:srgbClr val="110C43"/>
                </a:solidFill>
                <a:latin typeface="Verdana"/>
                <a:cs typeface="Verdana"/>
              </a:rPr>
              <a:t>e</a:t>
            </a:r>
            <a:r>
              <a:rPr sz="2400" dirty="0">
                <a:solidFill>
                  <a:srgbClr val="110C43"/>
                </a:solidFill>
                <a:latin typeface="Verdana"/>
                <a:cs typeface="Verdana"/>
              </a:rPr>
              <a:t>”</a:t>
            </a:r>
            <a:r>
              <a:rPr sz="2400" spc="-30" dirty="0">
                <a:solidFill>
                  <a:srgbClr val="110C43"/>
                </a:solidFill>
                <a:latin typeface="Verdana"/>
                <a:cs typeface="Verdana"/>
              </a:rPr>
              <a:t> </a:t>
            </a:r>
            <a:r>
              <a:rPr sz="2400" spc="-15" dirty="0">
                <a:solidFill>
                  <a:srgbClr val="110C43"/>
                </a:solidFill>
                <a:latin typeface="Verdana"/>
                <a:cs typeface="Verdana"/>
              </a:rPr>
              <a:t>is</a:t>
            </a:r>
            <a:r>
              <a:rPr sz="2400" dirty="0">
                <a:solidFill>
                  <a:srgbClr val="110C43"/>
                </a:solidFill>
                <a:latin typeface="Verdana"/>
                <a:cs typeface="Verdana"/>
              </a:rPr>
              <a:t> </a:t>
            </a:r>
            <a:r>
              <a:rPr sz="2400" spc="-30" dirty="0">
                <a:solidFill>
                  <a:srgbClr val="110C43"/>
                </a:solidFill>
                <a:latin typeface="Verdana"/>
                <a:cs typeface="Verdana"/>
              </a:rPr>
              <a:t>no</a:t>
            </a:r>
            <a:r>
              <a:rPr sz="2400" dirty="0">
                <a:solidFill>
                  <a:srgbClr val="110C43"/>
                </a:solidFill>
                <a:latin typeface="Verdana"/>
                <a:cs typeface="Verdana"/>
              </a:rPr>
              <a:t>t</a:t>
            </a:r>
            <a:r>
              <a:rPr sz="2400" spc="5" dirty="0">
                <a:solidFill>
                  <a:srgbClr val="110C43"/>
                </a:solidFill>
                <a:latin typeface="Verdana"/>
                <a:cs typeface="Verdana"/>
              </a:rPr>
              <a:t> </a:t>
            </a:r>
            <a:r>
              <a:rPr sz="2400" spc="-30" dirty="0">
                <a:solidFill>
                  <a:srgbClr val="110C43"/>
                </a:solidFill>
                <a:latin typeface="Verdana"/>
                <a:cs typeface="Verdana"/>
              </a:rPr>
              <a:t>necessa</a:t>
            </a:r>
            <a:r>
              <a:rPr sz="2400" spc="-35" dirty="0">
                <a:solidFill>
                  <a:srgbClr val="110C43"/>
                </a:solidFill>
                <a:latin typeface="Verdana"/>
                <a:cs typeface="Verdana"/>
              </a:rPr>
              <a:t>r</a:t>
            </a:r>
            <a:r>
              <a:rPr sz="2400" spc="-15" dirty="0">
                <a:solidFill>
                  <a:srgbClr val="110C43"/>
                </a:solidFill>
                <a:latin typeface="Verdana"/>
                <a:cs typeface="Verdana"/>
              </a:rPr>
              <a:t>ily</a:t>
            </a:r>
            <a:r>
              <a:rPr sz="2400" spc="-10" dirty="0">
                <a:solidFill>
                  <a:srgbClr val="110C43"/>
                </a:solidFill>
                <a:latin typeface="Verdana"/>
                <a:cs typeface="Verdana"/>
              </a:rPr>
              <a:t> </a:t>
            </a:r>
            <a:r>
              <a:rPr sz="2400" spc="-35" dirty="0">
                <a:solidFill>
                  <a:srgbClr val="110C43"/>
                </a:solidFill>
                <a:latin typeface="Verdana"/>
                <a:cs typeface="Verdana"/>
              </a:rPr>
              <a:t>r</a:t>
            </a:r>
            <a:r>
              <a:rPr sz="2400" spc="-30" dirty="0">
                <a:solidFill>
                  <a:srgbClr val="110C43"/>
                </a:solidFill>
                <a:latin typeface="Verdana"/>
                <a:cs typeface="Verdana"/>
              </a:rPr>
              <a:t>e</a:t>
            </a:r>
            <a:r>
              <a:rPr sz="2400" spc="-15" dirty="0">
                <a:solidFill>
                  <a:srgbClr val="110C43"/>
                </a:solidFill>
                <a:latin typeface="Verdana"/>
                <a:cs typeface="Verdana"/>
              </a:rPr>
              <a:t>l</a:t>
            </a:r>
            <a:r>
              <a:rPr sz="2400" spc="-30" dirty="0">
                <a:solidFill>
                  <a:srgbClr val="110C43"/>
                </a:solidFill>
                <a:latin typeface="Verdana"/>
                <a:cs typeface="Verdana"/>
              </a:rPr>
              <a:t>a</a:t>
            </a:r>
            <a:r>
              <a:rPr sz="2400" spc="-10" dirty="0">
                <a:solidFill>
                  <a:srgbClr val="110C43"/>
                </a:solidFill>
                <a:latin typeface="Verdana"/>
                <a:cs typeface="Verdana"/>
              </a:rPr>
              <a:t>t</a:t>
            </a:r>
            <a:r>
              <a:rPr sz="2400" spc="-30" dirty="0">
                <a:solidFill>
                  <a:srgbClr val="110C43"/>
                </a:solidFill>
                <a:latin typeface="Verdana"/>
                <a:cs typeface="Verdana"/>
              </a:rPr>
              <a:t>e</a:t>
            </a:r>
            <a:r>
              <a:rPr sz="2400" dirty="0">
                <a:solidFill>
                  <a:srgbClr val="110C43"/>
                </a:solidFill>
                <a:latin typeface="Verdana"/>
                <a:cs typeface="Verdana"/>
              </a:rPr>
              <a:t>d</a:t>
            </a:r>
            <a:r>
              <a:rPr sz="2400" spc="10" dirty="0">
                <a:solidFill>
                  <a:srgbClr val="110C43"/>
                </a:solidFill>
                <a:latin typeface="Verdana"/>
                <a:cs typeface="Verdana"/>
              </a:rPr>
              <a:t> </a:t>
            </a:r>
            <a:r>
              <a:rPr sz="2400" spc="-40" dirty="0">
                <a:solidFill>
                  <a:srgbClr val="110C43"/>
                </a:solidFill>
                <a:latin typeface="Verdana"/>
                <a:cs typeface="Verdana"/>
              </a:rPr>
              <a:t>to</a:t>
            </a:r>
            <a:r>
              <a:rPr sz="2400" spc="-35" dirty="0">
                <a:solidFill>
                  <a:srgbClr val="110C43"/>
                </a:solidFill>
                <a:latin typeface="Verdana"/>
                <a:cs typeface="Verdana"/>
              </a:rPr>
              <a:t> </a:t>
            </a:r>
            <a:r>
              <a:rPr sz="2400" spc="-30" dirty="0">
                <a:solidFill>
                  <a:srgbClr val="110C43"/>
                </a:solidFill>
                <a:latin typeface="Verdana"/>
                <a:cs typeface="Verdana"/>
              </a:rPr>
              <a:t>se</a:t>
            </a:r>
            <a:r>
              <a:rPr sz="2400" spc="-20" dirty="0">
                <a:solidFill>
                  <a:srgbClr val="110C43"/>
                </a:solidFill>
                <a:latin typeface="Verdana"/>
                <a:cs typeface="Verdana"/>
              </a:rPr>
              <a:t>q</a:t>
            </a:r>
            <a:r>
              <a:rPr sz="2400" spc="-30" dirty="0">
                <a:solidFill>
                  <a:srgbClr val="110C43"/>
                </a:solidFill>
                <a:latin typeface="Verdana"/>
                <a:cs typeface="Verdana"/>
              </a:rPr>
              <a:t>uenc</a:t>
            </a:r>
            <a:r>
              <a:rPr sz="2400" spc="-15" dirty="0">
                <a:solidFill>
                  <a:srgbClr val="110C43"/>
                </a:solidFill>
                <a:latin typeface="Verdana"/>
                <a:cs typeface="Verdana"/>
              </a:rPr>
              <a:t>e</a:t>
            </a:r>
            <a:endParaRPr sz="2400">
              <a:latin typeface="Verdana"/>
              <a:cs typeface="Verdana"/>
            </a:endParaRPr>
          </a:p>
        </p:txBody>
      </p:sp>
      <p:graphicFrame>
        <p:nvGraphicFramePr>
          <p:cNvPr id="3" name="object 3"/>
          <p:cNvGraphicFramePr>
            <a:graphicFrameLocks noGrp="1"/>
          </p:cNvGraphicFramePr>
          <p:nvPr/>
        </p:nvGraphicFramePr>
        <p:xfrm>
          <a:off x="431800" y="1955800"/>
          <a:ext cx="8229600" cy="3840478"/>
        </p:xfrm>
        <a:graphic>
          <a:graphicData uri="http://schemas.openxmlformats.org/drawingml/2006/table">
            <a:tbl>
              <a:tblPr firstRow="1" bandRow="1">
                <a:tableStyleId>{2D5ABB26-0587-4C30-8999-92F81FD0307C}</a:tableStyleId>
              </a:tblPr>
              <a:tblGrid>
                <a:gridCol w="8229600">
                  <a:extLst>
                    <a:ext uri="{9D8B030D-6E8A-4147-A177-3AD203B41FA5}">
                      <a16:colId xmlns:a16="http://schemas.microsoft.com/office/drawing/2014/main" val="20000"/>
                    </a:ext>
                  </a:extLst>
                </a:gridCol>
              </a:tblGrid>
              <a:tr h="640079">
                <a:tc>
                  <a:txBody>
                    <a:bodyPr/>
                    <a:lstStyle/>
                    <a:p>
                      <a:pPr marL="482600" marR="688340">
                        <a:lnSpc>
                          <a:spcPct val="101800"/>
                        </a:lnSpc>
                      </a:pPr>
                      <a:r>
                        <a:rPr sz="1800" i="1" dirty="0">
                          <a:solidFill>
                            <a:srgbClr val="151515"/>
                          </a:solidFill>
                          <a:latin typeface="Verdana"/>
                          <a:cs typeface="Verdana"/>
                        </a:rPr>
                        <a:t>Ben</a:t>
                      </a:r>
                      <a:r>
                        <a:rPr sz="1800" i="1" spc="-10" dirty="0">
                          <a:solidFill>
                            <a:srgbClr val="151515"/>
                          </a:solidFill>
                          <a:latin typeface="Verdana"/>
                          <a:cs typeface="Verdana"/>
                        </a:rPr>
                        <a:t>e</a:t>
                      </a:r>
                      <a:r>
                        <a:rPr sz="1800" i="1" dirty="0">
                          <a:solidFill>
                            <a:srgbClr val="151515"/>
                          </a:solidFill>
                          <a:latin typeface="Verdana"/>
                          <a:cs typeface="Verdana"/>
                        </a:rPr>
                        <a:t>fit</a:t>
                      </a:r>
                      <a:r>
                        <a:rPr sz="1800" i="1" spc="-5" dirty="0">
                          <a:solidFill>
                            <a:srgbClr val="151515"/>
                          </a:solidFill>
                          <a:latin typeface="Verdana"/>
                          <a:cs typeface="Verdana"/>
                        </a:rPr>
                        <a:t>s</a:t>
                      </a:r>
                      <a:r>
                        <a:rPr sz="1800" dirty="0">
                          <a:solidFill>
                            <a:srgbClr val="151515"/>
                          </a:solidFill>
                          <a:latin typeface="Verdana"/>
                          <a:cs typeface="Verdana"/>
                        </a:rPr>
                        <a:t>:</a:t>
                      </a:r>
                      <a:r>
                        <a:rPr sz="1800" spc="25" dirty="0">
                          <a:solidFill>
                            <a:srgbClr val="151515"/>
                          </a:solidFill>
                          <a:latin typeface="Verdana"/>
                          <a:cs typeface="Verdana"/>
                        </a:rPr>
                        <a:t> </a:t>
                      </a:r>
                      <a:r>
                        <a:rPr sz="1800" spc="-5" dirty="0">
                          <a:solidFill>
                            <a:srgbClr val="151515"/>
                          </a:solidFill>
                          <a:latin typeface="Verdana"/>
                          <a:cs typeface="Verdana"/>
                        </a:rPr>
                        <a:t>Th</a:t>
                      </a:r>
                      <a:r>
                        <a:rPr sz="1800" spc="-10" dirty="0">
                          <a:solidFill>
                            <a:srgbClr val="151515"/>
                          </a:solidFill>
                          <a:latin typeface="Verdana"/>
                          <a:cs typeface="Verdana"/>
                        </a:rPr>
                        <a:t>e</a:t>
                      </a:r>
                      <a:r>
                        <a:rPr sz="1800" dirty="0">
                          <a:solidFill>
                            <a:srgbClr val="151515"/>
                          </a:solidFill>
                          <a:latin typeface="Verdana"/>
                          <a:cs typeface="Verdana"/>
                        </a:rPr>
                        <a:t>se</a:t>
                      </a:r>
                      <a:r>
                        <a:rPr sz="1800" spc="5" dirty="0">
                          <a:solidFill>
                            <a:srgbClr val="151515"/>
                          </a:solidFill>
                          <a:latin typeface="Verdana"/>
                          <a:cs typeface="Verdana"/>
                        </a:rPr>
                        <a:t> </a:t>
                      </a:r>
                      <a:r>
                        <a:rPr sz="1800" dirty="0">
                          <a:solidFill>
                            <a:srgbClr val="151515"/>
                          </a:solidFill>
                          <a:latin typeface="Verdana"/>
                          <a:cs typeface="Verdana"/>
                        </a:rPr>
                        <a:t>are</a:t>
                      </a:r>
                      <a:r>
                        <a:rPr sz="1800" spc="-5" dirty="0">
                          <a:solidFill>
                            <a:srgbClr val="151515"/>
                          </a:solidFill>
                          <a:latin typeface="Verdana"/>
                          <a:cs typeface="Verdana"/>
                        </a:rPr>
                        <a:t> </a:t>
                      </a:r>
                      <a:r>
                        <a:rPr sz="1800" dirty="0">
                          <a:solidFill>
                            <a:srgbClr val="151515"/>
                          </a:solidFill>
                          <a:latin typeface="Verdana"/>
                          <a:cs typeface="Verdana"/>
                        </a:rPr>
                        <a:t>the</a:t>
                      </a:r>
                      <a:r>
                        <a:rPr sz="1800" spc="-5" dirty="0">
                          <a:solidFill>
                            <a:srgbClr val="151515"/>
                          </a:solidFill>
                          <a:latin typeface="Verdana"/>
                          <a:cs typeface="Verdana"/>
                        </a:rPr>
                        <a:t> </a:t>
                      </a:r>
                      <a:r>
                        <a:rPr sz="1800" spc="-10" dirty="0">
                          <a:solidFill>
                            <a:srgbClr val="151515"/>
                          </a:solidFill>
                          <a:latin typeface="Verdana"/>
                          <a:cs typeface="Verdana"/>
                        </a:rPr>
                        <a:t>b</a:t>
                      </a:r>
                      <a:r>
                        <a:rPr sz="1800" dirty="0">
                          <a:solidFill>
                            <a:srgbClr val="151515"/>
                          </a:solidFill>
                          <a:latin typeface="Verdana"/>
                          <a:cs typeface="Verdana"/>
                        </a:rPr>
                        <a:t>en</a:t>
                      </a:r>
                      <a:r>
                        <a:rPr sz="1800" spc="-10" dirty="0">
                          <a:solidFill>
                            <a:srgbClr val="151515"/>
                          </a:solidFill>
                          <a:latin typeface="Verdana"/>
                          <a:cs typeface="Verdana"/>
                        </a:rPr>
                        <a:t>e</a:t>
                      </a:r>
                      <a:r>
                        <a:rPr sz="1800" dirty="0">
                          <a:solidFill>
                            <a:srgbClr val="151515"/>
                          </a:solidFill>
                          <a:latin typeface="Verdana"/>
                          <a:cs typeface="Verdana"/>
                        </a:rPr>
                        <a:t>f</a:t>
                      </a:r>
                      <a:r>
                        <a:rPr sz="1800" spc="10" dirty="0">
                          <a:solidFill>
                            <a:srgbClr val="151515"/>
                          </a:solidFill>
                          <a:latin typeface="Verdana"/>
                          <a:cs typeface="Verdana"/>
                        </a:rPr>
                        <a:t>i</a:t>
                      </a:r>
                      <a:r>
                        <a:rPr sz="1800" spc="-5" dirty="0">
                          <a:solidFill>
                            <a:srgbClr val="151515"/>
                          </a:solidFill>
                          <a:latin typeface="Verdana"/>
                          <a:cs typeface="Verdana"/>
                        </a:rPr>
                        <a:t>t</a:t>
                      </a:r>
                      <a:r>
                        <a:rPr sz="1800" dirty="0">
                          <a:solidFill>
                            <a:srgbClr val="151515"/>
                          </a:solidFill>
                          <a:latin typeface="Verdana"/>
                          <a:cs typeface="Verdana"/>
                        </a:rPr>
                        <a:t>s</a:t>
                      </a:r>
                      <a:r>
                        <a:rPr sz="1800" spc="10" dirty="0">
                          <a:solidFill>
                            <a:srgbClr val="151515"/>
                          </a:solidFill>
                          <a:latin typeface="Verdana"/>
                          <a:cs typeface="Verdana"/>
                        </a:rPr>
                        <a:t> </a:t>
                      </a:r>
                      <a:r>
                        <a:rPr sz="1800" spc="-5" dirty="0">
                          <a:solidFill>
                            <a:srgbClr val="151515"/>
                          </a:solidFill>
                          <a:latin typeface="Verdana"/>
                          <a:cs typeface="Verdana"/>
                        </a:rPr>
                        <a:t>o</a:t>
                      </a:r>
                      <a:r>
                        <a:rPr sz="1800" dirty="0">
                          <a:solidFill>
                            <a:srgbClr val="151515"/>
                          </a:solidFill>
                          <a:latin typeface="Verdana"/>
                          <a:cs typeface="Verdana"/>
                        </a:rPr>
                        <a:t>r</a:t>
                      </a:r>
                      <a:r>
                        <a:rPr sz="1800" spc="-10" dirty="0">
                          <a:solidFill>
                            <a:srgbClr val="151515"/>
                          </a:solidFill>
                          <a:latin typeface="Verdana"/>
                          <a:cs typeface="Verdana"/>
                        </a:rPr>
                        <a:t> </a:t>
                      </a:r>
                      <a:r>
                        <a:rPr sz="1800" spc="-35" dirty="0">
                          <a:solidFill>
                            <a:srgbClr val="151515"/>
                          </a:solidFill>
                          <a:latin typeface="Verdana"/>
                          <a:cs typeface="Verdana"/>
                        </a:rPr>
                        <a:t>v</a:t>
                      </a:r>
                      <a:r>
                        <a:rPr sz="1800" dirty="0">
                          <a:solidFill>
                            <a:srgbClr val="151515"/>
                          </a:solidFill>
                          <a:latin typeface="Verdana"/>
                          <a:cs typeface="Verdana"/>
                        </a:rPr>
                        <a:t>a</a:t>
                      </a:r>
                      <a:r>
                        <a:rPr sz="1800" spc="5" dirty="0">
                          <a:solidFill>
                            <a:srgbClr val="151515"/>
                          </a:solidFill>
                          <a:latin typeface="Verdana"/>
                          <a:cs typeface="Verdana"/>
                        </a:rPr>
                        <a:t>l</a:t>
                      </a:r>
                      <a:r>
                        <a:rPr sz="1800" dirty="0">
                          <a:solidFill>
                            <a:srgbClr val="151515"/>
                          </a:solidFill>
                          <a:latin typeface="Verdana"/>
                          <a:cs typeface="Verdana"/>
                        </a:rPr>
                        <a:t>ue</a:t>
                      </a:r>
                      <a:r>
                        <a:rPr sz="1800" spc="-15" dirty="0">
                          <a:solidFill>
                            <a:srgbClr val="151515"/>
                          </a:solidFill>
                          <a:latin typeface="Verdana"/>
                          <a:cs typeface="Verdana"/>
                        </a:rPr>
                        <a:t> </a:t>
                      </a:r>
                      <a:r>
                        <a:rPr sz="1800" dirty="0">
                          <a:solidFill>
                            <a:srgbClr val="151515"/>
                          </a:solidFill>
                          <a:latin typeface="Verdana"/>
                          <a:cs typeface="Verdana"/>
                        </a:rPr>
                        <a:t>that r</a:t>
                      </a:r>
                      <a:r>
                        <a:rPr sz="1800" spc="-5" dirty="0">
                          <a:solidFill>
                            <a:srgbClr val="151515"/>
                          </a:solidFill>
                          <a:latin typeface="Verdana"/>
                          <a:cs typeface="Verdana"/>
                        </a:rPr>
                        <a:t>e</a:t>
                      </a:r>
                      <a:r>
                        <a:rPr sz="1800" dirty="0">
                          <a:solidFill>
                            <a:srgbClr val="151515"/>
                          </a:solidFill>
                          <a:latin typeface="Verdana"/>
                          <a:cs typeface="Verdana"/>
                        </a:rPr>
                        <a:t>su</a:t>
                      </a:r>
                      <a:r>
                        <a:rPr sz="1800" spc="5" dirty="0">
                          <a:solidFill>
                            <a:srgbClr val="151515"/>
                          </a:solidFill>
                          <a:latin typeface="Verdana"/>
                          <a:cs typeface="Verdana"/>
                        </a:rPr>
                        <a:t>l</a:t>
                      </a:r>
                      <a:r>
                        <a:rPr sz="1800" dirty="0">
                          <a:solidFill>
                            <a:srgbClr val="151515"/>
                          </a:solidFill>
                          <a:latin typeface="Verdana"/>
                          <a:cs typeface="Verdana"/>
                        </a:rPr>
                        <a:t>t from</a:t>
                      </a:r>
                      <a:r>
                        <a:rPr sz="1800" spc="-10" dirty="0">
                          <a:solidFill>
                            <a:srgbClr val="151515"/>
                          </a:solidFill>
                          <a:latin typeface="Verdana"/>
                          <a:cs typeface="Verdana"/>
                        </a:rPr>
                        <a:t> </a:t>
                      </a:r>
                      <a:r>
                        <a:rPr sz="1800" dirty="0">
                          <a:solidFill>
                            <a:srgbClr val="151515"/>
                          </a:solidFill>
                          <a:latin typeface="Verdana"/>
                          <a:cs typeface="Verdana"/>
                        </a:rPr>
                        <a:t>the </a:t>
                      </a:r>
                      <a:r>
                        <a:rPr sz="1800" spc="-10" dirty="0">
                          <a:solidFill>
                            <a:srgbClr val="151515"/>
                          </a:solidFill>
                          <a:latin typeface="Verdana"/>
                          <a:cs typeface="Verdana"/>
                        </a:rPr>
                        <a:t>p</a:t>
                      </a:r>
                      <a:r>
                        <a:rPr sz="1800" dirty="0">
                          <a:solidFill>
                            <a:srgbClr val="151515"/>
                          </a:solidFill>
                          <a:latin typeface="Verdana"/>
                          <a:cs typeface="Verdana"/>
                        </a:rPr>
                        <a:t>roject...</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solidFill>
                      <a:srgbClr val="79CAD2"/>
                    </a:solidFill>
                  </a:tcPr>
                </a:tc>
                <a:extLst>
                  <a:ext uri="{0D108BD9-81ED-4DB2-BD59-A6C34878D82A}">
                    <a16:rowId xmlns:a16="http://schemas.microsoft.com/office/drawing/2014/main" val="10000"/>
                  </a:ext>
                </a:extLst>
              </a:tr>
              <a:tr h="640080">
                <a:tc>
                  <a:txBody>
                    <a:bodyPr/>
                    <a:lstStyle/>
                    <a:p>
                      <a:pPr marL="482600">
                        <a:lnSpc>
                          <a:spcPct val="100000"/>
                        </a:lnSpc>
                      </a:pPr>
                      <a:r>
                        <a:rPr sz="1800" i="1" dirty="0">
                          <a:solidFill>
                            <a:srgbClr val="151515"/>
                          </a:solidFill>
                          <a:latin typeface="Verdana"/>
                          <a:cs typeface="Verdana"/>
                        </a:rPr>
                        <a:t>F</a:t>
                      </a:r>
                      <a:r>
                        <a:rPr sz="1800" i="1" spc="-10" dirty="0">
                          <a:solidFill>
                            <a:srgbClr val="151515"/>
                          </a:solidFill>
                          <a:latin typeface="Verdana"/>
                          <a:cs typeface="Verdana"/>
                        </a:rPr>
                        <a:t>e</a:t>
                      </a:r>
                      <a:r>
                        <a:rPr sz="1800" i="1" dirty="0">
                          <a:solidFill>
                            <a:srgbClr val="151515"/>
                          </a:solidFill>
                          <a:latin typeface="Verdana"/>
                          <a:cs typeface="Verdana"/>
                        </a:rPr>
                        <a:t>e</a:t>
                      </a:r>
                      <a:r>
                        <a:rPr sz="1800" i="1" spc="-10" dirty="0">
                          <a:solidFill>
                            <a:srgbClr val="151515"/>
                          </a:solidFill>
                          <a:latin typeface="Verdana"/>
                          <a:cs typeface="Verdana"/>
                        </a:rPr>
                        <a:t>s</a:t>
                      </a:r>
                      <a:r>
                        <a:rPr sz="1800" dirty="0">
                          <a:solidFill>
                            <a:srgbClr val="151515"/>
                          </a:solidFill>
                          <a:latin typeface="Verdana"/>
                          <a:cs typeface="Verdana"/>
                        </a:rPr>
                        <a:t>:</a:t>
                      </a:r>
                      <a:r>
                        <a:rPr sz="1800" spc="10" dirty="0">
                          <a:solidFill>
                            <a:srgbClr val="151515"/>
                          </a:solidFill>
                          <a:latin typeface="Verdana"/>
                          <a:cs typeface="Verdana"/>
                        </a:rPr>
                        <a:t> </a:t>
                      </a:r>
                      <a:r>
                        <a:rPr sz="1800" spc="-5" dirty="0">
                          <a:solidFill>
                            <a:srgbClr val="151515"/>
                          </a:solidFill>
                          <a:latin typeface="Verdana"/>
                          <a:cs typeface="Verdana"/>
                        </a:rPr>
                        <a:t>Cons</a:t>
                      </a:r>
                      <a:r>
                        <a:rPr sz="1800" spc="10" dirty="0">
                          <a:solidFill>
                            <a:srgbClr val="151515"/>
                          </a:solidFill>
                          <a:latin typeface="Verdana"/>
                          <a:cs typeface="Verdana"/>
                        </a:rPr>
                        <a:t>i</a:t>
                      </a:r>
                      <a:r>
                        <a:rPr sz="1800" spc="-10" dirty="0">
                          <a:solidFill>
                            <a:srgbClr val="151515"/>
                          </a:solidFill>
                          <a:latin typeface="Verdana"/>
                          <a:cs typeface="Verdana"/>
                        </a:rPr>
                        <a:t>d</a:t>
                      </a:r>
                      <a:r>
                        <a:rPr sz="1800" dirty="0">
                          <a:solidFill>
                            <a:srgbClr val="151515"/>
                          </a:solidFill>
                          <a:latin typeface="Verdana"/>
                          <a:cs typeface="Verdana"/>
                        </a:rPr>
                        <a:t>e</a:t>
                      </a:r>
                      <a:r>
                        <a:rPr sz="1800" spc="-5" dirty="0">
                          <a:solidFill>
                            <a:srgbClr val="151515"/>
                          </a:solidFill>
                          <a:latin typeface="Verdana"/>
                          <a:cs typeface="Verdana"/>
                        </a:rPr>
                        <a:t>r</a:t>
                      </a:r>
                      <a:r>
                        <a:rPr sz="1800" spc="5" dirty="0">
                          <a:solidFill>
                            <a:srgbClr val="151515"/>
                          </a:solidFill>
                          <a:latin typeface="Verdana"/>
                          <a:cs typeface="Verdana"/>
                        </a:rPr>
                        <a:t>i</a:t>
                      </a:r>
                      <a:r>
                        <a:rPr sz="1800" dirty="0">
                          <a:solidFill>
                            <a:srgbClr val="151515"/>
                          </a:solidFill>
                          <a:latin typeface="Verdana"/>
                          <a:cs typeface="Verdana"/>
                        </a:rPr>
                        <a:t>ng th</a:t>
                      </a:r>
                      <a:r>
                        <a:rPr sz="1800" spc="-5" dirty="0">
                          <a:solidFill>
                            <a:srgbClr val="151515"/>
                          </a:solidFill>
                          <a:latin typeface="Verdana"/>
                          <a:cs typeface="Verdana"/>
                        </a:rPr>
                        <a:t>e</a:t>
                      </a:r>
                      <a:r>
                        <a:rPr sz="1800" dirty="0">
                          <a:solidFill>
                            <a:srgbClr val="151515"/>
                          </a:solidFill>
                          <a:latin typeface="Verdana"/>
                          <a:cs typeface="Verdana"/>
                        </a:rPr>
                        <a:t>se</a:t>
                      </a:r>
                      <a:r>
                        <a:rPr sz="1800" spc="20" dirty="0">
                          <a:solidFill>
                            <a:srgbClr val="151515"/>
                          </a:solidFill>
                          <a:latin typeface="Verdana"/>
                          <a:cs typeface="Verdana"/>
                        </a:rPr>
                        <a:t> </a:t>
                      </a:r>
                      <a:r>
                        <a:rPr sz="1800" dirty="0">
                          <a:solidFill>
                            <a:srgbClr val="151515"/>
                          </a:solidFill>
                          <a:latin typeface="Verdana"/>
                          <a:cs typeface="Verdana"/>
                        </a:rPr>
                        <a:t>fees.</a:t>
                      </a:r>
                      <a:r>
                        <a:rPr sz="1800" spc="5" dirty="0">
                          <a:solidFill>
                            <a:srgbClr val="151515"/>
                          </a:solidFill>
                          <a:latin typeface="Verdana"/>
                          <a:cs typeface="Verdana"/>
                        </a:rPr>
                        <a:t>.</a:t>
                      </a:r>
                      <a:r>
                        <a:rPr sz="1800" dirty="0">
                          <a:solidFill>
                            <a:srgbClr val="151515"/>
                          </a:solidFill>
                          <a:latin typeface="Verdana"/>
                          <a:cs typeface="Verdana"/>
                        </a:rPr>
                        <a:t>.</a:t>
                      </a:r>
                      <a:endParaRPr sz="1800">
                        <a:latin typeface="Verdana"/>
                        <a:cs typeface="Verdana"/>
                      </a:endParaRPr>
                    </a:p>
                  </a:txBody>
                  <a:tcPr marL="0" marR="0" marT="0" marB="0">
                    <a:lnL w="12700">
                      <a:solidFill>
                        <a:srgbClr val="151515"/>
                      </a:solidFill>
                      <a:prstDash val="solid"/>
                    </a:lnL>
                    <a:lnR w="12700">
                      <a:solidFill>
                        <a:srgbClr val="151515"/>
                      </a:solidFill>
                      <a:prstDash val="solid"/>
                    </a:lnR>
                    <a:solidFill>
                      <a:srgbClr val="9A9BB3"/>
                    </a:solidFill>
                  </a:tcPr>
                </a:tc>
                <a:extLst>
                  <a:ext uri="{0D108BD9-81ED-4DB2-BD59-A6C34878D82A}">
                    <a16:rowId xmlns:a16="http://schemas.microsoft.com/office/drawing/2014/main" val="10001"/>
                  </a:ext>
                </a:extLst>
              </a:tr>
              <a:tr h="640079">
                <a:tc>
                  <a:txBody>
                    <a:bodyPr/>
                    <a:lstStyle/>
                    <a:p>
                      <a:pPr marL="482600">
                        <a:lnSpc>
                          <a:spcPct val="100000"/>
                        </a:lnSpc>
                      </a:pPr>
                      <a:r>
                        <a:rPr sz="1800" i="1" spc="-5" dirty="0">
                          <a:solidFill>
                            <a:srgbClr val="151515"/>
                          </a:solidFill>
                          <a:latin typeface="Verdana"/>
                          <a:cs typeface="Verdana"/>
                        </a:rPr>
                        <a:t>Qu</a:t>
                      </a:r>
                      <a:r>
                        <a:rPr sz="1800" i="1" spc="-10" dirty="0">
                          <a:solidFill>
                            <a:srgbClr val="151515"/>
                          </a:solidFill>
                          <a:latin typeface="Verdana"/>
                          <a:cs typeface="Verdana"/>
                        </a:rPr>
                        <a:t>a</a:t>
                      </a:r>
                      <a:r>
                        <a:rPr sz="1800" i="1" spc="-5" dirty="0">
                          <a:solidFill>
                            <a:srgbClr val="151515"/>
                          </a:solidFill>
                          <a:latin typeface="Verdana"/>
                          <a:cs typeface="Verdana"/>
                        </a:rPr>
                        <a:t>lifi</a:t>
                      </a:r>
                      <a:r>
                        <a:rPr sz="1800" i="1" spc="-10" dirty="0">
                          <a:solidFill>
                            <a:srgbClr val="151515"/>
                          </a:solidFill>
                          <a:latin typeface="Verdana"/>
                          <a:cs typeface="Verdana"/>
                        </a:rPr>
                        <a:t>c</a:t>
                      </a:r>
                      <a:r>
                        <a:rPr sz="1800" i="1" dirty="0">
                          <a:solidFill>
                            <a:srgbClr val="151515"/>
                          </a:solidFill>
                          <a:latin typeface="Verdana"/>
                          <a:cs typeface="Verdana"/>
                        </a:rPr>
                        <a:t>at</a:t>
                      </a:r>
                      <a:r>
                        <a:rPr sz="1800" i="1" spc="-10" dirty="0">
                          <a:solidFill>
                            <a:srgbClr val="151515"/>
                          </a:solidFill>
                          <a:latin typeface="Verdana"/>
                          <a:cs typeface="Verdana"/>
                        </a:rPr>
                        <a:t>i</a:t>
                      </a:r>
                      <a:r>
                        <a:rPr sz="1800" i="1" dirty="0">
                          <a:solidFill>
                            <a:srgbClr val="151515"/>
                          </a:solidFill>
                          <a:latin typeface="Verdana"/>
                          <a:cs typeface="Verdana"/>
                        </a:rPr>
                        <a:t>on</a:t>
                      </a:r>
                      <a:r>
                        <a:rPr sz="1800" i="1" spc="-5" dirty="0">
                          <a:solidFill>
                            <a:srgbClr val="151515"/>
                          </a:solidFill>
                          <a:latin typeface="Verdana"/>
                          <a:cs typeface="Verdana"/>
                        </a:rPr>
                        <a:t>s</a:t>
                      </a:r>
                      <a:r>
                        <a:rPr sz="1800" dirty="0">
                          <a:solidFill>
                            <a:srgbClr val="151515"/>
                          </a:solidFill>
                          <a:latin typeface="Verdana"/>
                          <a:cs typeface="Verdana"/>
                        </a:rPr>
                        <a:t>:</a:t>
                      </a:r>
                      <a:r>
                        <a:rPr sz="1800" spc="10" dirty="0">
                          <a:solidFill>
                            <a:srgbClr val="151515"/>
                          </a:solidFill>
                          <a:latin typeface="Verdana"/>
                          <a:cs typeface="Verdana"/>
                        </a:rPr>
                        <a:t> </a:t>
                      </a:r>
                      <a:r>
                        <a:rPr sz="1800" dirty="0">
                          <a:solidFill>
                            <a:srgbClr val="151515"/>
                          </a:solidFill>
                          <a:latin typeface="Verdana"/>
                          <a:cs typeface="Verdana"/>
                        </a:rPr>
                        <a:t>Ba</a:t>
                      </a:r>
                      <a:r>
                        <a:rPr sz="1800" spc="-10" dirty="0">
                          <a:solidFill>
                            <a:srgbClr val="151515"/>
                          </a:solidFill>
                          <a:latin typeface="Verdana"/>
                          <a:cs typeface="Verdana"/>
                        </a:rPr>
                        <a:t>s</a:t>
                      </a:r>
                      <a:r>
                        <a:rPr sz="1800" spc="-5" dirty="0">
                          <a:solidFill>
                            <a:srgbClr val="151515"/>
                          </a:solidFill>
                          <a:latin typeface="Verdana"/>
                          <a:cs typeface="Verdana"/>
                        </a:rPr>
                        <a:t>e</a:t>
                      </a:r>
                      <a:r>
                        <a:rPr sz="1800" dirty="0">
                          <a:solidFill>
                            <a:srgbClr val="151515"/>
                          </a:solidFill>
                          <a:latin typeface="Verdana"/>
                          <a:cs typeface="Verdana"/>
                        </a:rPr>
                        <a:t>d</a:t>
                      </a:r>
                      <a:r>
                        <a:rPr sz="1800" spc="5" dirty="0">
                          <a:solidFill>
                            <a:srgbClr val="151515"/>
                          </a:solidFill>
                          <a:latin typeface="Verdana"/>
                          <a:cs typeface="Verdana"/>
                        </a:rPr>
                        <a:t> </a:t>
                      </a:r>
                      <a:r>
                        <a:rPr sz="1800" spc="-5" dirty="0">
                          <a:solidFill>
                            <a:srgbClr val="151515"/>
                          </a:solidFill>
                          <a:latin typeface="Verdana"/>
                          <a:cs typeface="Verdana"/>
                        </a:rPr>
                        <a:t>o</a:t>
                      </a:r>
                      <a:r>
                        <a:rPr sz="1800" dirty="0">
                          <a:solidFill>
                            <a:srgbClr val="151515"/>
                          </a:solidFill>
                          <a:latin typeface="Verdana"/>
                          <a:cs typeface="Verdana"/>
                        </a:rPr>
                        <a:t>n</a:t>
                      </a:r>
                      <a:r>
                        <a:rPr sz="1800" spc="-15" dirty="0">
                          <a:solidFill>
                            <a:srgbClr val="151515"/>
                          </a:solidFill>
                          <a:latin typeface="Verdana"/>
                          <a:cs typeface="Verdana"/>
                        </a:rPr>
                        <a:t> </a:t>
                      </a:r>
                      <a:r>
                        <a:rPr sz="1800" dirty="0">
                          <a:solidFill>
                            <a:srgbClr val="151515"/>
                          </a:solidFill>
                          <a:latin typeface="Verdana"/>
                          <a:cs typeface="Verdana"/>
                        </a:rPr>
                        <a:t>our</a:t>
                      </a:r>
                      <a:r>
                        <a:rPr sz="1800" spc="-15" dirty="0">
                          <a:solidFill>
                            <a:srgbClr val="151515"/>
                          </a:solidFill>
                          <a:latin typeface="Verdana"/>
                          <a:cs typeface="Verdana"/>
                        </a:rPr>
                        <a:t> </a:t>
                      </a:r>
                      <a:r>
                        <a:rPr sz="1800" spc="-10" dirty="0">
                          <a:solidFill>
                            <a:srgbClr val="151515"/>
                          </a:solidFill>
                          <a:latin typeface="Verdana"/>
                          <a:cs typeface="Verdana"/>
                        </a:rPr>
                        <a:t>q</a:t>
                      </a:r>
                      <a:r>
                        <a:rPr sz="1800" dirty="0">
                          <a:solidFill>
                            <a:srgbClr val="151515"/>
                          </a:solidFill>
                          <a:latin typeface="Verdana"/>
                          <a:cs typeface="Verdana"/>
                        </a:rPr>
                        <a:t>ual</a:t>
                      </a:r>
                      <a:r>
                        <a:rPr sz="1800" spc="5" dirty="0">
                          <a:solidFill>
                            <a:srgbClr val="151515"/>
                          </a:solidFill>
                          <a:latin typeface="Verdana"/>
                          <a:cs typeface="Verdana"/>
                        </a:rPr>
                        <a:t>i</a:t>
                      </a:r>
                      <a:r>
                        <a:rPr sz="1800" dirty="0">
                          <a:solidFill>
                            <a:srgbClr val="151515"/>
                          </a:solidFill>
                          <a:latin typeface="Verdana"/>
                          <a:cs typeface="Verdana"/>
                        </a:rPr>
                        <a:t>f</a:t>
                      </a:r>
                      <a:r>
                        <a:rPr sz="1800" spc="5" dirty="0">
                          <a:solidFill>
                            <a:srgbClr val="151515"/>
                          </a:solidFill>
                          <a:latin typeface="Verdana"/>
                          <a:cs typeface="Verdana"/>
                        </a:rPr>
                        <a:t>i</a:t>
                      </a:r>
                      <a:r>
                        <a:rPr sz="1800" dirty="0">
                          <a:solidFill>
                            <a:srgbClr val="151515"/>
                          </a:solidFill>
                          <a:latin typeface="Verdana"/>
                          <a:cs typeface="Verdana"/>
                        </a:rPr>
                        <a:t>c</a:t>
                      </a:r>
                      <a:r>
                        <a:rPr sz="1800" spc="-5" dirty="0">
                          <a:solidFill>
                            <a:srgbClr val="151515"/>
                          </a:solidFill>
                          <a:latin typeface="Verdana"/>
                          <a:cs typeface="Verdana"/>
                        </a:rPr>
                        <a:t>a</a:t>
                      </a:r>
                      <a:r>
                        <a:rPr sz="1800" dirty="0">
                          <a:solidFill>
                            <a:srgbClr val="151515"/>
                          </a:solidFill>
                          <a:latin typeface="Verdana"/>
                          <a:cs typeface="Verdana"/>
                        </a:rPr>
                        <a:t>tion</a:t>
                      </a:r>
                      <a:r>
                        <a:rPr sz="1800" spc="-10" dirty="0">
                          <a:solidFill>
                            <a:srgbClr val="151515"/>
                          </a:solidFill>
                          <a:latin typeface="Verdana"/>
                          <a:cs typeface="Verdana"/>
                        </a:rPr>
                        <a:t>s</a:t>
                      </a:r>
                      <a:r>
                        <a:rPr sz="1800" dirty="0">
                          <a:solidFill>
                            <a:srgbClr val="151515"/>
                          </a:solidFill>
                          <a:latin typeface="Verdana"/>
                          <a:cs typeface="Verdana"/>
                        </a:rPr>
                        <a:t>...</a:t>
                      </a:r>
                      <a:endParaRPr sz="1800">
                        <a:latin typeface="Verdana"/>
                        <a:cs typeface="Verdana"/>
                      </a:endParaRPr>
                    </a:p>
                  </a:txBody>
                  <a:tcPr marL="0" marR="0" marT="0" marB="0">
                    <a:lnL w="12700">
                      <a:solidFill>
                        <a:srgbClr val="151515"/>
                      </a:solidFill>
                      <a:prstDash val="solid"/>
                    </a:lnL>
                    <a:lnR w="12700">
                      <a:solidFill>
                        <a:srgbClr val="151515"/>
                      </a:solidFill>
                      <a:prstDash val="solid"/>
                    </a:lnR>
                  </a:tcPr>
                </a:tc>
                <a:extLst>
                  <a:ext uri="{0D108BD9-81ED-4DB2-BD59-A6C34878D82A}">
                    <a16:rowId xmlns:a16="http://schemas.microsoft.com/office/drawing/2014/main" val="10002"/>
                  </a:ext>
                </a:extLst>
              </a:tr>
              <a:tr h="640080">
                <a:tc>
                  <a:txBody>
                    <a:bodyPr/>
                    <a:lstStyle/>
                    <a:p>
                      <a:pPr marL="482600">
                        <a:lnSpc>
                          <a:spcPct val="100000"/>
                        </a:lnSpc>
                      </a:pPr>
                      <a:r>
                        <a:rPr sz="1800" i="1" spc="-5" dirty="0">
                          <a:solidFill>
                            <a:srgbClr val="151515"/>
                          </a:solidFill>
                          <a:latin typeface="Verdana"/>
                          <a:cs typeface="Verdana"/>
                        </a:rPr>
                        <a:t>M</a:t>
                      </a:r>
                      <a:r>
                        <a:rPr sz="1800" i="1" dirty="0">
                          <a:solidFill>
                            <a:srgbClr val="151515"/>
                          </a:solidFill>
                          <a:latin typeface="Verdana"/>
                          <a:cs typeface="Verdana"/>
                        </a:rPr>
                        <a:t>e</a:t>
                      </a:r>
                      <a:r>
                        <a:rPr sz="1800" i="1" spc="-10" dirty="0">
                          <a:solidFill>
                            <a:srgbClr val="151515"/>
                          </a:solidFill>
                          <a:latin typeface="Verdana"/>
                          <a:cs typeface="Verdana"/>
                        </a:rPr>
                        <a:t>t</a:t>
                      </a:r>
                      <a:r>
                        <a:rPr sz="1800" i="1" dirty="0">
                          <a:solidFill>
                            <a:srgbClr val="151515"/>
                          </a:solidFill>
                          <a:latin typeface="Verdana"/>
                          <a:cs typeface="Verdana"/>
                        </a:rPr>
                        <a:t>ho</a:t>
                      </a:r>
                      <a:r>
                        <a:rPr sz="1800" i="1" spc="-10" dirty="0">
                          <a:solidFill>
                            <a:srgbClr val="151515"/>
                          </a:solidFill>
                          <a:latin typeface="Verdana"/>
                          <a:cs typeface="Verdana"/>
                        </a:rPr>
                        <a:t>d</a:t>
                      </a:r>
                      <a:r>
                        <a:rPr sz="1800" i="1" spc="-5" dirty="0">
                          <a:solidFill>
                            <a:srgbClr val="151515"/>
                          </a:solidFill>
                          <a:latin typeface="Verdana"/>
                          <a:cs typeface="Verdana"/>
                        </a:rPr>
                        <a:t>s</a:t>
                      </a:r>
                      <a:r>
                        <a:rPr sz="1800" dirty="0">
                          <a:solidFill>
                            <a:srgbClr val="151515"/>
                          </a:solidFill>
                          <a:latin typeface="Verdana"/>
                          <a:cs typeface="Verdana"/>
                        </a:rPr>
                        <a:t>:</a:t>
                      </a:r>
                      <a:r>
                        <a:rPr sz="1800" spc="15" dirty="0">
                          <a:solidFill>
                            <a:srgbClr val="151515"/>
                          </a:solidFill>
                          <a:latin typeface="Verdana"/>
                          <a:cs typeface="Verdana"/>
                        </a:rPr>
                        <a:t> </a:t>
                      </a:r>
                      <a:r>
                        <a:rPr sz="1800" spc="-200" dirty="0">
                          <a:solidFill>
                            <a:srgbClr val="151515"/>
                          </a:solidFill>
                          <a:latin typeface="Verdana"/>
                          <a:cs typeface="Verdana"/>
                        </a:rPr>
                        <a:t>T</a:t>
                      </a:r>
                      <a:r>
                        <a:rPr sz="1800" dirty="0">
                          <a:solidFill>
                            <a:srgbClr val="151515"/>
                          </a:solidFill>
                          <a:latin typeface="Verdana"/>
                          <a:cs typeface="Verdana"/>
                        </a:rPr>
                        <a:t>o</a:t>
                      </a:r>
                      <a:r>
                        <a:rPr sz="1800" spc="-10" dirty="0">
                          <a:solidFill>
                            <a:srgbClr val="151515"/>
                          </a:solidFill>
                          <a:latin typeface="Verdana"/>
                          <a:cs typeface="Verdana"/>
                        </a:rPr>
                        <a:t> </a:t>
                      </a:r>
                      <a:r>
                        <a:rPr sz="1800" dirty="0">
                          <a:solidFill>
                            <a:srgbClr val="151515"/>
                          </a:solidFill>
                          <a:latin typeface="Verdana"/>
                          <a:cs typeface="Verdana"/>
                        </a:rPr>
                        <a:t>con</a:t>
                      </a:r>
                      <a:r>
                        <a:rPr sz="1800" spc="-10" dirty="0">
                          <a:solidFill>
                            <a:srgbClr val="151515"/>
                          </a:solidFill>
                          <a:latin typeface="Verdana"/>
                          <a:cs typeface="Verdana"/>
                        </a:rPr>
                        <a:t>d</a:t>
                      </a:r>
                      <a:r>
                        <a:rPr sz="1800" dirty="0">
                          <a:solidFill>
                            <a:srgbClr val="151515"/>
                          </a:solidFill>
                          <a:latin typeface="Verdana"/>
                          <a:cs typeface="Verdana"/>
                        </a:rPr>
                        <a:t>uct</a:t>
                      </a:r>
                      <a:r>
                        <a:rPr sz="1800" spc="10" dirty="0">
                          <a:solidFill>
                            <a:srgbClr val="151515"/>
                          </a:solidFill>
                          <a:latin typeface="Verdana"/>
                          <a:cs typeface="Verdana"/>
                        </a:rPr>
                        <a:t> </a:t>
                      </a:r>
                      <a:r>
                        <a:rPr sz="1800" dirty="0">
                          <a:solidFill>
                            <a:srgbClr val="151515"/>
                          </a:solidFill>
                          <a:latin typeface="Verdana"/>
                          <a:cs typeface="Verdana"/>
                        </a:rPr>
                        <a:t>th</a:t>
                      </a:r>
                      <a:r>
                        <a:rPr sz="1800" spc="-5" dirty="0">
                          <a:solidFill>
                            <a:srgbClr val="151515"/>
                          </a:solidFill>
                          <a:latin typeface="Verdana"/>
                          <a:cs typeface="Verdana"/>
                        </a:rPr>
                        <a:t>e</a:t>
                      </a:r>
                      <a:r>
                        <a:rPr sz="1800" dirty="0">
                          <a:solidFill>
                            <a:srgbClr val="151515"/>
                          </a:solidFill>
                          <a:latin typeface="Verdana"/>
                          <a:cs typeface="Verdana"/>
                        </a:rPr>
                        <a:t>se</a:t>
                      </a:r>
                      <a:r>
                        <a:rPr sz="1800" spc="10" dirty="0">
                          <a:solidFill>
                            <a:srgbClr val="151515"/>
                          </a:solidFill>
                          <a:latin typeface="Verdana"/>
                          <a:cs typeface="Verdana"/>
                        </a:rPr>
                        <a:t> </a:t>
                      </a:r>
                      <a:r>
                        <a:rPr sz="1800" dirty="0">
                          <a:solidFill>
                            <a:srgbClr val="151515"/>
                          </a:solidFill>
                          <a:latin typeface="Verdana"/>
                          <a:cs typeface="Verdana"/>
                        </a:rPr>
                        <a:t>me</a:t>
                      </a:r>
                      <a:r>
                        <a:rPr sz="1800" spc="-10" dirty="0">
                          <a:solidFill>
                            <a:srgbClr val="151515"/>
                          </a:solidFill>
                          <a:latin typeface="Verdana"/>
                          <a:cs typeface="Verdana"/>
                        </a:rPr>
                        <a:t>t</a:t>
                      </a:r>
                      <a:r>
                        <a:rPr sz="1800" dirty="0">
                          <a:solidFill>
                            <a:srgbClr val="151515"/>
                          </a:solidFill>
                          <a:latin typeface="Verdana"/>
                          <a:cs typeface="Verdana"/>
                        </a:rPr>
                        <a:t>ho</a:t>
                      </a:r>
                      <a:r>
                        <a:rPr sz="1800" spc="-10" dirty="0">
                          <a:solidFill>
                            <a:srgbClr val="151515"/>
                          </a:solidFill>
                          <a:latin typeface="Verdana"/>
                          <a:cs typeface="Verdana"/>
                        </a:rPr>
                        <a:t>d</a:t>
                      </a:r>
                      <a:r>
                        <a:rPr sz="1800" dirty="0">
                          <a:solidFill>
                            <a:srgbClr val="151515"/>
                          </a:solidFill>
                          <a:latin typeface="Verdana"/>
                          <a:cs typeface="Verdana"/>
                        </a:rPr>
                        <a:t>s.</a:t>
                      </a:r>
                      <a:r>
                        <a:rPr sz="1800" spc="5" dirty="0">
                          <a:solidFill>
                            <a:srgbClr val="151515"/>
                          </a:solidFill>
                          <a:latin typeface="Verdana"/>
                          <a:cs typeface="Verdana"/>
                        </a:rPr>
                        <a:t>.</a:t>
                      </a:r>
                      <a:r>
                        <a:rPr sz="1800" dirty="0">
                          <a:solidFill>
                            <a:srgbClr val="151515"/>
                          </a:solidFill>
                          <a:latin typeface="Verdana"/>
                          <a:cs typeface="Verdana"/>
                        </a:rPr>
                        <a:t>.</a:t>
                      </a:r>
                      <a:endParaRPr sz="1800">
                        <a:latin typeface="Verdana"/>
                        <a:cs typeface="Verdana"/>
                      </a:endParaRPr>
                    </a:p>
                  </a:txBody>
                  <a:tcPr marL="0" marR="0" marT="0" marB="0">
                    <a:lnL w="12700">
                      <a:solidFill>
                        <a:srgbClr val="151515"/>
                      </a:solidFill>
                      <a:prstDash val="solid"/>
                    </a:lnL>
                    <a:lnR w="12700">
                      <a:solidFill>
                        <a:srgbClr val="151515"/>
                      </a:solidFill>
                      <a:prstDash val="solid"/>
                    </a:lnR>
                    <a:solidFill>
                      <a:srgbClr val="00A2D2"/>
                    </a:solidFill>
                  </a:tcPr>
                </a:tc>
                <a:extLst>
                  <a:ext uri="{0D108BD9-81ED-4DB2-BD59-A6C34878D82A}">
                    <a16:rowId xmlns:a16="http://schemas.microsoft.com/office/drawing/2014/main" val="10003"/>
                  </a:ext>
                </a:extLst>
              </a:tr>
              <a:tr h="640080">
                <a:tc>
                  <a:txBody>
                    <a:bodyPr/>
                    <a:lstStyle/>
                    <a:p>
                      <a:pPr marL="482600">
                        <a:lnSpc>
                          <a:spcPct val="100000"/>
                        </a:lnSpc>
                      </a:pPr>
                      <a:r>
                        <a:rPr sz="1800" i="1" spc="-5" dirty="0">
                          <a:solidFill>
                            <a:srgbClr val="151515"/>
                          </a:solidFill>
                          <a:latin typeface="Verdana"/>
                          <a:cs typeface="Verdana"/>
                        </a:rPr>
                        <a:t>O</a:t>
                      </a:r>
                      <a:r>
                        <a:rPr sz="1800" i="1" spc="-10" dirty="0">
                          <a:solidFill>
                            <a:srgbClr val="151515"/>
                          </a:solidFill>
                          <a:latin typeface="Verdana"/>
                          <a:cs typeface="Verdana"/>
                        </a:rPr>
                        <a:t>b</a:t>
                      </a:r>
                      <a:r>
                        <a:rPr sz="1800" i="1" spc="-5" dirty="0">
                          <a:solidFill>
                            <a:srgbClr val="151515"/>
                          </a:solidFill>
                          <a:latin typeface="Verdana"/>
                          <a:cs typeface="Verdana"/>
                        </a:rPr>
                        <a:t>jec</a:t>
                      </a:r>
                      <a:r>
                        <a:rPr sz="1800" i="1" spc="-10" dirty="0">
                          <a:solidFill>
                            <a:srgbClr val="151515"/>
                          </a:solidFill>
                          <a:latin typeface="Verdana"/>
                          <a:cs typeface="Verdana"/>
                        </a:rPr>
                        <a:t>t</a:t>
                      </a:r>
                      <a:r>
                        <a:rPr sz="1800" i="1" spc="-5" dirty="0">
                          <a:solidFill>
                            <a:srgbClr val="151515"/>
                          </a:solidFill>
                          <a:latin typeface="Verdana"/>
                          <a:cs typeface="Verdana"/>
                        </a:rPr>
                        <a:t>i</a:t>
                      </a:r>
                      <a:r>
                        <a:rPr sz="1800" i="1" dirty="0">
                          <a:solidFill>
                            <a:srgbClr val="151515"/>
                          </a:solidFill>
                          <a:latin typeface="Verdana"/>
                          <a:cs typeface="Verdana"/>
                        </a:rPr>
                        <a:t>ve</a:t>
                      </a:r>
                      <a:r>
                        <a:rPr sz="1800" i="1" spc="-5" dirty="0">
                          <a:solidFill>
                            <a:srgbClr val="151515"/>
                          </a:solidFill>
                          <a:latin typeface="Verdana"/>
                          <a:cs typeface="Verdana"/>
                        </a:rPr>
                        <a:t>s</a:t>
                      </a:r>
                      <a:r>
                        <a:rPr sz="1800" dirty="0">
                          <a:solidFill>
                            <a:srgbClr val="151515"/>
                          </a:solidFill>
                          <a:latin typeface="Verdana"/>
                          <a:cs typeface="Verdana"/>
                        </a:rPr>
                        <a:t>:</a:t>
                      </a:r>
                      <a:r>
                        <a:rPr sz="1800" spc="20" dirty="0">
                          <a:solidFill>
                            <a:srgbClr val="151515"/>
                          </a:solidFill>
                          <a:latin typeface="Verdana"/>
                          <a:cs typeface="Verdana"/>
                        </a:rPr>
                        <a:t> </a:t>
                      </a:r>
                      <a:r>
                        <a:rPr sz="1800" spc="-200" dirty="0">
                          <a:solidFill>
                            <a:srgbClr val="151515"/>
                          </a:solidFill>
                          <a:latin typeface="Verdana"/>
                          <a:cs typeface="Verdana"/>
                        </a:rPr>
                        <a:t>T</a:t>
                      </a:r>
                      <a:r>
                        <a:rPr sz="1800" dirty="0">
                          <a:solidFill>
                            <a:srgbClr val="151515"/>
                          </a:solidFill>
                          <a:latin typeface="Verdana"/>
                          <a:cs typeface="Verdana"/>
                        </a:rPr>
                        <a:t>o</a:t>
                      </a:r>
                      <a:r>
                        <a:rPr sz="1800" spc="-15" dirty="0">
                          <a:solidFill>
                            <a:srgbClr val="151515"/>
                          </a:solidFill>
                          <a:latin typeface="Verdana"/>
                          <a:cs typeface="Verdana"/>
                        </a:rPr>
                        <a:t> </a:t>
                      </a:r>
                      <a:r>
                        <a:rPr sz="1800" dirty="0">
                          <a:solidFill>
                            <a:srgbClr val="151515"/>
                          </a:solidFill>
                          <a:latin typeface="Verdana"/>
                          <a:cs typeface="Verdana"/>
                        </a:rPr>
                        <a:t>a</a:t>
                      </a:r>
                      <a:r>
                        <a:rPr sz="1800" spc="-10" dirty="0">
                          <a:solidFill>
                            <a:srgbClr val="151515"/>
                          </a:solidFill>
                          <a:latin typeface="Verdana"/>
                          <a:cs typeface="Verdana"/>
                        </a:rPr>
                        <a:t>c</a:t>
                      </a:r>
                      <a:r>
                        <a:rPr sz="1800" dirty="0">
                          <a:solidFill>
                            <a:srgbClr val="151515"/>
                          </a:solidFill>
                          <a:latin typeface="Verdana"/>
                          <a:cs typeface="Verdana"/>
                        </a:rPr>
                        <a:t>h</a:t>
                      </a:r>
                      <a:r>
                        <a:rPr sz="1800" spc="5" dirty="0">
                          <a:solidFill>
                            <a:srgbClr val="151515"/>
                          </a:solidFill>
                          <a:latin typeface="Verdana"/>
                          <a:cs typeface="Verdana"/>
                        </a:rPr>
                        <a:t>i</a:t>
                      </a:r>
                      <a:r>
                        <a:rPr sz="1800" spc="-5" dirty="0">
                          <a:solidFill>
                            <a:srgbClr val="151515"/>
                          </a:solidFill>
                          <a:latin typeface="Verdana"/>
                          <a:cs typeface="Verdana"/>
                        </a:rPr>
                        <a:t>e</a:t>
                      </a:r>
                      <a:r>
                        <a:rPr sz="1800" spc="-25" dirty="0">
                          <a:solidFill>
                            <a:srgbClr val="151515"/>
                          </a:solidFill>
                          <a:latin typeface="Verdana"/>
                          <a:cs typeface="Verdana"/>
                        </a:rPr>
                        <a:t>v</a:t>
                      </a:r>
                      <a:r>
                        <a:rPr sz="1800" dirty="0">
                          <a:solidFill>
                            <a:srgbClr val="151515"/>
                          </a:solidFill>
                          <a:latin typeface="Verdana"/>
                          <a:cs typeface="Verdana"/>
                        </a:rPr>
                        <a:t>e</a:t>
                      </a:r>
                      <a:r>
                        <a:rPr sz="1800" spc="-5" dirty="0">
                          <a:solidFill>
                            <a:srgbClr val="151515"/>
                          </a:solidFill>
                          <a:latin typeface="Verdana"/>
                          <a:cs typeface="Verdana"/>
                        </a:rPr>
                        <a:t> </a:t>
                      </a:r>
                      <a:r>
                        <a:rPr sz="1800" dirty="0">
                          <a:solidFill>
                            <a:srgbClr val="151515"/>
                          </a:solidFill>
                          <a:latin typeface="Verdana"/>
                          <a:cs typeface="Verdana"/>
                        </a:rPr>
                        <a:t>th</a:t>
                      </a:r>
                      <a:r>
                        <a:rPr sz="1800" spc="-10" dirty="0">
                          <a:solidFill>
                            <a:srgbClr val="151515"/>
                          </a:solidFill>
                          <a:latin typeface="Verdana"/>
                          <a:cs typeface="Verdana"/>
                        </a:rPr>
                        <a:t>e</a:t>
                      </a:r>
                      <a:r>
                        <a:rPr sz="1800" dirty="0">
                          <a:solidFill>
                            <a:srgbClr val="151515"/>
                          </a:solidFill>
                          <a:latin typeface="Verdana"/>
                          <a:cs typeface="Verdana"/>
                        </a:rPr>
                        <a:t>se</a:t>
                      </a:r>
                      <a:r>
                        <a:rPr sz="1800" spc="5" dirty="0">
                          <a:solidFill>
                            <a:srgbClr val="151515"/>
                          </a:solidFill>
                          <a:latin typeface="Verdana"/>
                          <a:cs typeface="Verdana"/>
                        </a:rPr>
                        <a:t> </a:t>
                      </a:r>
                      <a:r>
                        <a:rPr sz="1800" dirty="0">
                          <a:solidFill>
                            <a:srgbClr val="151515"/>
                          </a:solidFill>
                          <a:latin typeface="Verdana"/>
                          <a:cs typeface="Verdana"/>
                        </a:rPr>
                        <a:t>o</a:t>
                      </a:r>
                      <a:r>
                        <a:rPr sz="1800" spc="-10" dirty="0">
                          <a:solidFill>
                            <a:srgbClr val="151515"/>
                          </a:solidFill>
                          <a:latin typeface="Verdana"/>
                          <a:cs typeface="Verdana"/>
                        </a:rPr>
                        <a:t>b</a:t>
                      </a:r>
                      <a:r>
                        <a:rPr sz="1800" spc="-5" dirty="0">
                          <a:solidFill>
                            <a:srgbClr val="151515"/>
                          </a:solidFill>
                          <a:latin typeface="Verdana"/>
                          <a:cs typeface="Verdana"/>
                        </a:rPr>
                        <a:t>jec</a:t>
                      </a:r>
                      <a:r>
                        <a:rPr sz="1800" spc="-10" dirty="0">
                          <a:solidFill>
                            <a:srgbClr val="151515"/>
                          </a:solidFill>
                          <a:latin typeface="Verdana"/>
                          <a:cs typeface="Verdana"/>
                        </a:rPr>
                        <a:t>t</a:t>
                      </a:r>
                      <a:r>
                        <a:rPr sz="1800" spc="5" dirty="0">
                          <a:solidFill>
                            <a:srgbClr val="151515"/>
                          </a:solidFill>
                          <a:latin typeface="Verdana"/>
                          <a:cs typeface="Verdana"/>
                        </a:rPr>
                        <a:t>i</a:t>
                      </a:r>
                      <a:r>
                        <a:rPr sz="1800" spc="-25" dirty="0">
                          <a:solidFill>
                            <a:srgbClr val="151515"/>
                          </a:solidFill>
                          <a:latin typeface="Verdana"/>
                          <a:cs typeface="Verdana"/>
                        </a:rPr>
                        <a:t>v</a:t>
                      </a:r>
                      <a:r>
                        <a:rPr sz="1800" spc="-5" dirty="0">
                          <a:solidFill>
                            <a:srgbClr val="151515"/>
                          </a:solidFill>
                          <a:latin typeface="Verdana"/>
                          <a:cs typeface="Verdana"/>
                        </a:rPr>
                        <a:t>e</a:t>
                      </a:r>
                      <a:r>
                        <a:rPr sz="1800" dirty="0">
                          <a:solidFill>
                            <a:srgbClr val="151515"/>
                          </a:solidFill>
                          <a:latin typeface="Verdana"/>
                          <a:cs typeface="Verdana"/>
                        </a:rPr>
                        <a:t>s...</a:t>
                      </a:r>
                      <a:endParaRPr sz="1800">
                        <a:latin typeface="Verdana"/>
                        <a:cs typeface="Verdana"/>
                      </a:endParaRPr>
                    </a:p>
                  </a:txBody>
                  <a:tcPr marL="0" marR="0" marT="0" marB="0">
                    <a:lnL w="12700">
                      <a:solidFill>
                        <a:srgbClr val="151515"/>
                      </a:solidFill>
                      <a:prstDash val="solid"/>
                    </a:lnL>
                    <a:lnR w="12700">
                      <a:solidFill>
                        <a:srgbClr val="151515"/>
                      </a:solidFill>
                      <a:prstDash val="solid"/>
                    </a:lnR>
                    <a:solidFill>
                      <a:srgbClr val="F36754"/>
                    </a:solidFill>
                  </a:tcPr>
                </a:tc>
                <a:extLst>
                  <a:ext uri="{0D108BD9-81ED-4DB2-BD59-A6C34878D82A}">
                    <a16:rowId xmlns:a16="http://schemas.microsoft.com/office/drawing/2014/main" val="10004"/>
                  </a:ext>
                </a:extLst>
              </a:tr>
              <a:tr h="640080">
                <a:tc>
                  <a:txBody>
                    <a:bodyPr/>
                    <a:lstStyle/>
                    <a:p>
                      <a:pPr marL="482600">
                        <a:lnSpc>
                          <a:spcPct val="100000"/>
                        </a:lnSpc>
                      </a:pPr>
                      <a:r>
                        <a:rPr sz="1800" i="1" dirty="0">
                          <a:solidFill>
                            <a:srgbClr val="151515"/>
                          </a:solidFill>
                          <a:latin typeface="Verdana"/>
                          <a:cs typeface="Verdana"/>
                        </a:rPr>
                        <a:t>Situatio</a:t>
                      </a:r>
                      <a:r>
                        <a:rPr sz="1800" i="1" spc="-5" dirty="0">
                          <a:solidFill>
                            <a:srgbClr val="151515"/>
                          </a:solidFill>
                          <a:latin typeface="Verdana"/>
                          <a:cs typeface="Verdana"/>
                        </a:rPr>
                        <a:t>n</a:t>
                      </a:r>
                      <a:r>
                        <a:rPr sz="1800" dirty="0">
                          <a:solidFill>
                            <a:srgbClr val="151515"/>
                          </a:solidFill>
                          <a:latin typeface="Verdana"/>
                          <a:cs typeface="Verdana"/>
                        </a:rPr>
                        <a:t>:</a:t>
                      </a:r>
                      <a:r>
                        <a:rPr sz="1800" spc="-15" dirty="0">
                          <a:solidFill>
                            <a:srgbClr val="151515"/>
                          </a:solidFill>
                          <a:latin typeface="Verdana"/>
                          <a:cs typeface="Verdana"/>
                        </a:rPr>
                        <a:t> </a:t>
                      </a:r>
                      <a:r>
                        <a:rPr sz="1800" dirty="0">
                          <a:solidFill>
                            <a:srgbClr val="151515"/>
                          </a:solidFill>
                          <a:latin typeface="Verdana"/>
                          <a:cs typeface="Verdana"/>
                        </a:rPr>
                        <a:t>Which</a:t>
                      </a:r>
                      <a:r>
                        <a:rPr sz="1800" spc="-10"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 a</a:t>
                      </a:r>
                      <a:r>
                        <a:rPr sz="1800" spc="-10" dirty="0">
                          <a:solidFill>
                            <a:srgbClr val="151515"/>
                          </a:solidFill>
                          <a:latin typeface="Verdana"/>
                          <a:cs typeface="Verdana"/>
                        </a:rPr>
                        <a:t>dd</a:t>
                      </a:r>
                      <a:r>
                        <a:rPr sz="1800" dirty="0">
                          <a:solidFill>
                            <a:srgbClr val="151515"/>
                          </a:solidFill>
                          <a:latin typeface="Verdana"/>
                          <a:cs typeface="Verdana"/>
                        </a:rPr>
                        <a:t>r</a:t>
                      </a:r>
                      <a:r>
                        <a:rPr sz="1800" spc="-5" dirty="0">
                          <a:solidFill>
                            <a:srgbClr val="151515"/>
                          </a:solidFill>
                          <a:latin typeface="Verdana"/>
                          <a:cs typeface="Verdana"/>
                        </a:rPr>
                        <a:t>e</a:t>
                      </a:r>
                      <a:r>
                        <a:rPr sz="1800" dirty="0">
                          <a:solidFill>
                            <a:srgbClr val="151515"/>
                          </a:solidFill>
                          <a:latin typeface="Verdana"/>
                          <a:cs typeface="Verdana"/>
                        </a:rPr>
                        <a:t>ss</a:t>
                      </a:r>
                      <a:r>
                        <a:rPr sz="1800" spc="10" dirty="0">
                          <a:solidFill>
                            <a:srgbClr val="151515"/>
                          </a:solidFill>
                          <a:latin typeface="Verdana"/>
                          <a:cs typeface="Verdana"/>
                        </a:rPr>
                        <a:t> </a:t>
                      </a:r>
                      <a:r>
                        <a:rPr sz="1800" dirty="0">
                          <a:solidFill>
                            <a:srgbClr val="151515"/>
                          </a:solidFill>
                          <a:latin typeface="Verdana"/>
                          <a:cs typeface="Verdana"/>
                        </a:rPr>
                        <a:t>the</a:t>
                      </a:r>
                      <a:r>
                        <a:rPr sz="1800" spc="10" dirty="0">
                          <a:solidFill>
                            <a:srgbClr val="151515"/>
                          </a:solidFill>
                          <a:latin typeface="Verdana"/>
                          <a:cs typeface="Verdana"/>
                        </a:rPr>
                        <a:t> </a:t>
                      </a:r>
                      <a:r>
                        <a:rPr sz="1800" spc="-10" dirty="0">
                          <a:solidFill>
                            <a:srgbClr val="151515"/>
                          </a:solidFill>
                          <a:latin typeface="Verdana"/>
                          <a:cs typeface="Verdana"/>
                        </a:rPr>
                        <a:t>p</a:t>
                      </a:r>
                      <a:r>
                        <a:rPr sz="1800" dirty="0">
                          <a:solidFill>
                            <a:srgbClr val="151515"/>
                          </a:solidFill>
                          <a:latin typeface="Verdana"/>
                          <a:cs typeface="Verdana"/>
                        </a:rPr>
                        <a:t>ro</a:t>
                      </a:r>
                      <a:r>
                        <a:rPr sz="1800" spc="-10" dirty="0">
                          <a:solidFill>
                            <a:srgbClr val="151515"/>
                          </a:solidFill>
                          <a:latin typeface="Verdana"/>
                          <a:cs typeface="Verdana"/>
                        </a:rPr>
                        <a:t>b</a:t>
                      </a:r>
                      <a:r>
                        <a:rPr sz="1800" spc="5" dirty="0">
                          <a:solidFill>
                            <a:srgbClr val="151515"/>
                          </a:solidFill>
                          <a:latin typeface="Verdana"/>
                          <a:cs typeface="Verdana"/>
                        </a:rPr>
                        <a:t>l</a:t>
                      </a:r>
                      <a:r>
                        <a:rPr sz="1800" dirty="0">
                          <a:solidFill>
                            <a:srgbClr val="151515"/>
                          </a:solidFill>
                          <a:latin typeface="Verdana"/>
                          <a:cs typeface="Verdana"/>
                        </a:rPr>
                        <a:t>em </a:t>
                      </a:r>
                      <a:r>
                        <a:rPr sz="1800" spc="-5" dirty="0">
                          <a:solidFill>
                            <a:srgbClr val="151515"/>
                          </a:solidFill>
                          <a:latin typeface="Verdana"/>
                          <a:cs typeface="Verdana"/>
                        </a:rPr>
                        <a:t>(o</a:t>
                      </a:r>
                      <a:r>
                        <a:rPr sz="1800" dirty="0">
                          <a:solidFill>
                            <a:srgbClr val="151515"/>
                          </a:solidFill>
                          <a:latin typeface="Verdana"/>
                          <a:cs typeface="Verdana"/>
                        </a:rPr>
                        <a:t>r</a:t>
                      </a:r>
                      <a:r>
                        <a:rPr sz="1800" spc="-10" dirty="0">
                          <a:solidFill>
                            <a:srgbClr val="151515"/>
                          </a:solidFill>
                          <a:latin typeface="Verdana"/>
                          <a:cs typeface="Verdana"/>
                        </a:rPr>
                        <a:t> </a:t>
                      </a:r>
                      <a:r>
                        <a:rPr sz="1800" dirty="0">
                          <a:solidFill>
                            <a:srgbClr val="151515"/>
                          </a:solidFill>
                          <a:latin typeface="Verdana"/>
                          <a:cs typeface="Verdana"/>
                        </a:rPr>
                        <a:t>o</a:t>
                      </a:r>
                      <a:r>
                        <a:rPr sz="1800" spc="-10" dirty="0">
                          <a:solidFill>
                            <a:srgbClr val="151515"/>
                          </a:solidFill>
                          <a:latin typeface="Verdana"/>
                          <a:cs typeface="Verdana"/>
                        </a:rPr>
                        <a:t>pp</a:t>
                      </a:r>
                      <a:r>
                        <a:rPr sz="1800" dirty="0">
                          <a:solidFill>
                            <a:srgbClr val="151515"/>
                          </a:solidFill>
                          <a:latin typeface="Verdana"/>
                          <a:cs typeface="Verdana"/>
                        </a:rPr>
                        <a:t>ortun</a:t>
                      </a:r>
                      <a:r>
                        <a:rPr sz="1800" spc="5" dirty="0">
                          <a:solidFill>
                            <a:srgbClr val="151515"/>
                          </a:solidFill>
                          <a:latin typeface="Verdana"/>
                          <a:cs typeface="Verdana"/>
                        </a:rPr>
                        <a:t>i</a:t>
                      </a:r>
                      <a:r>
                        <a:rPr sz="1800" spc="-15" dirty="0">
                          <a:solidFill>
                            <a:srgbClr val="151515"/>
                          </a:solidFill>
                          <a:latin typeface="Verdana"/>
                          <a:cs typeface="Verdana"/>
                        </a:rPr>
                        <a:t>t</a:t>
                      </a:r>
                      <a:r>
                        <a:rPr sz="1800" dirty="0">
                          <a:solidFill>
                            <a:srgbClr val="151515"/>
                          </a:solidFill>
                          <a:latin typeface="Verdana"/>
                          <a:cs typeface="Verdana"/>
                        </a:rPr>
                        <a:t>y).</a:t>
                      </a:r>
                      <a:endParaRPr sz="1800">
                        <a:latin typeface="Verdana"/>
                        <a:cs typeface="Verdana"/>
                      </a:endParaRPr>
                    </a:p>
                  </a:txBody>
                  <a:tcPr marL="0" marR="0" marT="0" marB="0">
                    <a:lnL w="12700">
                      <a:solidFill>
                        <a:srgbClr val="151515"/>
                      </a:solidFill>
                      <a:prstDash val="solid"/>
                    </a:lnL>
                    <a:lnR w="12700">
                      <a:solidFill>
                        <a:srgbClr val="151515"/>
                      </a:solidFill>
                      <a:prstDash val="solid"/>
                    </a:lnR>
                    <a:lnB w="12700">
                      <a:solidFill>
                        <a:srgbClr val="151515"/>
                      </a:solidFill>
                      <a:prstDash val="solid"/>
                    </a:lnB>
                    <a:solidFill>
                      <a:srgbClr val="70B617"/>
                    </a:solidFill>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a:lnSpc>
                <a:spcPct val="100000"/>
              </a:lnSpc>
            </a:pPr>
            <a:r>
              <a:rPr sz="2400" spc="-5" dirty="0"/>
              <a:t>G</a:t>
            </a:r>
            <a:r>
              <a:rPr sz="2400" spc="-30" dirty="0"/>
              <a:t>ene</a:t>
            </a:r>
            <a:r>
              <a:rPr sz="2400" spc="-35" dirty="0"/>
              <a:t>r</a:t>
            </a:r>
            <a:r>
              <a:rPr sz="2400" spc="-25" dirty="0"/>
              <a:t>i</a:t>
            </a:r>
            <a:r>
              <a:rPr sz="2400" spc="-15" dirty="0"/>
              <a:t>c</a:t>
            </a:r>
            <a:r>
              <a:rPr sz="2400" spc="-20" dirty="0"/>
              <a:t> </a:t>
            </a:r>
            <a:r>
              <a:rPr sz="2400" spc="-45" dirty="0"/>
              <a:t>S</a:t>
            </a:r>
            <a:r>
              <a:rPr sz="2400" spc="-10" dirty="0"/>
              <a:t>t</a:t>
            </a:r>
            <a:r>
              <a:rPr sz="2400" spc="-35" dirty="0"/>
              <a:t>r</a:t>
            </a:r>
            <a:r>
              <a:rPr sz="2400" spc="-30" dirty="0"/>
              <a:t>uc</a:t>
            </a:r>
            <a:r>
              <a:rPr sz="2400" spc="-10" dirty="0"/>
              <a:t>t</a:t>
            </a:r>
            <a:r>
              <a:rPr sz="2400" spc="-35" dirty="0"/>
              <a:t>ur</a:t>
            </a:r>
            <a:r>
              <a:rPr sz="2400" spc="-30" dirty="0"/>
              <a:t>e</a:t>
            </a:r>
            <a:r>
              <a:rPr sz="2400" dirty="0">
                <a:latin typeface="Verdana"/>
                <a:cs typeface="Verdana"/>
              </a:rPr>
              <a:t>—</a:t>
            </a:r>
            <a:r>
              <a:rPr sz="2400" spc="-65" dirty="0"/>
              <a:t>R</a:t>
            </a:r>
            <a:r>
              <a:rPr sz="2400" spc="-30" dirty="0"/>
              <a:t>esea</a:t>
            </a:r>
            <a:r>
              <a:rPr sz="2400" spc="-35" dirty="0"/>
              <a:t>r</a:t>
            </a:r>
            <a:r>
              <a:rPr sz="2400" spc="-30" dirty="0"/>
              <a:t>c</a:t>
            </a:r>
            <a:r>
              <a:rPr sz="2400" spc="-20" dirty="0"/>
              <a:t>h</a:t>
            </a:r>
            <a:r>
              <a:rPr sz="2400" spc="-25" dirty="0"/>
              <a:t> </a:t>
            </a:r>
            <a:r>
              <a:rPr sz="2400" spc="-15" dirty="0"/>
              <a:t>P</a:t>
            </a:r>
            <a:r>
              <a:rPr sz="2400" spc="-40" dirty="0"/>
              <a:t>r</a:t>
            </a:r>
            <a:r>
              <a:rPr sz="2400" spc="-35" dirty="0"/>
              <a:t>o</a:t>
            </a:r>
            <a:r>
              <a:rPr sz="2400" spc="-20" dirty="0"/>
              <a:t>p</a:t>
            </a:r>
            <a:r>
              <a:rPr sz="2400" spc="-35" dirty="0"/>
              <a:t>o</a:t>
            </a:r>
            <a:r>
              <a:rPr sz="2400" spc="-30" dirty="0"/>
              <a:t>sa</a:t>
            </a:r>
            <a:r>
              <a:rPr sz="2400" dirty="0"/>
              <a:t>l</a:t>
            </a:r>
            <a:endParaRPr sz="2400">
              <a:latin typeface="Verdana"/>
              <a:cs typeface="Verdana"/>
            </a:endParaRPr>
          </a:p>
        </p:txBody>
      </p:sp>
      <p:sp>
        <p:nvSpPr>
          <p:cNvPr id="3" name="object 3"/>
          <p:cNvSpPr/>
          <p:nvPr/>
        </p:nvSpPr>
        <p:spPr>
          <a:xfrm>
            <a:off x="7511795" y="699516"/>
            <a:ext cx="1270" cy="125095"/>
          </a:xfrm>
          <a:custGeom>
            <a:avLst/>
            <a:gdLst/>
            <a:ahLst/>
            <a:cxnLst/>
            <a:rect l="l" t="t" r="r" b="b"/>
            <a:pathLst>
              <a:path w="1270" h="125094">
                <a:moveTo>
                  <a:pt x="0" y="124713"/>
                </a:moveTo>
                <a:lnTo>
                  <a:pt x="1270" y="0"/>
                </a:lnTo>
              </a:path>
            </a:pathLst>
          </a:custGeom>
          <a:ln w="12192">
            <a:solidFill>
              <a:srgbClr val="151515"/>
            </a:solidFill>
          </a:ln>
        </p:spPr>
        <p:txBody>
          <a:bodyPr wrap="square" lIns="0" tIns="0" rIns="0" bIns="0" rtlCol="0"/>
          <a:lstStyle/>
          <a:p>
            <a:endParaRPr/>
          </a:p>
        </p:txBody>
      </p:sp>
      <p:sp>
        <p:nvSpPr>
          <p:cNvPr id="4" name="object 4"/>
          <p:cNvSpPr/>
          <p:nvPr/>
        </p:nvSpPr>
        <p:spPr>
          <a:xfrm>
            <a:off x="6964680" y="824483"/>
            <a:ext cx="0" cy="60960"/>
          </a:xfrm>
          <a:custGeom>
            <a:avLst/>
            <a:gdLst/>
            <a:ahLst/>
            <a:cxnLst/>
            <a:rect l="l" t="t" r="r" b="b"/>
            <a:pathLst>
              <a:path h="60959">
                <a:moveTo>
                  <a:pt x="0" y="60960"/>
                </a:moveTo>
                <a:lnTo>
                  <a:pt x="0" y="0"/>
                </a:lnTo>
              </a:path>
            </a:pathLst>
          </a:custGeom>
          <a:ln w="12192">
            <a:solidFill>
              <a:srgbClr val="151515"/>
            </a:solidFill>
          </a:ln>
        </p:spPr>
        <p:txBody>
          <a:bodyPr wrap="square" lIns="0" tIns="0" rIns="0" bIns="0" rtlCol="0"/>
          <a:lstStyle/>
          <a:p>
            <a:endParaRPr/>
          </a:p>
        </p:txBody>
      </p:sp>
      <p:sp>
        <p:nvSpPr>
          <p:cNvPr id="5" name="object 5"/>
          <p:cNvSpPr/>
          <p:nvPr/>
        </p:nvSpPr>
        <p:spPr>
          <a:xfrm>
            <a:off x="6964680" y="1065275"/>
            <a:ext cx="0" cy="68580"/>
          </a:xfrm>
          <a:custGeom>
            <a:avLst/>
            <a:gdLst/>
            <a:ahLst/>
            <a:cxnLst/>
            <a:rect l="l" t="t" r="r" b="b"/>
            <a:pathLst>
              <a:path h="68580">
                <a:moveTo>
                  <a:pt x="0" y="68199"/>
                </a:moveTo>
                <a:lnTo>
                  <a:pt x="0" y="0"/>
                </a:lnTo>
              </a:path>
            </a:pathLst>
          </a:custGeom>
          <a:ln w="12192">
            <a:solidFill>
              <a:srgbClr val="151515"/>
            </a:solidFill>
          </a:ln>
        </p:spPr>
        <p:txBody>
          <a:bodyPr wrap="square" lIns="0" tIns="0" rIns="0" bIns="0" rtlCol="0"/>
          <a:lstStyle/>
          <a:p>
            <a:endParaRPr/>
          </a:p>
        </p:txBody>
      </p:sp>
      <p:sp>
        <p:nvSpPr>
          <p:cNvPr id="6" name="object 6"/>
          <p:cNvSpPr/>
          <p:nvPr/>
        </p:nvSpPr>
        <p:spPr>
          <a:xfrm>
            <a:off x="6926580" y="1339596"/>
            <a:ext cx="1270" cy="56515"/>
          </a:xfrm>
          <a:custGeom>
            <a:avLst/>
            <a:gdLst/>
            <a:ahLst/>
            <a:cxnLst/>
            <a:rect l="l" t="t" r="r" b="b"/>
            <a:pathLst>
              <a:path w="1270" h="56515">
                <a:moveTo>
                  <a:pt x="0" y="56387"/>
                </a:moveTo>
                <a:lnTo>
                  <a:pt x="1270" y="0"/>
                </a:lnTo>
              </a:path>
            </a:pathLst>
          </a:custGeom>
          <a:ln w="12192">
            <a:solidFill>
              <a:srgbClr val="151515"/>
            </a:solidFill>
          </a:ln>
        </p:spPr>
        <p:txBody>
          <a:bodyPr wrap="square" lIns="0" tIns="0" rIns="0" bIns="0" rtlCol="0"/>
          <a:lstStyle/>
          <a:p>
            <a:endParaRPr/>
          </a:p>
        </p:txBody>
      </p:sp>
      <p:sp>
        <p:nvSpPr>
          <p:cNvPr id="7" name="object 7"/>
          <p:cNvSpPr/>
          <p:nvPr/>
        </p:nvSpPr>
        <p:spPr>
          <a:xfrm>
            <a:off x="8065007" y="824483"/>
            <a:ext cx="0" cy="60960"/>
          </a:xfrm>
          <a:custGeom>
            <a:avLst/>
            <a:gdLst/>
            <a:ahLst/>
            <a:cxnLst/>
            <a:rect l="l" t="t" r="r" b="b"/>
            <a:pathLst>
              <a:path h="60959">
                <a:moveTo>
                  <a:pt x="0" y="60960"/>
                </a:moveTo>
                <a:lnTo>
                  <a:pt x="0" y="0"/>
                </a:lnTo>
              </a:path>
            </a:pathLst>
          </a:custGeom>
          <a:ln w="12192">
            <a:solidFill>
              <a:srgbClr val="151515"/>
            </a:solidFill>
          </a:ln>
        </p:spPr>
        <p:txBody>
          <a:bodyPr wrap="square" lIns="0" tIns="0" rIns="0" bIns="0" rtlCol="0"/>
          <a:lstStyle/>
          <a:p>
            <a:endParaRPr/>
          </a:p>
        </p:txBody>
      </p:sp>
      <p:sp>
        <p:nvSpPr>
          <p:cNvPr id="8" name="object 8"/>
          <p:cNvSpPr/>
          <p:nvPr/>
        </p:nvSpPr>
        <p:spPr>
          <a:xfrm>
            <a:off x="8065007" y="1065275"/>
            <a:ext cx="0" cy="125095"/>
          </a:xfrm>
          <a:custGeom>
            <a:avLst/>
            <a:gdLst/>
            <a:ahLst/>
            <a:cxnLst/>
            <a:rect l="l" t="t" r="r" b="b"/>
            <a:pathLst>
              <a:path h="125094">
                <a:moveTo>
                  <a:pt x="0" y="124713"/>
                </a:moveTo>
                <a:lnTo>
                  <a:pt x="0" y="0"/>
                </a:lnTo>
              </a:path>
            </a:pathLst>
          </a:custGeom>
          <a:ln w="12192">
            <a:solidFill>
              <a:srgbClr val="151515"/>
            </a:solidFill>
          </a:ln>
        </p:spPr>
        <p:txBody>
          <a:bodyPr wrap="square" lIns="0" tIns="0" rIns="0" bIns="0" rtlCol="0"/>
          <a:lstStyle/>
          <a:p>
            <a:endParaRPr/>
          </a:p>
        </p:txBody>
      </p:sp>
      <p:sp>
        <p:nvSpPr>
          <p:cNvPr id="9" name="object 9"/>
          <p:cNvSpPr/>
          <p:nvPr/>
        </p:nvSpPr>
        <p:spPr>
          <a:xfrm>
            <a:off x="6725411" y="1132332"/>
            <a:ext cx="0" cy="58419"/>
          </a:xfrm>
          <a:custGeom>
            <a:avLst/>
            <a:gdLst/>
            <a:ahLst/>
            <a:cxnLst/>
            <a:rect l="l" t="t" r="r" b="b"/>
            <a:pathLst>
              <a:path h="58419">
                <a:moveTo>
                  <a:pt x="0" y="57912"/>
                </a:moveTo>
                <a:lnTo>
                  <a:pt x="0" y="0"/>
                </a:lnTo>
              </a:path>
            </a:pathLst>
          </a:custGeom>
          <a:ln w="12192">
            <a:solidFill>
              <a:srgbClr val="151515"/>
            </a:solidFill>
          </a:ln>
        </p:spPr>
        <p:txBody>
          <a:bodyPr wrap="square" lIns="0" tIns="0" rIns="0" bIns="0" rtlCol="0"/>
          <a:lstStyle/>
          <a:p>
            <a:endParaRPr/>
          </a:p>
        </p:txBody>
      </p:sp>
      <p:sp>
        <p:nvSpPr>
          <p:cNvPr id="10" name="object 10"/>
          <p:cNvSpPr/>
          <p:nvPr/>
        </p:nvSpPr>
        <p:spPr>
          <a:xfrm>
            <a:off x="6725411" y="1277111"/>
            <a:ext cx="0" cy="60960"/>
          </a:xfrm>
          <a:custGeom>
            <a:avLst/>
            <a:gdLst/>
            <a:ahLst/>
            <a:cxnLst/>
            <a:rect l="l" t="t" r="r" b="b"/>
            <a:pathLst>
              <a:path h="60959">
                <a:moveTo>
                  <a:pt x="0" y="60960"/>
                </a:moveTo>
                <a:lnTo>
                  <a:pt x="0" y="0"/>
                </a:lnTo>
              </a:path>
            </a:pathLst>
          </a:custGeom>
          <a:ln w="12192">
            <a:solidFill>
              <a:srgbClr val="151515"/>
            </a:solidFill>
          </a:ln>
        </p:spPr>
        <p:txBody>
          <a:bodyPr wrap="square" lIns="0" tIns="0" rIns="0" bIns="0" rtlCol="0"/>
          <a:lstStyle/>
          <a:p>
            <a:endParaRPr/>
          </a:p>
        </p:txBody>
      </p:sp>
      <p:sp>
        <p:nvSpPr>
          <p:cNvPr id="11" name="object 11"/>
          <p:cNvSpPr/>
          <p:nvPr/>
        </p:nvSpPr>
        <p:spPr>
          <a:xfrm>
            <a:off x="7203947" y="1132332"/>
            <a:ext cx="1270" cy="58419"/>
          </a:xfrm>
          <a:custGeom>
            <a:avLst/>
            <a:gdLst/>
            <a:ahLst/>
            <a:cxnLst/>
            <a:rect l="l" t="t" r="r" b="b"/>
            <a:pathLst>
              <a:path w="1270" h="58419">
                <a:moveTo>
                  <a:pt x="0" y="57912"/>
                </a:moveTo>
                <a:lnTo>
                  <a:pt x="1270" y="0"/>
                </a:lnTo>
              </a:path>
            </a:pathLst>
          </a:custGeom>
          <a:ln w="12192">
            <a:solidFill>
              <a:srgbClr val="151515"/>
            </a:solidFill>
          </a:ln>
        </p:spPr>
        <p:txBody>
          <a:bodyPr wrap="square" lIns="0" tIns="0" rIns="0" bIns="0" rtlCol="0"/>
          <a:lstStyle/>
          <a:p>
            <a:endParaRPr/>
          </a:p>
        </p:txBody>
      </p:sp>
      <p:sp>
        <p:nvSpPr>
          <p:cNvPr id="12" name="object 12"/>
          <p:cNvSpPr/>
          <p:nvPr/>
        </p:nvSpPr>
        <p:spPr>
          <a:xfrm>
            <a:off x="7645907" y="1132332"/>
            <a:ext cx="1270" cy="58419"/>
          </a:xfrm>
          <a:custGeom>
            <a:avLst/>
            <a:gdLst/>
            <a:ahLst/>
            <a:cxnLst/>
            <a:rect l="l" t="t" r="r" b="b"/>
            <a:pathLst>
              <a:path w="1270" h="58419">
                <a:moveTo>
                  <a:pt x="0" y="57912"/>
                </a:moveTo>
                <a:lnTo>
                  <a:pt x="1270" y="0"/>
                </a:lnTo>
              </a:path>
            </a:pathLst>
          </a:custGeom>
          <a:ln w="12192">
            <a:solidFill>
              <a:srgbClr val="151515"/>
            </a:solidFill>
          </a:ln>
        </p:spPr>
        <p:txBody>
          <a:bodyPr wrap="square" lIns="0" tIns="0" rIns="0" bIns="0" rtlCol="0"/>
          <a:lstStyle/>
          <a:p>
            <a:endParaRPr/>
          </a:p>
        </p:txBody>
      </p:sp>
      <p:sp>
        <p:nvSpPr>
          <p:cNvPr id="13" name="object 13"/>
          <p:cNvSpPr/>
          <p:nvPr/>
        </p:nvSpPr>
        <p:spPr>
          <a:xfrm>
            <a:off x="8479535" y="1132332"/>
            <a:ext cx="1270" cy="58419"/>
          </a:xfrm>
          <a:custGeom>
            <a:avLst/>
            <a:gdLst/>
            <a:ahLst/>
            <a:cxnLst/>
            <a:rect l="l" t="t" r="r" b="b"/>
            <a:pathLst>
              <a:path w="1270" h="58419">
                <a:moveTo>
                  <a:pt x="0" y="57912"/>
                </a:moveTo>
                <a:lnTo>
                  <a:pt x="1270" y="0"/>
                </a:lnTo>
              </a:path>
            </a:pathLst>
          </a:custGeom>
          <a:ln w="12192">
            <a:solidFill>
              <a:srgbClr val="151515"/>
            </a:solidFill>
          </a:ln>
        </p:spPr>
        <p:txBody>
          <a:bodyPr wrap="square" lIns="0" tIns="0" rIns="0" bIns="0" rtlCol="0"/>
          <a:lstStyle/>
          <a:p>
            <a:endParaRPr/>
          </a:p>
        </p:txBody>
      </p:sp>
      <p:sp>
        <p:nvSpPr>
          <p:cNvPr id="14" name="object 14"/>
          <p:cNvSpPr/>
          <p:nvPr/>
        </p:nvSpPr>
        <p:spPr>
          <a:xfrm>
            <a:off x="7289292" y="565340"/>
            <a:ext cx="449580" cy="179705"/>
          </a:xfrm>
          <a:custGeom>
            <a:avLst/>
            <a:gdLst/>
            <a:ahLst/>
            <a:cxnLst/>
            <a:rect l="l" t="t" r="r" b="b"/>
            <a:pathLst>
              <a:path w="449579" h="179704">
                <a:moveTo>
                  <a:pt x="0" y="179514"/>
                </a:moveTo>
                <a:lnTo>
                  <a:pt x="449262" y="179514"/>
                </a:lnTo>
                <a:lnTo>
                  <a:pt x="449262" y="0"/>
                </a:lnTo>
                <a:lnTo>
                  <a:pt x="0" y="0"/>
                </a:lnTo>
                <a:lnTo>
                  <a:pt x="0" y="179514"/>
                </a:lnTo>
                <a:close/>
              </a:path>
            </a:pathLst>
          </a:custGeom>
          <a:solidFill>
            <a:srgbClr val="FFFFFF"/>
          </a:solidFill>
        </p:spPr>
        <p:txBody>
          <a:bodyPr wrap="square" lIns="0" tIns="0" rIns="0" bIns="0" rtlCol="0"/>
          <a:lstStyle/>
          <a:p>
            <a:endParaRPr/>
          </a:p>
        </p:txBody>
      </p:sp>
      <p:sp>
        <p:nvSpPr>
          <p:cNvPr id="15" name="object 15"/>
          <p:cNvSpPr/>
          <p:nvPr/>
        </p:nvSpPr>
        <p:spPr>
          <a:xfrm>
            <a:off x="7289292" y="565340"/>
            <a:ext cx="449580" cy="179705"/>
          </a:xfrm>
          <a:custGeom>
            <a:avLst/>
            <a:gdLst/>
            <a:ahLst/>
            <a:cxnLst/>
            <a:rect l="l" t="t" r="r" b="b"/>
            <a:pathLst>
              <a:path w="449579" h="179704">
                <a:moveTo>
                  <a:pt x="0" y="179514"/>
                </a:moveTo>
                <a:lnTo>
                  <a:pt x="449262" y="179514"/>
                </a:lnTo>
                <a:lnTo>
                  <a:pt x="449262" y="0"/>
                </a:lnTo>
                <a:lnTo>
                  <a:pt x="0" y="0"/>
                </a:lnTo>
                <a:lnTo>
                  <a:pt x="0" y="179514"/>
                </a:lnTo>
                <a:close/>
              </a:path>
            </a:pathLst>
          </a:custGeom>
          <a:ln w="12192">
            <a:solidFill>
              <a:srgbClr val="151515"/>
            </a:solidFill>
          </a:ln>
        </p:spPr>
        <p:txBody>
          <a:bodyPr wrap="square" lIns="0" tIns="0" rIns="0" bIns="0" rtlCol="0"/>
          <a:lstStyle/>
          <a:p>
            <a:endParaRPr/>
          </a:p>
        </p:txBody>
      </p:sp>
      <p:sp>
        <p:nvSpPr>
          <p:cNvPr id="16" name="object 16"/>
          <p:cNvSpPr/>
          <p:nvPr/>
        </p:nvSpPr>
        <p:spPr>
          <a:xfrm>
            <a:off x="7836407" y="885380"/>
            <a:ext cx="449580" cy="179705"/>
          </a:xfrm>
          <a:custGeom>
            <a:avLst/>
            <a:gdLst/>
            <a:ahLst/>
            <a:cxnLst/>
            <a:rect l="l" t="t" r="r" b="b"/>
            <a:pathLst>
              <a:path w="449579" h="179705">
                <a:moveTo>
                  <a:pt x="0" y="179514"/>
                </a:moveTo>
                <a:lnTo>
                  <a:pt x="449262" y="179514"/>
                </a:lnTo>
                <a:lnTo>
                  <a:pt x="449262" y="0"/>
                </a:lnTo>
                <a:lnTo>
                  <a:pt x="0" y="0"/>
                </a:lnTo>
                <a:lnTo>
                  <a:pt x="0" y="179514"/>
                </a:lnTo>
                <a:close/>
              </a:path>
            </a:pathLst>
          </a:custGeom>
          <a:ln w="12192">
            <a:solidFill>
              <a:srgbClr val="151515"/>
            </a:solidFill>
          </a:ln>
        </p:spPr>
        <p:txBody>
          <a:bodyPr wrap="square" lIns="0" tIns="0" rIns="0" bIns="0" rtlCol="0"/>
          <a:lstStyle/>
          <a:p>
            <a:endParaRPr/>
          </a:p>
        </p:txBody>
      </p:sp>
      <p:sp>
        <p:nvSpPr>
          <p:cNvPr id="17" name="object 17"/>
          <p:cNvSpPr txBox="1"/>
          <p:nvPr/>
        </p:nvSpPr>
        <p:spPr>
          <a:xfrm>
            <a:off x="8014461" y="908929"/>
            <a:ext cx="109855" cy="152400"/>
          </a:xfrm>
          <a:prstGeom prst="rect">
            <a:avLst/>
          </a:prstGeom>
        </p:spPr>
        <p:txBody>
          <a:bodyPr vert="horz" wrap="square" lIns="0" tIns="0" rIns="0" bIns="0" rtlCol="0">
            <a:spAutoFit/>
          </a:bodyPr>
          <a:lstStyle/>
          <a:p>
            <a:pPr marL="12700">
              <a:lnSpc>
                <a:spcPct val="100000"/>
              </a:lnSpc>
            </a:pPr>
            <a:r>
              <a:rPr sz="1000" spc="-10" dirty="0">
                <a:solidFill>
                  <a:srgbClr val="151515"/>
                </a:solidFill>
                <a:latin typeface="Arial"/>
                <a:cs typeface="Arial"/>
              </a:rPr>
              <a:t>A</a:t>
            </a:r>
            <a:endParaRPr sz="1000">
              <a:latin typeface="Arial"/>
              <a:cs typeface="Arial"/>
            </a:endParaRPr>
          </a:p>
        </p:txBody>
      </p:sp>
      <p:sp>
        <p:nvSpPr>
          <p:cNvPr id="18" name="object 18"/>
          <p:cNvSpPr/>
          <p:nvPr/>
        </p:nvSpPr>
        <p:spPr>
          <a:xfrm>
            <a:off x="6739128" y="885380"/>
            <a:ext cx="449580" cy="179705"/>
          </a:xfrm>
          <a:custGeom>
            <a:avLst/>
            <a:gdLst/>
            <a:ahLst/>
            <a:cxnLst/>
            <a:rect l="l" t="t" r="r" b="b"/>
            <a:pathLst>
              <a:path w="449579" h="179705">
                <a:moveTo>
                  <a:pt x="0" y="179514"/>
                </a:moveTo>
                <a:lnTo>
                  <a:pt x="449262" y="179514"/>
                </a:lnTo>
                <a:lnTo>
                  <a:pt x="449262" y="0"/>
                </a:lnTo>
                <a:lnTo>
                  <a:pt x="0" y="0"/>
                </a:lnTo>
                <a:lnTo>
                  <a:pt x="0" y="179514"/>
                </a:lnTo>
                <a:close/>
              </a:path>
            </a:pathLst>
          </a:custGeom>
          <a:ln w="12192">
            <a:solidFill>
              <a:srgbClr val="151515"/>
            </a:solidFill>
          </a:ln>
        </p:spPr>
        <p:txBody>
          <a:bodyPr wrap="square" lIns="0" tIns="0" rIns="0" bIns="0" rtlCol="0"/>
          <a:lstStyle/>
          <a:p>
            <a:endParaRPr/>
          </a:p>
        </p:txBody>
      </p:sp>
      <p:sp>
        <p:nvSpPr>
          <p:cNvPr id="19" name="object 19"/>
          <p:cNvSpPr txBox="1"/>
          <p:nvPr/>
        </p:nvSpPr>
        <p:spPr>
          <a:xfrm>
            <a:off x="6820661" y="908929"/>
            <a:ext cx="226060" cy="152400"/>
          </a:xfrm>
          <a:prstGeom prst="rect">
            <a:avLst/>
          </a:prstGeom>
        </p:spPr>
        <p:txBody>
          <a:bodyPr vert="horz" wrap="square" lIns="0" tIns="0" rIns="0" bIns="0" rtlCol="0">
            <a:spAutoFit/>
          </a:bodyPr>
          <a:lstStyle/>
          <a:p>
            <a:pPr marL="12700">
              <a:lnSpc>
                <a:spcPct val="100000"/>
              </a:lnSpc>
            </a:pPr>
            <a:r>
              <a:rPr sz="1000" spc="-30" dirty="0">
                <a:solidFill>
                  <a:srgbClr val="151515"/>
                </a:solidFill>
                <a:latin typeface="Arial"/>
                <a:cs typeface="Arial"/>
              </a:rPr>
              <a:t>S</a:t>
            </a:r>
            <a:r>
              <a:rPr sz="1000" spc="-20" dirty="0">
                <a:solidFill>
                  <a:srgbClr val="151515"/>
                </a:solidFill>
                <a:latin typeface="Arial"/>
                <a:cs typeface="Arial"/>
              </a:rPr>
              <a:t>/</a:t>
            </a:r>
            <a:r>
              <a:rPr sz="1000" spc="-10" dirty="0">
                <a:solidFill>
                  <a:srgbClr val="151515"/>
                </a:solidFill>
                <a:latin typeface="Arial"/>
                <a:cs typeface="Arial"/>
              </a:rPr>
              <a:t>P</a:t>
            </a:r>
            <a:endParaRPr sz="1000">
              <a:latin typeface="Arial"/>
              <a:cs typeface="Arial"/>
            </a:endParaRPr>
          </a:p>
        </p:txBody>
      </p:sp>
      <p:sp>
        <p:nvSpPr>
          <p:cNvPr id="20" name="object 20"/>
          <p:cNvSpPr/>
          <p:nvPr/>
        </p:nvSpPr>
        <p:spPr>
          <a:xfrm>
            <a:off x="8279892" y="1190304"/>
            <a:ext cx="401320" cy="86995"/>
          </a:xfrm>
          <a:custGeom>
            <a:avLst/>
            <a:gdLst/>
            <a:ahLst/>
            <a:cxnLst/>
            <a:rect l="l" t="t" r="r" b="b"/>
            <a:pathLst>
              <a:path w="401320" h="86994">
                <a:moveTo>
                  <a:pt x="0" y="86553"/>
                </a:moveTo>
                <a:lnTo>
                  <a:pt x="400811" y="86553"/>
                </a:lnTo>
                <a:lnTo>
                  <a:pt x="400811" y="0"/>
                </a:lnTo>
                <a:lnTo>
                  <a:pt x="0" y="0"/>
                </a:lnTo>
                <a:lnTo>
                  <a:pt x="0" y="86553"/>
                </a:lnTo>
                <a:close/>
              </a:path>
            </a:pathLst>
          </a:custGeom>
          <a:ln w="12191">
            <a:solidFill>
              <a:srgbClr val="151515"/>
            </a:solidFill>
          </a:ln>
        </p:spPr>
        <p:txBody>
          <a:bodyPr wrap="square" lIns="0" tIns="0" rIns="0" bIns="0" rtlCol="0"/>
          <a:lstStyle/>
          <a:p>
            <a:endParaRPr/>
          </a:p>
        </p:txBody>
      </p:sp>
      <p:sp>
        <p:nvSpPr>
          <p:cNvPr id="21" name="object 21"/>
          <p:cNvSpPr/>
          <p:nvPr/>
        </p:nvSpPr>
        <p:spPr>
          <a:xfrm>
            <a:off x="7863840" y="1190304"/>
            <a:ext cx="401320" cy="86995"/>
          </a:xfrm>
          <a:custGeom>
            <a:avLst/>
            <a:gdLst/>
            <a:ahLst/>
            <a:cxnLst/>
            <a:rect l="l" t="t" r="r" b="b"/>
            <a:pathLst>
              <a:path w="401320" h="86994">
                <a:moveTo>
                  <a:pt x="0" y="86553"/>
                </a:moveTo>
                <a:lnTo>
                  <a:pt x="400811" y="86553"/>
                </a:lnTo>
                <a:lnTo>
                  <a:pt x="400811" y="0"/>
                </a:lnTo>
                <a:lnTo>
                  <a:pt x="0" y="0"/>
                </a:lnTo>
                <a:lnTo>
                  <a:pt x="0" y="86553"/>
                </a:lnTo>
                <a:close/>
              </a:path>
            </a:pathLst>
          </a:custGeom>
          <a:ln w="12191">
            <a:solidFill>
              <a:srgbClr val="151515"/>
            </a:solidFill>
          </a:ln>
        </p:spPr>
        <p:txBody>
          <a:bodyPr wrap="square" lIns="0" tIns="0" rIns="0" bIns="0" rtlCol="0"/>
          <a:lstStyle/>
          <a:p>
            <a:endParaRPr/>
          </a:p>
        </p:txBody>
      </p:sp>
      <p:sp>
        <p:nvSpPr>
          <p:cNvPr id="22" name="object 22"/>
          <p:cNvSpPr/>
          <p:nvPr/>
        </p:nvSpPr>
        <p:spPr>
          <a:xfrm>
            <a:off x="7446264" y="1190304"/>
            <a:ext cx="401320" cy="86995"/>
          </a:xfrm>
          <a:custGeom>
            <a:avLst/>
            <a:gdLst/>
            <a:ahLst/>
            <a:cxnLst/>
            <a:rect l="l" t="t" r="r" b="b"/>
            <a:pathLst>
              <a:path w="401320" h="86994">
                <a:moveTo>
                  <a:pt x="0" y="86553"/>
                </a:moveTo>
                <a:lnTo>
                  <a:pt x="400811" y="86553"/>
                </a:lnTo>
                <a:lnTo>
                  <a:pt x="400811" y="0"/>
                </a:lnTo>
                <a:lnTo>
                  <a:pt x="0" y="0"/>
                </a:lnTo>
                <a:lnTo>
                  <a:pt x="0" y="86553"/>
                </a:lnTo>
                <a:close/>
              </a:path>
            </a:pathLst>
          </a:custGeom>
          <a:solidFill>
            <a:srgbClr val="151515"/>
          </a:solidFill>
        </p:spPr>
        <p:txBody>
          <a:bodyPr wrap="square" lIns="0" tIns="0" rIns="0" bIns="0" rtlCol="0"/>
          <a:lstStyle/>
          <a:p>
            <a:endParaRPr/>
          </a:p>
        </p:txBody>
      </p:sp>
      <p:sp>
        <p:nvSpPr>
          <p:cNvPr id="23" name="object 23"/>
          <p:cNvSpPr/>
          <p:nvPr/>
        </p:nvSpPr>
        <p:spPr>
          <a:xfrm>
            <a:off x="7446264" y="1190304"/>
            <a:ext cx="401320" cy="86995"/>
          </a:xfrm>
          <a:custGeom>
            <a:avLst/>
            <a:gdLst/>
            <a:ahLst/>
            <a:cxnLst/>
            <a:rect l="l" t="t" r="r" b="b"/>
            <a:pathLst>
              <a:path w="401320" h="86994">
                <a:moveTo>
                  <a:pt x="0" y="86553"/>
                </a:moveTo>
                <a:lnTo>
                  <a:pt x="400811" y="86553"/>
                </a:lnTo>
                <a:lnTo>
                  <a:pt x="400811" y="0"/>
                </a:lnTo>
                <a:lnTo>
                  <a:pt x="0" y="0"/>
                </a:lnTo>
                <a:lnTo>
                  <a:pt x="0" y="86553"/>
                </a:lnTo>
                <a:close/>
              </a:path>
            </a:pathLst>
          </a:custGeom>
          <a:ln w="12191">
            <a:solidFill>
              <a:srgbClr val="151515"/>
            </a:solidFill>
          </a:ln>
        </p:spPr>
        <p:txBody>
          <a:bodyPr wrap="square" lIns="0" tIns="0" rIns="0" bIns="0" rtlCol="0"/>
          <a:lstStyle/>
          <a:p>
            <a:endParaRPr/>
          </a:p>
        </p:txBody>
      </p:sp>
      <p:sp>
        <p:nvSpPr>
          <p:cNvPr id="24" name="object 24"/>
          <p:cNvSpPr/>
          <p:nvPr/>
        </p:nvSpPr>
        <p:spPr>
          <a:xfrm>
            <a:off x="6556247" y="1190304"/>
            <a:ext cx="401320" cy="86995"/>
          </a:xfrm>
          <a:custGeom>
            <a:avLst/>
            <a:gdLst/>
            <a:ahLst/>
            <a:cxnLst/>
            <a:rect l="l" t="t" r="r" b="b"/>
            <a:pathLst>
              <a:path w="401320" h="86994">
                <a:moveTo>
                  <a:pt x="0" y="86553"/>
                </a:moveTo>
                <a:lnTo>
                  <a:pt x="400811" y="86553"/>
                </a:lnTo>
                <a:lnTo>
                  <a:pt x="400811" y="0"/>
                </a:lnTo>
                <a:lnTo>
                  <a:pt x="0" y="0"/>
                </a:lnTo>
                <a:lnTo>
                  <a:pt x="0" y="86553"/>
                </a:lnTo>
                <a:close/>
              </a:path>
            </a:pathLst>
          </a:custGeom>
          <a:ln w="12191">
            <a:solidFill>
              <a:srgbClr val="151515"/>
            </a:solidFill>
          </a:ln>
        </p:spPr>
        <p:txBody>
          <a:bodyPr wrap="square" lIns="0" tIns="0" rIns="0" bIns="0" rtlCol="0"/>
          <a:lstStyle/>
          <a:p>
            <a:endParaRPr/>
          </a:p>
        </p:txBody>
      </p:sp>
      <p:sp>
        <p:nvSpPr>
          <p:cNvPr id="25" name="object 25"/>
          <p:cNvSpPr/>
          <p:nvPr/>
        </p:nvSpPr>
        <p:spPr>
          <a:xfrm>
            <a:off x="6975347" y="1190304"/>
            <a:ext cx="401320" cy="86995"/>
          </a:xfrm>
          <a:custGeom>
            <a:avLst/>
            <a:gdLst/>
            <a:ahLst/>
            <a:cxnLst/>
            <a:rect l="l" t="t" r="r" b="b"/>
            <a:pathLst>
              <a:path w="401320" h="86994">
                <a:moveTo>
                  <a:pt x="0" y="86553"/>
                </a:moveTo>
                <a:lnTo>
                  <a:pt x="400811" y="86553"/>
                </a:lnTo>
                <a:lnTo>
                  <a:pt x="400811" y="0"/>
                </a:lnTo>
                <a:lnTo>
                  <a:pt x="0" y="0"/>
                </a:lnTo>
                <a:lnTo>
                  <a:pt x="0" y="86553"/>
                </a:lnTo>
                <a:close/>
              </a:path>
            </a:pathLst>
          </a:custGeom>
          <a:ln w="12191">
            <a:solidFill>
              <a:srgbClr val="151515"/>
            </a:solidFill>
          </a:ln>
        </p:spPr>
        <p:txBody>
          <a:bodyPr wrap="square" lIns="0" tIns="0" rIns="0" bIns="0" rtlCol="0"/>
          <a:lstStyle/>
          <a:p>
            <a:endParaRPr/>
          </a:p>
        </p:txBody>
      </p:sp>
      <p:sp>
        <p:nvSpPr>
          <p:cNvPr id="26" name="object 26"/>
          <p:cNvSpPr/>
          <p:nvPr/>
        </p:nvSpPr>
        <p:spPr>
          <a:xfrm>
            <a:off x="6728459" y="1391352"/>
            <a:ext cx="399415" cy="88265"/>
          </a:xfrm>
          <a:custGeom>
            <a:avLst/>
            <a:gdLst/>
            <a:ahLst/>
            <a:cxnLst/>
            <a:rect l="l" t="t" r="r" b="b"/>
            <a:pathLst>
              <a:path w="399415" h="88265">
                <a:moveTo>
                  <a:pt x="0" y="88070"/>
                </a:moveTo>
                <a:lnTo>
                  <a:pt x="399288" y="88070"/>
                </a:lnTo>
                <a:lnTo>
                  <a:pt x="399288" y="0"/>
                </a:lnTo>
                <a:lnTo>
                  <a:pt x="0" y="0"/>
                </a:lnTo>
                <a:lnTo>
                  <a:pt x="0" y="88070"/>
                </a:lnTo>
                <a:close/>
              </a:path>
            </a:pathLst>
          </a:custGeom>
          <a:solidFill>
            <a:srgbClr val="FFFFFF"/>
          </a:solidFill>
        </p:spPr>
        <p:txBody>
          <a:bodyPr wrap="square" lIns="0" tIns="0" rIns="0" bIns="0" rtlCol="0"/>
          <a:lstStyle/>
          <a:p>
            <a:endParaRPr/>
          </a:p>
        </p:txBody>
      </p:sp>
      <p:sp>
        <p:nvSpPr>
          <p:cNvPr id="27" name="object 27"/>
          <p:cNvSpPr/>
          <p:nvPr/>
        </p:nvSpPr>
        <p:spPr>
          <a:xfrm>
            <a:off x="6728459" y="1391352"/>
            <a:ext cx="399415" cy="88265"/>
          </a:xfrm>
          <a:custGeom>
            <a:avLst/>
            <a:gdLst/>
            <a:ahLst/>
            <a:cxnLst/>
            <a:rect l="l" t="t" r="r" b="b"/>
            <a:pathLst>
              <a:path w="399415" h="88265">
                <a:moveTo>
                  <a:pt x="0" y="88070"/>
                </a:moveTo>
                <a:lnTo>
                  <a:pt x="399288" y="88070"/>
                </a:lnTo>
                <a:lnTo>
                  <a:pt x="399288" y="0"/>
                </a:lnTo>
                <a:lnTo>
                  <a:pt x="0" y="0"/>
                </a:lnTo>
                <a:lnTo>
                  <a:pt x="0" y="88070"/>
                </a:lnTo>
                <a:close/>
              </a:path>
            </a:pathLst>
          </a:custGeom>
          <a:ln w="12192">
            <a:solidFill>
              <a:srgbClr val="151515"/>
            </a:solidFill>
          </a:ln>
        </p:spPr>
        <p:txBody>
          <a:bodyPr wrap="square" lIns="0" tIns="0" rIns="0" bIns="0" rtlCol="0"/>
          <a:lstStyle/>
          <a:p>
            <a:endParaRPr/>
          </a:p>
        </p:txBody>
      </p:sp>
      <p:sp>
        <p:nvSpPr>
          <p:cNvPr id="28" name="object 28"/>
          <p:cNvSpPr/>
          <p:nvPr/>
        </p:nvSpPr>
        <p:spPr>
          <a:xfrm>
            <a:off x="6313932" y="1391352"/>
            <a:ext cx="399415" cy="88265"/>
          </a:xfrm>
          <a:custGeom>
            <a:avLst/>
            <a:gdLst/>
            <a:ahLst/>
            <a:cxnLst/>
            <a:rect l="l" t="t" r="r" b="b"/>
            <a:pathLst>
              <a:path w="399415" h="88265">
                <a:moveTo>
                  <a:pt x="0" y="88070"/>
                </a:moveTo>
                <a:lnTo>
                  <a:pt x="399288" y="88070"/>
                </a:lnTo>
                <a:lnTo>
                  <a:pt x="399288" y="0"/>
                </a:lnTo>
                <a:lnTo>
                  <a:pt x="0" y="0"/>
                </a:lnTo>
                <a:lnTo>
                  <a:pt x="0" y="88070"/>
                </a:lnTo>
                <a:close/>
              </a:path>
            </a:pathLst>
          </a:custGeom>
          <a:ln w="12191">
            <a:solidFill>
              <a:srgbClr val="151515"/>
            </a:solidFill>
          </a:ln>
        </p:spPr>
        <p:txBody>
          <a:bodyPr wrap="square" lIns="0" tIns="0" rIns="0" bIns="0" rtlCol="0"/>
          <a:lstStyle/>
          <a:p>
            <a:endParaRPr/>
          </a:p>
        </p:txBody>
      </p:sp>
      <p:sp>
        <p:nvSpPr>
          <p:cNvPr id="29" name="object 29"/>
          <p:cNvSpPr/>
          <p:nvPr/>
        </p:nvSpPr>
        <p:spPr>
          <a:xfrm>
            <a:off x="7644383" y="1132332"/>
            <a:ext cx="835660" cy="5715"/>
          </a:xfrm>
          <a:custGeom>
            <a:avLst/>
            <a:gdLst/>
            <a:ahLst/>
            <a:cxnLst/>
            <a:rect l="l" t="t" r="r" b="b"/>
            <a:pathLst>
              <a:path w="835659" h="5715">
                <a:moveTo>
                  <a:pt x="835151" y="5714"/>
                </a:moveTo>
                <a:lnTo>
                  <a:pt x="0" y="0"/>
                </a:lnTo>
              </a:path>
            </a:pathLst>
          </a:custGeom>
          <a:ln w="12191">
            <a:solidFill>
              <a:srgbClr val="151515"/>
            </a:solidFill>
          </a:ln>
        </p:spPr>
        <p:txBody>
          <a:bodyPr wrap="square" lIns="0" tIns="0" rIns="0" bIns="0" rtlCol="0"/>
          <a:lstStyle/>
          <a:p>
            <a:endParaRPr/>
          </a:p>
        </p:txBody>
      </p:sp>
      <p:sp>
        <p:nvSpPr>
          <p:cNvPr id="30" name="object 30"/>
          <p:cNvSpPr/>
          <p:nvPr/>
        </p:nvSpPr>
        <p:spPr>
          <a:xfrm>
            <a:off x="6722364" y="1132332"/>
            <a:ext cx="483234" cy="2540"/>
          </a:xfrm>
          <a:custGeom>
            <a:avLst/>
            <a:gdLst/>
            <a:ahLst/>
            <a:cxnLst/>
            <a:rect l="l" t="t" r="r" b="b"/>
            <a:pathLst>
              <a:path w="483234" h="2540">
                <a:moveTo>
                  <a:pt x="483107" y="0"/>
                </a:moveTo>
                <a:lnTo>
                  <a:pt x="0" y="2539"/>
                </a:lnTo>
              </a:path>
            </a:pathLst>
          </a:custGeom>
          <a:ln w="12192">
            <a:solidFill>
              <a:srgbClr val="151515"/>
            </a:solidFill>
          </a:ln>
        </p:spPr>
        <p:txBody>
          <a:bodyPr wrap="square" lIns="0" tIns="0" rIns="0" bIns="0" rtlCol="0"/>
          <a:lstStyle/>
          <a:p>
            <a:endParaRPr/>
          </a:p>
        </p:txBody>
      </p:sp>
      <p:sp>
        <p:nvSpPr>
          <p:cNvPr id="31" name="object 31"/>
          <p:cNvSpPr/>
          <p:nvPr/>
        </p:nvSpPr>
        <p:spPr>
          <a:xfrm>
            <a:off x="6964680" y="824483"/>
            <a:ext cx="1102360" cy="3175"/>
          </a:xfrm>
          <a:custGeom>
            <a:avLst/>
            <a:gdLst/>
            <a:ahLst/>
            <a:cxnLst/>
            <a:rect l="l" t="t" r="r" b="b"/>
            <a:pathLst>
              <a:path w="1102359" h="3175">
                <a:moveTo>
                  <a:pt x="0" y="0"/>
                </a:moveTo>
                <a:lnTo>
                  <a:pt x="1101852" y="3048"/>
                </a:lnTo>
              </a:path>
            </a:pathLst>
          </a:custGeom>
          <a:ln w="12192">
            <a:solidFill>
              <a:srgbClr val="151515"/>
            </a:solidFill>
          </a:ln>
        </p:spPr>
        <p:txBody>
          <a:bodyPr wrap="square" lIns="0" tIns="0" rIns="0" bIns="0" rtlCol="0"/>
          <a:lstStyle/>
          <a:p>
            <a:endParaRPr/>
          </a:p>
        </p:txBody>
      </p:sp>
      <p:sp>
        <p:nvSpPr>
          <p:cNvPr id="32" name="object 32"/>
          <p:cNvSpPr/>
          <p:nvPr/>
        </p:nvSpPr>
        <p:spPr>
          <a:xfrm>
            <a:off x="6515100" y="1339596"/>
            <a:ext cx="1270" cy="56515"/>
          </a:xfrm>
          <a:custGeom>
            <a:avLst/>
            <a:gdLst/>
            <a:ahLst/>
            <a:cxnLst/>
            <a:rect l="l" t="t" r="r" b="b"/>
            <a:pathLst>
              <a:path w="1270" h="56515">
                <a:moveTo>
                  <a:pt x="0" y="56387"/>
                </a:moveTo>
                <a:lnTo>
                  <a:pt x="1270" y="0"/>
                </a:lnTo>
              </a:path>
            </a:pathLst>
          </a:custGeom>
          <a:ln w="12192">
            <a:solidFill>
              <a:srgbClr val="151515"/>
            </a:solidFill>
          </a:ln>
        </p:spPr>
        <p:txBody>
          <a:bodyPr wrap="square" lIns="0" tIns="0" rIns="0" bIns="0" rtlCol="0"/>
          <a:lstStyle/>
          <a:p>
            <a:endParaRPr/>
          </a:p>
        </p:txBody>
      </p:sp>
      <p:sp>
        <p:nvSpPr>
          <p:cNvPr id="33" name="object 33"/>
          <p:cNvSpPr/>
          <p:nvPr/>
        </p:nvSpPr>
        <p:spPr>
          <a:xfrm>
            <a:off x="6515100" y="1339596"/>
            <a:ext cx="410209" cy="1270"/>
          </a:xfrm>
          <a:custGeom>
            <a:avLst/>
            <a:gdLst/>
            <a:ahLst/>
            <a:cxnLst/>
            <a:rect l="l" t="t" r="r" b="b"/>
            <a:pathLst>
              <a:path w="410209" h="1269">
                <a:moveTo>
                  <a:pt x="0" y="0"/>
                </a:moveTo>
                <a:lnTo>
                  <a:pt x="409955" y="1269"/>
                </a:lnTo>
              </a:path>
            </a:pathLst>
          </a:custGeom>
          <a:ln w="12192">
            <a:solidFill>
              <a:srgbClr val="151515"/>
            </a:solidFill>
          </a:ln>
        </p:spPr>
        <p:txBody>
          <a:bodyPr wrap="square" lIns="0" tIns="0" rIns="0" bIns="0" rtlCol="0"/>
          <a:lstStyle/>
          <a:p>
            <a:endParaRPr/>
          </a:p>
        </p:txBody>
      </p:sp>
      <p:graphicFrame>
        <p:nvGraphicFramePr>
          <p:cNvPr id="34" name="object 34"/>
          <p:cNvGraphicFramePr>
            <a:graphicFrameLocks noGrp="1"/>
          </p:cNvGraphicFramePr>
          <p:nvPr/>
        </p:nvGraphicFramePr>
        <p:xfrm>
          <a:off x="444500" y="1587500"/>
          <a:ext cx="8229600" cy="4389116"/>
        </p:xfrm>
        <a:graphic>
          <a:graphicData uri="http://schemas.openxmlformats.org/drawingml/2006/table">
            <a:tbl>
              <a:tblPr firstRow="1" bandRow="1">
                <a:tableStyleId>{2D5ABB26-0587-4C30-8999-92F81FD0307C}</a:tableStyleId>
              </a:tblPr>
              <a:tblGrid>
                <a:gridCol w="8229600">
                  <a:extLst>
                    <a:ext uri="{9D8B030D-6E8A-4147-A177-3AD203B41FA5}">
                      <a16:colId xmlns:a16="http://schemas.microsoft.com/office/drawing/2014/main" val="20000"/>
                    </a:ext>
                  </a:extLst>
                </a:gridCol>
              </a:tblGrid>
              <a:tr h="731520">
                <a:tc>
                  <a:txBody>
                    <a:bodyPr/>
                    <a:lstStyle/>
                    <a:p>
                      <a:pPr marL="139700" marR="1453515">
                        <a:lnSpc>
                          <a:spcPct val="101699"/>
                        </a:lnSpc>
                      </a:pPr>
                      <a:r>
                        <a:rPr sz="1800" i="1" dirty="0">
                          <a:solidFill>
                            <a:srgbClr val="151515"/>
                          </a:solidFill>
                          <a:latin typeface="Verdana"/>
                          <a:cs typeface="Verdana"/>
                        </a:rPr>
                        <a:t>Situatio</a:t>
                      </a:r>
                      <a:r>
                        <a:rPr sz="1800" i="1" spc="-10" dirty="0">
                          <a:solidFill>
                            <a:srgbClr val="151515"/>
                          </a:solidFill>
                          <a:latin typeface="Verdana"/>
                          <a:cs typeface="Verdana"/>
                        </a:rPr>
                        <a:t>n</a:t>
                      </a:r>
                      <a:r>
                        <a:rPr sz="1800" dirty="0">
                          <a:solidFill>
                            <a:srgbClr val="151515"/>
                          </a:solidFill>
                          <a:latin typeface="Verdana"/>
                          <a:cs typeface="Verdana"/>
                        </a:rPr>
                        <a:t>:</a:t>
                      </a:r>
                      <a:r>
                        <a:rPr sz="1800" spc="-15" dirty="0">
                          <a:solidFill>
                            <a:srgbClr val="151515"/>
                          </a:solidFill>
                          <a:latin typeface="Verdana"/>
                          <a:cs typeface="Verdana"/>
                        </a:rPr>
                        <a:t> </a:t>
                      </a:r>
                      <a:r>
                        <a:rPr sz="1800" spc="-5" dirty="0">
                          <a:solidFill>
                            <a:srgbClr val="151515"/>
                          </a:solidFill>
                          <a:latin typeface="Verdana"/>
                          <a:cs typeface="Verdana"/>
                        </a:rPr>
                        <a:t>N</a:t>
                      </a:r>
                      <a:r>
                        <a:rPr sz="1800" dirty="0">
                          <a:solidFill>
                            <a:srgbClr val="151515"/>
                          </a:solidFill>
                          <a:latin typeface="Verdana"/>
                          <a:cs typeface="Verdana"/>
                        </a:rPr>
                        <a:t>o one knows</a:t>
                      </a:r>
                      <a:r>
                        <a:rPr sz="1800" spc="-10" dirty="0">
                          <a:solidFill>
                            <a:srgbClr val="151515"/>
                          </a:solidFill>
                          <a:latin typeface="Verdana"/>
                          <a:cs typeface="Verdana"/>
                        </a:rPr>
                        <a:t> </a:t>
                      </a:r>
                      <a:r>
                        <a:rPr sz="1800" dirty="0">
                          <a:solidFill>
                            <a:srgbClr val="151515"/>
                          </a:solidFill>
                          <a:latin typeface="Verdana"/>
                          <a:cs typeface="Verdana"/>
                        </a:rPr>
                        <a:t>the</a:t>
                      </a:r>
                      <a:r>
                        <a:rPr sz="1800" spc="-5" dirty="0">
                          <a:solidFill>
                            <a:srgbClr val="151515"/>
                          </a:solidFill>
                          <a:latin typeface="Verdana"/>
                          <a:cs typeface="Verdana"/>
                        </a:rPr>
                        <a:t> </a:t>
                      </a:r>
                      <a:r>
                        <a:rPr sz="1800" dirty="0">
                          <a:solidFill>
                            <a:srgbClr val="151515"/>
                          </a:solidFill>
                          <a:latin typeface="Verdana"/>
                          <a:cs typeface="Verdana"/>
                        </a:rPr>
                        <a:t>ext</a:t>
                      </a:r>
                      <a:r>
                        <a:rPr sz="1800" spc="-10" dirty="0">
                          <a:solidFill>
                            <a:srgbClr val="151515"/>
                          </a:solidFill>
                          <a:latin typeface="Verdana"/>
                          <a:cs typeface="Verdana"/>
                        </a:rPr>
                        <a:t>e</a:t>
                      </a:r>
                      <a:r>
                        <a:rPr sz="1800" dirty="0">
                          <a:solidFill>
                            <a:srgbClr val="151515"/>
                          </a:solidFill>
                          <a:latin typeface="Verdana"/>
                          <a:cs typeface="Verdana"/>
                        </a:rPr>
                        <a:t>nt</a:t>
                      </a:r>
                      <a:r>
                        <a:rPr sz="1800" spc="15" dirty="0">
                          <a:solidFill>
                            <a:srgbClr val="151515"/>
                          </a:solidFill>
                          <a:latin typeface="Verdana"/>
                          <a:cs typeface="Verdana"/>
                        </a:rPr>
                        <a:t> </a:t>
                      </a:r>
                      <a:r>
                        <a:rPr sz="1800" spc="-5" dirty="0">
                          <a:solidFill>
                            <a:srgbClr val="151515"/>
                          </a:solidFill>
                          <a:latin typeface="Verdana"/>
                          <a:cs typeface="Verdana"/>
                        </a:rPr>
                        <a:t>o</a:t>
                      </a:r>
                      <a:r>
                        <a:rPr sz="1800" dirty="0">
                          <a:solidFill>
                            <a:srgbClr val="151515"/>
                          </a:solidFill>
                          <a:latin typeface="Verdana"/>
                          <a:cs typeface="Verdana"/>
                        </a:rPr>
                        <a:t>f</a:t>
                      </a:r>
                      <a:r>
                        <a:rPr sz="1800" spc="5" dirty="0">
                          <a:solidFill>
                            <a:srgbClr val="151515"/>
                          </a:solidFill>
                          <a:latin typeface="Verdana"/>
                          <a:cs typeface="Verdana"/>
                        </a:rPr>
                        <a:t> </a:t>
                      </a:r>
                      <a:r>
                        <a:rPr sz="1800" spc="-40" dirty="0">
                          <a:solidFill>
                            <a:srgbClr val="151515"/>
                          </a:solidFill>
                          <a:latin typeface="Verdana"/>
                          <a:cs typeface="Verdana"/>
                        </a:rPr>
                        <a:t>r</a:t>
                      </a:r>
                      <a:r>
                        <a:rPr sz="1800" dirty="0">
                          <a:solidFill>
                            <a:srgbClr val="151515"/>
                          </a:solidFill>
                          <a:latin typeface="Verdana"/>
                          <a:cs typeface="Verdana"/>
                        </a:rPr>
                        <a:t>a</a:t>
                      </a:r>
                      <a:r>
                        <a:rPr sz="1800" spc="-10" dirty="0">
                          <a:solidFill>
                            <a:srgbClr val="151515"/>
                          </a:solidFill>
                          <a:latin typeface="Verdana"/>
                          <a:cs typeface="Verdana"/>
                        </a:rPr>
                        <a:t>d</a:t>
                      </a:r>
                      <a:r>
                        <a:rPr sz="1800" dirty="0">
                          <a:solidFill>
                            <a:srgbClr val="151515"/>
                          </a:solidFill>
                          <a:latin typeface="Verdana"/>
                          <a:cs typeface="Verdana"/>
                        </a:rPr>
                        <a:t>on</a:t>
                      </a:r>
                      <a:r>
                        <a:rPr sz="1800" spc="-10" dirty="0">
                          <a:solidFill>
                            <a:srgbClr val="151515"/>
                          </a:solidFill>
                          <a:latin typeface="Verdana"/>
                          <a:cs typeface="Verdana"/>
                        </a:rPr>
                        <a:t> g</a:t>
                      </a:r>
                      <a:r>
                        <a:rPr sz="1800" dirty="0">
                          <a:solidFill>
                            <a:srgbClr val="151515"/>
                          </a:solidFill>
                          <a:latin typeface="Verdana"/>
                          <a:cs typeface="Verdana"/>
                        </a:rPr>
                        <a:t>as</a:t>
                      </a:r>
                      <a:r>
                        <a:rPr sz="1800" spc="-5" dirty="0">
                          <a:solidFill>
                            <a:srgbClr val="151515"/>
                          </a:solidFill>
                          <a:latin typeface="Verdana"/>
                          <a:cs typeface="Verdana"/>
                        </a:rPr>
                        <a:t> </a:t>
                      </a:r>
                      <a:r>
                        <a:rPr sz="1800" spc="10" dirty="0">
                          <a:solidFill>
                            <a:srgbClr val="151515"/>
                          </a:solidFill>
                          <a:latin typeface="Verdana"/>
                          <a:cs typeface="Verdana"/>
                        </a:rPr>
                        <a:t>i</a:t>
                      </a:r>
                      <a:r>
                        <a:rPr sz="1800" dirty="0">
                          <a:solidFill>
                            <a:srgbClr val="151515"/>
                          </a:solidFill>
                          <a:latin typeface="Verdana"/>
                          <a:cs typeface="Verdana"/>
                        </a:rPr>
                        <a:t>n</a:t>
                      </a:r>
                      <a:r>
                        <a:rPr sz="1800" spc="-10" dirty="0">
                          <a:solidFill>
                            <a:srgbClr val="151515"/>
                          </a:solidFill>
                          <a:latin typeface="Verdana"/>
                          <a:cs typeface="Verdana"/>
                        </a:rPr>
                        <a:t> P</a:t>
                      </a:r>
                      <a:r>
                        <a:rPr sz="1800" spc="-5" dirty="0">
                          <a:solidFill>
                            <a:srgbClr val="151515"/>
                          </a:solidFill>
                          <a:latin typeface="Verdana"/>
                          <a:cs typeface="Verdana"/>
                        </a:rPr>
                        <a:t>r</a:t>
                      </a:r>
                      <a:r>
                        <a:rPr sz="1800" spc="-15" dirty="0">
                          <a:solidFill>
                            <a:srgbClr val="151515"/>
                          </a:solidFill>
                          <a:latin typeface="Verdana"/>
                          <a:cs typeface="Verdana"/>
                        </a:rPr>
                        <a:t>o</a:t>
                      </a:r>
                      <a:r>
                        <a:rPr sz="1800" spc="-25" dirty="0">
                          <a:solidFill>
                            <a:srgbClr val="151515"/>
                          </a:solidFill>
                          <a:latin typeface="Verdana"/>
                          <a:cs typeface="Verdana"/>
                        </a:rPr>
                        <a:t>v</a:t>
                      </a:r>
                      <a:r>
                        <a:rPr sz="1800" dirty="0">
                          <a:solidFill>
                            <a:srgbClr val="151515"/>
                          </a:solidFill>
                          <a:latin typeface="Verdana"/>
                          <a:cs typeface="Verdana"/>
                        </a:rPr>
                        <a:t>o hous</a:t>
                      </a:r>
                      <a:r>
                        <a:rPr sz="1800" spc="-10" dirty="0">
                          <a:solidFill>
                            <a:srgbClr val="151515"/>
                          </a:solidFill>
                          <a:latin typeface="Verdana"/>
                          <a:cs typeface="Verdana"/>
                        </a:rPr>
                        <a:t>e</a:t>
                      </a:r>
                      <a:r>
                        <a:rPr sz="1800" dirty="0">
                          <a:solidFill>
                            <a:srgbClr val="151515"/>
                          </a:solidFill>
                          <a:latin typeface="Verdana"/>
                          <a:cs typeface="Verdana"/>
                        </a:rPr>
                        <a:t>ho</a:t>
                      </a:r>
                      <a:r>
                        <a:rPr sz="1800" spc="5" dirty="0">
                          <a:solidFill>
                            <a:srgbClr val="151515"/>
                          </a:solidFill>
                          <a:latin typeface="Verdana"/>
                          <a:cs typeface="Verdana"/>
                        </a:rPr>
                        <a:t>l</a:t>
                      </a:r>
                      <a:r>
                        <a:rPr sz="1800" spc="-10" dirty="0">
                          <a:solidFill>
                            <a:srgbClr val="151515"/>
                          </a:solidFill>
                          <a:latin typeface="Verdana"/>
                          <a:cs typeface="Verdana"/>
                        </a:rPr>
                        <a:t>d</a:t>
                      </a:r>
                      <a:r>
                        <a:rPr sz="1800" dirty="0">
                          <a:solidFill>
                            <a:srgbClr val="151515"/>
                          </a:solidFill>
                          <a:latin typeface="Verdana"/>
                          <a:cs typeface="Verdana"/>
                        </a:rPr>
                        <a:t>s</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3175">
                      <a:solidFill>
                        <a:srgbClr val="C5C5C5"/>
                      </a:solidFill>
                      <a:prstDash val="solid"/>
                    </a:lnB>
                    <a:solidFill>
                      <a:srgbClr val="79CAD2"/>
                    </a:solidFill>
                  </a:tcPr>
                </a:tc>
                <a:extLst>
                  <a:ext uri="{0D108BD9-81ED-4DB2-BD59-A6C34878D82A}">
                    <a16:rowId xmlns:a16="http://schemas.microsoft.com/office/drawing/2014/main" val="10000"/>
                  </a:ext>
                </a:extLst>
              </a:tr>
              <a:tr h="731519">
                <a:tc>
                  <a:txBody>
                    <a:bodyPr/>
                    <a:lstStyle/>
                    <a:p>
                      <a:pPr marL="139700">
                        <a:lnSpc>
                          <a:spcPct val="100000"/>
                        </a:lnSpc>
                      </a:pPr>
                      <a:r>
                        <a:rPr sz="1800" i="1" spc="-5" dirty="0">
                          <a:solidFill>
                            <a:srgbClr val="151515"/>
                          </a:solidFill>
                          <a:latin typeface="Verdana"/>
                          <a:cs typeface="Verdana"/>
                        </a:rPr>
                        <a:t>O</a:t>
                      </a:r>
                      <a:r>
                        <a:rPr sz="1800" i="1" spc="-10" dirty="0">
                          <a:solidFill>
                            <a:srgbClr val="151515"/>
                          </a:solidFill>
                          <a:latin typeface="Verdana"/>
                          <a:cs typeface="Verdana"/>
                        </a:rPr>
                        <a:t>b</a:t>
                      </a:r>
                      <a:r>
                        <a:rPr sz="1800" i="1" spc="-5" dirty="0">
                          <a:solidFill>
                            <a:srgbClr val="151515"/>
                          </a:solidFill>
                          <a:latin typeface="Verdana"/>
                          <a:cs typeface="Verdana"/>
                        </a:rPr>
                        <a:t>jecti</a:t>
                      </a:r>
                      <a:r>
                        <a:rPr sz="1800" i="1" dirty="0">
                          <a:solidFill>
                            <a:srgbClr val="151515"/>
                          </a:solidFill>
                          <a:latin typeface="Verdana"/>
                          <a:cs typeface="Verdana"/>
                        </a:rPr>
                        <a:t>ve</a:t>
                      </a:r>
                      <a:r>
                        <a:rPr sz="1800" i="1" spc="-5" dirty="0">
                          <a:solidFill>
                            <a:srgbClr val="151515"/>
                          </a:solidFill>
                          <a:latin typeface="Verdana"/>
                          <a:cs typeface="Verdana"/>
                        </a:rPr>
                        <a:t>s</a:t>
                      </a:r>
                      <a:r>
                        <a:rPr sz="1800" dirty="0">
                          <a:solidFill>
                            <a:srgbClr val="151515"/>
                          </a:solidFill>
                          <a:latin typeface="Verdana"/>
                          <a:cs typeface="Verdana"/>
                        </a:rPr>
                        <a:t>:</a:t>
                      </a:r>
                      <a:r>
                        <a:rPr sz="1800" spc="25" dirty="0">
                          <a:solidFill>
                            <a:srgbClr val="151515"/>
                          </a:solidFill>
                          <a:latin typeface="Verdana"/>
                          <a:cs typeface="Verdana"/>
                        </a:rPr>
                        <a:t> </a:t>
                      </a:r>
                      <a:r>
                        <a:rPr sz="1800" spc="-200" dirty="0">
                          <a:solidFill>
                            <a:srgbClr val="151515"/>
                          </a:solidFill>
                          <a:latin typeface="Verdana"/>
                          <a:cs typeface="Verdana"/>
                        </a:rPr>
                        <a:t>T</a:t>
                      </a:r>
                      <a:r>
                        <a:rPr sz="1800" dirty="0">
                          <a:solidFill>
                            <a:srgbClr val="151515"/>
                          </a:solidFill>
                          <a:latin typeface="Verdana"/>
                          <a:cs typeface="Verdana"/>
                        </a:rPr>
                        <a:t>o</a:t>
                      </a:r>
                      <a:r>
                        <a:rPr sz="1800" spc="-10" dirty="0">
                          <a:solidFill>
                            <a:srgbClr val="151515"/>
                          </a:solidFill>
                          <a:latin typeface="Verdana"/>
                          <a:cs typeface="Verdana"/>
                        </a:rPr>
                        <a:t> d</a:t>
                      </a:r>
                      <a:r>
                        <a:rPr sz="1800" dirty="0">
                          <a:solidFill>
                            <a:srgbClr val="151515"/>
                          </a:solidFill>
                          <a:latin typeface="Verdana"/>
                          <a:cs typeface="Verdana"/>
                        </a:rPr>
                        <a:t>e</a:t>
                      </a:r>
                      <a:r>
                        <a:rPr sz="1800" spc="-10" dirty="0">
                          <a:solidFill>
                            <a:srgbClr val="151515"/>
                          </a:solidFill>
                          <a:latin typeface="Verdana"/>
                          <a:cs typeface="Verdana"/>
                        </a:rPr>
                        <a:t>t</a:t>
                      </a:r>
                      <a:r>
                        <a:rPr sz="1800" dirty="0">
                          <a:solidFill>
                            <a:srgbClr val="151515"/>
                          </a:solidFill>
                          <a:latin typeface="Verdana"/>
                          <a:cs typeface="Verdana"/>
                        </a:rPr>
                        <a:t>e</a:t>
                      </a:r>
                      <a:r>
                        <a:rPr sz="1800" spc="-5" dirty="0">
                          <a:solidFill>
                            <a:srgbClr val="151515"/>
                          </a:solidFill>
                          <a:latin typeface="Verdana"/>
                          <a:cs typeface="Verdana"/>
                        </a:rPr>
                        <a:t>r</a:t>
                      </a:r>
                      <a:r>
                        <a:rPr sz="1800" dirty="0">
                          <a:solidFill>
                            <a:srgbClr val="151515"/>
                          </a:solidFill>
                          <a:latin typeface="Verdana"/>
                          <a:cs typeface="Verdana"/>
                        </a:rPr>
                        <a:t>m</a:t>
                      </a:r>
                      <a:r>
                        <a:rPr sz="1800" spc="10" dirty="0">
                          <a:solidFill>
                            <a:srgbClr val="151515"/>
                          </a:solidFill>
                          <a:latin typeface="Verdana"/>
                          <a:cs typeface="Verdana"/>
                        </a:rPr>
                        <a:t>i</a:t>
                      </a:r>
                      <a:r>
                        <a:rPr sz="1800" dirty="0">
                          <a:solidFill>
                            <a:srgbClr val="151515"/>
                          </a:solidFill>
                          <a:latin typeface="Verdana"/>
                          <a:cs typeface="Verdana"/>
                        </a:rPr>
                        <a:t>ne</a:t>
                      </a:r>
                      <a:r>
                        <a:rPr sz="1800" spc="20" dirty="0">
                          <a:solidFill>
                            <a:srgbClr val="151515"/>
                          </a:solidFill>
                          <a:latin typeface="Verdana"/>
                          <a:cs typeface="Verdana"/>
                        </a:rPr>
                        <a:t> </a:t>
                      </a:r>
                      <a:r>
                        <a:rPr sz="1800" dirty="0">
                          <a:solidFill>
                            <a:srgbClr val="151515"/>
                          </a:solidFill>
                          <a:latin typeface="Verdana"/>
                          <a:cs typeface="Verdana"/>
                        </a:rPr>
                        <a:t>ext</a:t>
                      </a:r>
                      <a:r>
                        <a:rPr sz="1800" spc="-10" dirty="0">
                          <a:solidFill>
                            <a:srgbClr val="151515"/>
                          </a:solidFill>
                          <a:latin typeface="Verdana"/>
                          <a:cs typeface="Verdana"/>
                        </a:rPr>
                        <a:t>e</a:t>
                      </a:r>
                      <a:r>
                        <a:rPr sz="1800" dirty="0">
                          <a:solidFill>
                            <a:srgbClr val="151515"/>
                          </a:solidFill>
                          <a:latin typeface="Verdana"/>
                          <a:cs typeface="Verdana"/>
                        </a:rPr>
                        <a:t>nt</a:t>
                      </a:r>
                      <a:r>
                        <a:rPr sz="1800" spc="10" dirty="0">
                          <a:solidFill>
                            <a:srgbClr val="151515"/>
                          </a:solidFill>
                          <a:latin typeface="Verdana"/>
                          <a:cs typeface="Verdana"/>
                        </a:rPr>
                        <a:t> </a:t>
                      </a:r>
                      <a:r>
                        <a:rPr sz="1800" dirty="0">
                          <a:solidFill>
                            <a:srgbClr val="151515"/>
                          </a:solidFill>
                          <a:latin typeface="Verdana"/>
                          <a:cs typeface="Verdana"/>
                        </a:rPr>
                        <a:t>and</a:t>
                      </a:r>
                      <a:r>
                        <a:rPr sz="1800" spc="-5" dirty="0">
                          <a:solidFill>
                            <a:srgbClr val="151515"/>
                          </a:solidFill>
                          <a:latin typeface="Verdana"/>
                          <a:cs typeface="Verdana"/>
                        </a:rPr>
                        <a:t> </a:t>
                      </a:r>
                      <a:r>
                        <a:rPr sz="1800" dirty="0">
                          <a:solidFill>
                            <a:srgbClr val="151515"/>
                          </a:solidFill>
                          <a:latin typeface="Verdana"/>
                          <a:cs typeface="Verdana"/>
                        </a:rPr>
                        <a:t>commun</a:t>
                      </a:r>
                      <a:r>
                        <a:rPr sz="1800" spc="10" dirty="0">
                          <a:solidFill>
                            <a:srgbClr val="151515"/>
                          </a:solidFill>
                          <a:latin typeface="Verdana"/>
                          <a:cs typeface="Verdana"/>
                        </a:rPr>
                        <a:t>i</a:t>
                      </a:r>
                      <a:r>
                        <a:rPr sz="1800" dirty="0">
                          <a:solidFill>
                            <a:srgbClr val="151515"/>
                          </a:solidFill>
                          <a:latin typeface="Verdana"/>
                          <a:cs typeface="Verdana"/>
                        </a:rPr>
                        <a:t>cate</a:t>
                      </a:r>
                      <a:r>
                        <a:rPr sz="1800" spc="-15" dirty="0">
                          <a:solidFill>
                            <a:srgbClr val="151515"/>
                          </a:solidFill>
                          <a:latin typeface="Verdana"/>
                          <a:cs typeface="Verdana"/>
                        </a:rPr>
                        <a:t> </a:t>
                      </a:r>
                      <a:r>
                        <a:rPr sz="1800" spc="10" dirty="0">
                          <a:solidFill>
                            <a:srgbClr val="151515"/>
                          </a:solidFill>
                          <a:latin typeface="Verdana"/>
                          <a:cs typeface="Verdana"/>
                        </a:rPr>
                        <a:t>i</a:t>
                      </a:r>
                      <a:r>
                        <a:rPr sz="1800" dirty="0">
                          <a:solidFill>
                            <a:srgbClr val="151515"/>
                          </a:solidFill>
                          <a:latin typeface="Verdana"/>
                          <a:cs typeface="Verdana"/>
                        </a:rPr>
                        <a:t>t</a:t>
                      </a:r>
                      <a:r>
                        <a:rPr sz="1800" spc="-15" dirty="0">
                          <a:solidFill>
                            <a:srgbClr val="151515"/>
                          </a:solidFill>
                          <a:latin typeface="Verdana"/>
                          <a:cs typeface="Verdana"/>
                        </a:rPr>
                        <a:t> </a:t>
                      </a:r>
                      <a:r>
                        <a:rPr sz="1800" spc="-5" dirty="0">
                          <a:solidFill>
                            <a:srgbClr val="151515"/>
                          </a:solidFill>
                          <a:latin typeface="Verdana"/>
                          <a:cs typeface="Verdana"/>
                        </a:rPr>
                        <a:t>t</a:t>
                      </a:r>
                      <a:r>
                        <a:rPr sz="1800" dirty="0">
                          <a:solidFill>
                            <a:srgbClr val="151515"/>
                          </a:solidFill>
                          <a:latin typeface="Verdana"/>
                          <a:cs typeface="Verdana"/>
                        </a:rPr>
                        <a:t>o </a:t>
                      </a:r>
                      <a:r>
                        <a:rPr sz="1800" spc="-10" dirty="0">
                          <a:solidFill>
                            <a:srgbClr val="151515"/>
                          </a:solidFill>
                          <a:latin typeface="Verdana"/>
                          <a:cs typeface="Verdana"/>
                        </a:rPr>
                        <a:t>p</a:t>
                      </a:r>
                      <a:r>
                        <a:rPr sz="1800" dirty="0">
                          <a:solidFill>
                            <a:srgbClr val="151515"/>
                          </a:solidFill>
                          <a:latin typeface="Verdana"/>
                          <a:cs typeface="Verdana"/>
                        </a:rPr>
                        <a:t>ubl</a:t>
                      </a:r>
                      <a:r>
                        <a:rPr sz="1800" spc="5" dirty="0">
                          <a:solidFill>
                            <a:srgbClr val="151515"/>
                          </a:solidFill>
                          <a:latin typeface="Verdana"/>
                          <a:cs typeface="Verdana"/>
                        </a:rPr>
                        <a:t>i</a:t>
                      </a:r>
                      <a:r>
                        <a:rPr sz="1800" dirty="0">
                          <a:solidFill>
                            <a:srgbClr val="151515"/>
                          </a:solidFill>
                          <a:latin typeface="Verdana"/>
                          <a:cs typeface="Verdana"/>
                        </a:rPr>
                        <a:t>c</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9A9BB3"/>
                    </a:solidFill>
                  </a:tcPr>
                </a:tc>
                <a:extLst>
                  <a:ext uri="{0D108BD9-81ED-4DB2-BD59-A6C34878D82A}">
                    <a16:rowId xmlns:a16="http://schemas.microsoft.com/office/drawing/2014/main" val="10001"/>
                  </a:ext>
                </a:extLst>
              </a:tr>
              <a:tr h="731520">
                <a:tc>
                  <a:txBody>
                    <a:bodyPr/>
                    <a:lstStyle/>
                    <a:p>
                      <a:pPr marL="139700" marR="549275">
                        <a:lnSpc>
                          <a:spcPct val="101699"/>
                        </a:lnSpc>
                      </a:pPr>
                      <a:r>
                        <a:rPr sz="1800" i="1" spc="-5" dirty="0">
                          <a:solidFill>
                            <a:srgbClr val="151515"/>
                          </a:solidFill>
                          <a:latin typeface="Verdana"/>
                          <a:cs typeface="Verdana"/>
                        </a:rPr>
                        <a:t>M</a:t>
                      </a:r>
                      <a:r>
                        <a:rPr sz="1800" i="1" dirty="0">
                          <a:solidFill>
                            <a:srgbClr val="151515"/>
                          </a:solidFill>
                          <a:latin typeface="Verdana"/>
                          <a:cs typeface="Verdana"/>
                        </a:rPr>
                        <a:t>e</a:t>
                      </a:r>
                      <a:r>
                        <a:rPr sz="1800" i="1" spc="-10" dirty="0">
                          <a:solidFill>
                            <a:srgbClr val="151515"/>
                          </a:solidFill>
                          <a:latin typeface="Verdana"/>
                          <a:cs typeface="Verdana"/>
                        </a:rPr>
                        <a:t>t</a:t>
                      </a:r>
                      <a:r>
                        <a:rPr sz="1800" i="1" dirty="0">
                          <a:solidFill>
                            <a:srgbClr val="151515"/>
                          </a:solidFill>
                          <a:latin typeface="Verdana"/>
                          <a:cs typeface="Verdana"/>
                        </a:rPr>
                        <a:t>ho</a:t>
                      </a:r>
                      <a:r>
                        <a:rPr sz="1800" i="1" spc="-10" dirty="0">
                          <a:solidFill>
                            <a:srgbClr val="151515"/>
                          </a:solidFill>
                          <a:latin typeface="Verdana"/>
                          <a:cs typeface="Verdana"/>
                        </a:rPr>
                        <a:t>d</a:t>
                      </a:r>
                      <a:r>
                        <a:rPr sz="1800" i="1" spc="-5" dirty="0">
                          <a:solidFill>
                            <a:srgbClr val="151515"/>
                          </a:solidFill>
                          <a:latin typeface="Verdana"/>
                          <a:cs typeface="Verdana"/>
                        </a:rPr>
                        <a:t>s</a:t>
                      </a:r>
                      <a:r>
                        <a:rPr sz="1800" dirty="0">
                          <a:solidFill>
                            <a:srgbClr val="151515"/>
                          </a:solidFill>
                          <a:latin typeface="Verdana"/>
                          <a:cs typeface="Verdana"/>
                        </a:rPr>
                        <a:t>:</a:t>
                      </a:r>
                      <a:r>
                        <a:rPr sz="1800" spc="10" dirty="0">
                          <a:solidFill>
                            <a:srgbClr val="151515"/>
                          </a:solidFill>
                          <a:latin typeface="Verdana"/>
                          <a:cs typeface="Verdana"/>
                        </a:rPr>
                        <a:t> </a:t>
                      </a:r>
                      <a:r>
                        <a:rPr sz="1800" spc="-200" dirty="0">
                          <a:solidFill>
                            <a:srgbClr val="151515"/>
                          </a:solidFill>
                          <a:latin typeface="Verdana"/>
                          <a:cs typeface="Verdana"/>
                        </a:rPr>
                        <a:t>T</a:t>
                      </a:r>
                      <a:r>
                        <a:rPr sz="1800" dirty="0">
                          <a:solidFill>
                            <a:srgbClr val="151515"/>
                          </a:solidFill>
                          <a:latin typeface="Verdana"/>
                          <a:cs typeface="Verdana"/>
                        </a:rPr>
                        <a:t>o</a:t>
                      </a:r>
                      <a:r>
                        <a:rPr sz="1800" spc="-10" dirty="0">
                          <a:solidFill>
                            <a:srgbClr val="151515"/>
                          </a:solidFill>
                          <a:latin typeface="Verdana"/>
                          <a:cs typeface="Verdana"/>
                        </a:rPr>
                        <a:t> </a:t>
                      </a:r>
                      <a:r>
                        <a:rPr sz="1800" dirty="0">
                          <a:solidFill>
                            <a:srgbClr val="151515"/>
                          </a:solidFill>
                          <a:latin typeface="Verdana"/>
                          <a:cs typeface="Verdana"/>
                        </a:rPr>
                        <a:t>m</a:t>
                      </a:r>
                      <a:r>
                        <a:rPr sz="1800" spc="-5" dirty="0">
                          <a:solidFill>
                            <a:srgbClr val="151515"/>
                          </a:solidFill>
                          <a:latin typeface="Verdana"/>
                          <a:cs typeface="Verdana"/>
                        </a:rPr>
                        <a:t>a</a:t>
                      </a:r>
                      <a:r>
                        <a:rPr sz="1800" spc="-20" dirty="0">
                          <a:solidFill>
                            <a:srgbClr val="151515"/>
                          </a:solidFill>
                          <a:latin typeface="Verdana"/>
                          <a:cs typeface="Verdana"/>
                        </a:rPr>
                        <a:t>k</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a:t>
                      </a:r>
                      <a:r>
                        <a:rPr sz="1800" spc="-35" dirty="0">
                          <a:solidFill>
                            <a:srgbClr val="151515"/>
                          </a:solidFill>
                          <a:latin typeface="Verdana"/>
                          <a:cs typeface="Verdana"/>
                        </a:rPr>
                        <a:t>v</a:t>
                      </a:r>
                      <a:r>
                        <a:rPr sz="1800" dirty="0">
                          <a:solidFill>
                            <a:srgbClr val="151515"/>
                          </a:solidFill>
                          <a:latin typeface="Verdana"/>
                          <a:cs typeface="Verdana"/>
                        </a:rPr>
                        <a:t>a</a:t>
                      </a:r>
                      <a:r>
                        <a:rPr sz="1800" spc="5" dirty="0">
                          <a:solidFill>
                            <a:srgbClr val="151515"/>
                          </a:solidFill>
                          <a:latin typeface="Verdana"/>
                          <a:cs typeface="Verdana"/>
                        </a:rPr>
                        <a:t>il</a:t>
                      </a:r>
                      <a:r>
                        <a:rPr sz="1800" dirty="0">
                          <a:solidFill>
                            <a:srgbClr val="151515"/>
                          </a:solidFill>
                          <a:latin typeface="Verdana"/>
                          <a:cs typeface="Verdana"/>
                        </a:rPr>
                        <a:t>a</a:t>
                      </a:r>
                      <a:r>
                        <a:rPr sz="1800" spc="-10" dirty="0">
                          <a:solidFill>
                            <a:srgbClr val="151515"/>
                          </a:solidFill>
                          <a:latin typeface="Verdana"/>
                          <a:cs typeface="Verdana"/>
                        </a:rPr>
                        <a:t>b</a:t>
                      </a:r>
                      <a:r>
                        <a:rPr sz="1800" spc="5" dirty="0">
                          <a:solidFill>
                            <a:srgbClr val="151515"/>
                          </a:solidFill>
                          <a:latin typeface="Verdana"/>
                          <a:cs typeface="Verdana"/>
                        </a:rPr>
                        <a:t>l</a:t>
                      </a:r>
                      <a:r>
                        <a:rPr sz="1800" dirty="0">
                          <a:solidFill>
                            <a:srgbClr val="151515"/>
                          </a:solidFill>
                          <a:latin typeface="Verdana"/>
                          <a:cs typeface="Verdana"/>
                        </a:rPr>
                        <a:t>e</a:t>
                      </a:r>
                      <a:r>
                        <a:rPr sz="1800" spc="-25" dirty="0">
                          <a:solidFill>
                            <a:srgbClr val="151515"/>
                          </a:solidFill>
                          <a:latin typeface="Verdana"/>
                          <a:cs typeface="Verdana"/>
                        </a:rPr>
                        <a:t> </a:t>
                      </a:r>
                      <a:r>
                        <a:rPr sz="1800" dirty="0">
                          <a:solidFill>
                            <a:srgbClr val="151515"/>
                          </a:solidFill>
                          <a:latin typeface="Verdana"/>
                          <a:cs typeface="Verdana"/>
                        </a:rPr>
                        <a:t>and</a:t>
                      </a:r>
                      <a:r>
                        <a:rPr sz="1800" spc="-5" dirty="0">
                          <a:solidFill>
                            <a:srgbClr val="151515"/>
                          </a:solidFill>
                          <a:latin typeface="Verdana"/>
                          <a:cs typeface="Verdana"/>
                        </a:rPr>
                        <a:t> </a:t>
                      </a:r>
                      <a:r>
                        <a:rPr sz="1800" spc="-10" dirty="0">
                          <a:solidFill>
                            <a:srgbClr val="151515"/>
                          </a:solidFill>
                          <a:latin typeface="Verdana"/>
                          <a:cs typeface="Verdana"/>
                        </a:rPr>
                        <a:t>p</a:t>
                      </a:r>
                      <a:r>
                        <a:rPr sz="1800" dirty="0">
                          <a:solidFill>
                            <a:srgbClr val="151515"/>
                          </a:solidFill>
                          <a:latin typeface="Verdana"/>
                          <a:cs typeface="Verdana"/>
                        </a:rPr>
                        <a:t>ubl</a:t>
                      </a:r>
                      <a:r>
                        <a:rPr sz="1800" spc="5" dirty="0">
                          <a:solidFill>
                            <a:srgbClr val="151515"/>
                          </a:solidFill>
                          <a:latin typeface="Verdana"/>
                          <a:cs typeface="Verdana"/>
                        </a:rPr>
                        <a:t>i</a:t>
                      </a:r>
                      <a:r>
                        <a:rPr sz="1800" dirty="0">
                          <a:solidFill>
                            <a:srgbClr val="151515"/>
                          </a:solidFill>
                          <a:latin typeface="Verdana"/>
                          <a:cs typeface="Verdana"/>
                        </a:rPr>
                        <a:t>c</a:t>
                      </a:r>
                      <a:r>
                        <a:rPr sz="1800" spc="15" dirty="0">
                          <a:solidFill>
                            <a:srgbClr val="151515"/>
                          </a:solidFill>
                          <a:latin typeface="Verdana"/>
                          <a:cs typeface="Verdana"/>
                        </a:rPr>
                        <a:t>i</a:t>
                      </a:r>
                      <a:r>
                        <a:rPr sz="1800" spc="-10" dirty="0">
                          <a:solidFill>
                            <a:srgbClr val="151515"/>
                          </a:solidFill>
                          <a:latin typeface="Verdana"/>
                          <a:cs typeface="Verdana"/>
                        </a:rPr>
                        <a:t>z</a:t>
                      </a:r>
                      <a:r>
                        <a:rPr sz="1800" dirty="0">
                          <a:solidFill>
                            <a:srgbClr val="151515"/>
                          </a:solidFill>
                          <a:latin typeface="Verdana"/>
                          <a:cs typeface="Verdana"/>
                        </a:rPr>
                        <a:t>e</a:t>
                      </a:r>
                      <a:r>
                        <a:rPr sz="1800" spc="10" dirty="0">
                          <a:solidFill>
                            <a:srgbClr val="151515"/>
                          </a:solidFill>
                          <a:latin typeface="Verdana"/>
                          <a:cs typeface="Verdana"/>
                        </a:rPr>
                        <a:t> </a:t>
                      </a:r>
                      <a:r>
                        <a:rPr sz="1800" spc="-15" dirty="0">
                          <a:solidFill>
                            <a:srgbClr val="151515"/>
                          </a:solidFill>
                          <a:latin typeface="Verdana"/>
                          <a:cs typeface="Verdana"/>
                        </a:rPr>
                        <a:t>a</a:t>
                      </a:r>
                      <a:r>
                        <a:rPr sz="1800" spc="-35" dirty="0">
                          <a:solidFill>
                            <a:srgbClr val="151515"/>
                          </a:solidFill>
                          <a:latin typeface="Verdana"/>
                          <a:cs typeface="Verdana"/>
                        </a:rPr>
                        <a:t>v</a:t>
                      </a:r>
                      <a:r>
                        <a:rPr sz="1800" dirty="0">
                          <a:solidFill>
                            <a:srgbClr val="151515"/>
                          </a:solidFill>
                          <a:latin typeface="Verdana"/>
                          <a:cs typeface="Verdana"/>
                        </a:rPr>
                        <a:t>a</a:t>
                      </a:r>
                      <a:r>
                        <a:rPr sz="1800" spc="5" dirty="0">
                          <a:solidFill>
                            <a:srgbClr val="151515"/>
                          </a:solidFill>
                          <a:latin typeface="Verdana"/>
                          <a:cs typeface="Verdana"/>
                        </a:rPr>
                        <a:t>il</a:t>
                      </a:r>
                      <a:r>
                        <a:rPr sz="1800" dirty="0">
                          <a:solidFill>
                            <a:srgbClr val="151515"/>
                          </a:solidFill>
                          <a:latin typeface="Verdana"/>
                          <a:cs typeface="Verdana"/>
                        </a:rPr>
                        <a:t>a</a:t>
                      </a:r>
                      <a:r>
                        <a:rPr sz="1800" spc="-10" dirty="0">
                          <a:solidFill>
                            <a:srgbClr val="151515"/>
                          </a:solidFill>
                          <a:latin typeface="Verdana"/>
                          <a:cs typeface="Verdana"/>
                        </a:rPr>
                        <a:t>b</a:t>
                      </a:r>
                      <a:r>
                        <a:rPr sz="1800" spc="5" dirty="0">
                          <a:solidFill>
                            <a:srgbClr val="151515"/>
                          </a:solidFill>
                          <a:latin typeface="Verdana"/>
                          <a:cs typeface="Verdana"/>
                        </a:rPr>
                        <a:t>il</a:t>
                      </a:r>
                      <a:r>
                        <a:rPr sz="1800" spc="15" dirty="0">
                          <a:solidFill>
                            <a:srgbClr val="151515"/>
                          </a:solidFill>
                          <a:latin typeface="Verdana"/>
                          <a:cs typeface="Verdana"/>
                        </a:rPr>
                        <a:t>i</a:t>
                      </a:r>
                      <a:r>
                        <a:rPr sz="1800" spc="-15" dirty="0">
                          <a:solidFill>
                            <a:srgbClr val="151515"/>
                          </a:solidFill>
                          <a:latin typeface="Verdana"/>
                          <a:cs typeface="Verdana"/>
                        </a:rPr>
                        <a:t>t</a:t>
                      </a:r>
                      <a:r>
                        <a:rPr sz="1800" dirty="0">
                          <a:solidFill>
                            <a:srgbClr val="151515"/>
                          </a:solidFill>
                          <a:latin typeface="Verdana"/>
                          <a:cs typeface="Verdana"/>
                        </a:rPr>
                        <a:t>y</a:t>
                      </a:r>
                      <a:r>
                        <a:rPr sz="1800" spc="-35" dirty="0">
                          <a:solidFill>
                            <a:srgbClr val="151515"/>
                          </a:solidFill>
                          <a:latin typeface="Verdana"/>
                          <a:cs typeface="Verdana"/>
                        </a:rPr>
                        <a:t> </a:t>
                      </a:r>
                      <a:r>
                        <a:rPr sz="1800" spc="-5" dirty="0">
                          <a:solidFill>
                            <a:srgbClr val="151515"/>
                          </a:solidFill>
                          <a:latin typeface="Verdana"/>
                          <a:cs typeface="Verdana"/>
                        </a:rPr>
                        <a:t>o</a:t>
                      </a:r>
                      <a:r>
                        <a:rPr sz="1800" dirty="0">
                          <a:solidFill>
                            <a:srgbClr val="151515"/>
                          </a:solidFill>
                          <a:latin typeface="Verdana"/>
                          <a:cs typeface="Verdana"/>
                        </a:rPr>
                        <a:t>f</a:t>
                      </a:r>
                      <a:r>
                        <a:rPr sz="1800" spc="-10" dirty="0">
                          <a:solidFill>
                            <a:srgbClr val="151515"/>
                          </a:solidFill>
                          <a:latin typeface="Verdana"/>
                          <a:cs typeface="Verdana"/>
                        </a:rPr>
                        <a:t> </a:t>
                      </a:r>
                      <a:r>
                        <a:rPr sz="1800" spc="-5" dirty="0">
                          <a:solidFill>
                            <a:srgbClr val="151515"/>
                          </a:solidFill>
                          <a:latin typeface="Verdana"/>
                          <a:cs typeface="Verdana"/>
                        </a:rPr>
                        <a:t>accu</a:t>
                      </a:r>
                      <a:r>
                        <a:rPr sz="1800" spc="-40" dirty="0">
                          <a:solidFill>
                            <a:srgbClr val="151515"/>
                          </a:solidFill>
                          <a:latin typeface="Verdana"/>
                          <a:cs typeface="Verdana"/>
                        </a:rPr>
                        <a:t>r</a:t>
                      </a:r>
                      <a:r>
                        <a:rPr sz="1800" dirty="0">
                          <a:solidFill>
                            <a:srgbClr val="151515"/>
                          </a:solidFill>
                          <a:latin typeface="Verdana"/>
                          <a:cs typeface="Verdana"/>
                        </a:rPr>
                        <a:t>at</a:t>
                      </a:r>
                      <a:r>
                        <a:rPr sz="1800" spc="-10" dirty="0">
                          <a:solidFill>
                            <a:srgbClr val="151515"/>
                          </a:solidFill>
                          <a:latin typeface="Verdana"/>
                          <a:cs typeface="Verdana"/>
                        </a:rPr>
                        <a:t>e</a:t>
                      </a:r>
                      <a:r>
                        <a:rPr sz="1800" dirty="0">
                          <a:solidFill>
                            <a:srgbClr val="151515"/>
                          </a:solidFill>
                          <a:latin typeface="Verdana"/>
                          <a:cs typeface="Verdana"/>
                        </a:rPr>
                        <a:t>, </a:t>
                      </a:r>
                      <a:r>
                        <a:rPr sz="1800" spc="5" dirty="0">
                          <a:solidFill>
                            <a:srgbClr val="151515"/>
                          </a:solidFill>
                          <a:latin typeface="Verdana"/>
                          <a:cs typeface="Verdana"/>
                        </a:rPr>
                        <a:t>i</a:t>
                      </a:r>
                      <a:r>
                        <a:rPr sz="1800" dirty="0">
                          <a:solidFill>
                            <a:srgbClr val="151515"/>
                          </a:solidFill>
                          <a:latin typeface="Verdana"/>
                          <a:cs typeface="Verdana"/>
                        </a:rPr>
                        <a:t>nex</a:t>
                      </a:r>
                      <a:r>
                        <a:rPr sz="1800" spc="-10" dirty="0">
                          <a:solidFill>
                            <a:srgbClr val="151515"/>
                          </a:solidFill>
                          <a:latin typeface="Verdana"/>
                          <a:cs typeface="Verdana"/>
                        </a:rPr>
                        <a:t>p</a:t>
                      </a:r>
                      <a:r>
                        <a:rPr sz="1800" dirty="0">
                          <a:solidFill>
                            <a:srgbClr val="151515"/>
                          </a:solidFill>
                          <a:latin typeface="Verdana"/>
                          <a:cs typeface="Verdana"/>
                        </a:rPr>
                        <a:t>en</a:t>
                      </a:r>
                      <a:r>
                        <a:rPr sz="1800" spc="-10" dirty="0">
                          <a:solidFill>
                            <a:srgbClr val="151515"/>
                          </a:solidFill>
                          <a:latin typeface="Verdana"/>
                          <a:cs typeface="Verdana"/>
                        </a:rPr>
                        <a:t>s</a:t>
                      </a:r>
                      <a:r>
                        <a:rPr sz="1800" spc="10" dirty="0">
                          <a:solidFill>
                            <a:srgbClr val="151515"/>
                          </a:solidFill>
                          <a:latin typeface="Verdana"/>
                          <a:cs typeface="Verdana"/>
                        </a:rPr>
                        <a:t>i</a:t>
                      </a:r>
                      <a:r>
                        <a:rPr sz="1800" spc="-25" dirty="0">
                          <a:solidFill>
                            <a:srgbClr val="151515"/>
                          </a:solidFill>
                          <a:latin typeface="Verdana"/>
                          <a:cs typeface="Verdana"/>
                        </a:rPr>
                        <a:t>v</a:t>
                      </a:r>
                      <a:r>
                        <a:rPr sz="1800" dirty="0">
                          <a:solidFill>
                            <a:srgbClr val="151515"/>
                          </a:solidFill>
                          <a:latin typeface="Verdana"/>
                          <a:cs typeface="Verdana"/>
                        </a:rPr>
                        <a:t>e</a:t>
                      </a:r>
                      <a:r>
                        <a:rPr sz="1800" spc="10" dirty="0">
                          <a:solidFill>
                            <a:srgbClr val="151515"/>
                          </a:solidFill>
                          <a:latin typeface="Verdana"/>
                          <a:cs typeface="Verdana"/>
                        </a:rPr>
                        <a:t> </a:t>
                      </a:r>
                      <a:r>
                        <a:rPr sz="1800" dirty="0">
                          <a:solidFill>
                            <a:srgbClr val="151515"/>
                          </a:solidFill>
                          <a:latin typeface="Verdana"/>
                          <a:cs typeface="Verdana"/>
                        </a:rPr>
                        <a:t>t</a:t>
                      </a:r>
                      <a:r>
                        <a:rPr sz="1800" spc="-5" dirty="0">
                          <a:solidFill>
                            <a:srgbClr val="151515"/>
                          </a:solidFill>
                          <a:latin typeface="Verdana"/>
                          <a:cs typeface="Verdana"/>
                        </a:rPr>
                        <a:t>e</a:t>
                      </a:r>
                      <a:r>
                        <a:rPr sz="1800" dirty="0">
                          <a:solidFill>
                            <a:srgbClr val="151515"/>
                          </a:solidFill>
                          <a:latin typeface="Verdana"/>
                          <a:cs typeface="Verdana"/>
                        </a:rPr>
                        <a:t>s</a:t>
                      </a:r>
                      <a:r>
                        <a:rPr sz="1800" spc="-5" dirty="0">
                          <a:solidFill>
                            <a:srgbClr val="151515"/>
                          </a:solidFill>
                          <a:latin typeface="Verdana"/>
                          <a:cs typeface="Verdana"/>
                        </a:rPr>
                        <a:t>t</a:t>
                      </a:r>
                      <a:r>
                        <a:rPr sz="1800" spc="10" dirty="0">
                          <a:solidFill>
                            <a:srgbClr val="151515"/>
                          </a:solidFill>
                          <a:latin typeface="Verdana"/>
                          <a:cs typeface="Verdana"/>
                        </a:rPr>
                        <a:t>i</a:t>
                      </a:r>
                      <a:r>
                        <a:rPr sz="1800" dirty="0">
                          <a:solidFill>
                            <a:srgbClr val="151515"/>
                          </a:solidFill>
                          <a:latin typeface="Verdana"/>
                          <a:cs typeface="Verdana"/>
                        </a:rPr>
                        <a:t>ng</a:t>
                      </a:r>
                      <a:r>
                        <a:rPr sz="1800" spc="5" dirty="0">
                          <a:solidFill>
                            <a:srgbClr val="151515"/>
                          </a:solidFill>
                          <a:latin typeface="Verdana"/>
                          <a:cs typeface="Verdana"/>
                        </a:rPr>
                        <a:t> </a:t>
                      </a:r>
                      <a:r>
                        <a:rPr sz="1800" spc="-10" dirty="0">
                          <a:solidFill>
                            <a:srgbClr val="151515"/>
                          </a:solidFill>
                          <a:latin typeface="Verdana"/>
                          <a:cs typeface="Verdana"/>
                        </a:rPr>
                        <a:t>d</a:t>
                      </a:r>
                      <a:r>
                        <a:rPr sz="1800" dirty="0">
                          <a:solidFill>
                            <a:srgbClr val="151515"/>
                          </a:solidFill>
                          <a:latin typeface="Verdana"/>
                          <a:cs typeface="Verdana"/>
                        </a:rPr>
                        <a:t>ev</a:t>
                      </a:r>
                      <a:r>
                        <a:rPr sz="1800" spc="5" dirty="0">
                          <a:solidFill>
                            <a:srgbClr val="151515"/>
                          </a:solidFill>
                          <a:latin typeface="Verdana"/>
                          <a:cs typeface="Verdana"/>
                        </a:rPr>
                        <a:t>i</a:t>
                      </a:r>
                      <a:r>
                        <a:rPr sz="1800" dirty="0">
                          <a:solidFill>
                            <a:srgbClr val="151515"/>
                          </a:solidFill>
                          <a:latin typeface="Verdana"/>
                          <a:cs typeface="Verdana"/>
                        </a:rPr>
                        <a:t>c</a:t>
                      </a:r>
                      <a:r>
                        <a:rPr sz="1800" spc="-10" dirty="0">
                          <a:solidFill>
                            <a:srgbClr val="151515"/>
                          </a:solidFill>
                          <a:latin typeface="Verdana"/>
                          <a:cs typeface="Verdana"/>
                        </a:rPr>
                        <a:t>e</a:t>
                      </a:r>
                      <a:r>
                        <a:rPr sz="1800" dirty="0">
                          <a:solidFill>
                            <a:srgbClr val="151515"/>
                          </a:solidFill>
                          <a:latin typeface="Verdana"/>
                          <a:cs typeface="Verdana"/>
                        </a:rPr>
                        <a:t>s; </a:t>
                      </a:r>
                      <a:r>
                        <a:rPr sz="1800" spc="-5" dirty="0">
                          <a:solidFill>
                            <a:srgbClr val="151515"/>
                          </a:solidFill>
                          <a:latin typeface="Verdana"/>
                          <a:cs typeface="Verdana"/>
                        </a:rPr>
                        <a:t>t</a:t>
                      </a:r>
                      <a:r>
                        <a:rPr sz="1800" dirty="0">
                          <a:solidFill>
                            <a:srgbClr val="151515"/>
                          </a:solidFill>
                          <a:latin typeface="Verdana"/>
                          <a:cs typeface="Verdana"/>
                        </a:rPr>
                        <a:t>o anal</a:t>
                      </a:r>
                      <a:r>
                        <a:rPr sz="1800" spc="5" dirty="0">
                          <a:solidFill>
                            <a:srgbClr val="151515"/>
                          </a:solidFill>
                          <a:latin typeface="Verdana"/>
                          <a:cs typeface="Verdana"/>
                        </a:rPr>
                        <a:t>y</a:t>
                      </a:r>
                      <a:r>
                        <a:rPr sz="1800" spc="-10" dirty="0">
                          <a:solidFill>
                            <a:srgbClr val="151515"/>
                          </a:solidFill>
                          <a:latin typeface="Verdana"/>
                          <a:cs typeface="Verdana"/>
                        </a:rPr>
                        <a:t>z</a:t>
                      </a:r>
                      <a:r>
                        <a:rPr sz="1800" dirty="0">
                          <a:solidFill>
                            <a:srgbClr val="151515"/>
                          </a:solidFill>
                          <a:latin typeface="Verdana"/>
                          <a:cs typeface="Verdana"/>
                        </a:rPr>
                        <a:t>e</a:t>
                      </a:r>
                      <a:r>
                        <a:rPr sz="1800" spc="-15" dirty="0">
                          <a:solidFill>
                            <a:srgbClr val="151515"/>
                          </a:solidFill>
                          <a:latin typeface="Verdana"/>
                          <a:cs typeface="Verdana"/>
                        </a:rPr>
                        <a:t> </a:t>
                      </a:r>
                      <a:r>
                        <a:rPr sz="1800" dirty="0">
                          <a:solidFill>
                            <a:srgbClr val="151515"/>
                          </a:solidFill>
                          <a:latin typeface="Verdana"/>
                          <a:cs typeface="Verdana"/>
                        </a:rPr>
                        <a:t>r</a:t>
                      </a:r>
                      <a:r>
                        <a:rPr sz="1800" spc="-5" dirty="0">
                          <a:solidFill>
                            <a:srgbClr val="151515"/>
                          </a:solidFill>
                          <a:latin typeface="Verdana"/>
                          <a:cs typeface="Verdana"/>
                        </a:rPr>
                        <a:t>e</a:t>
                      </a:r>
                      <a:r>
                        <a:rPr sz="1800" dirty="0">
                          <a:solidFill>
                            <a:srgbClr val="151515"/>
                          </a:solidFill>
                          <a:latin typeface="Verdana"/>
                          <a:cs typeface="Verdana"/>
                        </a:rPr>
                        <a:t>su</a:t>
                      </a:r>
                      <a:r>
                        <a:rPr sz="1800" spc="5" dirty="0">
                          <a:solidFill>
                            <a:srgbClr val="151515"/>
                          </a:solidFill>
                          <a:latin typeface="Verdana"/>
                          <a:cs typeface="Verdana"/>
                        </a:rPr>
                        <a:t>l</a:t>
                      </a:r>
                      <a:r>
                        <a:rPr sz="1800" dirty="0">
                          <a:solidFill>
                            <a:srgbClr val="151515"/>
                          </a:solidFill>
                          <a:latin typeface="Verdana"/>
                          <a:cs typeface="Verdana"/>
                        </a:rPr>
                        <a:t>ts</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FBAF00"/>
                    </a:solidFill>
                  </a:tcPr>
                </a:tc>
                <a:extLst>
                  <a:ext uri="{0D108BD9-81ED-4DB2-BD59-A6C34878D82A}">
                    <a16:rowId xmlns:a16="http://schemas.microsoft.com/office/drawing/2014/main" val="10002"/>
                  </a:ext>
                </a:extLst>
              </a:tr>
              <a:tr h="731519">
                <a:tc>
                  <a:txBody>
                    <a:bodyPr/>
                    <a:lstStyle/>
                    <a:p>
                      <a:pPr marL="139700">
                        <a:lnSpc>
                          <a:spcPct val="100000"/>
                        </a:lnSpc>
                      </a:pPr>
                      <a:r>
                        <a:rPr sz="1800" i="1" spc="-5" dirty="0">
                          <a:solidFill>
                            <a:srgbClr val="151515"/>
                          </a:solidFill>
                          <a:latin typeface="Verdana"/>
                          <a:cs typeface="Verdana"/>
                        </a:rPr>
                        <a:t>Qu</a:t>
                      </a:r>
                      <a:r>
                        <a:rPr sz="1800" i="1" spc="-10" dirty="0">
                          <a:solidFill>
                            <a:srgbClr val="151515"/>
                          </a:solidFill>
                          <a:latin typeface="Verdana"/>
                          <a:cs typeface="Verdana"/>
                        </a:rPr>
                        <a:t>a</a:t>
                      </a:r>
                      <a:r>
                        <a:rPr sz="1800" i="1" spc="-5" dirty="0">
                          <a:solidFill>
                            <a:srgbClr val="151515"/>
                          </a:solidFill>
                          <a:latin typeface="Verdana"/>
                          <a:cs typeface="Verdana"/>
                        </a:rPr>
                        <a:t>lifi</a:t>
                      </a:r>
                      <a:r>
                        <a:rPr sz="1800" i="1" spc="-10" dirty="0">
                          <a:solidFill>
                            <a:srgbClr val="151515"/>
                          </a:solidFill>
                          <a:latin typeface="Verdana"/>
                          <a:cs typeface="Verdana"/>
                        </a:rPr>
                        <a:t>c</a:t>
                      </a:r>
                      <a:r>
                        <a:rPr sz="1800" i="1" dirty="0">
                          <a:solidFill>
                            <a:srgbClr val="151515"/>
                          </a:solidFill>
                          <a:latin typeface="Verdana"/>
                          <a:cs typeface="Verdana"/>
                        </a:rPr>
                        <a:t>at</a:t>
                      </a:r>
                      <a:r>
                        <a:rPr sz="1800" i="1" spc="-10" dirty="0">
                          <a:solidFill>
                            <a:srgbClr val="151515"/>
                          </a:solidFill>
                          <a:latin typeface="Verdana"/>
                          <a:cs typeface="Verdana"/>
                        </a:rPr>
                        <a:t>i</a:t>
                      </a:r>
                      <a:r>
                        <a:rPr sz="1800" i="1" dirty="0">
                          <a:solidFill>
                            <a:srgbClr val="151515"/>
                          </a:solidFill>
                          <a:latin typeface="Verdana"/>
                          <a:cs typeface="Verdana"/>
                        </a:rPr>
                        <a:t>on</a:t>
                      </a:r>
                      <a:r>
                        <a:rPr sz="1800" i="1" spc="-10" dirty="0">
                          <a:solidFill>
                            <a:srgbClr val="151515"/>
                          </a:solidFill>
                          <a:latin typeface="Verdana"/>
                          <a:cs typeface="Verdana"/>
                        </a:rPr>
                        <a:t>s</a:t>
                      </a:r>
                      <a:r>
                        <a:rPr sz="1800" dirty="0">
                          <a:solidFill>
                            <a:srgbClr val="151515"/>
                          </a:solidFill>
                          <a:latin typeface="Verdana"/>
                          <a:cs typeface="Verdana"/>
                        </a:rPr>
                        <a:t>:</a:t>
                      </a:r>
                      <a:r>
                        <a:rPr sz="1800" spc="10" dirty="0">
                          <a:solidFill>
                            <a:srgbClr val="151515"/>
                          </a:solidFill>
                          <a:latin typeface="Verdana"/>
                          <a:cs typeface="Verdana"/>
                        </a:rPr>
                        <a:t> </a:t>
                      </a:r>
                      <a:r>
                        <a:rPr sz="1800" dirty="0">
                          <a:solidFill>
                            <a:srgbClr val="151515"/>
                          </a:solidFill>
                          <a:latin typeface="Verdana"/>
                          <a:cs typeface="Verdana"/>
                        </a:rPr>
                        <a:t>D</a:t>
                      </a:r>
                      <a:r>
                        <a:rPr sz="1800" spc="10" dirty="0">
                          <a:solidFill>
                            <a:srgbClr val="151515"/>
                          </a:solidFill>
                          <a:latin typeface="Verdana"/>
                          <a:cs typeface="Verdana"/>
                        </a:rPr>
                        <a:t>i</a:t>
                      </a:r>
                      <a:r>
                        <a:rPr sz="1800" dirty="0">
                          <a:solidFill>
                            <a:srgbClr val="151515"/>
                          </a:solidFill>
                          <a:latin typeface="Verdana"/>
                          <a:cs typeface="Verdana"/>
                        </a:rPr>
                        <a:t>s</a:t>
                      </a:r>
                      <a:r>
                        <a:rPr sz="1800" spc="-5" dirty="0">
                          <a:solidFill>
                            <a:srgbClr val="151515"/>
                          </a:solidFill>
                          <a:latin typeface="Verdana"/>
                          <a:cs typeface="Verdana"/>
                        </a:rPr>
                        <a:t>t</a:t>
                      </a:r>
                      <a:r>
                        <a:rPr sz="1800" spc="5" dirty="0">
                          <a:solidFill>
                            <a:srgbClr val="151515"/>
                          </a:solidFill>
                          <a:latin typeface="Verdana"/>
                          <a:cs typeface="Verdana"/>
                        </a:rPr>
                        <a:t>i</a:t>
                      </a:r>
                      <a:r>
                        <a:rPr sz="1800" dirty="0">
                          <a:solidFill>
                            <a:srgbClr val="151515"/>
                          </a:solidFill>
                          <a:latin typeface="Verdana"/>
                          <a:cs typeface="Verdana"/>
                        </a:rPr>
                        <a:t>n</a:t>
                      </a:r>
                      <a:r>
                        <a:rPr sz="1800" spc="-10" dirty="0">
                          <a:solidFill>
                            <a:srgbClr val="151515"/>
                          </a:solidFill>
                          <a:latin typeface="Verdana"/>
                          <a:cs typeface="Verdana"/>
                        </a:rPr>
                        <a:t>g</a:t>
                      </a:r>
                      <a:r>
                        <a:rPr sz="1800" dirty="0">
                          <a:solidFill>
                            <a:srgbClr val="151515"/>
                          </a:solidFill>
                          <a:latin typeface="Verdana"/>
                          <a:cs typeface="Verdana"/>
                        </a:rPr>
                        <a:t>u</a:t>
                      </a:r>
                      <a:r>
                        <a:rPr sz="1800" spc="5" dirty="0">
                          <a:solidFill>
                            <a:srgbClr val="151515"/>
                          </a:solidFill>
                          <a:latin typeface="Verdana"/>
                          <a:cs typeface="Verdana"/>
                        </a:rPr>
                        <a:t>i</a:t>
                      </a:r>
                      <a:r>
                        <a:rPr sz="1800" dirty="0">
                          <a:solidFill>
                            <a:srgbClr val="151515"/>
                          </a:solidFill>
                          <a:latin typeface="Verdana"/>
                          <a:cs typeface="Verdana"/>
                        </a:rPr>
                        <a:t>sh</a:t>
                      </a:r>
                      <a:r>
                        <a:rPr sz="1800" spc="-10" dirty="0">
                          <a:solidFill>
                            <a:srgbClr val="151515"/>
                          </a:solidFill>
                          <a:latin typeface="Verdana"/>
                          <a:cs typeface="Verdana"/>
                        </a:rPr>
                        <a:t>e</a:t>
                      </a:r>
                      <a:r>
                        <a:rPr sz="1800" dirty="0">
                          <a:solidFill>
                            <a:srgbClr val="151515"/>
                          </a:solidFill>
                          <a:latin typeface="Verdana"/>
                          <a:cs typeface="Verdana"/>
                        </a:rPr>
                        <a:t>d</a:t>
                      </a:r>
                      <a:r>
                        <a:rPr sz="1800" spc="-5" dirty="0">
                          <a:solidFill>
                            <a:srgbClr val="151515"/>
                          </a:solidFill>
                          <a:latin typeface="Verdana"/>
                          <a:cs typeface="Verdana"/>
                        </a:rPr>
                        <a:t> </a:t>
                      </a:r>
                      <a:r>
                        <a:rPr sz="1800" spc="5" dirty="0">
                          <a:solidFill>
                            <a:srgbClr val="151515"/>
                          </a:solidFill>
                          <a:latin typeface="Verdana"/>
                          <a:cs typeface="Verdana"/>
                        </a:rPr>
                        <a:t>i</a:t>
                      </a:r>
                      <a:r>
                        <a:rPr sz="1800" dirty="0">
                          <a:solidFill>
                            <a:srgbClr val="151515"/>
                          </a:solidFill>
                          <a:latin typeface="Verdana"/>
                          <a:cs typeface="Verdana"/>
                        </a:rPr>
                        <a:t>nt</a:t>
                      </a:r>
                      <a:r>
                        <a:rPr sz="1800" spc="-10" dirty="0">
                          <a:solidFill>
                            <a:srgbClr val="151515"/>
                          </a:solidFill>
                          <a:latin typeface="Verdana"/>
                          <a:cs typeface="Verdana"/>
                        </a:rPr>
                        <a:t>e</a:t>
                      </a:r>
                      <a:r>
                        <a:rPr sz="1800" spc="-30" dirty="0">
                          <a:solidFill>
                            <a:srgbClr val="151515"/>
                          </a:solidFill>
                          <a:latin typeface="Verdana"/>
                          <a:cs typeface="Verdana"/>
                        </a:rPr>
                        <a:t>r</a:t>
                      </a:r>
                      <a:r>
                        <a:rPr sz="1800" dirty="0">
                          <a:solidFill>
                            <a:srgbClr val="151515"/>
                          </a:solidFill>
                          <a:latin typeface="Verdana"/>
                          <a:cs typeface="Verdana"/>
                        </a:rPr>
                        <a:t>-</a:t>
                      </a:r>
                      <a:r>
                        <a:rPr sz="1800" spc="-10" dirty="0">
                          <a:solidFill>
                            <a:srgbClr val="151515"/>
                          </a:solidFill>
                          <a:latin typeface="Verdana"/>
                          <a:cs typeface="Verdana"/>
                        </a:rPr>
                        <a:t>d</a:t>
                      </a:r>
                      <a:r>
                        <a:rPr sz="1800" spc="5" dirty="0">
                          <a:solidFill>
                            <a:srgbClr val="151515"/>
                          </a:solidFill>
                          <a:latin typeface="Verdana"/>
                          <a:cs typeface="Verdana"/>
                        </a:rPr>
                        <a:t>i</a:t>
                      </a:r>
                      <a:r>
                        <a:rPr sz="1800" dirty="0">
                          <a:solidFill>
                            <a:srgbClr val="151515"/>
                          </a:solidFill>
                          <a:latin typeface="Verdana"/>
                          <a:cs typeface="Verdana"/>
                        </a:rPr>
                        <a:t>s</a:t>
                      </a:r>
                      <a:r>
                        <a:rPr sz="1800" spc="-10" dirty="0">
                          <a:solidFill>
                            <a:srgbClr val="151515"/>
                          </a:solidFill>
                          <a:latin typeface="Verdana"/>
                          <a:cs typeface="Verdana"/>
                        </a:rPr>
                        <a:t>c</a:t>
                      </a:r>
                      <a:r>
                        <a:rPr sz="1800" spc="5" dirty="0">
                          <a:solidFill>
                            <a:srgbClr val="151515"/>
                          </a:solidFill>
                          <a:latin typeface="Verdana"/>
                          <a:cs typeface="Verdana"/>
                        </a:rPr>
                        <a:t>i</a:t>
                      </a:r>
                      <a:r>
                        <a:rPr sz="1800" spc="-10" dirty="0">
                          <a:solidFill>
                            <a:srgbClr val="151515"/>
                          </a:solidFill>
                          <a:latin typeface="Verdana"/>
                          <a:cs typeface="Verdana"/>
                        </a:rPr>
                        <a:t>p</a:t>
                      </a:r>
                      <a:r>
                        <a:rPr sz="1800" spc="5" dirty="0">
                          <a:solidFill>
                            <a:srgbClr val="151515"/>
                          </a:solidFill>
                          <a:latin typeface="Verdana"/>
                          <a:cs typeface="Verdana"/>
                        </a:rPr>
                        <a:t>li</a:t>
                      </a:r>
                      <a:r>
                        <a:rPr sz="1800" dirty="0">
                          <a:solidFill>
                            <a:srgbClr val="151515"/>
                          </a:solidFill>
                          <a:latin typeface="Verdana"/>
                          <a:cs typeface="Verdana"/>
                        </a:rPr>
                        <a:t>na</a:t>
                      </a:r>
                      <a:r>
                        <a:rPr sz="1800" spc="-5" dirty="0">
                          <a:solidFill>
                            <a:srgbClr val="151515"/>
                          </a:solidFill>
                          <a:latin typeface="Verdana"/>
                          <a:cs typeface="Verdana"/>
                        </a:rPr>
                        <a:t>r</a:t>
                      </a:r>
                      <a:r>
                        <a:rPr sz="1800" dirty="0">
                          <a:solidFill>
                            <a:srgbClr val="151515"/>
                          </a:solidFill>
                          <a:latin typeface="Verdana"/>
                          <a:cs typeface="Verdana"/>
                        </a:rPr>
                        <a:t>y</a:t>
                      </a:r>
                      <a:r>
                        <a:rPr sz="1800" spc="-5" dirty="0">
                          <a:solidFill>
                            <a:srgbClr val="151515"/>
                          </a:solidFill>
                          <a:latin typeface="Verdana"/>
                          <a:cs typeface="Verdana"/>
                        </a:rPr>
                        <a:t> un</a:t>
                      </a:r>
                      <a:r>
                        <a:rPr sz="1800" spc="5" dirty="0">
                          <a:solidFill>
                            <a:srgbClr val="151515"/>
                          </a:solidFill>
                          <a:latin typeface="Verdana"/>
                          <a:cs typeface="Verdana"/>
                        </a:rPr>
                        <a:t>i</a:t>
                      </a:r>
                      <a:r>
                        <a:rPr sz="1800" spc="-25" dirty="0">
                          <a:solidFill>
                            <a:srgbClr val="151515"/>
                          </a:solidFill>
                          <a:latin typeface="Verdana"/>
                          <a:cs typeface="Verdana"/>
                        </a:rPr>
                        <a:t>v</a:t>
                      </a:r>
                      <a:r>
                        <a:rPr sz="1800" dirty="0">
                          <a:solidFill>
                            <a:srgbClr val="151515"/>
                          </a:solidFill>
                          <a:latin typeface="Verdana"/>
                          <a:cs typeface="Verdana"/>
                        </a:rPr>
                        <a:t>ers</a:t>
                      </a:r>
                      <a:r>
                        <a:rPr sz="1800" spc="-5" dirty="0">
                          <a:solidFill>
                            <a:srgbClr val="151515"/>
                          </a:solidFill>
                          <a:latin typeface="Verdana"/>
                          <a:cs typeface="Verdana"/>
                        </a:rPr>
                        <a:t>i</a:t>
                      </a:r>
                      <a:r>
                        <a:rPr sz="1800" spc="-15" dirty="0">
                          <a:solidFill>
                            <a:srgbClr val="151515"/>
                          </a:solidFill>
                          <a:latin typeface="Verdana"/>
                          <a:cs typeface="Verdana"/>
                        </a:rPr>
                        <a:t>t</a:t>
                      </a:r>
                      <a:r>
                        <a:rPr sz="1800" dirty="0">
                          <a:solidFill>
                            <a:srgbClr val="151515"/>
                          </a:solidFill>
                          <a:latin typeface="Verdana"/>
                          <a:cs typeface="Verdana"/>
                        </a:rPr>
                        <a:t>y</a:t>
                      </a:r>
                      <a:r>
                        <a:rPr sz="1800" spc="-25" dirty="0">
                          <a:solidFill>
                            <a:srgbClr val="151515"/>
                          </a:solidFill>
                          <a:latin typeface="Verdana"/>
                          <a:cs typeface="Verdana"/>
                        </a:rPr>
                        <a:t> </a:t>
                      </a:r>
                      <a:r>
                        <a:rPr sz="1800" dirty="0">
                          <a:solidFill>
                            <a:srgbClr val="151515"/>
                          </a:solidFill>
                          <a:latin typeface="Verdana"/>
                          <a:cs typeface="Verdana"/>
                        </a:rPr>
                        <a:t>r</a:t>
                      </a:r>
                      <a:r>
                        <a:rPr sz="1800" spc="-10" dirty="0">
                          <a:solidFill>
                            <a:srgbClr val="151515"/>
                          </a:solidFill>
                          <a:latin typeface="Verdana"/>
                          <a:cs typeface="Verdana"/>
                        </a:rPr>
                        <a:t>e</a:t>
                      </a:r>
                      <a:r>
                        <a:rPr sz="1800" dirty="0">
                          <a:solidFill>
                            <a:srgbClr val="151515"/>
                          </a:solidFill>
                          <a:latin typeface="Verdana"/>
                          <a:cs typeface="Verdana"/>
                        </a:rPr>
                        <a:t>s</a:t>
                      </a:r>
                      <a:r>
                        <a:rPr sz="1800" spc="-10" dirty="0">
                          <a:solidFill>
                            <a:srgbClr val="151515"/>
                          </a:solidFill>
                          <a:latin typeface="Verdana"/>
                          <a:cs typeface="Verdana"/>
                        </a:rPr>
                        <a:t>e</a:t>
                      </a:r>
                      <a:r>
                        <a:rPr sz="1800" dirty="0">
                          <a:solidFill>
                            <a:srgbClr val="151515"/>
                          </a:solidFill>
                          <a:latin typeface="Verdana"/>
                          <a:cs typeface="Verdana"/>
                        </a:rPr>
                        <a:t>ar</a:t>
                      </a:r>
                      <a:r>
                        <a:rPr sz="1800" spc="-10" dirty="0">
                          <a:solidFill>
                            <a:srgbClr val="151515"/>
                          </a:solidFill>
                          <a:latin typeface="Verdana"/>
                          <a:cs typeface="Verdana"/>
                        </a:rPr>
                        <a:t>c</a:t>
                      </a:r>
                      <a:r>
                        <a:rPr sz="1800" dirty="0">
                          <a:solidFill>
                            <a:srgbClr val="151515"/>
                          </a:solidFill>
                          <a:latin typeface="Verdana"/>
                          <a:cs typeface="Verdana"/>
                        </a:rPr>
                        <a:t>h</a:t>
                      </a:r>
                      <a:endParaRPr sz="1800">
                        <a:latin typeface="Verdana"/>
                        <a:cs typeface="Verdana"/>
                      </a:endParaRPr>
                    </a:p>
                    <a:p>
                      <a:pPr marL="139700">
                        <a:lnSpc>
                          <a:spcPct val="100000"/>
                        </a:lnSpc>
                        <a:spcBef>
                          <a:spcPts val="35"/>
                        </a:spcBef>
                      </a:pPr>
                      <a:r>
                        <a:rPr sz="1800" dirty="0">
                          <a:solidFill>
                            <a:srgbClr val="151515"/>
                          </a:solidFill>
                          <a:latin typeface="Verdana"/>
                          <a:cs typeface="Verdana"/>
                        </a:rPr>
                        <a:t>t</a:t>
                      </a:r>
                      <a:r>
                        <a:rPr sz="1800" spc="-5" dirty="0">
                          <a:solidFill>
                            <a:srgbClr val="151515"/>
                          </a:solidFill>
                          <a:latin typeface="Verdana"/>
                          <a:cs typeface="Verdana"/>
                        </a:rPr>
                        <a:t>e</a:t>
                      </a:r>
                      <a:r>
                        <a:rPr sz="1800" dirty="0">
                          <a:solidFill>
                            <a:srgbClr val="151515"/>
                          </a:solidFill>
                          <a:latin typeface="Verdana"/>
                          <a:cs typeface="Verdana"/>
                        </a:rPr>
                        <a:t>am;</a:t>
                      </a:r>
                      <a:r>
                        <a:rPr sz="1800" spc="-5" dirty="0">
                          <a:solidFill>
                            <a:srgbClr val="151515"/>
                          </a:solidFill>
                          <a:latin typeface="Verdana"/>
                          <a:cs typeface="Verdana"/>
                        </a:rPr>
                        <a:t> </a:t>
                      </a:r>
                      <a:r>
                        <a:rPr sz="1800" dirty="0">
                          <a:solidFill>
                            <a:srgbClr val="151515"/>
                          </a:solidFill>
                          <a:latin typeface="Verdana"/>
                          <a:cs typeface="Verdana"/>
                        </a:rPr>
                        <a:t>ne</a:t>
                      </a:r>
                      <a:r>
                        <a:rPr sz="1800" spc="-10" dirty="0">
                          <a:solidFill>
                            <a:srgbClr val="151515"/>
                          </a:solidFill>
                          <a:latin typeface="Verdana"/>
                          <a:cs typeface="Verdana"/>
                        </a:rPr>
                        <a:t>c</a:t>
                      </a:r>
                      <a:r>
                        <a:rPr sz="1800" dirty="0">
                          <a:solidFill>
                            <a:srgbClr val="151515"/>
                          </a:solidFill>
                          <a:latin typeface="Verdana"/>
                          <a:cs typeface="Verdana"/>
                        </a:rPr>
                        <a:t>e</a:t>
                      </a:r>
                      <a:r>
                        <a:rPr sz="1800" spc="-10" dirty="0">
                          <a:solidFill>
                            <a:srgbClr val="151515"/>
                          </a:solidFill>
                          <a:latin typeface="Verdana"/>
                          <a:cs typeface="Verdana"/>
                        </a:rPr>
                        <a:t>s</a:t>
                      </a:r>
                      <a:r>
                        <a:rPr sz="1800" dirty="0">
                          <a:solidFill>
                            <a:srgbClr val="151515"/>
                          </a:solidFill>
                          <a:latin typeface="Verdana"/>
                          <a:cs typeface="Verdana"/>
                        </a:rPr>
                        <a:t>sary fac</a:t>
                      </a:r>
                      <a:r>
                        <a:rPr sz="1800" spc="5" dirty="0">
                          <a:solidFill>
                            <a:srgbClr val="151515"/>
                          </a:solidFill>
                          <a:latin typeface="Verdana"/>
                          <a:cs typeface="Verdana"/>
                        </a:rPr>
                        <a:t>ili</a:t>
                      </a:r>
                      <a:r>
                        <a:rPr sz="1800" dirty="0">
                          <a:solidFill>
                            <a:srgbClr val="151515"/>
                          </a:solidFill>
                          <a:latin typeface="Verdana"/>
                          <a:cs typeface="Verdana"/>
                        </a:rPr>
                        <a:t>t</a:t>
                      </a:r>
                      <a:r>
                        <a:rPr sz="1800" spc="5" dirty="0">
                          <a:solidFill>
                            <a:srgbClr val="151515"/>
                          </a:solidFill>
                          <a:latin typeface="Verdana"/>
                          <a:cs typeface="Verdana"/>
                        </a:rPr>
                        <a:t>i</a:t>
                      </a:r>
                      <a:r>
                        <a:rPr sz="1800" dirty="0">
                          <a:solidFill>
                            <a:srgbClr val="151515"/>
                          </a:solidFill>
                          <a:latin typeface="Verdana"/>
                          <a:cs typeface="Verdana"/>
                        </a:rPr>
                        <a:t>es</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00A2D2"/>
                    </a:solidFill>
                  </a:tcPr>
                </a:tc>
                <a:extLst>
                  <a:ext uri="{0D108BD9-81ED-4DB2-BD59-A6C34878D82A}">
                    <a16:rowId xmlns:a16="http://schemas.microsoft.com/office/drawing/2014/main" val="10003"/>
                  </a:ext>
                </a:extLst>
              </a:tr>
              <a:tr h="731519">
                <a:tc>
                  <a:txBody>
                    <a:bodyPr/>
                    <a:lstStyle/>
                    <a:p>
                      <a:pPr marL="139700">
                        <a:lnSpc>
                          <a:spcPct val="100000"/>
                        </a:lnSpc>
                      </a:pPr>
                      <a:r>
                        <a:rPr sz="1800" i="1" spc="-5" dirty="0">
                          <a:solidFill>
                            <a:srgbClr val="151515"/>
                          </a:solidFill>
                          <a:latin typeface="Verdana"/>
                          <a:cs typeface="Verdana"/>
                        </a:rPr>
                        <a:t>Costs</a:t>
                      </a:r>
                      <a:r>
                        <a:rPr sz="1800" dirty="0">
                          <a:solidFill>
                            <a:srgbClr val="151515"/>
                          </a:solidFill>
                          <a:latin typeface="Verdana"/>
                          <a:cs typeface="Verdana"/>
                        </a:rPr>
                        <a:t>: </a:t>
                      </a:r>
                      <a:r>
                        <a:rPr sz="1800" spc="-5" dirty="0">
                          <a:solidFill>
                            <a:srgbClr val="151515"/>
                          </a:solidFill>
                          <a:latin typeface="Verdana"/>
                          <a:cs typeface="Verdana"/>
                        </a:rPr>
                        <a:t>$$$</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3175">
                      <a:solidFill>
                        <a:srgbClr val="C5C5C5"/>
                      </a:solidFill>
                      <a:prstDash val="solid"/>
                    </a:lnB>
                    <a:solidFill>
                      <a:srgbClr val="F36754"/>
                    </a:solidFill>
                  </a:tcPr>
                </a:tc>
                <a:extLst>
                  <a:ext uri="{0D108BD9-81ED-4DB2-BD59-A6C34878D82A}">
                    <a16:rowId xmlns:a16="http://schemas.microsoft.com/office/drawing/2014/main" val="10004"/>
                  </a:ext>
                </a:extLst>
              </a:tr>
              <a:tr h="731519">
                <a:tc>
                  <a:txBody>
                    <a:bodyPr/>
                    <a:lstStyle/>
                    <a:p>
                      <a:pPr marL="139700" marR="635635">
                        <a:lnSpc>
                          <a:spcPct val="101600"/>
                        </a:lnSpc>
                      </a:pPr>
                      <a:r>
                        <a:rPr sz="1800" i="1" dirty="0">
                          <a:solidFill>
                            <a:srgbClr val="151515"/>
                          </a:solidFill>
                          <a:latin typeface="Verdana"/>
                          <a:cs typeface="Verdana"/>
                        </a:rPr>
                        <a:t>Ben</a:t>
                      </a:r>
                      <a:r>
                        <a:rPr sz="1800" i="1" spc="-10" dirty="0">
                          <a:solidFill>
                            <a:srgbClr val="151515"/>
                          </a:solidFill>
                          <a:latin typeface="Verdana"/>
                          <a:cs typeface="Verdana"/>
                        </a:rPr>
                        <a:t>e</a:t>
                      </a:r>
                      <a:r>
                        <a:rPr sz="1800" i="1" dirty="0">
                          <a:solidFill>
                            <a:srgbClr val="151515"/>
                          </a:solidFill>
                          <a:latin typeface="Verdana"/>
                          <a:cs typeface="Verdana"/>
                        </a:rPr>
                        <a:t>fit</a:t>
                      </a:r>
                      <a:r>
                        <a:rPr sz="1800" i="1" spc="-5" dirty="0">
                          <a:solidFill>
                            <a:srgbClr val="151515"/>
                          </a:solidFill>
                          <a:latin typeface="Verdana"/>
                          <a:cs typeface="Verdana"/>
                        </a:rPr>
                        <a:t>s</a:t>
                      </a:r>
                      <a:r>
                        <a:rPr sz="1800" dirty="0">
                          <a:solidFill>
                            <a:srgbClr val="151515"/>
                          </a:solidFill>
                          <a:latin typeface="Verdana"/>
                          <a:cs typeface="Verdana"/>
                        </a:rPr>
                        <a:t>:</a:t>
                      </a:r>
                      <a:r>
                        <a:rPr sz="1800" spc="25" dirty="0">
                          <a:solidFill>
                            <a:srgbClr val="151515"/>
                          </a:solidFill>
                          <a:latin typeface="Verdana"/>
                          <a:cs typeface="Verdana"/>
                        </a:rPr>
                        <a:t> </a:t>
                      </a:r>
                      <a:r>
                        <a:rPr sz="1800" dirty="0">
                          <a:solidFill>
                            <a:srgbClr val="151515"/>
                          </a:solidFill>
                          <a:latin typeface="Verdana"/>
                          <a:cs typeface="Verdana"/>
                        </a:rPr>
                        <a:t>Incr</a:t>
                      </a:r>
                      <a:r>
                        <a:rPr sz="1800" spc="-10" dirty="0">
                          <a:solidFill>
                            <a:srgbClr val="151515"/>
                          </a:solidFill>
                          <a:latin typeface="Verdana"/>
                          <a:cs typeface="Verdana"/>
                        </a:rPr>
                        <a:t>e</a:t>
                      </a:r>
                      <a:r>
                        <a:rPr sz="1800" dirty="0">
                          <a:solidFill>
                            <a:srgbClr val="151515"/>
                          </a:solidFill>
                          <a:latin typeface="Verdana"/>
                          <a:cs typeface="Verdana"/>
                        </a:rPr>
                        <a:t>as</a:t>
                      </a:r>
                      <a:r>
                        <a:rPr sz="1800" spc="-10" dirty="0">
                          <a:solidFill>
                            <a:srgbClr val="151515"/>
                          </a:solidFill>
                          <a:latin typeface="Verdana"/>
                          <a:cs typeface="Verdana"/>
                        </a:rPr>
                        <a:t>e</a:t>
                      </a:r>
                      <a:r>
                        <a:rPr sz="1800" dirty="0">
                          <a:solidFill>
                            <a:srgbClr val="151515"/>
                          </a:solidFill>
                          <a:latin typeface="Verdana"/>
                          <a:cs typeface="Verdana"/>
                        </a:rPr>
                        <a:t>d</a:t>
                      </a:r>
                      <a:r>
                        <a:rPr sz="1800" spc="10" dirty="0">
                          <a:solidFill>
                            <a:srgbClr val="151515"/>
                          </a:solidFill>
                          <a:latin typeface="Verdana"/>
                          <a:cs typeface="Verdana"/>
                        </a:rPr>
                        <a:t> </a:t>
                      </a:r>
                      <a:r>
                        <a:rPr sz="1800" dirty="0">
                          <a:solidFill>
                            <a:srgbClr val="151515"/>
                          </a:solidFill>
                          <a:latin typeface="Verdana"/>
                          <a:cs typeface="Verdana"/>
                        </a:rPr>
                        <a:t>und</a:t>
                      </a:r>
                      <a:r>
                        <a:rPr sz="1800" spc="-10" dirty="0">
                          <a:solidFill>
                            <a:srgbClr val="151515"/>
                          </a:solidFill>
                          <a:latin typeface="Verdana"/>
                          <a:cs typeface="Verdana"/>
                        </a:rPr>
                        <a:t>e</a:t>
                      </a:r>
                      <a:r>
                        <a:rPr sz="1800" dirty="0">
                          <a:solidFill>
                            <a:srgbClr val="151515"/>
                          </a:solidFill>
                          <a:latin typeface="Verdana"/>
                          <a:cs typeface="Verdana"/>
                        </a:rPr>
                        <a:t>rst</a:t>
                      </a:r>
                      <a:r>
                        <a:rPr sz="1800" spc="-10" dirty="0">
                          <a:solidFill>
                            <a:srgbClr val="151515"/>
                          </a:solidFill>
                          <a:latin typeface="Verdana"/>
                          <a:cs typeface="Verdana"/>
                        </a:rPr>
                        <a:t>a</a:t>
                      </a:r>
                      <a:r>
                        <a:rPr sz="1800" dirty="0">
                          <a:solidFill>
                            <a:srgbClr val="151515"/>
                          </a:solidFill>
                          <a:latin typeface="Verdana"/>
                          <a:cs typeface="Verdana"/>
                        </a:rPr>
                        <a:t>nding</a:t>
                      </a:r>
                      <a:r>
                        <a:rPr sz="1800" spc="15" dirty="0">
                          <a:solidFill>
                            <a:srgbClr val="151515"/>
                          </a:solidFill>
                          <a:latin typeface="Verdana"/>
                          <a:cs typeface="Verdana"/>
                        </a:rPr>
                        <a:t> </a:t>
                      </a:r>
                      <a:r>
                        <a:rPr sz="1800" spc="-5" dirty="0">
                          <a:solidFill>
                            <a:srgbClr val="151515"/>
                          </a:solidFill>
                          <a:latin typeface="Verdana"/>
                          <a:cs typeface="Verdana"/>
                        </a:rPr>
                        <a:t>o</a:t>
                      </a:r>
                      <a:r>
                        <a:rPr sz="1800" dirty="0">
                          <a:solidFill>
                            <a:srgbClr val="151515"/>
                          </a:solidFill>
                          <a:latin typeface="Verdana"/>
                          <a:cs typeface="Verdana"/>
                        </a:rPr>
                        <a:t>f</a:t>
                      </a:r>
                      <a:r>
                        <a:rPr sz="1800" spc="5" dirty="0">
                          <a:solidFill>
                            <a:srgbClr val="151515"/>
                          </a:solidFill>
                          <a:latin typeface="Verdana"/>
                          <a:cs typeface="Verdana"/>
                        </a:rPr>
                        <a:t> </a:t>
                      </a:r>
                      <a:r>
                        <a:rPr sz="1800" spc="-40" dirty="0">
                          <a:solidFill>
                            <a:srgbClr val="151515"/>
                          </a:solidFill>
                          <a:latin typeface="Verdana"/>
                          <a:cs typeface="Verdana"/>
                        </a:rPr>
                        <a:t>r</a:t>
                      </a:r>
                      <a:r>
                        <a:rPr sz="1800" dirty="0">
                          <a:solidFill>
                            <a:srgbClr val="151515"/>
                          </a:solidFill>
                          <a:latin typeface="Verdana"/>
                          <a:cs typeface="Verdana"/>
                        </a:rPr>
                        <a:t>a</a:t>
                      </a:r>
                      <a:r>
                        <a:rPr sz="1800" spc="-10" dirty="0">
                          <a:solidFill>
                            <a:srgbClr val="151515"/>
                          </a:solidFill>
                          <a:latin typeface="Verdana"/>
                          <a:cs typeface="Verdana"/>
                        </a:rPr>
                        <a:t>d</a:t>
                      </a:r>
                      <a:r>
                        <a:rPr sz="1800" dirty="0">
                          <a:solidFill>
                            <a:srgbClr val="151515"/>
                          </a:solidFill>
                          <a:latin typeface="Verdana"/>
                          <a:cs typeface="Verdana"/>
                        </a:rPr>
                        <a:t>on</a:t>
                      </a:r>
                      <a:r>
                        <a:rPr sz="1800" spc="-10" dirty="0">
                          <a:solidFill>
                            <a:srgbClr val="151515"/>
                          </a:solidFill>
                          <a:latin typeface="Verdana"/>
                          <a:cs typeface="Verdana"/>
                        </a:rPr>
                        <a:t> </a:t>
                      </a:r>
                      <a:r>
                        <a:rPr sz="1800" dirty="0">
                          <a:solidFill>
                            <a:srgbClr val="151515"/>
                          </a:solidFill>
                          <a:latin typeface="Verdana"/>
                          <a:cs typeface="Verdana"/>
                        </a:rPr>
                        <a:t>ext</a:t>
                      </a:r>
                      <a:r>
                        <a:rPr sz="1800" spc="-10" dirty="0">
                          <a:solidFill>
                            <a:srgbClr val="151515"/>
                          </a:solidFill>
                          <a:latin typeface="Verdana"/>
                          <a:cs typeface="Verdana"/>
                        </a:rPr>
                        <a:t>e</a:t>
                      </a:r>
                      <a:r>
                        <a:rPr sz="1800" dirty="0">
                          <a:solidFill>
                            <a:srgbClr val="151515"/>
                          </a:solidFill>
                          <a:latin typeface="Verdana"/>
                          <a:cs typeface="Verdana"/>
                        </a:rPr>
                        <a:t>nt: a 1</a:t>
                      </a:r>
                      <a:r>
                        <a:rPr sz="1800" spc="-10" dirty="0">
                          <a:solidFill>
                            <a:srgbClr val="151515"/>
                          </a:solidFill>
                          <a:latin typeface="Verdana"/>
                          <a:cs typeface="Verdana"/>
                        </a:rPr>
                        <a:t>s</a:t>
                      </a:r>
                      <a:r>
                        <a:rPr sz="1800" dirty="0">
                          <a:solidFill>
                            <a:srgbClr val="151515"/>
                          </a:solidFill>
                          <a:latin typeface="Verdana"/>
                          <a:cs typeface="Verdana"/>
                        </a:rPr>
                        <a:t>t</a:t>
                      </a:r>
                      <a:r>
                        <a:rPr sz="1800" spc="10" dirty="0">
                          <a:solidFill>
                            <a:srgbClr val="151515"/>
                          </a:solidFill>
                          <a:latin typeface="Verdana"/>
                          <a:cs typeface="Verdana"/>
                        </a:rPr>
                        <a:t> </a:t>
                      </a:r>
                      <a:r>
                        <a:rPr sz="1800" dirty="0">
                          <a:solidFill>
                            <a:srgbClr val="151515"/>
                          </a:solidFill>
                          <a:latin typeface="Verdana"/>
                          <a:cs typeface="Verdana"/>
                        </a:rPr>
                        <a:t>st</a:t>
                      </a:r>
                      <a:r>
                        <a:rPr sz="1800" spc="-10" dirty="0">
                          <a:solidFill>
                            <a:srgbClr val="151515"/>
                          </a:solidFill>
                          <a:latin typeface="Verdana"/>
                          <a:cs typeface="Verdana"/>
                        </a:rPr>
                        <a:t>e</a:t>
                      </a:r>
                      <a:r>
                        <a:rPr sz="1800" dirty="0">
                          <a:solidFill>
                            <a:srgbClr val="151515"/>
                          </a:solidFill>
                          <a:latin typeface="Verdana"/>
                          <a:cs typeface="Verdana"/>
                        </a:rPr>
                        <a:t>p</a:t>
                      </a:r>
                      <a:r>
                        <a:rPr sz="1800" spc="5" dirty="0">
                          <a:solidFill>
                            <a:srgbClr val="151515"/>
                          </a:solidFill>
                          <a:latin typeface="Verdana"/>
                          <a:cs typeface="Verdana"/>
                        </a:rPr>
                        <a:t> i</a:t>
                      </a:r>
                      <a:r>
                        <a:rPr sz="1800" dirty="0">
                          <a:solidFill>
                            <a:srgbClr val="151515"/>
                          </a:solidFill>
                          <a:latin typeface="Verdana"/>
                          <a:cs typeface="Verdana"/>
                        </a:rPr>
                        <a:t>n r</a:t>
                      </a:r>
                      <a:r>
                        <a:rPr sz="1800" spc="-5" dirty="0">
                          <a:solidFill>
                            <a:srgbClr val="151515"/>
                          </a:solidFill>
                          <a:latin typeface="Verdana"/>
                          <a:cs typeface="Verdana"/>
                        </a:rPr>
                        <a:t>e</a:t>
                      </a:r>
                      <a:r>
                        <a:rPr sz="1800" dirty="0">
                          <a:solidFill>
                            <a:srgbClr val="151515"/>
                          </a:solidFill>
                          <a:latin typeface="Verdana"/>
                          <a:cs typeface="Verdana"/>
                        </a:rPr>
                        <a:t>comm</a:t>
                      </a:r>
                      <a:r>
                        <a:rPr sz="1800" spc="-5" dirty="0">
                          <a:solidFill>
                            <a:srgbClr val="151515"/>
                          </a:solidFill>
                          <a:latin typeface="Verdana"/>
                          <a:cs typeface="Verdana"/>
                        </a:rPr>
                        <a:t>e</a:t>
                      </a:r>
                      <a:r>
                        <a:rPr sz="1800" dirty="0">
                          <a:solidFill>
                            <a:srgbClr val="151515"/>
                          </a:solidFill>
                          <a:latin typeface="Verdana"/>
                          <a:cs typeface="Verdana"/>
                        </a:rPr>
                        <a:t>nding</a:t>
                      </a:r>
                      <a:r>
                        <a:rPr sz="1800" spc="10" dirty="0">
                          <a:solidFill>
                            <a:srgbClr val="151515"/>
                          </a:solidFill>
                          <a:latin typeface="Verdana"/>
                          <a:cs typeface="Verdana"/>
                        </a:rPr>
                        <a:t> </a:t>
                      </a:r>
                      <a:r>
                        <a:rPr sz="1800" dirty="0">
                          <a:solidFill>
                            <a:srgbClr val="151515"/>
                          </a:solidFill>
                          <a:latin typeface="Verdana"/>
                          <a:cs typeface="Verdana"/>
                        </a:rPr>
                        <a:t>r</a:t>
                      </a:r>
                      <a:r>
                        <a:rPr sz="1800" spc="-5" dirty="0">
                          <a:solidFill>
                            <a:srgbClr val="151515"/>
                          </a:solidFill>
                          <a:latin typeface="Verdana"/>
                          <a:cs typeface="Verdana"/>
                        </a:rPr>
                        <a:t>e</a:t>
                      </a:r>
                      <a:r>
                        <a:rPr sz="1800" dirty="0">
                          <a:solidFill>
                            <a:srgbClr val="151515"/>
                          </a:solidFill>
                          <a:latin typeface="Verdana"/>
                          <a:cs typeface="Verdana"/>
                        </a:rPr>
                        <a:t>me</a:t>
                      </a:r>
                      <a:r>
                        <a:rPr sz="1800" spc="-10" dirty="0">
                          <a:solidFill>
                            <a:srgbClr val="151515"/>
                          </a:solidFill>
                          <a:latin typeface="Verdana"/>
                          <a:cs typeface="Verdana"/>
                        </a:rPr>
                        <a:t>d</a:t>
                      </a:r>
                      <a:r>
                        <a:rPr sz="1800" spc="5" dirty="0">
                          <a:solidFill>
                            <a:srgbClr val="151515"/>
                          </a:solidFill>
                          <a:latin typeface="Verdana"/>
                          <a:cs typeface="Verdana"/>
                        </a:rPr>
                        <a:t>i</a:t>
                      </a:r>
                      <a:r>
                        <a:rPr sz="1800" dirty="0">
                          <a:solidFill>
                            <a:srgbClr val="151515"/>
                          </a:solidFill>
                          <a:latin typeface="Verdana"/>
                          <a:cs typeface="Verdana"/>
                        </a:rPr>
                        <a:t>al</a:t>
                      </a:r>
                      <a:r>
                        <a:rPr sz="1800" spc="10" dirty="0">
                          <a:solidFill>
                            <a:srgbClr val="151515"/>
                          </a:solidFill>
                          <a:latin typeface="Verdana"/>
                          <a:cs typeface="Verdana"/>
                        </a:rPr>
                        <a:t> </a:t>
                      </a:r>
                      <a:r>
                        <a:rPr sz="1800" spc="-5" dirty="0">
                          <a:solidFill>
                            <a:srgbClr val="151515"/>
                          </a:solidFill>
                          <a:latin typeface="Verdana"/>
                          <a:cs typeface="Verdana"/>
                        </a:rPr>
                        <a:t>act</a:t>
                      </a:r>
                      <a:r>
                        <a:rPr sz="1800" spc="10" dirty="0">
                          <a:solidFill>
                            <a:srgbClr val="151515"/>
                          </a:solidFill>
                          <a:latin typeface="Verdana"/>
                          <a:cs typeface="Verdana"/>
                        </a:rPr>
                        <a:t>i</a:t>
                      </a:r>
                      <a:r>
                        <a:rPr sz="1800" dirty="0">
                          <a:solidFill>
                            <a:srgbClr val="151515"/>
                          </a:solidFill>
                          <a:latin typeface="Verdana"/>
                          <a:cs typeface="Verdana"/>
                        </a:rPr>
                        <a:t>ons</a:t>
                      </a:r>
                      <a:endParaRPr sz="1800">
                        <a:latin typeface="Verdana"/>
                        <a:cs typeface="Verdana"/>
                      </a:endParaRPr>
                    </a:p>
                  </a:txBody>
                  <a:tcPr marL="0" marR="0" marT="0" marB="0">
                    <a:lnL w="12700">
                      <a:solidFill>
                        <a:srgbClr val="151515"/>
                      </a:solidFill>
                      <a:prstDash val="solid"/>
                    </a:lnL>
                    <a:lnR w="12700">
                      <a:solidFill>
                        <a:srgbClr val="151515"/>
                      </a:solidFill>
                      <a:prstDash val="solid"/>
                    </a:lnR>
                    <a:lnT w="3175">
                      <a:solidFill>
                        <a:srgbClr val="C5C5C5"/>
                      </a:solidFill>
                      <a:prstDash val="solid"/>
                    </a:lnT>
                    <a:lnB w="12700">
                      <a:solidFill>
                        <a:srgbClr val="151515"/>
                      </a:solidFill>
                      <a:prstDash val="solid"/>
                    </a:lnB>
                    <a:solidFill>
                      <a:srgbClr val="70B617"/>
                    </a:solidFill>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 dirty="0"/>
              <a:t>T</a:t>
            </a:r>
            <a:r>
              <a:rPr sz="2400" spc="-30" dirty="0"/>
              <a:t>h</a:t>
            </a:r>
            <a:r>
              <a:rPr sz="2400" spc="-15" dirty="0"/>
              <a:t>e</a:t>
            </a:r>
            <a:r>
              <a:rPr sz="2400" spc="-20" dirty="0"/>
              <a:t> </a:t>
            </a:r>
            <a:r>
              <a:rPr sz="2400" spc="-30" dirty="0"/>
              <a:t>nee</a:t>
            </a:r>
            <a:r>
              <a:rPr sz="2400" dirty="0"/>
              <a:t>d</a:t>
            </a:r>
            <a:r>
              <a:rPr sz="2400" spc="-15" dirty="0"/>
              <a:t>s</a:t>
            </a:r>
            <a:r>
              <a:rPr sz="2400" spc="-20" dirty="0"/>
              <a:t> </a:t>
            </a:r>
            <a:r>
              <a:rPr sz="2400" spc="-30" dirty="0"/>
              <a:t>s</a:t>
            </a:r>
            <a:r>
              <a:rPr sz="2400" spc="-15" dirty="0"/>
              <a:t>t</a:t>
            </a:r>
            <a:r>
              <a:rPr sz="2400" spc="-35" dirty="0"/>
              <a:t>a</a:t>
            </a:r>
            <a:r>
              <a:rPr sz="2400" spc="-15" dirty="0"/>
              <a:t>t</a:t>
            </a:r>
            <a:r>
              <a:rPr sz="2400" spc="-45" dirty="0"/>
              <a:t>eme</a:t>
            </a:r>
            <a:r>
              <a:rPr sz="2400" spc="-40" dirty="0"/>
              <a:t>n</a:t>
            </a:r>
            <a:r>
              <a:rPr sz="2400" dirty="0"/>
              <a:t>t</a:t>
            </a:r>
            <a:r>
              <a:rPr sz="2400" spc="-5" dirty="0"/>
              <a:t> </a:t>
            </a:r>
            <a:r>
              <a:rPr sz="2400" spc="-30" dirty="0"/>
              <a:t>ca</a:t>
            </a:r>
            <a:r>
              <a:rPr sz="2400" spc="-20" dirty="0"/>
              <a:t>n</a:t>
            </a:r>
            <a:r>
              <a:rPr sz="2400" spc="-10" dirty="0"/>
              <a:t> </a:t>
            </a:r>
            <a:r>
              <a:rPr sz="2400" spc="-40" dirty="0"/>
              <a:t>h</a:t>
            </a:r>
            <a:r>
              <a:rPr sz="2400" spc="-55" dirty="0"/>
              <a:t>a</a:t>
            </a:r>
            <a:r>
              <a:rPr sz="2400" spc="-60" dirty="0"/>
              <a:t>v</a:t>
            </a:r>
            <a:r>
              <a:rPr sz="2400" spc="-15" dirty="0"/>
              <a:t>e</a:t>
            </a:r>
            <a:r>
              <a:rPr sz="2400" spc="-10" dirty="0"/>
              <a:t> t</a:t>
            </a:r>
            <a:r>
              <a:rPr sz="2400" spc="-30" dirty="0"/>
              <a:t>h</a:t>
            </a:r>
            <a:r>
              <a:rPr sz="2400" spc="-35" dirty="0"/>
              <a:t>r</a:t>
            </a:r>
            <a:r>
              <a:rPr sz="2400" spc="-30" dirty="0"/>
              <a:t>e</a:t>
            </a:r>
            <a:r>
              <a:rPr sz="2400" spc="-15" dirty="0"/>
              <a:t>e</a:t>
            </a:r>
            <a:r>
              <a:rPr sz="2400" spc="-30" dirty="0"/>
              <a:t> </a:t>
            </a:r>
            <a:r>
              <a:rPr sz="2400" spc="-45" dirty="0"/>
              <a:t>com</a:t>
            </a:r>
            <a:r>
              <a:rPr sz="2400" spc="-20" dirty="0"/>
              <a:t>p</a:t>
            </a:r>
            <a:r>
              <a:rPr sz="2400" spc="-35" dirty="0"/>
              <a:t>o</a:t>
            </a:r>
            <a:r>
              <a:rPr sz="2400" spc="-30" dirty="0"/>
              <a:t>nen</a:t>
            </a:r>
            <a:r>
              <a:rPr sz="2400" dirty="0"/>
              <a:t>ts</a:t>
            </a:r>
            <a:endParaRPr sz="2400"/>
          </a:p>
        </p:txBody>
      </p:sp>
      <p:graphicFrame>
        <p:nvGraphicFramePr>
          <p:cNvPr id="3" name="object 3"/>
          <p:cNvGraphicFramePr>
            <a:graphicFrameLocks noGrp="1"/>
          </p:cNvGraphicFramePr>
          <p:nvPr>
            <p:extLst>
              <p:ext uri="{D42A27DB-BD31-4B8C-83A1-F6EECF244321}">
                <p14:modId xmlns:p14="http://schemas.microsoft.com/office/powerpoint/2010/main" val="1548882204"/>
              </p:ext>
            </p:extLst>
          </p:nvPr>
        </p:nvGraphicFramePr>
        <p:xfrm>
          <a:off x="657225" y="1066800"/>
          <a:ext cx="7419975" cy="5359746"/>
        </p:xfrm>
        <a:graphic>
          <a:graphicData uri="http://schemas.openxmlformats.org/drawingml/2006/table">
            <a:tbl>
              <a:tblPr firstRow="1" bandRow="1">
                <a:tableStyleId>{2D5ABB26-0587-4C30-8999-92F81FD0307C}</a:tableStyleId>
              </a:tblPr>
              <a:tblGrid>
                <a:gridCol w="1603654">
                  <a:extLst>
                    <a:ext uri="{9D8B030D-6E8A-4147-A177-3AD203B41FA5}">
                      <a16:colId xmlns:a16="http://schemas.microsoft.com/office/drawing/2014/main" val="20000"/>
                    </a:ext>
                  </a:extLst>
                </a:gridCol>
                <a:gridCol w="5816321">
                  <a:extLst>
                    <a:ext uri="{9D8B030D-6E8A-4147-A177-3AD203B41FA5}">
                      <a16:colId xmlns:a16="http://schemas.microsoft.com/office/drawing/2014/main" val="20001"/>
                    </a:ext>
                  </a:extLst>
                </a:gridCol>
              </a:tblGrid>
              <a:tr h="307733">
                <a:tc>
                  <a:txBody>
                    <a:bodyPr/>
                    <a:lstStyle/>
                    <a:p>
                      <a:pPr marL="72390">
                        <a:lnSpc>
                          <a:spcPct val="100000"/>
                        </a:lnSpc>
                      </a:pPr>
                      <a:r>
                        <a:rPr sz="1600" b="1" i="1" dirty="0">
                          <a:solidFill>
                            <a:srgbClr val="FFFFFF"/>
                          </a:solidFill>
                          <a:latin typeface="Verdana"/>
                          <a:cs typeface="Verdana"/>
                        </a:rPr>
                        <a:t>C</a:t>
                      </a:r>
                      <a:r>
                        <a:rPr sz="1600" b="1" i="1" spc="-10" dirty="0">
                          <a:solidFill>
                            <a:srgbClr val="FFFFFF"/>
                          </a:solidFill>
                          <a:latin typeface="Verdana"/>
                          <a:cs typeface="Verdana"/>
                        </a:rPr>
                        <a:t>o</a:t>
                      </a:r>
                      <a:r>
                        <a:rPr sz="1600" b="1" i="1" dirty="0">
                          <a:solidFill>
                            <a:srgbClr val="FFFFFF"/>
                          </a:solidFill>
                          <a:latin typeface="Verdana"/>
                          <a:cs typeface="Verdana"/>
                        </a:rPr>
                        <a:t>m</a:t>
                      </a:r>
                      <a:r>
                        <a:rPr sz="1600" b="1" i="1" spc="-5" dirty="0">
                          <a:solidFill>
                            <a:srgbClr val="FFFFFF"/>
                          </a:solidFill>
                          <a:latin typeface="Verdana"/>
                          <a:cs typeface="Verdana"/>
                        </a:rPr>
                        <a:t>ponent</a:t>
                      </a:r>
                      <a:endParaRPr sz="16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tc>
                  <a:txBody>
                    <a:bodyPr/>
                    <a:lstStyle/>
                    <a:p>
                      <a:endParaRPr sz="1600" dirty="0">
                        <a:latin typeface="Verdana"/>
                        <a:cs typeface="Verdana"/>
                      </a:endParaRPr>
                    </a:p>
                  </a:txBody>
                  <a:tcPr marL="0" marR="0" marT="0" marB="0">
                    <a:lnL w="12700">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516331">
                <a:tc>
                  <a:txBody>
                    <a:bodyPr/>
                    <a:lstStyle/>
                    <a:p>
                      <a:pPr marL="72390">
                        <a:lnSpc>
                          <a:spcPct val="100000"/>
                        </a:lnSpc>
                      </a:pPr>
                      <a:r>
                        <a:rPr sz="1400" b="1" spc="-5" dirty="0">
                          <a:solidFill>
                            <a:srgbClr val="151515"/>
                          </a:solidFill>
                          <a:latin typeface="Verdana"/>
                          <a:cs typeface="Verdana"/>
                        </a:rPr>
                        <a:t>1</a:t>
                      </a:r>
                      <a:r>
                        <a:rPr sz="1400" b="1" dirty="0">
                          <a:solidFill>
                            <a:srgbClr val="151515"/>
                          </a:solidFill>
                          <a:latin typeface="Verdana"/>
                          <a:cs typeface="Verdana"/>
                        </a:rPr>
                        <a:t>.</a:t>
                      </a:r>
                      <a:r>
                        <a:rPr sz="1400" b="1" spc="-15" dirty="0">
                          <a:solidFill>
                            <a:srgbClr val="151515"/>
                          </a:solidFill>
                          <a:latin typeface="Verdana"/>
                          <a:cs typeface="Verdana"/>
                        </a:rPr>
                        <a:t> </a:t>
                      </a:r>
                      <a:r>
                        <a:rPr sz="1400" b="1" spc="-5" dirty="0">
                          <a:solidFill>
                            <a:srgbClr val="151515"/>
                          </a:solidFill>
                          <a:latin typeface="Verdana"/>
                          <a:cs typeface="Verdana"/>
                        </a:rPr>
                        <a:t>Sto</a:t>
                      </a:r>
                      <a:r>
                        <a:rPr sz="1400" b="1" dirty="0">
                          <a:solidFill>
                            <a:srgbClr val="151515"/>
                          </a:solidFill>
                          <a:latin typeface="Verdana"/>
                          <a:cs typeface="Verdana"/>
                        </a:rPr>
                        <a:t>r</a:t>
                      </a:r>
                      <a:r>
                        <a:rPr sz="1400" b="1" spc="-5" dirty="0">
                          <a:solidFill>
                            <a:srgbClr val="151515"/>
                          </a:solidFill>
                          <a:latin typeface="Verdana"/>
                          <a:cs typeface="Verdana"/>
                        </a:rPr>
                        <a:t>y</a:t>
                      </a:r>
                      <a:r>
                        <a:rPr sz="1400" b="1" dirty="0">
                          <a:solidFill>
                            <a:srgbClr val="151515"/>
                          </a:solidFill>
                          <a:latin typeface="Verdana"/>
                          <a:cs typeface="Verdana"/>
                        </a:rPr>
                        <a:t>/</a:t>
                      </a:r>
                      <a:r>
                        <a:rPr sz="1400" b="1" spc="-5" dirty="0">
                          <a:solidFill>
                            <a:srgbClr val="151515"/>
                          </a:solidFill>
                          <a:latin typeface="Verdana"/>
                          <a:cs typeface="Verdana"/>
                        </a:rPr>
                        <a:t>S</a:t>
                      </a:r>
                      <a:r>
                        <a:rPr sz="1350" b="1" baseline="-12345" dirty="0">
                          <a:solidFill>
                            <a:srgbClr val="151515"/>
                          </a:solidFill>
                          <a:latin typeface="Verdana"/>
                          <a:cs typeface="Verdana"/>
                        </a:rPr>
                        <a:t>1</a:t>
                      </a:r>
                      <a:endParaRPr sz="1350" baseline="-12345">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ACACA"/>
                    </a:solidFill>
                  </a:tcPr>
                </a:tc>
                <a:tc>
                  <a:txBody>
                    <a:bodyPr/>
                    <a:lstStyle/>
                    <a:p>
                      <a:pPr marL="203835" marR="318135" indent="-38100">
                        <a:lnSpc>
                          <a:spcPct val="101099"/>
                        </a:lnSpc>
                      </a:pPr>
                      <a:r>
                        <a:rPr sz="1400" dirty="0">
                          <a:solidFill>
                            <a:srgbClr val="151515"/>
                          </a:solidFill>
                          <a:latin typeface="Verdana"/>
                          <a:cs typeface="Verdana"/>
                        </a:rPr>
                        <a:t>Descr</a:t>
                      </a:r>
                      <a:r>
                        <a:rPr sz="1400" spc="10" dirty="0">
                          <a:solidFill>
                            <a:srgbClr val="151515"/>
                          </a:solidFill>
                          <a:latin typeface="Verdana"/>
                          <a:cs typeface="Verdana"/>
                        </a:rPr>
                        <a:t>i</a:t>
                      </a:r>
                      <a:r>
                        <a:rPr sz="1400" dirty="0">
                          <a:solidFill>
                            <a:srgbClr val="151515"/>
                          </a:solidFill>
                          <a:latin typeface="Verdana"/>
                          <a:cs typeface="Verdana"/>
                        </a:rPr>
                        <a:t>be</a:t>
                      </a:r>
                      <a:r>
                        <a:rPr sz="1400" spc="-45" dirty="0">
                          <a:solidFill>
                            <a:srgbClr val="151515"/>
                          </a:solidFill>
                          <a:latin typeface="Verdana"/>
                          <a:cs typeface="Verdana"/>
                        </a:rPr>
                        <a:t> </a:t>
                      </a:r>
                      <a:r>
                        <a:rPr sz="1400" spc="-5" dirty="0">
                          <a:solidFill>
                            <a:srgbClr val="151515"/>
                          </a:solidFill>
                          <a:latin typeface="Verdana"/>
                          <a:cs typeface="Verdana"/>
                        </a:rPr>
                        <a:t>th</a:t>
                      </a:r>
                      <a:r>
                        <a:rPr sz="1400" dirty="0">
                          <a:solidFill>
                            <a:srgbClr val="151515"/>
                          </a:solidFill>
                          <a:latin typeface="Verdana"/>
                          <a:cs typeface="Verdana"/>
                        </a:rPr>
                        <a:t>e</a:t>
                      </a:r>
                      <a:r>
                        <a:rPr sz="1400" spc="-10" dirty="0">
                          <a:solidFill>
                            <a:srgbClr val="151515"/>
                          </a:solidFill>
                          <a:latin typeface="Verdana"/>
                          <a:cs typeface="Verdana"/>
                        </a:rPr>
                        <a:t> </a:t>
                      </a:r>
                      <a:r>
                        <a:rPr sz="1400" dirty="0">
                          <a:solidFill>
                            <a:srgbClr val="151515"/>
                          </a:solidFill>
                          <a:latin typeface="Verdana"/>
                          <a:cs typeface="Verdana"/>
                        </a:rPr>
                        <a:t>prob</a:t>
                      </a:r>
                      <a:r>
                        <a:rPr sz="1400" spc="10" dirty="0">
                          <a:solidFill>
                            <a:srgbClr val="151515"/>
                          </a:solidFill>
                          <a:latin typeface="Verdana"/>
                          <a:cs typeface="Verdana"/>
                        </a:rPr>
                        <a:t>l</a:t>
                      </a:r>
                      <a:r>
                        <a:rPr sz="1400" dirty="0">
                          <a:solidFill>
                            <a:srgbClr val="151515"/>
                          </a:solidFill>
                          <a:latin typeface="Verdana"/>
                          <a:cs typeface="Verdana"/>
                        </a:rPr>
                        <a:t>em:</a:t>
                      </a:r>
                      <a:r>
                        <a:rPr sz="1400" spc="-25" dirty="0">
                          <a:solidFill>
                            <a:srgbClr val="151515"/>
                          </a:solidFill>
                          <a:latin typeface="Verdana"/>
                          <a:cs typeface="Verdana"/>
                        </a:rPr>
                        <a:t> </a:t>
                      </a:r>
                      <a:r>
                        <a:rPr sz="1400" spc="-5" dirty="0">
                          <a:solidFill>
                            <a:srgbClr val="151515"/>
                          </a:solidFill>
                          <a:latin typeface="Verdana"/>
                          <a:cs typeface="Verdana"/>
                        </a:rPr>
                        <a:t>(</a:t>
                      </a:r>
                      <a:r>
                        <a:rPr sz="1400" spc="-10" dirty="0">
                          <a:solidFill>
                            <a:srgbClr val="151515"/>
                          </a:solidFill>
                          <a:latin typeface="Verdana"/>
                          <a:cs typeface="Verdana"/>
                        </a:rPr>
                        <a:t>1</a:t>
                      </a:r>
                      <a:r>
                        <a:rPr sz="1400" dirty="0">
                          <a:solidFill>
                            <a:srgbClr val="151515"/>
                          </a:solidFill>
                          <a:latin typeface="Verdana"/>
                          <a:cs typeface="Verdana"/>
                        </a:rPr>
                        <a:t>)</a:t>
                      </a:r>
                      <a:r>
                        <a:rPr sz="1400" spc="-15" dirty="0">
                          <a:solidFill>
                            <a:srgbClr val="151515"/>
                          </a:solidFill>
                          <a:latin typeface="Verdana"/>
                          <a:cs typeface="Verdana"/>
                        </a:rPr>
                        <a:t> </a:t>
                      </a:r>
                      <a:r>
                        <a:rPr sz="1400" dirty="0">
                          <a:solidFill>
                            <a:srgbClr val="151515"/>
                          </a:solidFill>
                          <a:latin typeface="Verdana"/>
                          <a:cs typeface="Verdana"/>
                        </a:rPr>
                        <a:t>context</a:t>
                      </a:r>
                      <a:r>
                        <a:rPr sz="1400" spc="-30" dirty="0">
                          <a:solidFill>
                            <a:srgbClr val="151515"/>
                          </a:solidFill>
                          <a:latin typeface="Verdana"/>
                          <a:cs typeface="Verdana"/>
                        </a:rPr>
                        <a:t> </a:t>
                      </a:r>
                      <a:r>
                        <a:rPr sz="1400" spc="-5" dirty="0">
                          <a:solidFill>
                            <a:srgbClr val="151515"/>
                          </a:solidFill>
                          <a:latin typeface="Verdana"/>
                          <a:cs typeface="Verdana"/>
                        </a:rPr>
                        <a:t>o</a:t>
                      </a:r>
                      <a:r>
                        <a:rPr sz="1400" dirty="0">
                          <a:solidFill>
                            <a:srgbClr val="151515"/>
                          </a:solidFill>
                          <a:latin typeface="Verdana"/>
                          <a:cs typeface="Verdana"/>
                        </a:rPr>
                        <a:t>f</a:t>
                      </a:r>
                      <a:r>
                        <a:rPr sz="1400" spc="-15" dirty="0">
                          <a:solidFill>
                            <a:srgbClr val="151515"/>
                          </a:solidFill>
                          <a:latin typeface="Verdana"/>
                          <a:cs typeface="Verdana"/>
                        </a:rPr>
                        <a:t> </a:t>
                      </a:r>
                      <a:r>
                        <a:rPr sz="1400" spc="-5" dirty="0">
                          <a:solidFill>
                            <a:srgbClr val="151515"/>
                          </a:solidFill>
                          <a:latin typeface="Verdana"/>
                          <a:cs typeface="Verdana"/>
                        </a:rPr>
                        <a:t>th</a:t>
                      </a:r>
                      <a:r>
                        <a:rPr sz="1400" dirty="0">
                          <a:solidFill>
                            <a:srgbClr val="151515"/>
                          </a:solidFill>
                          <a:latin typeface="Verdana"/>
                          <a:cs typeface="Verdana"/>
                        </a:rPr>
                        <a:t>e</a:t>
                      </a:r>
                      <a:r>
                        <a:rPr sz="1400" spc="-20" dirty="0">
                          <a:solidFill>
                            <a:srgbClr val="151515"/>
                          </a:solidFill>
                          <a:latin typeface="Verdana"/>
                          <a:cs typeface="Verdana"/>
                        </a:rPr>
                        <a:t> </a:t>
                      </a:r>
                      <a:r>
                        <a:rPr sz="1400" dirty="0">
                          <a:solidFill>
                            <a:srgbClr val="151515"/>
                          </a:solidFill>
                          <a:latin typeface="Verdana"/>
                          <a:cs typeface="Verdana"/>
                        </a:rPr>
                        <a:t>prob</a:t>
                      </a:r>
                      <a:r>
                        <a:rPr sz="1400" spc="10" dirty="0">
                          <a:solidFill>
                            <a:srgbClr val="151515"/>
                          </a:solidFill>
                          <a:latin typeface="Verdana"/>
                          <a:cs typeface="Verdana"/>
                        </a:rPr>
                        <a:t>l</a:t>
                      </a:r>
                      <a:r>
                        <a:rPr sz="1400" dirty="0">
                          <a:solidFill>
                            <a:srgbClr val="151515"/>
                          </a:solidFill>
                          <a:latin typeface="Verdana"/>
                          <a:cs typeface="Verdana"/>
                        </a:rPr>
                        <a:t>em,</a:t>
                      </a:r>
                      <a:r>
                        <a:rPr sz="1400" spc="-20" dirty="0">
                          <a:solidFill>
                            <a:srgbClr val="151515"/>
                          </a:solidFill>
                          <a:latin typeface="Verdana"/>
                          <a:cs typeface="Verdana"/>
                        </a:rPr>
                        <a:t> </a:t>
                      </a:r>
                      <a:r>
                        <a:rPr sz="1400" spc="-5" dirty="0">
                          <a:solidFill>
                            <a:srgbClr val="151515"/>
                          </a:solidFill>
                          <a:latin typeface="Verdana"/>
                          <a:cs typeface="Verdana"/>
                        </a:rPr>
                        <a:t>(</a:t>
                      </a:r>
                      <a:r>
                        <a:rPr sz="1400" spc="-10" dirty="0">
                          <a:solidFill>
                            <a:srgbClr val="151515"/>
                          </a:solidFill>
                          <a:latin typeface="Verdana"/>
                          <a:cs typeface="Verdana"/>
                        </a:rPr>
                        <a:t>2</a:t>
                      </a:r>
                      <a:r>
                        <a:rPr sz="1400" dirty="0">
                          <a:solidFill>
                            <a:srgbClr val="151515"/>
                          </a:solidFill>
                          <a:latin typeface="Verdana"/>
                          <a:cs typeface="Verdana"/>
                        </a:rPr>
                        <a:t>)</a:t>
                      </a:r>
                      <a:r>
                        <a:rPr sz="1400" spc="-15" dirty="0">
                          <a:solidFill>
                            <a:srgbClr val="151515"/>
                          </a:solidFill>
                          <a:latin typeface="Verdana"/>
                          <a:cs typeface="Verdana"/>
                        </a:rPr>
                        <a:t> </a:t>
                      </a:r>
                      <a:r>
                        <a:rPr sz="1400" spc="-5" dirty="0">
                          <a:solidFill>
                            <a:srgbClr val="151515"/>
                          </a:solidFill>
                          <a:latin typeface="Verdana"/>
                          <a:cs typeface="Verdana"/>
                        </a:rPr>
                        <a:t>just</a:t>
                      </a:r>
                      <a:r>
                        <a:rPr sz="1400" spc="5" dirty="0">
                          <a:solidFill>
                            <a:srgbClr val="151515"/>
                          </a:solidFill>
                          <a:latin typeface="Verdana"/>
                          <a:cs typeface="Verdana"/>
                        </a:rPr>
                        <a:t>i</a:t>
                      </a:r>
                      <a:r>
                        <a:rPr sz="1400" dirty="0">
                          <a:solidFill>
                            <a:srgbClr val="151515"/>
                          </a:solidFill>
                          <a:latin typeface="Verdana"/>
                          <a:cs typeface="Verdana"/>
                        </a:rPr>
                        <a:t>f</a:t>
                      </a:r>
                      <a:r>
                        <a:rPr sz="1400" spc="5" dirty="0">
                          <a:solidFill>
                            <a:srgbClr val="151515"/>
                          </a:solidFill>
                          <a:latin typeface="Verdana"/>
                          <a:cs typeface="Verdana"/>
                        </a:rPr>
                        <a:t>i</a:t>
                      </a:r>
                      <a:r>
                        <a:rPr sz="1400" dirty="0">
                          <a:solidFill>
                            <a:srgbClr val="151515"/>
                          </a:solidFill>
                          <a:latin typeface="Verdana"/>
                          <a:cs typeface="Verdana"/>
                        </a:rPr>
                        <a:t>ca</a:t>
                      </a:r>
                      <a:r>
                        <a:rPr sz="1400" spc="-5" dirty="0">
                          <a:solidFill>
                            <a:srgbClr val="151515"/>
                          </a:solidFill>
                          <a:latin typeface="Verdana"/>
                          <a:cs typeface="Verdana"/>
                        </a:rPr>
                        <a:t>t</a:t>
                      </a:r>
                      <a:r>
                        <a:rPr sz="1400" spc="-10" dirty="0">
                          <a:solidFill>
                            <a:srgbClr val="151515"/>
                          </a:solidFill>
                          <a:latin typeface="Verdana"/>
                          <a:cs typeface="Verdana"/>
                        </a:rPr>
                        <a:t>ion </a:t>
                      </a:r>
                      <a:r>
                        <a:rPr sz="1400" dirty="0">
                          <a:solidFill>
                            <a:srgbClr val="151515"/>
                          </a:solidFill>
                          <a:latin typeface="Verdana"/>
                          <a:cs typeface="Verdana"/>
                        </a:rPr>
                        <a:t>for</a:t>
                      </a:r>
                      <a:r>
                        <a:rPr sz="1400" spc="-15" dirty="0">
                          <a:solidFill>
                            <a:srgbClr val="151515"/>
                          </a:solidFill>
                          <a:latin typeface="Verdana"/>
                          <a:cs typeface="Verdana"/>
                        </a:rPr>
                        <a:t> </a:t>
                      </a:r>
                      <a:r>
                        <a:rPr sz="1400" dirty="0">
                          <a:solidFill>
                            <a:srgbClr val="151515"/>
                          </a:solidFill>
                          <a:latin typeface="Verdana"/>
                          <a:cs typeface="Verdana"/>
                        </a:rPr>
                        <a:t>address</a:t>
                      </a:r>
                      <a:r>
                        <a:rPr sz="1400" spc="10" dirty="0">
                          <a:solidFill>
                            <a:srgbClr val="151515"/>
                          </a:solidFill>
                          <a:latin typeface="Verdana"/>
                          <a:cs typeface="Verdana"/>
                        </a:rPr>
                        <a:t>i</a:t>
                      </a:r>
                      <a:r>
                        <a:rPr sz="1400" dirty="0">
                          <a:solidFill>
                            <a:srgbClr val="151515"/>
                          </a:solidFill>
                          <a:latin typeface="Verdana"/>
                          <a:cs typeface="Verdana"/>
                        </a:rPr>
                        <a:t>ng</a:t>
                      </a:r>
                      <a:r>
                        <a:rPr sz="1400" spc="-50" dirty="0">
                          <a:solidFill>
                            <a:srgbClr val="151515"/>
                          </a:solidFill>
                          <a:latin typeface="Verdana"/>
                          <a:cs typeface="Verdana"/>
                        </a:rPr>
                        <a:t> </a:t>
                      </a:r>
                      <a:r>
                        <a:rPr sz="1400" spc="-5" dirty="0">
                          <a:solidFill>
                            <a:srgbClr val="151515"/>
                          </a:solidFill>
                          <a:latin typeface="Verdana"/>
                          <a:cs typeface="Verdana"/>
                        </a:rPr>
                        <a:t>th</a:t>
                      </a:r>
                      <a:r>
                        <a:rPr sz="1400" dirty="0">
                          <a:solidFill>
                            <a:srgbClr val="151515"/>
                          </a:solidFill>
                          <a:latin typeface="Verdana"/>
                          <a:cs typeface="Verdana"/>
                        </a:rPr>
                        <a:t>e</a:t>
                      </a:r>
                      <a:r>
                        <a:rPr sz="1400" spc="-10" dirty="0">
                          <a:solidFill>
                            <a:srgbClr val="151515"/>
                          </a:solidFill>
                          <a:latin typeface="Verdana"/>
                          <a:cs typeface="Verdana"/>
                        </a:rPr>
                        <a:t> </a:t>
                      </a:r>
                      <a:r>
                        <a:rPr sz="1400" dirty="0">
                          <a:solidFill>
                            <a:srgbClr val="151515"/>
                          </a:solidFill>
                          <a:latin typeface="Verdana"/>
                          <a:cs typeface="Verdana"/>
                        </a:rPr>
                        <a:t>prob</a:t>
                      </a:r>
                      <a:r>
                        <a:rPr sz="1400" spc="10" dirty="0">
                          <a:solidFill>
                            <a:srgbClr val="151515"/>
                          </a:solidFill>
                          <a:latin typeface="Verdana"/>
                          <a:cs typeface="Verdana"/>
                        </a:rPr>
                        <a:t>l</a:t>
                      </a:r>
                      <a:r>
                        <a:rPr sz="1400" dirty="0">
                          <a:solidFill>
                            <a:srgbClr val="151515"/>
                          </a:solidFill>
                          <a:latin typeface="Verdana"/>
                          <a:cs typeface="Verdana"/>
                        </a:rPr>
                        <a:t>em,</a:t>
                      </a:r>
                      <a:r>
                        <a:rPr sz="1400" spc="-30" dirty="0">
                          <a:solidFill>
                            <a:srgbClr val="151515"/>
                          </a:solidFill>
                          <a:latin typeface="Verdana"/>
                          <a:cs typeface="Verdana"/>
                        </a:rPr>
                        <a:t> </a:t>
                      </a:r>
                      <a:r>
                        <a:rPr sz="1400" spc="-5" dirty="0">
                          <a:solidFill>
                            <a:srgbClr val="151515"/>
                          </a:solidFill>
                          <a:latin typeface="Verdana"/>
                          <a:cs typeface="Verdana"/>
                        </a:rPr>
                        <a:t>(</a:t>
                      </a:r>
                      <a:r>
                        <a:rPr sz="1400" spc="-10" dirty="0">
                          <a:solidFill>
                            <a:srgbClr val="151515"/>
                          </a:solidFill>
                          <a:latin typeface="Verdana"/>
                          <a:cs typeface="Verdana"/>
                        </a:rPr>
                        <a:t>3</a:t>
                      </a:r>
                      <a:r>
                        <a:rPr sz="1400" dirty="0">
                          <a:solidFill>
                            <a:srgbClr val="151515"/>
                          </a:solidFill>
                          <a:latin typeface="Verdana"/>
                          <a:cs typeface="Verdana"/>
                        </a:rPr>
                        <a:t>)</a:t>
                      </a:r>
                      <a:r>
                        <a:rPr sz="1400" spc="-5" dirty="0">
                          <a:solidFill>
                            <a:srgbClr val="151515"/>
                          </a:solidFill>
                          <a:latin typeface="Verdana"/>
                          <a:cs typeface="Verdana"/>
                        </a:rPr>
                        <a:t> </a:t>
                      </a:r>
                      <a:r>
                        <a:rPr sz="1400" dirty="0">
                          <a:solidFill>
                            <a:srgbClr val="151515"/>
                          </a:solidFill>
                          <a:latin typeface="Verdana"/>
                          <a:cs typeface="Verdana"/>
                        </a:rPr>
                        <a:t>spec</a:t>
                      </a:r>
                      <a:r>
                        <a:rPr sz="1400" spc="5" dirty="0">
                          <a:solidFill>
                            <a:srgbClr val="151515"/>
                          </a:solidFill>
                          <a:latin typeface="Verdana"/>
                          <a:cs typeface="Verdana"/>
                        </a:rPr>
                        <a:t>i</a:t>
                      </a:r>
                      <a:r>
                        <a:rPr sz="1400" dirty="0">
                          <a:solidFill>
                            <a:srgbClr val="151515"/>
                          </a:solidFill>
                          <a:latin typeface="Verdana"/>
                          <a:cs typeface="Verdana"/>
                        </a:rPr>
                        <a:t>fic</a:t>
                      </a:r>
                      <a:r>
                        <a:rPr sz="1400" spc="-50" dirty="0">
                          <a:solidFill>
                            <a:srgbClr val="151515"/>
                          </a:solidFill>
                          <a:latin typeface="Verdana"/>
                          <a:cs typeface="Verdana"/>
                        </a:rPr>
                        <a:t> </a:t>
                      </a:r>
                      <a:r>
                        <a:rPr sz="1400" dirty="0">
                          <a:solidFill>
                            <a:srgbClr val="151515"/>
                          </a:solidFill>
                          <a:latin typeface="Verdana"/>
                          <a:cs typeface="Verdana"/>
                        </a:rPr>
                        <a:t>aspect</a:t>
                      </a:r>
                      <a:r>
                        <a:rPr sz="1400" spc="-40" dirty="0">
                          <a:solidFill>
                            <a:srgbClr val="151515"/>
                          </a:solidFill>
                          <a:latin typeface="Verdana"/>
                          <a:cs typeface="Verdana"/>
                        </a:rPr>
                        <a:t> </a:t>
                      </a:r>
                      <a:r>
                        <a:rPr sz="1400" spc="-5" dirty="0">
                          <a:solidFill>
                            <a:srgbClr val="151515"/>
                          </a:solidFill>
                          <a:latin typeface="Verdana"/>
                          <a:cs typeface="Verdana"/>
                        </a:rPr>
                        <a:t>o</a:t>
                      </a:r>
                      <a:r>
                        <a:rPr sz="1400" dirty="0">
                          <a:solidFill>
                            <a:srgbClr val="151515"/>
                          </a:solidFill>
                          <a:latin typeface="Verdana"/>
                          <a:cs typeface="Verdana"/>
                        </a:rPr>
                        <a:t>f</a:t>
                      </a:r>
                      <a:r>
                        <a:rPr sz="1400" spc="-15" dirty="0">
                          <a:solidFill>
                            <a:srgbClr val="151515"/>
                          </a:solidFill>
                          <a:latin typeface="Verdana"/>
                          <a:cs typeface="Verdana"/>
                        </a:rPr>
                        <a:t> </a:t>
                      </a:r>
                      <a:r>
                        <a:rPr sz="1400" dirty="0">
                          <a:solidFill>
                            <a:srgbClr val="151515"/>
                          </a:solidFill>
                          <a:latin typeface="Verdana"/>
                          <a:cs typeface="Verdana"/>
                        </a:rPr>
                        <a:t>prob</a:t>
                      </a:r>
                      <a:r>
                        <a:rPr sz="1400" spc="10" dirty="0">
                          <a:solidFill>
                            <a:srgbClr val="151515"/>
                          </a:solidFill>
                          <a:latin typeface="Verdana"/>
                          <a:cs typeface="Verdana"/>
                        </a:rPr>
                        <a:t>l</a:t>
                      </a:r>
                      <a:r>
                        <a:rPr sz="1400" dirty="0">
                          <a:solidFill>
                            <a:srgbClr val="151515"/>
                          </a:solidFill>
                          <a:latin typeface="Verdana"/>
                          <a:cs typeface="Verdana"/>
                        </a:rPr>
                        <a:t>em</a:t>
                      </a:r>
                      <a:r>
                        <a:rPr sz="1400" spc="-20" dirty="0">
                          <a:solidFill>
                            <a:srgbClr val="151515"/>
                          </a:solidFill>
                          <a:latin typeface="Verdana"/>
                          <a:cs typeface="Verdana"/>
                        </a:rPr>
                        <a:t> </a:t>
                      </a:r>
                      <a:r>
                        <a:rPr sz="1400" dirty="0">
                          <a:solidFill>
                            <a:srgbClr val="151515"/>
                          </a:solidFill>
                          <a:latin typeface="Verdana"/>
                          <a:cs typeface="Verdana"/>
                        </a:rPr>
                        <a:t>be</a:t>
                      </a:r>
                      <a:r>
                        <a:rPr sz="1400" spc="5" dirty="0">
                          <a:solidFill>
                            <a:srgbClr val="151515"/>
                          </a:solidFill>
                          <a:latin typeface="Verdana"/>
                          <a:cs typeface="Verdana"/>
                        </a:rPr>
                        <a:t>i</a:t>
                      </a:r>
                      <a:r>
                        <a:rPr sz="1400" dirty="0">
                          <a:solidFill>
                            <a:srgbClr val="151515"/>
                          </a:solidFill>
                          <a:latin typeface="Verdana"/>
                          <a:cs typeface="Verdana"/>
                        </a:rPr>
                        <a:t>ng addressed.</a:t>
                      </a:r>
                      <a:r>
                        <a:rPr sz="1400" spc="-30" dirty="0">
                          <a:solidFill>
                            <a:srgbClr val="151515"/>
                          </a:solidFill>
                          <a:latin typeface="Verdana"/>
                          <a:cs typeface="Verdana"/>
                        </a:rPr>
                        <a:t> </a:t>
                      </a:r>
                      <a:r>
                        <a:rPr sz="1400" spc="-5" dirty="0">
                          <a:solidFill>
                            <a:srgbClr val="151515"/>
                          </a:solidFill>
                          <a:latin typeface="Verdana"/>
                          <a:cs typeface="Verdana"/>
                        </a:rPr>
                        <a:t>(Cause</a:t>
                      </a:r>
                      <a:r>
                        <a:rPr sz="1400" dirty="0">
                          <a:solidFill>
                            <a:srgbClr val="151515"/>
                          </a:solidFill>
                          <a:latin typeface="Verdana"/>
                          <a:cs typeface="Verdana"/>
                        </a:rPr>
                        <a:t>s</a:t>
                      </a:r>
                      <a:r>
                        <a:rPr sz="1400" spc="-30" dirty="0">
                          <a:solidFill>
                            <a:srgbClr val="151515"/>
                          </a:solidFill>
                          <a:latin typeface="Verdana"/>
                          <a:cs typeface="Verdana"/>
                        </a:rPr>
                        <a:t> </a:t>
                      </a:r>
                      <a:r>
                        <a:rPr sz="1400" dirty="0">
                          <a:solidFill>
                            <a:srgbClr val="151515"/>
                          </a:solidFill>
                          <a:latin typeface="Verdana"/>
                          <a:cs typeface="Verdana"/>
                        </a:rPr>
                        <a:t>a</a:t>
                      </a:r>
                      <a:r>
                        <a:rPr sz="1400" spc="-5" dirty="0">
                          <a:solidFill>
                            <a:srgbClr val="151515"/>
                          </a:solidFill>
                          <a:latin typeface="Verdana"/>
                          <a:cs typeface="Verdana"/>
                        </a:rPr>
                        <a:t>n</a:t>
                      </a:r>
                      <a:r>
                        <a:rPr sz="1400" dirty="0">
                          <a:solidFill>
                            <a:srgbClr val="151515"/>
                          </a:solidFill>
                          <a:latin typeface="Verdana"/>
                          <a:cs typeface="Verdana"/>
                        </a:rPr>
                        <a:t>d</a:t>
                      </a:r>
                      <a:r>
                        <a:rPr sz="1400" spc="-15" dirty="0">
                          <a:solidFill>
                            <a:srgbClr val="151515"/>
                          </a:solidFill>
                          <a:latin typeface="Verdana"/>
                          <a:cs typeface="Verdana"/>
                        </a:rPr>
                        <a:t> </a:t>
                      </a:r>
                      <a:r>
                        <a:rPr sz="1400" spc="-5" dirty="0">
                          <a:solidFill>
                            <a:srgbClr val="151515"/>
                          </a:solidFill>
                          <a:latin typeface="Verdana"/>
                          <a:cs typeface="Verdana"/>
                        </a:rPr>
                        <a:t>Effects)</a:t>
                      </a:r>
                      <a:endParaRPr sz="1400">
                        <a:latin typeface="Verdana"/>
                        <a:cs typeface="Verdana"/>
                      </a:endParaRPr>
                    </a:p>
                    <a:p>
                      <a:pPr>
                        <a:lnSpc>
                          <a:spcPct val="100000"/>
                        </a:lnSpc>
                      </a:pPr>
                      <a:endParaRPr sz="1400">
                        <a:latin typeface="Times New Roman"/>
                        <a:cs typeface="Times New Roman"/>
                      </a:endParaRPr>
                    </a:p>
                    <a:p>
                      <a:pPr marL="165735">
                        <a:lnSpc>
                          <a:spcPct val="100000"/>
                        </a:lnSpc>
                        <a:spcBef>
                          <a:spcPts val="925"/>
                        </a:spcBef>
                      </a:pPr>
                      <a:r>
                        <a:rPr sz="1400" dirty="0">
                          <a:solidFill>
                            <a:srgbClr val="151515"/>
                          </a:solidFill>
                          <a:latin typeface="Verdana"/>
                          <a:cs typeface="Verdana"/>
                        </a:rPr>
                        <a:t>St</a:t>
                      </a:r>
                      <a:r>
                        <a:rPr sz="1400" spc="-10" dirty="0">
                          <a:solidFill>
                            <a:srgbClr val="151515"/>
                          </a:solidFill>
                          <a:latin typeface="Verdana"/>
                          <a:cs typeface="Verdana"/>
                        </a:rPr>
                        <a:t>a</a:t>
                      </a:r>
                      <a:r>
                        <a:rPr sz="1400" dirty="0">
                          <a:solidFill>
                            <a:srgbClr val="151515"/>
                          </a:solidFill>
                          <a:latin typeface="Verdana"/>
                          <a:cs typeface="Verdana"/>
                        </a:rPr>
                        <a:t>t</a:t>
                      </a:r>
                      <a:r>
                        <a:rPr sz="1400" spc="5" dirty="0">
                          <a:solidFill>
                            <a:srgbClr val="151515"/>
                          </a:solidFill>
                          <a:latin typeface="Verdana"/>
                          <a:cs typeface="Verdana"/>
                        </a:rPr>
                        <a:t>i</a:t>
                      </a:r>
                      <a:r>
                        <a:rPr sz="1400" dirty="0">
                          <a:solidFill>
                            <a:srgbClr val="151515"/>
                          </a:solidFill>
                          <a:latin typeface="Verdana"/>
                          <a:cs typeface="Verdana"/>
                        </a:rPr>
                        <a:t>st</a:t>
                      </a:r>
                      <a:r>
                        <a:rPr sz="1400" spc="5" dirty="0">
                          <a:solidFill>
                            <a:srgbClr val="151515"/>
                          </a:solidFill>
                          <a:latin typeface="Verdana"/>
                          <a:cs typeface="Verdana"/>
                        </a:rPr>
                        <a:t>i</a:t>
                      </a:r>
                      <a:r>
                        <a:rPr sz="1400" dirty="0">
                          <a:solidFill>
                            <a:srgbClr val="151515"/>
                          </a:solidFill>
                          <a:latin typeface="Verdana"/>
                          <a:cs typeface="Verdana"/>
                        </a:rPr>
                        <a:t>c</a:t>
                      </a:r>
                      <a:r>
                        <a:rPr sz="1400" spc="-15" dirty="0">
                          <a:solidFill>
                            <a:srgbClr val="151515"/>
                          </a:solidFill>
                          <a:latin typeface="Verdana"/>
                          <a:cs typeface="Verdana"/>
                        </a:rPr>
                        <a:t>s</a:t>
                      </a:r>
                      <a:r>
                        <a:rPr sz="1400" dirty="0">
                          <a:solidFill>
                            <a:srgbClr val="151515"/>
                          </a:solidFill>
                          <a:latin typeface="Verdana"/>
                          <a:cs typeface="Verdana"/>
                        </a:rPr>
                        <a:t>:</a:t>
                      </a:r>
                      <a:endParaRPr sz="1400">
                        <a:latin typeface="Verdana"/>
                        <a:cs typeface="Verdana"/>
                      </a:endParaRPr>
                    </a:p>
                    <a:p>
                      <a:pPr marL="165735">
                        <a:lnSpc>
                          <a:spcPct val="100000"/>
                        </a:lnSpc>
                        <a:spcBef>
                          <a:spcPts val="300"/>
                        </a:spcBef>
                      </a:pPr>
                      <a:r>
                        <a:rPr sz="1400" spc="-100" dirty="0">
                          <a:solidFill>
                            <a:srgbClr val="151515"/>
                          </a:solidFill>
                          <a:latin typeface="Verdana"/>
                          <a:cs typeface="Verdana"/>
                        </a:rPr>
                        <a:t>-Y</a:t>
                      </a:r>
                      <a:r>
                        <a:rPr sz="1400" spc="-5" dirty="0">
                          <a:solidFill>
                            <a:srgbClr val="151515"/>
                          </a:solidFill>
                          <a:latin typeface="Verdana"/>
                          <a:cs typeface="Verdana"/>
                        </a:rPr>
                        <a:t>ou</a:t>
                      </a:r>
                      <a:r>
                        <a:rPr sz="1400" dirty="0">
                          <a:solidFill>
                            <a:srgbClr val="151515"/>
                          </a:solidFill>
                          <a:latin typeface="Verdana"/>
                          <a:cs typeface="Verdana"/>
                        </a:rPr>
                        <a:t>r</a:t>
                      </a:r>
                      <a:r>
                        <a:rPr sz="1400" spc="-15" dirty="0">
                          <a:solidFill>
                            <a:srgbClr val="151515"/>
                          </a:solidFill>
                          <a:latin typeface="Verdana"/>
                          <a:cs typeface="Verdana"/>
                        </a:rPr>
                        <a:t> </a:t>
                      </a:r>
                      <a:r>
                        <a:rPr sz="1400" dirty="0">
                          <a:solidFill>
                            <a:srgbClr val="151515"/>
                          </a:solidFill>
                          <a:latin typeface="Verdana"/>
                          <a:cs typeface="Verdana"/>
                        </a:rPr>
                        <a:t>own</a:t>
                      </a:r>
                      <a:r>
                        <a:rPr sz="1400" spc="-15" dirty="0">
                          <a:solidFill>
                            <a:srgbClr val="151515"/>
                          </a:solidFill>
                          <a:latin typeface="Verdana"/>
                          <a:cs typeface="Verdana"/>
                        </a:rPr>
                        <a:t> </a:t>
                      </a:r>
                      <a:r>
                        <a:rPr sz="1400" dirty="0">
                          <a:solidFill>
                            <a:srgbClr val="151515"/>
                          </a:solidFill>
                          <a:latin typeface="Verdana"/>
                          <a:cs typeface="Verdana"/>
                        </a:rPr>
                        <a:t>data</a:t>
                      </a:r>
                      <a:endParaRPr sz="1400">
                        <a:latin typeface="Verdana"/>
                        <a:cs typeface="Verdana"/>
                      </a:endParaRPr>
                    </a:p>
                    <a:p>
                      <a:pPr marL="165735">
                        <a:lnSpc>
                          <a:spcPct val="100000"/>
                        </a:lnSpc>
                        <a:spcBef>
                          <a:spcPts val="300"/>
                        </a:spcBef>
                      </a:pPr>
                      <a:r>
                        <a:rPr sz="1400" spc="-30" dirty="0">
                          <a:solidFill>
                            <a:srgbClr val="151515"/>
                          </a:solidFill>
                          <a:latin typeface="Verdana"/>
                          <a:cs typeface="Verdana"/>
                        </a:rPr>
                        <a:t>-</a:t>
                      </a:r>
                      <a:r>
                        <a:rPr sz="1400" dirty="0">
                          <a:solidFill>
                            <a:srgbClr val="151515"/>
                          </a:solidFill>
                          <a:latin typeface="Verdana"/>
                          <a:cs typeface="Verdana"/>
                        </a:rPr>
                        <a:t>In</a:t>
                      </a:r>
                      <a:r>
                        <a:rPr sz="1400" spc="-5" dirty="0">
                          <a:solidFill>
                            <a:srgbClr val="151515"/>
                          </a:solidFill>
                          <a:latin typeface="Verdana"/>
                          <a:cs typeface="Verdana"/>
                        </a:rPr>
                        <a:t>f</a:t>
                      </a:r>
                      <a:r>
                        <a:rPr sz="1400" dirty="0">
                          <a:solidFill>
                            <a:srgbClr val="151515"/>
                          </a:solidFill>
                          <a:latin typeface="Verdana"/>
                          <a:cs typeface="Verdana"/>
                        </a:rPr>
                        <a:t>o</a:t>
                      </a:r>
                      <a:r>
                        <a:rPr sz="1400" spc="-15" dirty="0">
                          <a:solidFill>
                            <a:srgbClr val="151515"/>
                          </a:solidFill>
                          <a:latin typeface="Verdana"/>
                          <a:cs typeface="Verdana"/>
                        </a:rPr>
                        <a:t> </a:t>
                      </a:r>
                      <a:r>
                        <a:rPr sz="1400" dirty="0">
                          <a:solidFill>
                            <a:srgbClr val="151515"/>
                          </a:solidFill>
                          <a:latin typeface="Verdana"/>
                          <a:cs typeface="Verdana"/>
                        </a:rPr>
                        <a:t>from</a:t>
                      </a:r>
                      <a:r>
                        <a:rPr sz="1400" spc="-30" dirty="0">
                          <a:solidFill>
                            <a:srgbClr val="151515"/>
                          </a:solidFill>
                          <a:latin typeface="Verdana"/>
                          <a:cs typeface="Verdana"/>
                        </a:rPr>
                        <a:t> </a:t>
                      </a:r>
                      <a:r>
                        <a:rPr sz="1400" dirty="0">
                          <a:solidFill>
                            <a:srgbClr val="151515"/>
                          </a:solidFill>
                          <a:latin typeface="Verdana"/>
                          <a:cs typeface="Verdana"/>
                        </a:rPr>
                        <a:t>external</a:t>
                      </a:r>
                      <a:r>
                        <a:rPr sz="1400" spc="-30" dirty="0">
                          <a:solidFill>
                            <a:srgbClr val="151515"/>
                          </a:solidFill>
                          <a:latin typeface="Verdana"/>
                          <a:cs typeface="Verdana"/>
                        </a:rPr>
                        <a:t> </a:t>
                      </a:r>
                      <a:r>
                        <a:rPr sz="1400" dirty="0">
                          <a:solidFill>
                            <a:srgbClr val="151515"/>
                          </a:solidFill>
                          <a:latin typeface="Verdana"/>
                          <a:cs typeface="Verdana"/>
                        </a:rPr>
                        <a:t>sources</a:t>
                      </a:r>
                      <a:endParaRPr sz="1400">
                        <a:latin typeface="Verdana"/>
                        <a:cs typeface="Verdana"/>
                      </a:endParaRPr>
                    </a:p>
                    <a:p>
                      <a:pPr>
                        <a:lnSpc>
                          <a:spcPct val="100000"/>
                        </a:lnSpc>
                        <a:spcBef>
                          <a:spcPts val="45"/>
                        </a:spcBef>
                      </a:pPr>
                      <a:endParaRPr sz="2050">
                        <a:latin typeface="Times New Roman"/>
                        <a:cs typeface="Times New Roman"/>
                      </a:endParaRPr>
                    </a:p>
                    <a:p>
                      <a:pPr marL="165735">
                        <a:lnSpc>
                          <a:spcPct val="100000"/>
                        </a:lnSpc>
                      </a:pPr>
                      <a:r>
                        <a:rPr sz="1400" spc="-5" dirty="0">
                          <a:solidFill>
                            <a:srgbClr val="151515"/>
                          </a:solidFill>
                          <a:latin typeface="Verdana"/>
                          <a:cs typeface="Verdana"/>
                        </a:rPr>
                        <a:t>Exa</a:t>
                      </a:r>
                      <a:r>
                        <a:rPr sz="1400" dirty="0">
                          <a:solidFill>
                            <a:srgbClr val="151515"/>
                          </a:solidFill>
                          <a:latin typeface="Verdana"/>
                          <a:cs typeface="Verdana"/>
                        </a:rPr>
                        <a:t>mp</a:t>
                      </a:r>
                      <a:r>
                        <a:rPr sz="1400" spc="10" dirty="0">
                          <a:solidFill>
                            <a:srgbClr val="151515"/>
                          </a:solidFill>
                          <a:latin typeface="Verdana"/>
                          <a:cs typeface="Verdana"/>
                        </a:rPr>
                        <a:t>l</a:t>
                      </a:r>
                      <a:r>
                        <a:rPr sz="1400" dirty="0">
                          <a:solidFill>
                            <a:srgbClr val="151515"/>
                          </a:solidFill>
                          <a:latin typeface="Verdana"/>
                          <a:cs typeface="Verdana"/>
                        </a:rPr>
                        <a:t>es:</a:t>
                      </a:r>
                      <a:endParaRPr sz="1400">
                        <a:latin typeface="Verdana"/>
                        <a:cs typeface="Verdana"/>
                      </a:endParaRPr>
                    </a:p>
                    <a:p>
                      <a:pPr marL="165735">
                        <a:lnSpc>
                          <a:spcPct val="100000"/>
                        </a:lnSpc>
                        <a:spcBef>
                          <a:spcPts val="300"/>
                        </a:spcBef>
                      </a:pPr>
                      <a:r>
                        <a:rPr sz="1400" spc="-40" dirty="0">
                          <a:solidFill>
                            <a:srgbClr val="151515"/>
                          </a:solidFill>
                          <a:latin typeface="Verdana"/>
                          <a:cs typeface="Verdana"/>
                        </a:rPr>
                        <a:t>-</a:t>
                      </a:r>
                      <a:r>
                        <a:rPr sz="1400" dirty="0">
                          <a:solidFill>
                            <a:srgbClr val="151515"/>
                          </a:solidFill>
                          <a:latin typeface="Verdana"/>
                          <a:cs typeface="Verdana"/>
                        </a:rPr>
                        <a:t>Anecd</a:t>
                      </a:r>
                      <a:r>
                        <a:rPr sz="1400" spc="-5" dirty="0">
                          <a:solidFill>
                            <a:srgbClr val="151515"/>
                          </a:solidFill>
                          <a:latin typeface="Verdana"/>
                          <a:cs typeface="Verdana"/>
                        </a:rPr>
                        <a:t>o</a:t>
                      </a:r>
                      <a:r>
                        <a:rPr sz="1400" dirty="0">
                          <a:solidFill>
                            <a:srgbClr val="151515"/>
                          </a:solidFill>
                          <a:latin typeface="Verdana"/>
                          <a:cs typeface="Verdana"/>
                        </a:rPr>
                        <a:t>tes</a:t>
                      </a:r>
                      <a:endParaRPr sz="1400">
                        <a:latin typeface="Verdana"/>
                        <a:cs typeface="Verdana"/>
                      </a:endParaRPr>
                    </a:p>
                    <a:p>
                      <a:pPr marL="165735">
                        <a:lnSpc>
                          <a:spcPct val="100000"/>
                        </a:lnSpc>
                        <a:spcBef>
                          <a:spcPts val="300"/>
                        </a:spcBef>
                      </a:pPr>
                      <a:r>
                        <a:rPr sz="1400" spc="-5" dirty="0">
                          <a:solidFill>
                            <a:srgbClr val="151515"/>
                          </a:solidFill>
                          <a:latin typeface="Verdana"/>
                          <a:cs typeface="Verdana"/>
                        </a:rPr>
                        <a:t>-</a:t>
                      </a:r>
                      <a:r>
                        <a:rPr sz="1400" spc="-45" dirty="0">
                          <a:solidFill>
                            <a:srgbClr val="151515"/>
                          </a:solidFill>
                          <a:latin typeface="Verdana"/>
                          <a:cs typeface="Verdana"/>
                        </a:rPr>
                        <a:t>R</a:t>
                      </a:r>
                      <a:r>
                        <a:rPr sz="1400" dirty="0">
                          <a:solidFill>
                            <a:srgbClr val="151515"/>
                          </a:solidFill>
                          <a:latin typeface="Verdana"/>
                          <a:cs typeface="Verdana"/>
                        </a:rPr>
                        <a:t>ea</a:t>
                      </a:r>
                      <a:r>
                        <a:rPr sz="1400" spc="10" dirty="0">
                          <a:solidFill>
                            <a:srgbClr val="151515"/>
                          </a:solidFill>
                          <a:latin typeface="Verdana"/>
                          <a:cs typeface="Verdana"/>
                        </a:rPr>
                        <a:t>l</a:t>
                      </a:r>
                      <a:r>
                        <a:rPr sz="1400" spc="-5" dirty="0">
                          <a:solidFill>
                            <a:srgbClr val="151515"/>
                          </a:solidFill>
                          <a:latin typeface="Verdana"/>
                          <a:cs typeface="Verdana"/>
                        </a:rPr>
                        <a:t>-</a:t>
                      </a:r>
                      <a:r>
                        <a:rPr sz="1400" spc="5" dirty="0">
                          <a:solidFill>
                            <a:srgbClr val="151515"/>
                          </a:solidFill>
                          <a:latin typeface="Verdana"/>
                          <a:cs typeface="Verdana"/>
                        </a:rPr>
                        <a:t>li</a:t>
                      </a:r>
                      <a:r>
                        <a:rPr sz="1400" dirty="0">
                          <a:solidFill>
                            <a:srgbClr val="151515"/>
                          </a:solidFill>
                          <a:latin typeface="Verdana"/>
                          <a:cs typeface="Verdana"/>
                        </a:rPr>
                        <a:t>fe</a:t>
                      </a:r>
                      <a:r>
                        <a:rPr sz="1400" spc="-35" dirty="0">
                          <a:solidFill>
                            <a:srgbClr val="151515"/>
                          </a:solidFill>
                          <a:latin typeface="Verdana"/>
                          <a:cs typeface="Verdana"/>
                        </a:rPr>
                        <a:t> </a:t>
                      </a:r>
                      <a:r>
                        <a:rPr sz="1400" dirty="0">
                          <a:solidFill>
                            <a:srgbClr val="151515"/>
                          </a:solidFill>
                          <a:latin typeface="Verdana"/>
                          <a:cs typeface="Verdana"/>
                        </a:rPr>
                        <a:t>examp</a:t>
                      </a:r>
                      <a:r>
                        <a:rPr sz="1400" spc="5" dirty="0">
                          <a:solidFill>
                            <a:srgbClr val="151515"/>
                          </a:solidFill>
                          <a:latin typeface="Verdana"/>
                          <a:cs typeface="Verdana"/>
                        </a:rPr>
                        <a:t>l</a:t>
                      </a:r>
                      <a:r>
                        <a:rPr sz="1400" dirty="0">
                          <a:solidFill>
                            <a:srgbClr val="151515"/>
                          </a:solidFill>
                          <a:latin typeface="Verdana"/>
                          <a:cs typeface="Verdana"/>
                        </a:rPr>
                        <a:t>es</a:t>
                      </a:r>
                      <a:endParaRPr sz="1400">
                        <a:latin typeface="Verdana"/>
                        <a:cs typeface="Verdana"/>
                      </a:endParaRPr>
                    </a:p>
                    <a:p>
                      <a:pPr marL="165735">
                        <a:lnSpc>
                          <a:spcPct val="100000"/>
                        </a:lnSpc>
                        <a:spcBef>
                          <a:spcPts val="300"/>
                        </a:spcBef>
                      </a:pPr>
                      <a:r>
                        <a:rPr sz="1400" spc="-5" dirty="0">
                          <a:solidFill>
                            <a:srgbClr val="151515"/>
                          </a:solidFill>
                          <a:latin typeface="Verdana"/>
                          <a:cs typeface="Verdana"/>
                        </a:rPr>
                        <a:t>-Quotes</a:t>
                      </a:r>
                      <a:endParaRPr sz="1400">
                        <a:latin typeface="Verdana"/>
                        <a:cs typeface="Verdana"/>
                      </a:endParaRPr>
                    </a:p>
                    <a:p>
                      <a:pPr>
                        <a:lnSpc>
                          <a:spcPct val="100000"/>
                        </a:lnSpc>
                        <a:spcBef>
                          <a:spcPts val="44"/>
                        </a:spcBef>
                      </a:pPr>
                      <a:endParaRPr sz="2050">
                        <a:latin typeface="Times New Roman"/>
                        <a:cs typeface="Times New Roman"/>
                      </a:endParaRPr>
                    </a:p>
                    <a:p>
                      <a:pPr marL="165735">
                        <a:lnSpc>
                          <a:spcPct val="100000"/>
                        </a:lnSpc>
                      </a:pPr>
                      <a:r>
                        <a:rPr sz="1400" dirty="0">
                          <a:solidFill>
                            <a:srgbClr val="151515"/>
                          </a:solidFill>
                          <a:latin typeface="Verdana"/>
                          <a:cs typeface="Verdana"/>
                        </a:rPr>
                        <a:t>G</a:t>
                      </a:r>
                      <a:r>
                        <a:rPr sz="1400" spc="10" dirty="0">
                          <a:solidFill>
                            <a:srgbClr val="151515"/>
                          </a:solidFill>
                          <a:latin typeface="Verdana"/>
                          <a:cs typeface="Verdana"/>
                        </a:rPr>
                        <a:t>i</a:t>
                      </a:r>
                      <a:r>
                        <a:rPr sz="1400" spc="-15" dirty="0">
                          <a:solidFill>
                            <a:srgbClr val="151515"/>
                          </a:solidFill>
                          <a:latin typeface="Verdana"/>
                          <a:cs typeface="Verdana"/>
                        </a:rPr>
                        <a:t>v</a:t>
                      </a:r>
                      <a:r>
                        <a:rPr sz="1400" dirty="0">
                          <a:solidFill>
                            <a:srgbClr val="151515"/>
                          </a:solidFill>
                          <a:latin typeface="Verdana"/>
                          <a:cs typeface="Verdana"/>
                        </a:rPr>
                        <a:t>e</a:t>
                      </a:r>
                      <a:r>
                        <a:rPr sz="1400" spc="-35" dirty="0">
                          <a:solidFill>
                            <a:srgbClr val="151515"/>
                          </a:solidFill>
                          <a:latin typeface="Verdana"/>
                          <a:cs typeface="Verdana"/>
                        </a:rPr>
                        <a:t> </a:t>
                      </a:r>
                      <a:r>
                        <a:rPr sz="1400" spc="-5" dirty="0">
                          <a:solidFill>
                            <a:srgbClr val="151515"/>
                          </a:solidFill>
                          <a:latin typeface="Verdana"/>
                          <a:cs typeface="Verdana"/>
                        </a:rPr>
                        <a:t>th</a:t>
                      </a:r>
                      <a:r>
                        <a:rPr sz="1400" dirty="0">
                          <a:solidFill>
                            <a:srgbClr val="151515"/>
                          </a:solidFill>
                          <a:latin typeface="Verdana"/>
                          <a:cs typeface="Verdana"/>
                        </a:rPr>
                        <a:t>e</a:t>
                      </a:r>
                      <a:r>
                        <a:rPr sz="1400" spc="-10" dirty="0">
                          <a:solidFill>
                            <a:srgbClr val="151515"/>
                          </a:solidFill>
                          <a:latin typeface="Verdana"/>
                          <a:cs typeface="Verdana"/>
                        </a:rPr>
                        <a:t> </a:t>
                      </a:r>
                      <a:r>
                        <a:rPr sz="1400" dirty="0">
                          <a:solidFill>
                            <a:srgbClr val="151515"/>
                          </a:solidFill>
                          <a:latin typeface="Verdana"/>
                          <a:cs typeface="Verdana"/>
                        </a:rPr>
                        <a:t>reader</a:t>
                      </a:r>
                      <a:r>
                        <a:rPr sz="1400" spc="-15" dirty="0">
                          <a:solidFill>
                            <a:srgbClr val="151515"/>
                          </a:solidFill>
                          <a:latin typeface="Verdana"/>
                          <a:cs typeface="Verdana"/>
                        </a:rPr>
                        <a:t> </a:t>
                      </a:r>
                      <a:r>
                        <a:rPr sz="1400" dirty="0">
                          <a:solidFill>
                            <a:srgbClr val="151515"/>
                          </a:solidFill>
                          <a:latin typeface="Verdana"/>
                          <a:cs typeface="Verdana"/>
                        </a:rPr>
                        <a:t>ho</a:t>
                      </a:r>
                      <a:r>
                        <a:rPr sz="1400" spc="5" dirty="0">
                          <a:solidFill>
                            <a:srgbClr val="151515"/>
                          </a:solidFill>
                          <a:latin typeface="Verdana"/>
                          <a:cs typeface="Verdana"/>
                        </a:rPr>
                        <a:t>p</a:t>
                      </a:r>
                      <a:r>
                        <a:rPr sz="1400" dirty="0">
                          <a:solidFill>
                            <a:srgbClr val="151515"/>
                          </a:solidFill>
                          <a:latin typeface="Verdana"/>
                          <a:cs typeface="Verdana"/>
                        </a:rPr>
                        <a:t>e!</a:t>
                      </a:r>
                      <a:endParaRPr sz="140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ACACA"/>
                    </a:solidFill>
                  </a:tcPr>
                </a:tc>
                <a:extLst>
                  <a:ext uri="{0D108BD9-81ED-4DB2-BD59-A6C34878D82A}">
                    <a16:rowId xmlns:a16="http://schemas.microsoft.com/office/drawing/2014/main" val="10001"/>
                  </a:ext>
                </a:extLst>
              </a:tr>
              <a:tr h="731550">
                <a:tc>
                  <a:txBody>
                    <a:bodyPr/>
                    <a:lstStyle/>
                    <a:p>
                      <a:pPr marL="72390" marR="644525">
                        <a:lnSpc>
                          <a:spcPct val="101400"/>
                        </a:lnSpc>
                      </a:pPr>
                      <a:r>
                        <a:rPr sz="1400" b="1" spc="-5" dirty="0">
                          <a:solidFill>
                            <a:srgbClr val="151515"/>
                          </a:solidFill>
                          <a:latin typeface="Verdana"/>
                          <a:cs typeface="Verdana"/>
                        </a:rPr>
                        <a:t>2</a:t>
                      </a:r>
                      <a:r>
                        <a:rPr sz="1400" b="1" dirty="0">
                          <a:solidFill>
                            <a:srgbClr val="151515"/>
                          </a:solidFill>
                          <a:latin typeface="Verdana"/>
                          <a:cs typeface="Verdana"/>
                        </a:rPr>
                        <a:t>.</a:t>
                      </a:r>
                      <a:r>
                        <a:rPr sz="1400" b="1" spc="-15" dirty="0">
                          <a:solidFill>
                            <a:srgbClr val="151515"/>
                          </a:solidFill>
                          <a:latin typeface="Verdana"/>
                          <a:cs typeface="Verdana"/>
                        </a:rPr>
                        <a:t> </a:t>
                      </a:r>
                      <a:r>
                        <a:rPr sz="1400" b="1" dirty="0">
                          <a:solidFill>
                            <a:srgbClr val="151515"/>
                          </a:solidFill>
                          <a:latin typeface="Verdana"/>
                          <a:cs typeface="Verdana"/>
                        </a:rPr>
                        <a:t>Plan</a:t>
                      </a:r>
                      <a:r>
                        <a:rPr sz="1400" b="1" spc="-15" dirty="0">
                          <a:solidFill>
                            <a:srgbClr val="151515"/>
                          </a:solidFill>
                          <a:latin typeface="Verdana"/>
                          <a:cs typeface="Verdana"/>
                        </a:rPr>
                        <a:t> </a:t>
                      </a:r>
                      <a:r>
                        <a:rPr sz="1400" b="1" spc="-5" dirty="0">
                          <a:solidFill>
                            <a:srgbClr val="151515"/>
                          </a:solidFill>
                          <a:latin typeface="Verdana"/>
                          <a:cs typeface="Verdana"/>
                        </a:rPr>
                        <a:t>fo</a:t>
                      </a:r>
                      <a:r>
                        <a:rPr sz="1400" b="1" dirty="0">
                          <a:solidFill>
                            <a:srgbClr val="151515"/>
                          </a:solidFill>
                          <a:latin typeface="Verdana"/>
                          <a:cs typeface="Verdana"/>
                        </a:rPr>
                        <a:t>r </a:t>
                      </a:r>
                      <a:r>
                        <a:rPr sz="1400" b="1" spc="-5" dirty="0">
                          <a:solidFill>
                            <a:srgbClr val="151515"/>
                          </a:solidFill>
                          <a:latin typeface="Verdana"/>
                          <a:cs typeface="Verdana"/>
                        </a:rPr>
                        <a:t>so</a:t>
                      </a:r>
                      <a:r>
                        <a:rPr sz="1400" b="1" dirty="0">
                          <a:solidFill>
                            <a:srgbClr val="151515"/>
                          </a:solidFill>
                          <a:latin typeface="Verdana"/>
                          <a:cs typeface="Verdana"/>
                        </a:rPr>
                        <a:t>l</a:t>
                      </a:r>
                      <a:r>
                        <a:rPr sz="1400" b="1" spc="-5" dirty="0">
                          <a:solidFill>
                            <a:srgbClr val="151515"/>
                          </a:solidFill>
                          <a:latin typeface="Verdana"/>
                          <a:cs typeface="Verdana"/>
                        </a:rPr>
                        <a:t>v</a:t>
                      </a:r>
                      <a:r>
                        <a:rPr sz="1400" b="1" dirty="0">
                          <a:solidFill>
                            <a:srgbClr val="151515"/>
                          </a:solidFill>
                          <a:latin typeface="Verdana"/>
                          <a:cs typeface="Verdana"/>
                        </a:rPr>
                        <a:t>i</a:t>
                      </a:r>
                      <a:r>
                        <a:rPr sz="1400" b="1" spc="-5" dirty="0">
                          <a:solidFill>
                            <a:srgbClr val="151515"/>
                          </a:solidFill>
                          <a:latin typeface="Verdana"/>
                          <a:cs typeface="Verdana"/>
                        </a:rPr>
                        <a:t>n</a:t>
                      </a:r>
                      <a:r>
                        <a:rPr sz="1400" b="1" dirty="0">
                          <a:solidFill>
                            <a:srgbClr val="151515"/>
                          </a:solidFill>
                          <a:latin typeface="Verdana"/>
                          <a:cs typeface="Verdana"/>
                        </a:rPr>
                        <a:t>g</a:t>
                      </a:r>
                      <a:r>
                        <a:rPr sz="1400" b="1" spc="-45" dirty="0">
                          <a:solidFill>
                            <a:srgbClr val="151515"/>
                          </a:solidFill>
                          <a:latin typeface="Verdana"/>
                          <a:cs typeface="Verdana"/>
                        </a:rPr>
                        <a:t> </a:t>
                      </a:r>
                      <a:r>
                        <a:rPr sz="1400" b="1" spc="-5" dirty="0">
                          <a:solidFill>
                            <a:srgbClr val="151515"/>
                          </a:solidFill>
                          <a:latin typeface="Verdana"/>
                          <a:cs typeface="Verdana"/>
                        </a:rPr>
                        <a:t>S</a:t>
                      </a:r>
                      <a:r>
                        <a:rPr sz="1350" b="1" baseline="-12345" dirty="0">
                          <a:solidFill>
                            <a:srgbClr val="151515"/>
                          </a:solidFill>
                          <a:latin typeface="Verdana"/>
                          <a:cs typeface="Verdana"/>
                        </a:rPr>
                        <a:t>1</a:t>
                      </a:r>
                      <a:endParaRPr sz="1350" baseline="-12345">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ACACA"/>
                    </a:solidFill>
                  </a:tcPr>
                </a:tc>
                <a:tc>
                  <a:txBody>
                    <a:bodyPr/>
                    <a:lstStyle/>
                    <a:p>
                      <a:pPr marL="38100" marR="135255">
                        <a:lnSpc>
                          <a:spcPct val="101400"/>
                        </a:lnSpc>
                      </a:pPr>
                      <a:r>
                        <a:rPr sz="1400" dirty="0">
                          <a:solidFill>
                            <a:srgbClr val="151515"/>
                          </a:solidFill>
                          <a:latin typeface="Verdana"/>
                          <a:cs typeface="Verdana"/>
                        </a:rPr>
                        <a:t>Method</a:t>
                      </a:r>
                      <a:r>
                        <a:rPr sz="1400" spc="-35" dirty="0">
                          <a:solidFill>
                            <a:srgbClr val="151515"/>
                          </a:solidFill>
                          <a:latin typeface="Verdana"/>
                          <a:cs typeface="Verdana"/>
                        </a:rPr>
                        <a:t> </a:t>
                      </a:r>
                      <a:r>
                        <a:rPr sz="1400" dirty="0">
                          <a:solidFill>
                            <a:srgbClr val="151515"/>
                          </a:solidFill>
                          <a:latin typeface="Verdana"/>
                          <a:cs typeface="Verdana"/>
                        </a:rPr>
                        <a:t>sect</a:t>
                      </a:r>
                      <a:r>
                        <a:rPr sz="1400" spc="5" dirty="0">
                          <a:solidFill>
                            <a:srgbClr val="151515"/>
                          </a:solidFill>
                          <a:latin typeface="Verdana"/>
                          <a:cs typeface="Verdana"/>
                        </a:rPr>
                        <a:t>i</a:t>
                      </a:r>
                      <a:r>
                        <a:rPr sz="1400" dirty="0">
                          <a:solidFill>
                            <a:srgbClr val="151515"/>
                          </a:solidFill>
                          <a:latin typeface="Verdana"/>
                          <a:cs typeface="Verdana"/>
                        </a:rPr>
                        <a:t>on</a:t>
                      </a:r>
                      <a:r>
                        <a:rPr sz="1400" spc="-35" dirty="0">
                          <a:solidFill>
                            <a:srgbClr val="151515"/>
                          </a:solidFill>
                          <a:latin typeface="Verdana"/>
                          <a:cs typeface="Verdana"/>
                        </a:rPr>
                        <a:t> </a:t>
                      </a:r>
                      <a:r>
                        <a:rPr sz="1400" dirty="0">
                          <a:solidFill>
                            <a:srgbClr val="151515"/>
                          </a:solidFill>
                          <a:latin typeface="Verdana"/>
                          <a:cs typeface="Verdana"/>
                        </a:rPr>
                        <a:t>cont</a:t>
                      </a:r>
                      <a:r>
                        <a:rPr sz="1400" spc="-5" dirty="0">
                          <a:solidFill>
                            <a:srgbClr val="151515"/>
                          </a:solidFill>
                          <a:latin typeface="Verdana"/>
                          <a:cs typeface="Verdana"/>
                        </a:rPr>
                        <a:t>a</a:t>
                      </a:r>
                      <a:r>
                        <a:rPr sz="1400" spc="5" dirty="0">
                          <a:solidFill>
                            <a:srgbClr val="151515"/>
                          </a:solidFill>
                          <a:latin typeface="Verdana"/>
                          <a:cs typeface="Verdana"/>
                        </a:rPr>
                        <a:t>i</a:t>
                      </a:r>
                      <a:r>
                        <a:rPr sz="1400" dirty="0">
                          <a:solidFill>
                            <a:srgbClr val="151515"/>
                          </a:solidFill>
                          <a:latin typeface="Verdana"/>
                          <a:cs typeface="Verdana"/>
                        </a:rPr>
                        <a:t>ns</a:t>
                      </a:r>
                      <a:r>
                        <a:rPr sz="1400" spc="-35" dirty="0">
                          <a:solidFill>
                            <a:srgbClr val="151515"/>
                          </a:solidFill>
                          <a:latin typeface="Verdana"/>
                          <a:cs typeface="Verdana"/>
                        </a:rPr>
                        <a:t> </a:t>
                      </a:r>
                      <a:r>
                        <a:rPr sz="1400" spc="-5" dirty="0">
                          <a:solidFill>
                            <a:srgbClr val="151515"/>
                          </a:solidFill>
                          <a:latin typeface="Verdana"/>
                          <a:cs typeface="Verdana"/>
                        </a:rPr>
                        <a:t>th</a:t>
                      </a:r>
                      <a:r>
                        <a:rPr sz="1400" dirty="0">
                          <a:solidFill>
                            <a:srgbClr val="151515"/>
                          </a:solidFill>
                          <a:latin typeface="Verdana"/>
                          <a:cs typeface="Verdana"/>
                        </a:rPr>
                        <a:t>e</a:t>
                      </a:r>
                      <a:r>
                        <a:rPr sz="1400" spc="-10" dirty="0">
                          <a:solidFill>
                            <a:srgbClr val="151515"/>
                          </a:solidFill>
                          <a:latin typeface="Verdana"/>
                          <a:cs typeface="Verdana"/>
                        </a:rPr>
                        <a:t> </a:t>
                      </a:r>
                      <a:r>
                        <a:rPr sz="1400" dirty="0">
                          <a:solidFill>
                            <a:srgbClr val="151515"/>
                          </a:solidFill>
                          <a:latin typeface="Verdana"/>
                          <a:cs typeface="Verdana"/>
                        </a:rPr>
                        <a:t>appro</a:t>
                      </a:r>
                      <a:r>
                        <a:rPr sz="1400" spc="-10" dirty="0">
                          <a:solidFill>
                            <a:srgbClr val="151515"/>
                          </a:solidFill>
                          <a:latin typeface="Verdana"/>
                          <a:cs typeface="Verdana"/>
                        </a:rPr>
                        <a:t>a</a:t>
                      </a:r>
                      <a:r>
                        <a:rPr sz="1400" dirty="0">
                          <a:solidFill>
                            <a:srgbClr val="151515"/>
                          </a:solidFill>
                          <a:latin typeface="Verdana"/>
                          <a:cs typeface="Verdana"/>
                        </a:rPr>
                        <a:t>ch</a:t>
                      </a:r>
                      <a:r>
                        <a:rPr sz="1400" spc="-30" dirty="0">
                          <a:solidFill>
                            <a:srgbClr val="151515"/>
                          </a:solidFill>
                          <a:latin typeface="Verdana"/>
                          <a:cs typeface="Verdana"/>
                        </a:rPr>
                        <a:t> </a:t>
                      </a:r>
                      <a:r>
                        <a:rPr sz="1400" spc="-5" dirty="0">
                          <a:solidFill>
                            <a:srgbClr val="151515"/>
                          </a:solidFill>
                          <a:latin typeface="Verdana"/>
                          <a:cs typeface="Verdana"/>
                        </a:rPr>
                        <a:t>ta</a:t>
                      </a:r>
                      <a:r>
                        <a:rPr sz="1400" spc="-15" dirty="0">
                          <a:solidFill>
                            <a:srgbClr val="151515"/>
                          </a:solidFill>
                          <a:latin typeface="Verdana"/>
                          <a:cs typeface="Verdana"/>
                        </a:rPr>
                        <a:t>k</a:t>
                      </a:r>
                      <a:r>
                        <a:rPr sz="1400" dirty="0">
                          <a:solidFill>
                            <a:srgbClr val="151515"/>
                          </a:solidFill>
                          <a:latin typeface="Verdana"/>
                          <a:cs typeface="Verdana"/>
                        </a:rPr>
                        <a:t>en</a:t>
                      </a:r>
                      <a:r>
                        <a:rPr sz="1400" spc="-30" dirty="0">
                          <a:solidFill>
                            <a:srgbClr val="151515"/>
                          </a:solidFill>
                          <a:latin typeface="Verdana"/>
                          <a:cs typeface="Verdana"/>
                        </a:rPr>
                        <a:t> </a:t>
                      </a:r>
                      <a:r>
                        <a:rPr sz="1400" spc="-5" dirty="0">
                          <a:solidFill>
                            <a:srgbClr val="151515"/>
                          </a:solidFill>
                          <a:latin typeface="Verdana"/>
                          <a:cs typeface="Verdana"/>
                        </a:rPr>
                        <a:t>t</a:t>
                      </a:r>
                      <a:r>
                        <a:rPr sz="1400" dirty="0">
                          <a:solidFill>
                            <a:srgbClr val="151515"/>
                          </a:solidFill>
                          <a:latin typeface="Verdana"/>
                          <a:cs typeface="Verdana"/>
                        </a:rPr>
                        <a:t>o</a:t>
                      </a:r>
                      <a:r>
                        <a:rPr sz="1400" spc="-15" dirty="0">
                          <a:solidFill>
                            <a:srgbClr val="151515"/>
                          </a:solidFill>
                          <a:latin typeface="Verdana"/>
                          <a:cs typeface="Verdana"/>
                        </a:rPr>
                        <a:t> </a:t>
                      </a:r>
                      <a:r>
                        <a:rPr sz="1400" dirty="0">
                          <a:solidFill>
                            <a:srgbClr val="151515"/>
                          </a:solidFill>
                          <a:latin typeface="Verdana"/>
                          <a:cs typeface="Verdana"/>
                        </a:rPr>
                        <a:t>so</a:t>
                      </a:r>
                      <a:r>
                        <a:rPr sz="1400" spc="10" dirty="0">
                          <a:solidFill>
                            <a:srgbClr val="151515"/>
                          </a:solidFill>
                          <a:latin typeface="Verdana"/>
                          <a:cs typeface="Verdana"/>
                        </a:rPr>
                        <a:t>l</a:t>
                      </a:r>
                      <a:r>
                        <a:rPr sz="1400" spc="-15" dirty="0">
                          <a:solidFill>
                            <a:srgbClr val="151515"/>
                          </a:solidFill>
                          <a:latin typeface="Verdana"/>
                          <a:cs typeface="Verdana"/>
                        </a:rPr>
                        <a:t>v</a:t>
                      </a:r>
                      <a:r>
                        <a:rPr sz="1400" dirty="0">
                          <a:solidFill>
                            <a:srgbClr val="151515"/>
                          </a:solidFill>
                          <a:latin typeface="Verdana"/>
                          <a:cs typeface="Verdana"/>
                        </a:rPr>
                        <a:t>e</a:t>
                      </a:r>
                      <a:r>
                        <a:rPr sz="1400" spc="-35" dirty="0">
                          <a:solidFill>
                            <a:srgbClr val="151515"/>
                          </a:solidFill>
                          <a:latin typeface="Verdana"/>
                          <a:cs typeface="Verdana"/>
                        </a:rPr>
                        <a:t> </a:t>
                      </a:r>
                      <a:r>
                        <a:rPr sz="1400" spc="-5" dirty="0">
                          <a:solidFill>
                            <a:srgbClr val="151515"/>
                          </a:solidFill>
                          <a:latin typeface="Verdana"/>
                          <a:cs typeface="Verdana"/>
                        </a:rPr>
                        <a:t>th</a:t>
                      </a:r>
                      <a:r>
                        <a:rPr sz="1400" dirty="0">
                          <a:solidFill>
                            <a:srgbClr val="151515"/>
                          </a:solidFill>
                          <a:latin typeface="Verdana"/>
                          <a:cs typeface="Verdana"/>
                        </a:rPr>
                        <a:t>e</a:t>
                      </a:r>
                      <a:r>
                        <a:rPr sz="1400" spc="-25" dirty="0">
                          <a:solidFill>
                            <a:srgbClr val="151515"/>
                          </a:solidFill>
                          <a:latin typeface="Verdana"/>
                          <a:cs typeface="Verdana"/>
                        </a:rPr>
                        <a:t> </a:t>
                      </a:r>
                      <a:r>
                        <a:rPr sz="1400" dirty="0">
                          <a:solidFill>
                            <a:srgbClr val="151515"/>
                          </a:solidFill>
                          <a:latin typeface="Verdana"/>
                          <a:cs typeface="Verdana"/>
                        </a:rPr>
                        <a:t>prob</a:t>
                      </a:r>
                      <a:r>
                        <a:rPr sz="1400" spc="10" dirty="0">
                          <a:solidFill>
                            <a:srgbClr val="151515"/>
                          </a:solidFill>
                          <a:latin typeface="Verdana"/>
                          <a:cs typeface="Verdana"/>
                        </a:rPr>
                        <a:t>l</a:t>
                      </a:r>
                      <a:r>
                        <a:rPr sz="1400" dirty="0">
                          <a:solidFill>
                            <a:srgbClr val="151515"/>
                          </a:solidFill>
                          <a:latin typeface="Verdana"/>
                          <a:cs typeface="Verdana"/>
                        </a:rPr>
                        <a:t>em</a:t>
                      </a:r>
                      <a:r>
                        <a:rPr sz="1400" spc="-20" dirty="0">
                          <a:solidFill>
                            <a:srgbClr val="151515"/>
                          </a:solidFill>
                          <a:latin typeface="Verdana"/>
                          <a:cs typeface="Verdana"/>
                        </a:rPr>
                        <a:t> </a:t>
                      </a:r>
                      <a:r>
                        <a:rPr sz="1400" dirty="0">
                          <a:solidFill>
                            <a:srgbClr val="151515"/>
                          </a:solidFill>
                          <a:latin typeface="Verdana"/>
                          <a:cs typeface="Verdana"/>
                        </a:rPr>
                        <a:t>a</a:t>
                      </a:r>
                      <a:r>
                        <a:rPr sz="1400" spc="-5" dirty="0">
                          <a:solidFill>
                            <a:srgbClr val="151515"/>
                          </a:solidFill>
                          <a:latin typeface="Verdana"/>
                          <a:cs typeface="Verdana"/>
                        </a:rPr>
                        <a:t>n</a:t>
                      </a:r>
                      <a:r>
                        <a:rPr sz="1400" dirty="0">
                          <a:solidFill>
                            <a:srgbClr val="151515"/>
                          </a:solidFill>
                          <a:latin typeface="Verdana"/>
                          <a:cs typeface="Verdana"/>
                        </a:rPr>
                        <a:t>d </a:t>
                      </a:r>
                      <a:r>
                        <a:rPr sz="1400" spc="5" dirty="0">
                          <a:solidFill>
                            <a:srgbClr val="151515"/>
                          </a:solidFill>
                          <a:latin typeface="Verdana"/>
                          <a:cs typeface="Verdana"/>
                        </a:rPr>
                        <a:t>li</a:t>
                      </a:r>
                      <a:r>
                        <a:rPr sz="1400" dirty="0">
                          <a:solidFill>
                            <a:srgbClr val="151515"/>
                          </a:solidFill>
                          <a:latin typeface="Verdana"/>
                          <a:cs typeface="Verdana"/>
                        </a:rPr>
                        <a:t>st</a:t>
                      </a:r>
                      <a:r>
                        <a:rPr sz="1400" spc="-35" dirty="0">
                          <a:solidFill>
                            <a:srgbClr val="151515"/>
                          </a:solidFill>
                          <a:latin typeface="Verdana"/>
                          <a:cs typeface="Verdana"/>
                        </a:rPr>
                        <a:t> </a:t>
                      </a:r>
                      <a:r>
                        <a:rPr sz="1400" spc="-5" dirty="0">
                          <a:solidFill>
                            <a:srgbClr val="151515"/>
                          </a:solidFill>
                          <a:latin typeface="Verdana"/>
                          <a:cs typeface="Verdana"/>
                        </a:rPr>
                        <a:t>o</a:t>
                      </a:r>
                      <a:r>
                        <a:rPr sz="1400" dirty="0">
                          <a:solidFill>
                            <a:srgbClr val="151515"/>
                          </a:solidFill>
                          <a:latin typeface="Verdana"/>
                          <a:cs typeface="Verdana"/>
                        </a:rPr>
                        <a:t>f</a:t>
                      </a:r>
                      <a:r>
                        <a:rPr sz="1400" spc="-15" dirty="0">
                          <a:solidFill>
                            <a:srgbClr val="151515"/>
                          </a:solidFill>
                          <a:latin typeface="Verdana"/>
                          <a:cs typeface="Verdana"/>
                        </a:rPr>
                        <a:t> </a:t>
                      </a:r>
                      <a:r>
                        <a:rPr sz="1400" dirty="0">
                          <a:solidFill>
                            <a:srgbClr val="151515"/>
                          </a:solidFill>
                          <a:latin typeface="Verdana"/>
                          <a:cs typeface="Verdana"/>
                        </a:rPr>
                        <a:t>ac</a:t>
                      </a:r>
                      <a:r>
                        <a:rPr sz="1400" spc="-5" dirty="0">
                          <a:solidFill>
                            <a:srgbClr val="151515"/>
                          </a:solidFill>
                          <a:latin typeface="Verdana"/>
                          <a:cs typeface="Verdana"/>
                        </a:rPr>
                        <a:t>t</a:t>
                      </a:r>
                      <a:r>
                        <a:rPr sz="1400" spc="5" dirty="0">
                          <a:solidFill>
                            <a:srgbClr val="151515"/>
                          </a:solidFill>
                          <a:latin typeface="Verdana"/>
                          <a:cs typeface="Verdana"/>
                        </a:rPr>
                        <a:t>i</a:t>
                      </a:r>
                      <a:r>
                        <a:rPr sz="1400" dirty="0">
                          <a:solidFill>
                            <a:srgbClr val="151515"/>
                          </a:solidFill>
                          <a:latin typeface="Verdana"/>
                          <a:cs typeface="Verdana"/>
                        </a:rPr>
                        <a:t>v</a:t>
                      </a:r>
                      <a:r>
                        <a:rPr sz="1400" spc="5" dirty="0">
                          <a:solidFill>
                            <a:srgbClr val="151515"/>
                          </a:solidFill>
                          <a:latin typeface="Verdana"/>
                          <a:cs typeface="Verdana"/>
                        </a:rPr>
                        <a:t>i</a:t>
                      </a:r>
                      <a:r>
                        <a:rPr sz="1400" dirty="0">
                          <a:solidFill>
                            <a:srgbClr val="151515"/>
                          </a:solidFill>
                          <a:latin typeface="Verdana"/>
                          <a:cs typeface="Verdana"/>
                        </a:rPr>
                        <a:t>tie</a:t>
                      </a:r>
                      <a:r>
                        <a:rPr sz="1400" spc="-10" dirty="0">
                          <a:solidFill>
                            <a:srgbClr val="151515"/>
                          </a:solidFill>
                          <a:latin typeface="Verdana"/>
                          <a:cs typeface="Verdana"/>
                        </a:rPr>
                        <a:t>s</a:t>
                      </a:r>
                      <a:r>
                        <a:rPr sz="1400" spc="-5" dirty="0">
                          <a:solidFill>
                            <a:srgbClr val="151515"/>
                          </a:solidFill>
                          <a:latin typeface="Verdana"/>
                          <a:cs typeface="Verdana"/>
                        </a:rPr>
                        <a:t>/t</a:t>
                      </a:r>
                      <a:r>
                        <a:rPr sz="1400" spc="-10" dirty="0">
                          <a:solidFill>
                            <a:srgbClr val="151515"/>
                          </a:solidFill>
                          <a:latin typeface="Verdana"/>
                          <a:cs typeface="Verdana"/>
                        </a:rPr>
                        <a:t>a</a:t>
                      </a:r>
                      <a:r>
                        <a:rPr sz="1400" dirty="0">
                          <a:solidFill>
                            <a:srgbClr val="151515"/>
                          </a:solidFill>
                          <a:latin typeface="Verdana"/>
                          <a:cs typeface="Verdana"/>
                        </a:rPr>
                        <a:t>s</a:t>
                      </a:r>
                      <a:r>
                        <a:rPr sz="1400" spc="-15" dirty="0">
                          <a:solidFill>
                            <a:srgbClr val="151515"/>
                          </a:solidFill>
                          <a:latin typeface="Verdana"/>
                          <a:cs typeface="Verdana"/>
                        </a:rPr>
                        <a:t>k</a:t>
                      </a:r>
                      <a:r>
                        <a:rPr sz="1400" dirty="0">
                          <a:solidFill>
                            <a:srgbClr val="151515"/>
                          </a:solidFill>
                          <a:latin typeface="Verdana"/>
                          <a:cs typeface="Verdana"/>
                        </a:rPr>
                        <a:t>s.</a:t>
                      </a:r>
                      <a:endParaRPr sz="140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solidFill>
                      <a:srgbClr val="CACACA"/>
                    </a:solidFill>
                  </a:tcPr>
                </a:tc>
                <a:extLst>
                  <a:ext uri="{0D108BD9-81ED-4DB2-BD59-A6C34878D82A}">
                    <a16:rowId xmlns:a16="http://schemas.microsoft.com/office/drawing/2014/main" val="10002"/>
                  </a:ext>
                </a:extLst>
              </a:tr>
              <a:tr h="673606">
                <a:tc>
                  <a:txBody>
                    <a:bodyPr/>
                    <a:lstStyle/>
                    <a:p>
                      <a:pPr marL="72390" marR="269875">
                        <a:lnSpc>
                          <a:spcPct val="101400"/>
                        </a:lnSpc>
                      </a:pPr>
                      <a:r>
                        <a:rPr sz="1400" b="1" spc="-5" dirty="0">
                          <a:solidFill>
                            <a:srgbClr val="151515"/>
                          </a:solidFill>
                          <a:latin typeface="Verdana"/>
                          <a:cs typeface="Verdana"/>
                        </a:rPr>
                        <a:t>3</a:t>
                      </a:r>
                      <a:r>
                        <a:rPr sz="1400" b="1" dirty="0">
                          <a:solidFill>
                            <a:srgbClr val="151515"/>
                          </a:solidFill>
                          <a:latin typeface="Verdana"/>
                          <a:cs typeface="Verdana"/>
                        </a:rPr>
                        <a:t>.</a:t>
                      </a:r>
                      <a:r>
                        <a:rPr sz="1400" b="1" spc="-15" dirty="0">
                          <a:solidFill>
                            <a:srgbClr val="151515"/>
                          </a:solidFill>
                          <a:latin typeface="Verdana"/>
                          <a:cs typeface="Verdana"/>
                        </a:rPr>
                        <a:t> </a:t>
                      </a:r>
                      <a:r>
                        <a:rPr sz="1400" b="1" dirty="0">
                          <a:solidFill>
                            <a:srgbClr val="151515"/>
                          </a:solidFill>
                          <a:latin typeface="Verdana"/>
                          <a:cs typeface="Verdana"/>
                        </a:rPr>
                        <a:t>Re</a:t>
                      </a:r>
                      <a:r>
                        <a:rPr sz="1400" b="1" spc="5" dirty="0">
                          <a:solidFill>
                            <a:srgbClr val="151515"/>
                          </a:solidFill>
                          <a:latin typeface="Verdana"/>
                          <a:cs typeface="Verdana"/>
                        </a:rPr>
                        <a:t>q</a:t>
                      </a:r>
                      <a:r>
                        <a:rPr sz="1400" b="1" spc="-5" dirty="0">
                          <a:solidFill>
                            <a:srgbClr val="151515"/>
                          </a:solidFill>
                          <a:latin typeface="Verdana"/>
                          <a:cs typeface="Verdana"/>
                        </a:rPr>
                        <a:t>ues</a:t>
                      </a:r>
                      <a:r>
                        <a:rPr sz="1400" b="1" dirty="0">
                          <a:solidFill>
                            <a:srgbClr val="151515"/>
                          </a:solidFill>
                          <a:latin typeface="Verdana"/>
                          <a:cs typeface="Verdana"/>
                        </a:rPr>
                        <a:t>t</a:t>
                      </a:r>
                      <a:r>
                        <a:rPr sz="1400" b="1" spc="-40" dirty="0">
                          <a:solidFill>
                            <a:srgbClr val="151515"/>
                          </a:solidFill>
                          <a:latin typeface="Verdana"/>
                          <a:cs typeface="Verdana"/>
                        </a:rPr>
                        <a:t> </a:t>
                      </a:r>
                      <a:r>
                        <a:rPr sz="1400" b="1" spc="-5" dirty="0">
                          <a:solidFill>
                            <a:srgbClr val="151515"/>
                          </a:solidFill>
                          <a:latin typeface="Verdana"/>
                          <a:cs typeface="Verdana"/>
                        </a:rPr>
                        <a:t>fo</a:t>
                      </a:r>
                      <a:r>
                        <a:rPr sz="1400" b="1" dirty="0">
                          <a:solidFill>
                            <a:srgbClr val="151515"/>
                          </a:solidFill>
                          <a:latin typeface="Verdana"/>
                          <a:cs typeface="Verdana"/>
                        </a:rPr>
                        <a:t>r </a:t>
                      </a:r>
                      <a:r>
                        <a:rPr sz="1400" b="1" spc="-5" dirty="0">
                          <a:solidFill>
                            <a:srgbClr val="151515"/>
                          </a:solidFill>
                          <a:latin typeface="Verdana"/>
                          <a:cs typeface="Verdana"/>
                        </a:rPr>
                        <a:t>sup</a:t>
                      </a:r>
                      <a:r>
                        <a:rPr sz="1400" b="1" dirty="0">
                          <a:solidFill>
                            <a:srgbClr val="151515"/>
                          </a:solidFill>
                          <a:latin typeface="Verdana"/>
                          <a:cs typeface="Verdana"/>
                        </a:rPr>
                        <a:t>p</a:t>
                      </a:r>
                      <a:r>
                        <a:rPr sz="1400" b="1" spc="-5" dirty="0">
                          <a:solidFill>
                            <a:srgbClr val="151515"/>
                          </a:solidFill>
                          <a:latin typeface="Verdana"/>
                          <a:cs typeface="Verdana"/>
                        </a:rPr>
                        <a:t>ort</a:t>
                      </a:r>
                      <a:endParaRPr sz="14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ACACA"/>
                    </a:solidFill>
                  </a:tcPr>
                </a:tc>
                <a:tc>
                  <a:txBody>
                    <a:bodyPr/>
                    <a:lstStyle/>
                    <a:p>
                      <a:pPr marL="38100" marR="290830">
                        <a:lnSpc>
                          <a:spcPct val="101099"/>
                        </a:lnSpc>
                      </a:pPr>
                      <a:r>
                        <a:rPr sz="1400" spc="-5" dirty="0">
                          <a:solidFill>
                            <a:srgbClr val="151515"/>
                          </a:solidFill>
                          <a:latin typeface="Verdana"/>
                          <a:cs typeface="Verdana"/>
                        </a:rPr>
                        <a:t>Th</a:t>
                      </a:r>
                      <a:r>
                        <a:rPr sz="1400" dirty="0">
                          <a:solidFill>
                            <a:srgbClr val="151515"/>
                          </a:solidFill>
                          <a:latin typeface="Verdana"/>
                          <a:cs typeface="Verdana"/>
                        </a:rPr>
                        <a:t>e</a:t>
                      </a:r>
                      <a:r>
                        <a:rPr sz="1400" spc="-10" dirty="0">
                          <a:solidFill>
                            <a:srgbClr val="151515"/>
                          </a:solidFill>
                          <a:latin typeface="Verdana"/>
                          <a:cs typeface="Verdana"/>
                        </a:rPr>
                        <a:t> </a:t>
                      </a:r>
                      <a:r>
                        <a:rPr sz="1400" spc="5" dirty="0">
                          <a:solidFill>
                            <a:srgbClr val="151515"/>
                          </a:solidFill>
                          <a:latin typeface="Verdana"/>
                          <a:cs typeface="Verdana"/>
                        </a:rPr>
                        <a:t>i</a:t>
                      </a:r>
                      <a:r>
                        <a:rPr sz="1400" dirty="0">
                          <a:solidFill>
                            <a:srgbClr val="151515"/>
                          </a:solidFill>
                          <a:latin typeface="Verdana"/>
                          <a:cs typeface="Verdana"/>
                        </a:rPr>
                        <a:t>nstrumental</a:t>
                      </a:r>
                      <a:r>
                        <a:rPr sz="1400" spc="-40" dirty="0">
                          <a:solidFill>
                            <a:srgbClr val="151515"/>
                          </a:solidFill>
                          <a:latin typeface="Verdana"/>
                          <a:cs typeface="Verdana"/>
                        </a:rPr>
                        <a:t> </a:t>
                      </a:r>
                      <a:r>
                        <a:rPr sz="1400" dirty="0">
                          <a:solidFill>
                            <a:srgbClr val="151515"/>
                          </a:solidFill>
                          <a:latin typeface="Verdana"/>
                          <a:cs typeface="Verdana"/>
                        </a:rPr>
                        <a:t>pur</a:t>
                      </a:r>
                      <a:r>
                        <a:rPr sz="1400" spc="5" dirty="0">
                          <a:solidFill>
                            <a:srgbClr val="151515"/>
                          </a:solidFill>
                          <a:latin typeface="Verdana"/>
                          <a:cs typeface="Verdana"/>
                        </a:rPr>
                        <a:t>p</a:t>
                      </a:r>
                      <a:r>
                        <a:rPr sz="1400" dirty="0">
                          <a:solidFill>
                            <a:srgbClr val="151515"/>
                          </a:solidFill>
                          <a:latin typeface="Verdana"/>
                          <a:cs typeface="Verdana"/>
                        </a:rPr>
                        <a:t>ose</a:t>
                      </a:r>
                      <a:r>
                        <a:rPr sz="1400" spc="-30" dirty="0">
                          <a:solidFill>
                            <a:srgbClr val="151515"/>
                          </a:solidFill>
                          <a:latin typeface="Verdana"/>
                          <a:cs typeface="Verdana"/>
                        </a:rPr>
                        <a:t> </a:t>
                      </a:r>
                      <a:r>
                        <a:rPr sz="1400" dirty="0">
                          <a:solidFill>
                            <a:srgbClr val="151515"/>
                          </a:solidFill>
                          <a:latin typeface="Verdana"/>
                          <a:cs typeface="Verdana"/>
                        </a:rPr>
                        <a:t>st</a:t>
                      </a:r>
                      <a:r>
                        <a:rPr sz="1400" spc="-5" dirty="0">
                          <a:solidFill>
                            <a:srgbClr val="151515"/>
                          </a:solidFill>
                          <a:latin typeface="Verdana"/>
                          <a:cs typeface="Verdana"/>
                        </a:rPr>
                        <a:t>a</a:t>
                      </a:r>
                      <a:r>
                        <a:rPr sz="1400" dirty="0">
                          <a:solidFill>
                            <a:srgbClr val="151515"/>
                          </a:solidFill>
                          <a:latin typeface="Verdana"/>
                          <a:cs typeface="Verdana"/>
                        </a:rPr>
                        <a:t>tem</a:t>
                      </a:r>
                      <a:r>
                        <a:rPr sz="1400" spc="5" dirty="0">
                          <a:solidFill>
                            <a:srgbClr val="151515"/>
                          </a:solidFill>
                          <a:latin typeface="Verdana"/>
                          <a:cs typeface="Verdana"/>
                        </a:rPr>
                        <a:t>e</a:t>
                      </a:r>
                      <a:r>
                        <a:rPr sz="1400" dirty="0">
                          <a:solidFill>
                            <a:srgbClr val="151515"/>
                          </a:solidFill>
                          <a:latin typeface="Verdana"/>
                          <a:cs typeface="Verdana"/>
                        </a:rPr>
                        <a:t>nt</a:t>
                      </a:r>
                      <a:r>
                        <a:rPr sz="1400" spc="-40" dirty="0">
                          <a:solidFill>
                            <a:srgbClr val="151515"/>
                          </a:solidFill>
                          <a:latin typeface="Verdana"/>
                          <a:cs typeface="Verdana"/>
                        </a:rPr>
                        <a:t> </a:t>
                      </a:r>
                      <a:r>
                        <a:rPr sz="1400" dirty="0">
                          <a:solidFill>
                            <a:srgbClr val="151515"/>
                          </a:solidFill>
                          <a:latin typeface="Verdana"/>
                          <a:cs typeface="Verdana"/>
                        </a:rPr>
                        <a:t>cont</a:t>
                      </a:r>
                      <a:r>
                        <a:rPr sz="1400" spc="-5" dirty="0">
                          <a:solidFill>
                            <a:srgbClr val="151515"/>
                          </a:solidFill>
                          <a:latin typeface="Verdana"/>
                          <a:cs typeface="Verdana"/>
                        </a:rPr>
                        <a:t>a</a:t>
                      </a:r>
                      <a:r>
                        <a:rPr sz="1400" spc="5" dirty="0">
                          <a:solidFill>
                            <a:srgbClr val="151515"/>
                          </a:solidFill>
                          <a:latin typeface="Verdana"/>
                          <a:cs typeface="Verdana"/>
                        </a:rPr>
                        <a:t>i</a:t>
                      </a:r>
                      <a:r>
                        <a:rPr sz="1400" dirty="0">
                          <a:solidFill>
                            <a:srgbClr val="151515"/>
                          </a:solidFill>
                          <a:latin typeface="Verdana"/>
                          <a:cs typeface="Verdana"/>
                        </a:rPr>
                        <a:t>ns</a:t>
                      </a:r>
                      <a:r>
                        <a:rPr sz="1400" spc="-50" dirty="0">
                          <a:solidFill>
                            <a:srgbClr val="151515"/>
                          </a:solidFill>
                          <a:latin typeface="Verdana"/>
                          <a:cs typeface="Verdana"/>
                        </a:rPr>
                        <a:t> </a:t>
                      </a:r>
                      <a:r>
                        <a:rPr sz="1400" dirty="0">
                          <a:solidFill>
                            <a:srgbClr val="151515"/>
                          </a:solidFill>
                          <a:latin typeface="Verdana"/>
                          <a:cs typeface="Verdana"/>
                        </a:rPr>
                        <a:t>ac</a:t>
                      </a:r>
                      <a:r>
                        <a:rPr sz="1400" spc="-5" dirty="0">
                          <a:solidFill>
                            <a:srgbClr val="151515"/>
                          </a:solidFill>
                          <a:latin typeface="Verdana"/>
                          <a:cs typeface="Verdana"/>
                        </a:rPr>
                        <a:t>t</a:t>
                      </a:r>
                      <a:r>
                        <a:rPr sz="1400" spc="5" dirty="0">
                          <a:solidFill>
                            <a:srgbClr val="151515"/>
                          </a:solidFill>
                          <a:latin typeface="Verdana"/>
                          <a:cs typeface="Verdana"/>
                        </a:rPr>
                        <a:t>i</a:t>
                      </a:r>
                      <a:r>
                        <a:rPr sz="1400" dirty="0">
                          <a:solidFill>
                            <a:srgbClr val="151515"/>
                          </a:solidFill>
                          <a:latin typeface="Verdana"/>
                          <a:cs typeface="Verdana"/>
                        </a:rPr>
                        <a:t>ons</a:t>
                      </a:r>
                      <a:r>
                        <a:rPr sz="1400" spc="-40" dirty="0">
                          <a:solidFill>
                            <a:srgbClr val="151515"/>
                          </a:solidFill>
                          <a:latin typeface="Verdana"/>
                          <a:cs typeface="Verdana"/>
                        </a:rPr>
                        <a:t> </a:t>
                      </a:r>
                      <a:r>
                        <a:rPr sz="1400" spc="-15" dirty="0">
                          <a:solidFill>
                            <a:srgbClr val="151515"/>
                          </a:solidFill>
                          <a:latin typeface="Verdana"/>
                          <a:cs typeface="Verdana"/>
                        </a:rPr>
                        <a:t>y</a:t>
                      </a:r>
                      <a:r>
                        <a:rPr sz="1400" spc="-5" dirty="0">
                          <a:solidFill>
                            <a:srgbClr val="151515"/>
                          </a:solidFill>
                          <a:latin typeface="Verdana"/>
                          <a:cs typeface="Verdana"/>
                        </a:rPr>
                        <a:t>o</a:t>
                      </a:r>
                      <a:r>
                        <a:rPr sz="1400" dirty="0">
                          <a:solidFill>
                            <a:srgbClr val="151515"/>
                          </a:solidFill>
                          <a:latin typeface="Verdana"/>
                          <a:cs typeface="Verdana"/>
                        </a:rPr>
                        <a:t>u</a:t>
                      </a:r>
                      <a:r>
                        <a:rPr sz="1400" spc="-15" dirty="0">
                          <a:solidFill>
                            <a:srgbClr val="151515"/>
                          </a:solidFill>
                          <a:latin typeface="Verdana"/>
                          <a:cs typeface="Verdana"/>
                        </a:rPr>
                        <a:t> </a:t>
                      </a:r>
                      <a:r>
                        <a:rPr sz="1400" spc="-10" dirty="0">
                          <a:solidFill>
                            <a:srgbClr val="151515"/>
                          </a:solidFill>
                          <a:latin typeface="Verdana"/>
                          <a:cs typeface="Verdana"/>
                        </a:rPr>
                        <a:t>w</a:t>
                      </a:r>
                      <a:r>
                        <a:rPr sz="1400" dirty="0">
                          <a:solidFill>
                            <a:srgbClr val="151515"/>
                          </a:solidFill>
                          <a:latin typeface="Verdana"/>
                          <a:cs typeface="Verdana"/>
                        </a:rPr>
                        <a:t>a</a:t>
                      </a:r>
                      <a:r>
                        <a:rPr sz="1400" spc="-5" dirty="0">
                          <a:solidFill>
                            <a:srgbClr val="151515"/>
                          </a:solidFill>
                          <a:latin typeface="Verdana"/>
                          <a:cs typeface="Verdana"/>
                        </a:rPr>
                        <a:t>n</a:t>
                      </a:r>
                      <a:r>
                        <a:rPr sz="1400" dirty="0">
                          <a:solidFill>
                            <a:srgbClr val="151515"/>
                          </a:solidFill>
                          <a:latin typeface="Verdana"/>
                          <a:cs typeface="Verdana"/>
                        </a:rPr>
                        <a:t>t</a:t>
                      </a:r>
                      <a:r>
                        <a:rPr sz="1400" spc="-25" dirty="0">
                          <a:solidFill>
                            <a:srgbClr val="151515"/>
                          </a:solidFill>
                          <a:latin typeface="Verdana"/>
                          <a:cs typeface="Verdana"/>
                        </a:rPr>
                        <a:t> </a:t>
                      </a:r>
                      <a:r>
                        <a:rPr sz="1400" spc="-5" dirty="0">
                          <a:solidFill>
                            <a:srgbClr val="151515"/>
                          </a:solidFill>
                          <a:latin typeface="Verdana"/>
                          <a:cs typeface="Verdana"/>
                        </a:rPr>
                        <a:t>the </a:t>
                      </a:r>
                      <a:r>
                        <a:rPr sz="1400" dirty="0">
                          <a:solidFill>
                            <a:srgbClr val="151515"/>
                          </a:solidFill>
                          <a:latin typeface="Verdana"/>
                          <a:cs typeface="Verdana"/>
                        </a:rPr>
                        <a:t>sp</a:t>
                      </a:r>
                      <a:r>
                        <a:rPr sz="1400" spc="-5" dirty="0">
                          <a:solidFill>
                            <a:srgbClr val="151515"/>
                          </a:solidFill>
                          <a:latin typeface="Verdana"/>
                          <a:cs typeface="Verdana"/>
                        </a:rPr>
                        <a:t>o</a:t>
                      </a:r>
                      <a:r>
                        <a:rPr sz="1400" dirty="0">
                          <a:solidFill>
                            <a:srgbClr val="151515"/>
                          </a:solidFill>
                          <a:latin typeface="Verdana"/>
                          <a:cs typeface="Verdana"/>
                        </a:rPr>
                        <a:t>nsor</a:t>
                      </a:r>
                      <a:r>
                        <a:rPr sz="1400" spc="-40" dirty="0">
                          <a:solidFill>
                            <a:srgbClr val="151515"/>
                          </a:solidFill>
                          <a:latin typeface="Verdana"/>
                          <a:cs typeface="Verdana"/>
                        </a:rPr>
                        <a:t> </a:t>
                      </a:r>
                      <a:r>
                        <a:rPr sz="1400" spc="-5" dirty="0">
                          <a:solidFill>
                            <a:srgbClr val="151515"/>
                          </a:solidFill>
                          <a:latin typeface="Verdana"/>
                          <a:cs typeface="Verdana"/>
                        </a:rPr>
                        <a:t>t</a:t>
                      </a:r>
                      <a:r>
                        <a:rPr sz="1400" dirty="0">
                          <a:solidFill>
                            <a:srgbClr val="151515"/>
                          </a:solidFill>
                          <a:latin typeface="Verdana"/>
                          <a:cs typeface="Verdana"/>
                        </a:rPr>
                        <a:t>o</a:t>
                      </a:r>
                      <a:r>
                        <a:rPr sz="1400" spc="-15" dirty="0">
                          <a:solidFill>
                            <a:srgbClr val="151515"/>
                          </a:solidFill>
                          <a:latin typeface="Verdana"/>
                          <a:cs typeface="Verdana"/>
                        </a:rPr>
                        <a:t> </a:t>
                      </a:r>
                      <a:r>
                        <a:rPr sz="1400" spc="-5" dirty="0">
                          <a:solidFill>
                            <a:srgbClr val="151515"/>
                          </a:solidFill>
                          <a:latin typeface="Verdana"/>
                          <a:cs typeface="Verdana"/>
                        </a:rPr>
                        <a:t>ta</a:t>
                      </a:r>
                      <a:r>
                        <a:rPr sz="1400" spc="-15" dirty="0">
                          <a:solidFill>
                            <a:srgbClr val="151515"/>
                          </a:solidFill>
                          <a:latin typeface="Verdana"/>
                          <a:cs typeface="Verdana"/>
                        </a:rPr>
                        <a:t>k</a:t>
                      </a:r>
                      <a:r>
                        <a:rPr sz="1400" dirty="0">
                          <a:solidFill>
                            <a:srgbClr val="151515"/>
                          </a:solidFill>
                          <a:latin typeface="Verdana"/>
                          <a:cs typeface="Verdana"/>
                        </a:rPr>
                        <a:t>e</a:t>
                      </a:r>
                      <a:r>
                        <a:rPr sz="1400" spc="-25" dirty="0">
                          <a:solidFill>
                            <a:srgbClr val="151515"/>
                          </a:solidFill>
                          <a:latin typeface="Verdana"/>
                          <a:cs typeface="Verdana"/>
                        </a:rPr>
                        <a:t> </a:t>
                      </a:r>
                      <a:r>
                        <a:rPr sz="1400" spc="5" dirty="0">
                          <a:solidFill>
                            <a:srgbClr val="151515"/>
                          </a:solidFill>
                          <a:latin typeface="Verdana"/>
                          <a:cs typeface="Verdana"/>
                        </a:rPr>
                        <a:t>i</a:t>
                      </a:r>
                      <a:r>
                        <a:rPr sz="1400" dirty="0">
                          <a:solidFill>
                            <a:srgbClr val="151515"/>
                          </a:solidFill>
                          <a:latin typeface="Verdana"/>
                          <a:cs typeface="Verdana"/>
                        </a:rPr>
                        <a:t>mm</a:t>
                      </a:r>
                      <a:r>
                        <a:rPr sz="1400" spc="5" dirty="0">
                          <a:solidFill>
                            <a:srgbClr val="151515"/>
                          </a:solidFill>
                          <a:latin typeface="Verdana"/>
                          <a:cs typeface="Verdana"/>
                        </a:rPr>
                        <a:t>e</a:t>
                      </a:r>
                      <a:r>
                        <a:rPr sz="1400" dirty="0">
                          <a:solidFill>
                            <a:srgbClr val="151515"/>
                          </a:solidFill>
                          <a:latin typeface="Verdana"/>
                          <a:cs typeface="Verdana"/>
                        </a:rPr>
                        <a:t>d</a:t>
                      </a:r>
                      <a:r>
                        <a:rPr sz="1400" spc="10" dirty="0">
                          <a:solidFill>
                            <a:srgbClr val="151515"/>
                          </a:solidFill>
                          <a:latin typeface="Verdana"/>
                          <a:cs typeface="Verdana"/>
                        </a:rPr>
                        <a:t>i</a:t>
                      </a:r>
                      <a:r>
                        <a:rPr sz="1400" dirty="0">
                          <a:solidFill>
                            <a:srgbClr val="151515"/>
                          </a:solidFill>
                          <a:latin typeface="Verdana"/>
                          <a:cs typeface="Verdana"/>
                        </a:rPr>
                        <a:t>a</a:t>
                      </a:r>
                      <a:r>
                        <a:rPr sz="1400" spc="-10" dirty="0">
                          <a:solidFill>
                            <a:srgbClr val="151515"/>
                          </a:solidFill>
                          <a:latin typeface="Verdana"/>
                          <a:cs typeface="Verdana"/>
                        </a:rPr>
                        <a:t>t</a:t>
                      </a:r>
                      <a:r>
                        <a:rPr sz="1400" dirty="0">
                          <a:solidFill>
                            <a:srgbClr val="151515"/>
                          </a:solidFill>
                          <a:latin typeface="Verdana"/>
                          <a:cs typeface="Verdana"/>
                        </a:rPr>
                        <a:t>ely</a:t>
                      </a:r>
                      <a:r>
                        <a:rPr sz="1400" spc="-45" dirty="0">
                          <a:solidFill>
                            <a:srgbClr val="151515"/>
                          </a:solidFill>
                          <a:latin typeface="Verdana"/>
                          <a:cs typeface="Verdana"/>
                        </a:rPr>
                        <a:t> </a:t>
                      </a:r>
                      <a:r>
                        <a:rPr sz="1400" dirty="0">
                          <a:solidFill>
                            <a:srgbClr val="151515"/>
                          </a:solidFill>
                          <a:latin typeface="Verdana"/>
                          <a:cs typeface="Verdana"/>
                        </a:rPr>
                        <a:t>a</a:t>
                      </a:r>
                      <a:r>
                        <a:rPr sz="1400" spc="-5" dirty="0">
                          <a:solidFill>
                            <a:srgbClr val="151515"/>
                          </a:solidFill>
                          <a:latin typeface="Verdana"/>
                          <a:cs typeface="Verdana"/>
                        </a:rPr>
                        <a:t>n</a:t>
                      </a:r>
                      <a:r>
                        <a:rPr sz="1400" dirty="0">
                          <a:solidFill>
                            <a:srgbClr val="151515"/>
                          </a:solidFill>
                          <a:latin typeface="Verdana"/>
                          <a:cs typeface="Verdana"/>
                        </a:rPr>
                        <a:t>d</a:t>
                      </a:r>
                      <a:r>
                        <a:rPr sz="1400" spc="-15" dirty="0">
                          <a:solidFill>
                            <a:srgbClr val="151515"/>
                          </a:solidFill>
                          <a:latin typeface="Verdana"/>
                          <a:cs typeface="Verdana"/>
                        </a:rPr>
                        <a:t> </a:t>
                      </a:r>
                      <a:r>
                        <a:rPr sz="1400" dirty="0">
                          <a:solidFill>
                            <a:srgbClr val="151515"/>
                          </a:solidFill>
                          <a:latin typeface="Verdana"/>
                          <a:cs typeface="Verdana"/>
                        </a:rPr>
                        <a:t>resources</a:t>
                      </a:r>
                      <a:r>
                        <a:rPr sz="1400" spc="-30" dirty="0">
                          <a:solidFill>
                            <a:srgbClr val="151515"/>
                          </a:solidFill>
                          <a:latin typeface="Verdana"/>
                          <a:cs typeface="Verdana"/>
                        </a:rPr>
                        <a:t> </a:t>
                      </a:r>
                      <a:r>
                        <a:rPr sz="1400" spc="-15" dirty="0">
                          <a:solidFill>
                            <a:srgbClr val="151515"/>
                          </a:solidFill>
                          <a:latin typeface="Verdana"/>
                          <a:cs typeface="Verdana"/>
                        </a:rPr>
                        <a:t>y</a:t>
                      </a:r>
                      <a:r>
                        <a:rPr sz="1400" spc="-5" dirty="0">
                          <a:solidFill>
                            <a:srgbClr val="151515"/>
                          </a:solidFill>
                          <a:latin typeface="Verdana"/>
                          <a:cs typeface="Verdana"/>
                        </a:rPr>
                        <a:t>o</a:t>
                      </a:r>
                      <a:r>
                        <a:rPr sz="1400" dirty="0">
                          <a:solidFill>
                            <a:srgbClr val="151515"/>
                          </a:solidFill>
                          <a:latin typeface="Verdana"/>
                          <a:cs typeface="Verdana"/>
                        </a:rPr>
                        <a:t>u</a:t>
                      </a:r>
                      <a:r>
                        <a:rPr sz="1400" spc="-30" dirty="0">
                          <a:solidFill>
                            <a:srgbClr val="151515"/>
                          </a:solidFill>
                          <a:latin typeface="Verdana"/>
                          <a:cs typeface="Verdana"/>
                        </a:rPr>
                        <a:t> </a:t>
                      </a:r>
                      <a:r>
                        <a:rPr sz="1400" spc="-10" dirty="0">
                          <a:solidFill>
                            <a:srgbClr val="151515"/>
                          </a:solidFill>
                          <a:latin typeface="Verdana"/>
                          <a:cs typeface="Verdana"/>
                        </a:rPr>
                        <a:t>w</a:t>
                      </a:r>
                      <a:r>
                        <a:rPr sz="1400" dirty="0">
                          <a:solidFill>
                            <a:srgbClr val="151515"/>
                          </a:solidFill>
                          <a:latin typeface="Verdana"/>
                          <a:cs typeface="Verdana"/>
                        </a:rPr>
                        <a:t>a</a:t>
                      </a:r>
                      <a:r>
                        <a:rPr sz="1400" spc="-5" dirty="0">
                          <a:solidFill>
                            <a:srgbClr val="151515"/>
                          </a:solidFill>
                          <a:latin typeface="Verdana"/>
                          <a:cs typeface="Verdana"/>
                        </a:rPr>
                        <a:t>n</a:t>
                      </a:r>
                      <a:r>
                        <a:rPr sz="1400" dirty="0">
                          <a:solidFill>
                            <a:srgbClr val="151515"/>
                          </a:solidFill>
                          <a:latin typeface="Verdana"/>
                          <a:cs typeface="Verdana"/>
                        </a:rPr>
                        <a:t>t</a:t>
                      </a:r>
                      <a:r>
                        <a:rPr sz="1400" spc="-15" dirty="0">
                          <a:solidFill>
                            <a:srgbClr val="151515"/>
                          </a:solidFill>
                          <a:latin typeface="Verdana"/>
                          <a:cs typeface="Verdana"/>
                        </a:rPr>
                        <a:t> </a:t>
                      </a:r>
                      <a:r>
                        <a:rPr sz="1400" spc="-5" dirty="0">
                          <a:solidFill>
                            <a:srgbClr val="151515"/>
                          </a:solidFill>
                          <a:latin typeface="Verdana"/>
                          <a:cs typeface="Verdana"/>
                        </a:rPr>
                        <a:t>th</a:t>
                      </a:r>
                      <a:r>
                        <a:rPr sz="1400" dirty="0">
                          <a:solidFill>
                            <a:srgbClr val="151515"/>
                          </a:solidFill>
                          <a:latin typeface="Verdana"/>
                          <a:cs typeface="Verdana"/>
                        </a:rPr>
                        <a:t>e</a:t>
                      </a:r>
                      <a:r>
                        <a:rPr sz="1400" spc="-10" dirty="0">
                          <a:solidFill>
                            <a:srgbClr val="151515"/>
                          </a:solidFill>
                          <a:latin typeface="Verdana"/>
                          <a:cs typeface="Verdana"/>
                        </a:rPr>
                        <a:t> </a:t>
                      </a:r>
                      <a:r>
                        <a:rPr sz="1400" dirty="0">
                          <a:solidFill>
                            <a:srgbClr val="151515"/>
                          </a:solidFill>
                          <a:latin typeface="Verdana"/>
                          <a:cs typeface="Verdana"/>
                        </a:rPr>
                        <a:t>sp</a:t>
                      </a:r>
                      <a:r>
                        <a:rPr sz="1400" spc="-5" dirty="0">
                          <a:solidFill>
                            <a:srgbClr val="151515"/>
                          </a:solidFill>
                          <a:latin typeface="Verdana"/>
                          <a:cs typeface="Verdana"/>
                        </a:rPr>
                        <a:t>o</a:t>
                      </a:r>
                      <a:r>
                        <a:rPr sz="1400" dirty="0">
                          <a:solidFill>
                            <a:srgbClr val="151515"/>
                          </a:solidFill>
                          <a:latin typeface="Verdana"/>
                          <a:cs typeface="Verdana"/>
                        </a:rPr>
                        <a:t>nsor</a:t>
                      </a:r>
                      <a:r>
                        <a:rPr sz="1400" spc="-35" dirty="0">
                          <a:solidFill>
                            <a:srgbClr val="151515"/>
                          </a:solidFill>
                          <a:latin typeface="Verdana"/>
                          <a:cs typeface="Verdana"/>
                        </a:rPr>
                        <a:t> </a:t>
                      </a:r>
                      <a:r>
                        <a:rPr sz="1400" spc="-5" dirty="0">
                          <a:solidFill>
                            <a:srgbClr val="151515"/>
                          </a:solidFill>
                          <a:latin typeface="Verdana"/>
                          <a:cs typeface="Verdana"/>
                        </a:rPr>
                        <a:t>to </a:t>
                      </a:r>
                      <a:r>
                        <a:rPr sz="1400" dirty="0">
                          <a:solidFill>
                            <a:srgbClr val="151515"/>
                          </a:solidFill>
                          <a:latin typeface="Verdana"/>
                          <a:cs typeface="Verdana"/>
                        </a:rPr>
                        <a:t>comm</a:t>
                      </a:r>
                      <a:r>
                        <a:rPr sz="1400" spc="5" dirty="0">
                          <a:solidFill>
                            <a:srgbClr val="151515"/>
                          </a:solidFill>
                          <a:latin typeface="Verdana"/>
                          <a:cs typeface="Verdana"/>
                        </a:rPr>
                        <a:t>i</a:t>
                      </a:r>
                      <a:r>
                        <a:rPr sz="1400" dirty="0">
                          <a:solidFill>
                            <a:srgbClr val="151515"/>
                          </a:solidFill>
                          <a:latin typeface="Verdana"/>
                          <a:cs typeface="Verdana"/>
                        </a:rPr>
                        <a:t>t.</a:t>
                      </a:r>
                      <a:endParaRPr sz="1400" dirty="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solidFill>
                      <a:srgbClr val="CACACA"/>
                    </a:solid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7258" rIns="0" bIns="0" rtlCol="0">
            <a:spAutoFit/>
          </a:bodyPr>
          <a:lstStyle/>
          <a:p>
            <a:pPr marL="8255" marR="5080">
              <a:lnSpc>
                <a:spcPct val="100800"/>
              </a:lnSpc>
            </a:pPr>
            <a:r>
              <a:rPr sz="2400" spc="-5" dirty="0"/>
              <a:t>T</a:t>
            </a:r>
            <a:r>
              <a:rPr sz="2400" spc="-20" dirty="0"/>
              <a:t>h</a:t>
            </a:r>
            <a:r>
              <a:rPr sz="2400" spc="-35" dirty="0"/>
              <a:t>i</a:t>
            </a:r>
            <a:r>
              <a:rPr sz="2400" spc="-15" dirty="0"/>
              <a:t>s</a:t>
            </a:r>
            <a:r>
              <a:rPr sz="2400" dirty="0"/>
              <a:t> </a:t>
            </a:r>
            <a:r>
              <a:rPr sz="2400" spc="-30" dirty="0"/>
              <a:t>c</a:t>
            </a:r>
            <a:r>
              <a:rPr sz="2400" spc="-35" dirty="0"/>
              <a:t>o</a:t>
            </a:r>
            <a:r>
              <a:rPr sz="2400" spc="-30" dirty="0"/>
              <a:t>n</a:t>
            </a:r>
            <a:r>
              <a:rPr sz="2400" spc="-10" dirty="0"/>
              <a:t>t</a:t>
            </a:r>
            <a:r>
              <a:rPr sz="2400" spc="-30" dirty="0"/>
              <a:t>en</a:t>
            </a:r>
            <a:r>
              <a:rPr sz="2400" dirty="0"/>
              <a:t>t</a:t>
            </a:r>
            <a:r>
              <a:rPr sz="2400" spc="-5" dirty="0"/>
              <a:t> </a:t>
            </a:r>
            <a:r>
              <a:rPr sz="2400" spc="-15" dirty="0"/>
              <a:t>is</a:t>
            </a:r>
            <a:r>
              <a:rPr sz="2400" dirty="0"/>
              <a:t> </a:t>
            </a:r>
            <a:r>
              <a:rPr sz="2400" spc="-35" dirty="0"/>
              <a:t>r</a:t>
            </a:r>
            <a:r>
              <a:rPr sz="2400" spc="-30" dirty="0"/>
              <a:t>ef</a:t>
            </a:r>
            <a:r>
              <a:rPr sz="2400" spc="-15" dirty="0"/>
              <a:t>l</a:t>
            </a:r>
            <a:r>
              <a:rPr sz="2400" spc="-30" dirty="0"/>
              <a:t>ect</a:t>
            </a:r>
            <a:r>
              <a:rPr sz="2400" spc="-45" dirty="0"/>
              <a:t>e</a:t>
            </a:r>
            <a:r>
              <a:rPr sz="2400" dirty="0"/>
              <a:t>d</a:t>
            </a:r>
            <a:r>
              <a:rPr sz="2400" spc="10" dirty="0"/>
              <a:t> </a:t>
            </a:r>
            <a:r>
              <a:rPr sz="2400" spc="-15" dirty="0"/>
              <a:t>i</a:t>
            </a:r>
            <a:r>
              <a:rPr sz="2400" spc="-20" dirty="0"/>
              <a:t>n</a:t>
            </a:r>
            <a:r>
              <a:rPr sz="2400" dirty="0"/>
              <a:t> </a:t>
            </a:r>
            <a:r>
              <a:rPr sz="2400" spc="-10" dirty="0"/>
              <a:t>t</a:t>
            </a:r>
            <a:r>
              <a:rPr sz="2400" spc="-30" dirty="0"/>
              <a:t>h</a:t>
            </a:r>
            <a:r>
              <a:rPr sz="2400" spc="-15" dirty="0"/>
              <a:t>e</a:t>
            </a:r>
            <a:r>
              <a:rPr sz="2400" spc="-20" dirty="0"/>
              <a:t> p</a:t>
            </a:r>
            <a:r>
              <a:rPr sz="2400" spc="-35" dirty="0"/>
              <a:t>ro</a:t>
            </a:r>
            <a:r>
              <a:rPr sz="2400" spc="-20" dirty="0"/>
              <a:t>p</a:t>
            </a:r>
            <a:r>
              <a:rPr sz="2400" spc="-35" dirty="0"/>
              <a:t>o</a:t>
            </a:r>
            <a:r>
              <a:rPr sz="2400" spc="-30" dirty="0"/>
              <a:t>sa</a:t>
            </a:r>
            <a:r>
              <a:rPr sz="2400" spc="-15" dirty="0"/>
              <a:t>l</a:t>
            </a:r>
            <a:r>
              <a:rPr sz="2400" spc="-95" dirty="0">
                <a:latin typeface="Verdana"/>
                <a:cs typeface="Verdana"/>
              </a:rPr>
              <a:t>’</a:t>
            </a:r>
            <a:r>
              <a:rPr sz="2400" spc="-15" dirty="0"/>
              <a:t>s</a:t>
            </a:r>
            <a:r>
              <a:rPr sz="2400" spc="15" dirty="0"/>
              <a:t> </a:t>
            </a:r>
            <a:r>
              <a:rPr sz="2400" spc="-5" dirty="0"/>
              <a:t>s</a:t>
            </a:r>
            <a:r>
              <a:rPr sz="2400" spc="-15" dirty="0"/>
              <a:t>ix</a:t>
            </a:r>
            <a:r>
              <a:rPr sz="2400" spc="10" dirty="0"/>
              <a:t> </a:t>
            </a:r>
            <a:r>
              <a:rPr sz="2400" spc="-10" dirty="0">
                <a:latin typeface="Verdana"/>
                <a:cs typeface="Verdana"/>
              </a:rPr>
              <a:t>“g</a:t>
            </a:r>
            <a:r>
              <a:rPr sz="2400" spc="-45" dirty="0"/>
              <a:t>e</a:t>
            </a:r>
            <a:r>
              <a:rPr sz="2400" spc="-30" dirty="0"/>
              <a:t>ner</a:t>
            </a:r>
            <a:r>
              <a:rPr sz="2400" spc="-15" dirty="0"/>
              <a:t>ic</a:t>
            </a:r>
            <a:r>
              <a:rPr sz="2400" spc="-10" dirty="0"/>
              <a:t> </a:t>
            </a:r>
            <a:r>
              <a:rPr sz="2400" spc="-30" dirty="0"/>
              <a:t>s</a:t>
            </a:r>
            <a:r>
              <a:rPr sz="2400" spc="-10" dirty="0"/>
              <a:t>t</a:t>
            </a:r>
            <a:r>
              <a:rPr sz="2400" spc="-35" dirty="0"/>
              <a:t>r</a:t>
            </a:r>
            <a:r>
              <a:rPr sz="2400" spc="-30" dirty="0"/>
              <a:t>uc</a:t>
            </a:r>
            <a:r>
              <a:rPr sz="2400" spc="-10" dirty="0"/>
              <a:t>t</a:t>
            </a:r>
            <a:r>
              <a:rPr sz="2400" spc="-35" dirty="0"/>
              <a:t>ur</a:t>
            </a:r>
            <a:r>
              <a:rPr sz="2400" spc="-15" dirty="0"/>
              <a:t>e</a:t>
            </a:r>
            <a:r>
              <a:rPr sz="2400" spc="-20" dirty="0"/>
              <a:t> </a:t>
            </a:r>
            <a:r>
              <a:rPr sz="2400" spc="-5" dirty="0"/>
              <a:t>s</a:t>
            </a:r>
            <a:r>
              <a:rPr sz="2400" spc="-15" dirty="0"/>
              <a:t>l</a:t>
            </a:r>
            <a:r>
              <a:rPr sz="2400" spc="-30" dirty="0"/>
              <a:t>o</a:t>
            </a:r>
            <a:r>
              <a:rPr sz="2400" dirty="0">
                <a:latin typeface="Verdana"/>
                <a:cs typeface="Verdana"/>
              </a:rPr>
              <a:t>ts”</a:t>
            </a:r>
            <a:endParaRPr sz="2400">
              <a:latin typeface="Verdana"/>
              <a:cs typeface="Verdana"/>
            </a:endParaRPr>
          </a:p>
        </p:txBody>
      </p:sp>
      <p:grpSp>
        <p:nvGrpSpPr>
          <p:cNvPr id="25" name="Group 24"/>
          <p:cNvGrpSpPr/>
          <p:nvPr/>
        </p:nvGrpSpPr>
        <p:grpSpPr>
          <a:xfrm>
            <a:off x="438912" y="1962911"/>
            <a:ext cx="8242300" cy="3916920"/>
            <a:chOff x="438912" y="1962911"/>
            <a:chExt cx="8242300" cy="3916920"/>
          </a:xfrm>
        </p:grpSpPr>
        <p:sp>
          <p:nvSpPr>
            <p:cNvPr id="3" name="object 3"/>
            <p:cNvSpPr/>
            <p:nvPr/>
          </p:nvSpPr>
          <p:spPr>
            <a:xfrm>
              <a:off x="445008" y="1969007"/>
              <a:ext cx="8229600" cy="640080"/>
            </a:xfrm>
            <a:custGeom>
              <a:avLst/>
              <a:gdLst/>
              <a:ahLst/>
              <a:cxnLst/>
              <a:rect l="l" t="t" r="r" b="b"/>
              <a:pathLst>
                <a:path w="8229600" h="640080">
                  <a:moveTo>
                    <a:pt x="0" y="640079"/>
                  </a:moveTo>
                  <a:lnTo>
                    <a:pt x="8229600" y="640079"/>
                  </a:lnTo>
                  <a:lnTo>
                    <a:pt x="8229600" y="0"/>
                  </a:lnTo>
                  <a:lnTo>
                    <a:pt x="0" y="0"/>
                  </a:lnTo>
                  <a:lnTo>
                    <a:pt x="0" y="640079"/>
                  </a:lnTo>
                  <a:close/>
                </a:path>
              </a:pathLst>
            </a:custGeom>
            <a:solidFill>
              <a:srgbClr val="79CAD2"/>
            </a:solidFill>
          </p:spPr>
          <p:txBody>
            <a:bodyPr wrap="square" lIns="0" tIns="0" rIns="0" bIns="0" rtlCol="0"/>
            <a:lstStyle/>
            <a:p>
              <a:endParaRPr/>
            </a:p>
          </p:txBody>
        </p:sp>
        <p:sp>
          <p:nvSpPr>
            <p:cNvPr id="4" name="object 4"/>
            <p:cNvSpPr/>
            <p:nvPr/>
          </p:nvSpPr>
          <p:spPr>
            <a:xfrm>
              <a:off x="445008" y="2609088"/>
              <a:ext cx="8229600" cy="640080"/>
            </a:xfrm>
            <a:custGeom>
              <a:avLst/>
              <a:gdLst/>
              <a:ahLst/>
              <a:cxnLst/>
              <a:rect l="l" t="t" r="r" b="b"/>
              <a:pathLst>
                <a:path w="8229600" h="640080">
                  <a:moveTo>
                    <a:pt x="0" y="640079"/>
                  </a:moveTo>
                  <a:lnTo>
                    <a:pt x="8229600" y="640079"/>
                  </a:lnTo>
                  <a:lnTo>
                    <a:pt x="8229600" y="0"/>
                  </a:lnTo>
                  <a:lnTo>
                    <a:pt x="0" y="0"/>
                  </a:lnTo>
                  <a:lnTo>
                    <a:pt x="0" y="640079"/>
                  </a:lnTo>
                  <a:close/>
                </a:path>
              </a:pathLst>
            </a:custGeom>
            <a:solidFill>
              <a:srgbClr val="9A9BB3"/>
            </a:solidFill>
          </p:spPr>
          <p:txBody>
            <a:bodyPr wrap="square" lIns="0" tIns="0" rIns="0" bIns="0" rtlCol="0"/>
            <a:lstStyle/>
            <a:p>
              <a:endParaRPr/>
            </a:p>
          </p:txBody>
        </p:sp>
        <p:sp>
          <p:nvSpPr>
            <p:cNvPr id="5" name="object 5"/>
            <p:cNvSpPr/>
            <p:nvPr/>
          </p:nvSpPr>
          <p:spPr>
            <a:xfrm>
              <a:off x="445008" y="3249167"/>
              <a:ext cx="8229600" cy="640080"/>
            </a:xfrm>
            <a:custGeom>
              <a:avLst/>
              <a:gdLst/>
              <a:ahLst/>
              <a:cxnLst/>
              <a:rect l="l" t="t" r="r" b="b"/>
              <a:pathLst>
                <a:path w="8229600" h="640079">
                  <a:moveTo>
                    <a:pt x="0" y="640079"/>
                  </a:moveTo>
                  <a:lnTo>
                    <a:pt x="8229600" y="640079"/>
                  </a:lnTo>
                  <a:lnTo>
                    <a:pt x="8229600" y="0"/>
                  </a:lnTo>
                  <a:lnTo>
                    <a:pt x="0" y="0"/>
                  </a:lnTo>
                  <a:lnTo>
                    <a:pt x="0" y="640079"/>
                  </a:lnTo>
                  <a:close/>
                </a:path>
              </a:pathLst>
            </a:custGeom>
            <a:solidFill>
              <a:srgbClr val="FBAF00"/>
            </a:solidFill>
          </p:spPr>
          <p:txBody>
            <a:bodyPr wrap="square" lIns="0" tIns="0" rIns="0" bIns="0" rtlCol="0"/>
            <a:lstStyle/>
            <a:p>
              <a:endParaRPr/>
            </a:p>
          </p:txBody>
        </p:sp>
        <p:sp>
          <p:nvSpPr>
            <p:cNvPr id="6" name="object 6"/>
            <p:cNvSpPr/>
            <p:nvPr/>
          </p:nvSpPr>
          <p:spPr>
            <a:xfrm>
              <a:off x="445008" y="3889247"/>
              <a:ext cx="8229600" cy="640080"/>
            </a:xfrm>
            <a:custGeom>
              <a:avLst/>
              <a:gdLst/>
              <a:ahLst/>
              <a:cxnLst/>
              <a:rect l="l" t="t" r="r" b="b"/>
              <a:pathLst>
                <a:path w="8229600" h="640079">
                  <a:moveTo>
                    <a:pt x="0" y="640079"/>
                  </a:moveTo>
                  <a:lnTo>
                    <a:pt x="8229600" y="640079"/>
                  </a:lnTo>
                  <a:lnTo>
                    <a:pt x="8229600" y="0"/>
                  </a:lnTo>
                  <a:lnTo>
                    <a:pt x="0" y="0"/>
                  </a:lnTo>
                  <a:lnTo>
                    <a:pt x="0" y="640079"/>
                  </a:lnTo>
                  <a:close/>
                </a:path>
              </a:pathLst>
            </a:custGeom>
            <a:solidFill>
              <a:srgbClr val="00A2D2"/>
            </a:solidFill>
          </p:spPr>
          <p:txBody>
            <a:bodyPr wrap="square" lIns="0" tIns="0" rIns="0" bIns="0" rtlCol="0"/>
            <a:lstStyle/>
            <a:p>
              <a:endParaRPr/>
            </a:p>
          </p:txBody>
        </p:sp>
        <p:sp>
          <p:nvSpPr>
            <p:cNvPr id="7" name="object 7"/>
            <p:cNvSpPr/>
            <p:nvPr/>
          </p:nvSpPr>
          <p:spPr>
            <a:xfrm>
              <a:off x="445008" y="4529328"/>
              <a:ext cx="8229600" cy="640080"/>
            </a:xfrm>
            <a:custGeom>
              <a:avLst/>
              <a:gdLst/>
              <a:ahLst/>
              <a:cxnLst/>
              <a:rect l="l" t="t" r="r" b="b"/>
              <a:pathLst>
                <a:path w="8229600" h="640079">
                  <a:moveTo>
                    <a:pt x="0" y="640080"/>
                  </a:moveTo>
                  <a:lnTo>
                    <a:pt x="8229600" y="640080"/>
                  </a:lnTo>
                  <a:lnTo>
                    <a:pt x="8229600" y="0"/>
                  </a:lnTo>
                  <a:lnTo>
                    <a:pt x="0" y="0"/>
                  </a:lnTo>
                  <a:lnTo>
                    <a:pt x="0" y="640080"/>
                  </a:lnTo>
                  <a:close/>
                </a:path>
              </a:pathLst>
            </a:custGeom>
            <a:solidFill>
              <a:srgbClr val="F36754"/>
            </a:solidFill>
          </p:spPr>
          <p:txBody>
            <a:bodyPr wrap="square" lIns="0" tIns="0" rIns="0" bIns="0" rtlCol="0"/>
            <a:lstStyle/>
            <a:p>
              <a:endParaRPr/>
            </a:p>
          </p:txBody>
        </p:sp>
        <p:sp>
          <p:nvSpPr>
            <p:cNvPr id="8" name="object 8"/>
            <p:cNvSpPr/>
            <p:nvPr/>
          </p:nvSpPr>
          <p:spPr>
            <a:xfrm>
              <a:off x="445008" y="5169408"/>
              <a:ext cx="8229600" cy="640080"/>
            </a:xfrm>
            <a:custGeom>
              <a:avLst/>
              <a:gdLst/>
              <a:ahLst/>
              <a:cxnLst/>
              <a:rect l="l" t="t" r="r" b="b"/>
              <a:pathLst>
                <a:path w="8229600" h="640079">
                  <a:moveTo>
                    <a:pt x="0" y="640080"/>
                  </a:moveTo>
                  <a:lnTo>
                    <a:pt x="8229600" y="640080"/>
                  </a:lnTo>
                  <a:lnTo>
                    <a:pt x="8229600" y="0"/>
                  </a:lnTo>
                  <a:lnTo>
                    <a:pt x="0" y="0"/>
                  </a:lnTo>
                  <a:lnTo>
                    <a:pt x="0" y="640080"/>
                  </a:lnTo>
                  <a:close/>
                </a:path>
              </a:pathLst>
            </a:custGeom>
            <a:solidFill>
              <a:srgbClr val="70B617"/>
            </a:solidFill>
          </p:spPr>
          <p:txBody>
            <a:bodyPr wrap="square" lIns="0" tIns="0" rIns="0" bIns="0" rtlCol="0"/>
            <a:lstStyle/>
            <a:p>
              <a:endParaRPr/>
            </a:p>
          </p:txBody>
        </p:sp>
        <p:sp>
          <p:nvSpPr>
            <p:cNvPr id="9" name="object 9"/>
            <p:cNvSpPr/>
            <p:nvPr/>
          </p:nvSpPr>
          <p:spPr>
            <a:xfrm>
              <a:off x="946403" y="2080260"/>
              <a:ext cx="129540" cy="172212"/>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916230" y="5257619"/>
              <a:ext cx="150570" cy="120166"/>
            </a:xfrm>
            <a:prstGeom prst="rect">
              <a:avLst/>
            </a:prstGeom>
            <a:blipFill>
              <a:blip r:embed="rId4" cstate="print"/>
              <a:stretch>
                <a:fillRect/>
              </a:stretch>
            </a:blipFill>
            <a:effectLst>
              <a:outerShdw blurRad="50800" dist="38100" dir="2700000" algn="tl" rotWithShape="0">
                <a:prstClr val="black">
                  <a:alpha val="40000"/>
                </a:prstClr>
              </a:outerShdw>
            </a:effectLst>
          </p:spPr>
          <p:txBody>
            <a:bodyPr wrap="square" lIns="0" tIns="0" rIns="0" bIns="0" rtlCol="0"/>
            <a:lstStyle/>
            <a:p>
              <a:endParaRPr/>
            </a:p>
          </p:txBody>
        </p:sp>
        <p:sp>
          <p:nvSpPr>
            <p:cNvPr id="11" name="object 11"/>
            <p:cNvSpPr/>
            <p:nvPr/>
          </p:nvSpPr>
          <p:spPr>
            <a:xfrm>
              <a:off x="946403" y="2715767"/>
              <a:ext cx="129540" cy="170687"/>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946403" y="3355847"/>
              <a:ext cx="129540" cy="170687"/>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946403" y="3995928"/>
              <a:ext cx="129540" cy="170687"/>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946403" y="4636008"/>
              <a:ext cx="129540" cy="170687"/>
            </a:xfrm>
            <a:prstGeom prst="rect">
              <a:avLst/>
            </a:prstGeom>
            <a:blipFill>
              <a:blip r:embed="rId5" cstate="print"/>
              <a:stretch>
                <a:fillRect/>
              </a:stretch>
            </a:blipFill>
          </p:spPr>
          <p:txBody>
            <a:bodyPr wrap="square" lIns="0" tIns="0" rIns="0" bIns="0" rtlCol="0"/>
            <a:lstStyle/>
            <a:p>
              <a:endParaRPr/>
            </a:p>
          </p:txBody>
        </p:sp>
        <p:sp>
          <p:nvSpPr>
            <p:cNvPr id="15" name="object 15"/>
            <p:cNvSpPr txBox="1"/>
            <p:nvPr/>
          </p:nvSpPr>
          <p:spPr>
            <a:xfrm>
              <a:off x="1011173" y="2040575"/>
              <a:ext cx="7134859" cy="3839256"/>
            </a:xfrm>
            <a:prstGeom prst="rect">
              <a:avLst/>
            </a:prstGeom>
          </p:spPr>
          <p:txBody>
            <a:bodyPr vert="horz" wrap="square" lIns="0" tIns="0" rIns="0" bIns="0" rtlCol="0">
              <a:spAutoFit/>
            </a:bodyPr>
            <a:lstStyle/>
            <a:p>
              <a:pPr marL="241300">
                <a:lnSpc>
                  <a:spcPct val="100000"/>
                </a:lnSpc>
              </a:pPr>
              <a:r>
                <a:rPr sz="1800" i="1" spc="-10" dirty="0">
                  <a:solidFill>
                    <a:srgbClr val="151515"/>
                  </a:solidFill>
                  <a:latin typeface="Verdana"/>
                  <a:cs typeface="Verdana"/>
                </a:rPr>
                <a:t>S</a:t>
              </a:r>
              <a:r>
                <a:rPr sz="1800" i="1" spc="-15" dirty="0">
                  <a:solidFill>
                    <a:srgbClr val="151515"/>
                  </a:solidFill>
                  <a:latin typeface="Verdana"/>
                  <a:cs typeface="Verdana"/>
                </a:rPr>
                <a:t>ituation</a:t>
              </a:r>
              <a:r>
                <a:rPr sz="1800" dirty="0">
                  <a:solidFill>
                    <a:srgbClr val="151515"/>
                  </a:solidFill>
                  <a:latin typeface="Verdana"/>
                  <a:cs typeface="Verdana"/>
                </a:rPr>
                <a:t>:</a:t>
              </a:r>
              <a:r>
                <a:rPr sz="1800" spc="-25" dirty="0">
                  <a:solidFill>
                    <a:srgbClr val="151515"/>
                  </a:solidFill>
                  <a:latin typeface="Verdana"/>
                  <a:cs typeface="Verdana"/>
                </a:rPr>
                <a:t> </a:t>
              </a:r>
              <a:r>
                <a:rPr sz="1800" spc="-10" dirty="0">
                  <a:solidFill>
                    <a:srgbClr val="151515"/>
                  </a:solidFill>
                  <a:latin typeface="Verdana"/>
                  <a:cs typeface="Verdana"/>
                </a:rPr>
                <a:t>T</a:t>
              </a:r>
              <a:r>
                <a:rPr sz="1800" spc="-15" dirty="0">
                  <a:solidFill>
                    <a:srgbClr val="151515"/>
                  </a:solidFill>
                  <a:latin typeface="Verdana"/>
                  <a:cs typeface="Verdana"/>
                </a:rPr>
                <a:t>h</a:t>
              </a:r>
              <a:r>
                <a:rPr sz="1800" spc="5" dirty="0">
                  <a:solidFill>
                    <a:srgbClr val="151515"/>
                  </a:solidFill>
                  <a:latin typeface="Verdana"/>
                  <a:cs typeface="Verdana"/>
                </a:rPr>
                <a:t>i</a:t>
              </a:r>
              <a:r>
                <a:rPr sz="1800" dirty="0">
                  <a:solidFill>
                    <a:srgbClr val="151515"/>
                  </a:solidFill>
                  <a:latin typeface="Verdana"/>
                  <a:cs typeface="Verdana"/>
                </a:rPr>
                <a:t>s</a:t>
              </a:r>
              <a:r>
                <a:rPr sz="1800" spc="-15" dirty="0">
                  <a:solidFill>
                    <a:srgbClr val="151515"/>
                  </a:solidFill>
                  <a:latin typeface="Verdana"/>
                  <a:cs typeface="Verdana"/>
                </a:rPr>
                <a:t> </a:t>
              </a:r>
              <a:r>
                <a:rPr sz="1800" spc="5" dirty="0">
                  <a:solidFill>
                    <a:srgbClr val="151515"/>
                  </a:solidFill>
                  <a:latin typeface="Verdana"/>
                  <a:cs typeface="Verdana"/>
                </a:rPr>
                <a:t>i</a:t>
              </a:r>
              <a:r>
                <a:rPr sz="1800" dirty="0">
                  <a:solidFill>
                    <a:srgbClr val="151515"/>
                  </a:solidFill>
                  <a:latin typeface="Verdana"/>
                  <a:cs typeface="Verdana"/>
                </a:rPr>
                <a:t>s</a:t>
              </a:r>
              <a:r>
                <a:rPr sz="1800" spc="-15" dirty="0">
                  <a:solidFill>
                    <a:srgbClr val="151515"/>
                  </a:solidFill>
                  <a:latin typeface="Verdana"/>
                  <a:cs typeface="Verdana"/>
                </a:rPr>
                <a:t> ou</a:t>
              </a:r>
              <a:r>
                <a:rPr sz="1800" dirty="0">
                  <a:solidFill>
                    <a:srgbClr val="151515"/>
                  </a:solidFill>
                  <a:latin typeface="Verdana"/>
                  <a:cs typeface="Verdana"/>
                </a:rPr>
                <a:t>r</a:t>
              </a:r>
              <a:r>
                <a:rPr sz="1800" spc="-20" dirty="0">
                  <a:solidFill>
                    <a:srgbClr val="151515"/>
                  </a:solidFill>
                  <a:latin typeface="Verdana"/>
                  <a:cs typeface="Verdana"/>
                </a:rPr>
                <a:t> </a:t>
              </a:r>
              <a:r>
                <a:rPr sz="1800" spc="-15" dirty="0">
                  <a:solidFill>
                    <a:srgbClr val="151515"/>
                  </a:solidFill>
                  <a:latin typeface="Verdana"/>
                  <a:cs typeface="Verdana"/>
                </a:rPr>
                <a:t>un</a:t>
              </a:r>
              <a:r>
                <a:rPr sz="1800" spc="-20" dirty="0">
                  <a:solidFill>
                    <a:srgbClr val="151515"/>
                  </a:solidFill>
                  <a:latin typeface="Verdana"/>
                  <a:cs typeface="Verdana"/>
                </a:rPr>
                <a:t>de</a:t>
              </a:r>
              <a:r>
                <a:rPr sz="1800" spc="-15" dirty="0">
                  <a:solidFill>
                    <a:srgbClr val="151515"/>
                  </a:solidFill>
                  <a:latin typeface="Verdana"/>
                  <a:cs typeface="Verdana"/>
                </a:rPr>
                <a:t>rstan</a:t>
              </a:r>
              <a:r>
                <a:rPr sz="1800" spc="-10" dirty="0">
                  <a:solidFill>
                    <a:srgbClr val="151515"/>
                  </a:solidFill>
                  <a:latin typeface="Verdana"/>
                  <a:cs typeface="Verdana"/>
                </a:rPr>
                <a:t>d</a:t>
              </a:r>
              <a:r>
                <a:rPr sz="1800" spc="5" dirty="0">
                  <a:solidFill>
                    <a:srgbClr val="151515"/>
                  </a:solidFill>
                  <a:latin typeface="Verdana"/>
                  <a:cs typeface="Verdana"/>
                </a:rPr>
                <a:t>i</a:t>
              </a:r>
              <a:r>
                <a:rPr sz="1800" spc="-15" dirty="0">
                  <a:solidFill>
                    <a:srgbClr val="151515"/>
                  </a:solidFill>
                  <a:latin typeface="Verdana"/>
                  <a:cs typeface="Verdana"/>
                </a:rPr>
                <a:t>n</a:t>
              </a:r>
              <a:r>
                <a:rPr sz="1800" dirty="0">
                  <a:solidFill>
                    <a:srgbClr val="151515"/>
                  </a:solidFill>
                  <a:latin typeface="Verdana"/>
                  <a:cs typeface="Verdana"/>
                </a:rPr>
                <a:t>g</a:t>
              </a:r>
              <a:r>
                <a:rPr sz="1800" spc="-30"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f</a:t>
              </a:r>
              <a:r>
                <a:rPr sz="1800" spc="-10" dirty="0">
                  <a:solidFill>
                    <a:srgbClr val="151515"/>
                  </a:solidFill>
                  <a:latin typeface="Verdana"/>
                  <a:cs typeface="Verdana"/>
                </a:rPr>
                <a:t> </a:t>
              </a:r>
              <a:r>
                <a:rPr sz="1800" spc="-15" dirty="0">
                  <a:solidFill>
                    <a:srgbClr val="151515"/>
                  </a:solidFill>
                  <a:latin typeface="Verdana"/>
                  <a:cs typeface="Verdana"/>
                </a:rPr>
                <a:t>th</a:t>
              </a:r>
              <a:r>
                <a:rPr sz="1800"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p</a:t>
              </a:r>
              <a:r>
                <a:rPr sz="1800" spc="-15" dirty="0">
                  <a:solidFill>
                    <a:srgbClr val="151515"/>
                  </a:solidFill>
                  <a:latin typeface="Verdana"/>
                  <a:cs typeface="Verdana"/>
                </a:rPr>
                <a:t>ro</a:t>
              </a:r>
              <a:r>
                <a:rPr sz="1800" spc="-10" dirty="0">
                  <a:solidFill>
                    <a:srgbClr val="151515"/>
                  </a:solidFill>
                  <a:latin typeface="Verdana"/>
                  <a:cs typeface="Verdana"/>
                </a:rPr>
                <a:t>b</a:t>
              </a:r>
              <a:r>
                <a:rPr sz="1800" spc="5" dirty="0">
                  <a:solidFill>
                    <a:srgbClr val="151515"/>
                  </a:solidFill>
                  <a:latin typeface="Verdana"/>
                  <a:cs typeface="Verdana"/>
                </a:rPr>
                <a:t>l</a:t>
              </a:r>
              <a:r>
                <a:rPr sz="1800" spc="-20" dirty="0">
                  <a:solidFill>
                    <a:srgbClr val="151515"/>
                  </a:solidFill>
                  <a:latin typeface="Verdana"/>
                  <a:cs typeface="Verdana"/>
                </a:rPr>
                <a:t>em</a:t>
              </a:r>
              <a:endParaRPr sz="1800" dirty="0">
                <a:latin typeface="Verdana"/>
                <a:cs typeface="Verdana"/>
              </a:endParaRPr>
            </a:p>
            <a:p>
              <a:pPr>
                <a:lnSpc>
                  <a:spcPct val="100000"/>
                </a:lnSpc>
                <a:spcBef>
                  <a:spcPts val="12"/>
                </a:spcBef>
              </a:pPr>
              <a:endParaRPr sz="2350" dirty="0">
                <a:latin typeface="Times New Roman"/>
                <a:cs typeface="Times New Roman"/>
              </a:endParaRPr>
            </a:p>
            <a:p>
              <a:pPr marL="241300" marR="5080">
                <a:lnSpc>
                  <a:spcPct val="101699"/>
                </a:lnSpc>
              </a:pPr>
              <a:r>
                <a:rPr sz="1800" i="1" spc="-5" dirty="0">
                  <a:solidFill>
                    <a:srgbClr val="151515"/>
                  </a:solidFill>
                  <a:latin typeface="Verdana"/>
                  <a:cs typeface="Verdana"/>
                </a:rPr>
                <a:t>O</a:t>
              </a:r>
              <a:r>
                <a:rPr sz="1800" i="1" spc="-10" dirty="0">
                  <a:solidFill>
                    <a:srgbClr val="151515"/>
                  </a:solidFill>
                  <a:latin typeface="Verdana"/>
                  <a:cs typeface="Verdana"/>
                </a:rPr>
                <a:t>b</a:t>
              </a:r>
              <a:r>
                <a:rPr sz="1800" i="1" dirty="0">
                  <a:solidFill>
                    <a:srgbClr val="151515"/>
                  </a:solidFill>
                  <a:latin typeface="Verdana"/>
                  <a:cs typeface="Verdana"/>
                </a:rPr>
                <a:t>j</a:t>
              </a:r>
              <a:r>
                <a:rPr sz="1800" i="1" spc="-25" dirty="0">
                  <a:solidFill>
                    <a:srgbClr val="151515"/>
                  </a:solidFill>
                  <a:latin typeface="Verdana"/>
                  <a:cs typeface="Verdana"/>
                </a:rPr>
                <a:t>ec</a:t>
              </a:r>
              <a:r>
                <a:rPr sz="1800" i="1" spc="-20" dirty="0">
                  <a:solidFill>
                    <a:srgbClr val="151515"/>
                  </a:solidFill>
                  <a:latin typeface="Verdana"/>
                  <a:cs typeface="Verdana"/>
                </a:rPr>
                <a:t>t</a:t>
              </a:r>
              <a:r>
                <a:rPr sz="1800" i="1" spc="-5" dirty="0">
                  <a:solidFill>
                    <a:srgbClr val="151515"/>
                  </a:solidFill>
                  <a:latin typeface="Verdana"/>
                  <a:cs typeface="Verdana"/>
                </a:rPr>
                <a:t>i</a:t>
              </a:r>
              <a:r>
                <a:rPr sz="1800" i="1" spc="-25" dirty="0">
                  <a:solidFill>
                    <a:srgbClr val="151515"/>
                  </a:solidFill>
                  <a:latin typeface="Verdana"/>
                  <a:cs typeface="Verdana"/>
                </a:rPr>
                <a:t>v</a:t>
              </a:r>
              <a:r>
                <a:rPr sz="1800" i="1" spc="-35" dirty="0">
                  <a:solidFill>
                    <a:srgbClr val="151515"/>
                  </a:solidFill>
                  <a:latin typeface="Verdana"/>
                  <a:cs typeface="Verdana"/>
                </a:rPr>
                <a:t>e</a:t>
              </a:r>
              <a:r>
                <a:rPr sz="1800" i="1" spc="-25" dirty="0">
                  <a:solidFill>
                    <a:srgbClr val="151515"/>
                  </a:solidFill>
                  <a:latin typeface="Verdana"/>
                  <a:cs typeface="Verdana"/>
                </a:rPr>
                <a:t>s</a:t>
              </a:r>
              <a:r>
                <a:rPr sz="1800"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spc="-20" dirty="0">
                  <a:solidFill>
                    <a:srgbClr val="151515"/>
                  </a:solidFill>
                  <a:latin typeface="Verdana"/>
                  <a:cs typeface="Verdana"/>
                </a:rPr>
                <a:t>p</a:t>
              </a:r>
              <a:r>
                <a:rPr sz="1800" spc="-25" dirty="0">
                  <a:solidFill>
                    <a:srgbClr val="151515"/>
                  </a:solidFill>
                  <a:latin typeface="Verdana"/>
                  <a:cs typeface="Verdana"/>
                </a:rPr>
                <a:t>ro</a:t>
              </a:r>
              <a:r>
                <a:rPr sz="1800" spc="-10" dirty="0">
                  <a:solidFill>
                    <a:srgbClr val="151515"/>
                  </a:solidFill>
                  <a:latin typeface="Verdana"/>
                  <a:cs typeface="Verdana"/>
                </a:rPr>
                <a:t>b</a:t>
              </a:r>
              <a:r>
                <a:rPr sz="1800" spc="10" dirty="0">
                  <a:solidFill>
                    <a:srgbClr val="151515"/>
                  </a:solidFill>
                  <a:latin typeface="Verdana"/>
                  <a:cs typeface="Verdana"/>
                </a:rPr>
                <a:t>l</a:t>
              </a:r>
              <a:r>
                <a:rPr sz="1800" spc="-35" dirty="0">
                  <a:solidFill>
                    <a:srgbClr val="151515"/>
                  </a:solidFill>
                  <a:latin typeface="Verdana"/>
                  <a:cs typeface="Verdana"/>
                </a:rPr>
                <a:t>em</a:t>
              </a:r>
              <a:r>
                <a:rPr sz="1800" spc="-10" dirty="0">
                  <a:solidFill>
                    <a:srgbClr val="151515"/>
                  </a:solidFill>
                  <a:latin typeface="Verdana"/>
                  <a:cs typeface="Verdana"/>
                </a:rPr>
                <a:t>,</a:t>
              </a:r>
              <a:r>
                <a:rPr sz="1800" spc="-2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10" dirty="0">
                  <a:solidFill>
                    <a:srgbClr val="151515"/>
                  </a:solidFill>
                  <a:latin typeface="Verdana"/>
                  <a:cs typeface="Verdana"/>
                </a:rPr>
                <a:t> </a:t>
              </a:r>
              <a:r>
                <a:rPr sz="1800" spc="-25" dirty="0">
                  <a:solidFill>
                    <a:srgbClr val="151515"/>
                  </a:solidFill>
                  <a:latin typeface="Verdana"/>
                  <a:cs typeface="Verdana"/>
                </a:rPr>
                <a:t>ar</a:t>
              </a:r>
              <a:r>
                <a:rPr sz="1800" spc="-15" dirty="0">
                  <a:solidFill>
                    <a:srgbClr val="151515"/>
                  </a:solidFill>
                  <a:latin typeface="Verdana"/>
                  <a:cs typeface="Verdana"/>
                </a:rPr>
                <a:t>e </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b</a:t>
              </a:r>
              <a:r>
                <a:rPr sz="1800" dirty="0">
                  <a:solidFill>
                    <a:srgbClr val="151515"/>
                  </a:solidFill>
                  <a:latin typeface="Verdana"/>
                  <a:cs typeface="Verdana"/>
                </a:rPr>
                <a:t>j</a:t>
              </a:r>
              <a:r>
                <a:rPr sz="1800" spc="-35" dirty="0">
                  <a:solidFill>
                    <a:srgbClr val="151515"/>
                  </a:solidFill>
                  <a:latin typeface="Verdana"/>
                  <a:cs typeface="Verdana"/>
                </a:rPr>
                <a:t>e</a:t>
              </a:r>
              <a:r>
                <a:rPr sz="1800" spc="-5" dirty="0">
                  <a:solidFill>
                    <a:srgbClr val="151515"/>
                  </a:solidFill>
                  <a:latin typeface="Verdana"/>
                  <a:cs typeface="Verdana"/>
                </a:rPr>
                <a:t>ct</a:t>
              </a:r>
              <a:r>
                <a:rPr sz="1800" spc="10" dirty="0">
                  <a:solidFill>
                    <a:srgbClr val="151515"/>
                  </a:solidFill>
                  <a:latin typeface="Verdana"/>
                  <a:cs typeface="Verdana"/>
                </a:rPr>
                <a:t>i</a:t>
              </a:r>
              <a:r>
                <a:rPr sz="1800" spc="-65" dirty="0">
                  <a:solidFill>
                    <a:srgbClr val="151515"/>
                  </a:solidFill>
                  <a:latin typeface="Verdana"/>
                  <a:cs typeface="Verdana"/>
                </a:rPr>
                <a:t>v</a:t>
              </a:r>
              <a:r>
                <a:rPr sz="1800" spc="-30" dirty="0">
                  <a:solidFill>
                    <a:srgbClr val="151515"/>
                  </a:solidFill>
                  <a:latin typeface="Verdana"/>
                  <a:cs typeface="Verdana"/>
                </a:rPr>
                <a:t>e</a:t>
              </a:r>
              <a:r>
                <a:rPr sz="1800" spc="-10" dirty="0">
                  <a:solidFill>
                    <a:srgbClr val="151515"/>
                  </a:solidFill>
                  <a:latin typeface="Verdana"/>
                  <a:cs typeface="Verdana"/>
                </a:rPr>
                <a:t>s</a:t>
              </a:r>
              <a:r>
                <a:rPr sz="1800" spc="-15" dirty="0">
                  <a:solidFill>
                    <a:srgbClr val="151515"/>
                  </a:solidFill>
                  <a:latin typeface="Verdana"/>
                  <a:cs typeface="Verdana"/>
                </a:rPr>
                <a:t> </a:t>
              </a:r>
              <a:r>
                <a:rPr sz="1800" spc="-20" dirty="0">
                  <a:solidFill>
                    <a:srgbClr val="151515"/>
                  </a:solidFill>
                  <a:latin typeface="Verdana"/>
                  <a:cs typeface="Verdana"/>
                </a:rPr>
                <a:t>f</a:t>
              </a:r>
              <a:r>
                <a:rPr sz="1800" spc="-30" dirty="0">
                  <a:solidFill>
                    <a:srgbClr val="151515"/>
                  </a:solidFill>
                  <a:latin typeface="Verdana"/>
                  <a:cs typeface="Verdana"/>
                </a:rPr>
                <a:t>o</a:t>
              </a:r>
              <a:r>
                <a:rPr sz="1800" spc="-10" dirty="0">
                  <a:solidFill>
                    <a:srgbClr val="151515"/>
                  </a:solidFill>
                  <a:latin typeface="Verdana"/>
                  <a:cs typeface="Verdana"/>
                </a:rPr>
                <a:t>r </a:t>
              </a:r>
              <a:r>
                <a:rPr sz="1800" spc="-30" dirty="0">
                  <a:solidFill>
                    <a:srgbClr val="151515"/>
                  </a:solidFill>
                  <a:latin typeface="Verdana"/>
                  <a:cs typeface="Verdana"/>
                </a:rPr>
                <a:t>so</a:t>
              </a:r>
              <a:r>
                <a:rPr sz="1800" spc="10" dirty="0">
                  <a:solidFill>
                    <a:srgbClr val="151515"/>
                  </a:solidFill>
                  <a:latin typeface="Verdana"/>
                  <a:cs typeface="Verdana"/>
                </a:rPr>
                <a:t>l</a:t>
              </a:r>
              <a:r>
                <a:rPr sz="1800" spc="-25" dirty="0">
                  <a:solidFill>
                    <a:srgbClr val="151515"/>
                  </a:solidFill>
                  <a:latin typeface="Verdana"/>
                  <a:cs typeface="Verdana"/>
                </a:rPr>
                <a:t>v</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15" dirty="0">
                  <a:solidFill>
                    <a:srgbClr val="151515"/>
                  </a:solidFill>
                  <a:latin typeface="Verdana"/>
                  <a:cs typeface="Verdana"/>
                </a:rPr>
                <a:t> </a:t>
              </a:r>
              <a:r>
                <a:rPr sz="1800" spc="-5" dirty="0">
                  <a:solidFill>
                    <a:srgbClr val="151515"/>
                  </a:solidFill>
                  <a:latin typeface="Verdana"/>
                  <a:cs typeface="Verdana"/>
                </a:rPr>
                <a:t>(</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r</a:t>
              </a:r>
              <a:r>
                <a:rPr sz="1800" spc="-35" dirty="0">
                  <a:solidFill>
                    <a:srgbClr val="151515"/>
                  </a:solidFill>
                  <a:latin typeface="Verdana"/>
                  <a:cs typeface="Verdana"/>
                </a:rPr>
                <a:t>e</a:t>
              </a:r>
              <a:r>
                <a:rPr sz="1800" spc="-30" dirty="0">
                  <a:solidFill>
                    <a:srgbClr val="151515"/>
                  </a:solidFill>
                  <a:latin typeface="Verdana"/>
                  <a:cs typeface="Verdana"/>
                </a:rPr>
                <a:t>a</a:t>
              </a:r>
              <a:r>
                <a:rPr sz="1800" spc="5" dirty="0">
                  <a:solidFill>
                    <a:srgbClr val="151515"/>
                  </a:solidFill>
                  <a:latin typeface="Verdana"/>
                  <a:cs typeface="Verdana"/>
                </a:rPr>
                <a:t>li</a:t>
              </a:r>
              <a:r>
                <a:rPr sz="1800" spc="-5" dirty="0">
                  <a:solidFill>
                    <a:srgbClr val="151515"/>
                  </a:solidFill>
                  <a:latin typeface="Verdana"/>
                  <a:cs typeface="Verdana"/>
                </a:rPr>
                <a:t>z</a:t>
              </a:r>
              <a:r>
                <a:rPr sz="1800" spc="15" dirty="0">
                  <a:solidFill>
                    <a:srgbClr val="151515"/>
                  </a:solidFill>
                  <a:latin typeface="Verdana"/>
                  <a:cs typeface="Verdana"/>
                </a:rPr>
                <a:t>i</a:t>
              </a:r>
              <a:r>
                <a:rPr sz="1800" spc="-30" dirty="0">
                  <a:solidFill>
                    <a:srgbClr val="151515"/>
                  </a:solidFill>
                  <a:latin typeface="Verdana"/>
                  <a:cs typeface="Verdana"/>
                </a:rPr>
                <a:t>n</a:t>
              </a:r>
              <a:r>
                <a:rPr sz="1800" spc="-10" dirty="0">
                  <a:solidFill>
                    <a:srgbClr val="151515"/>
                  </a:solidFill>
                  <a:latin typeface="Verdana"/>
                  <a:cs typeface="Verdana"/>
                </a:rPr>
                <a:t>g</a:t>
              </a:r>
              <a:r>
                <a:rPr sz="1800" dirty="0">
                  <a:solidFill>
                    <a:srgbClr val="151515"/>
                  </a:solidFill>
                  <a:latin typeface="Verdana"/>
                  <a:cs typeface="Verdana"/>
                </a:rPr>
                <a:t>)</a:t>
              </a:r>
              <a:r>
                <a:rPr sz="1800" spc="-10" dirty="0">
                  <a:solidFill>
                    <a:srgbClr val="151515"/>
                  </a:solidFill>
                  <a:latin typeface="Verdana"/>
                  <a:cs typeface="Verdana"/>
                </a:rPr>
                <a:t> </a:t>
              </a:r>
              <a:r>
                <a:rPr sz="1800" spc="10" dirty="0">
                  <a:solidFill>
                    <a:srgbClr val="151515"/>
                  </a:solidFill>
                  <a:latin typeface="Verdana"/>
                  <a:cs typeface="Verdana"/>
                </a:rPr>
                <a:t>i</a:t>
              </a:r>
              <a:r>
                <a:rPr sz="1800" spc="-25" dirty="0">
                  <a:solidFill>
                    <a:srgbClr val="151515"/>
                  </a:solidFill>
                  <a:latin typeface="Verdana"/>
                  <a:cs typeface="Verdana"/>
                </a:rPr>
                <a:t>t.</a:t>
              </a:r>
              <a:endParaRPr sz="1800" dirty="0">
                <a:latin typeface="Verdana"/>
                <a:cs typeface="Verdana"/>
              </a:endParaRPr>
            </a:p>
            <a:p>
              <a:pPr marL="241300">
                <a:lnSpc>
                  <a:spcPct val="100000"/>
                </a:lnSpc>
                <a:spcBef>
                  <a:spcPts val="645"/>
                </a:spcBef>
              </a:pPr>
              <a:r>
                <a:rPr sz="1800" i="1" spc="-20" dirty="0">
                  <a:solidFill>
                    <a:srgbClr val="151515"/>
                  </a:solidFill>
                  <a:latin typeface="Verdana"/>
                  <a:cs typeface="Verdana"/>
                </a:rPr>
                <a:t>Me</a:t>
              </a:r>
              <a:r>
                <a:rPr sz="1800" i="1" spc="-15" dirty="0">
                  <a:solidFill>
                    <a:srgbClr val="151515"/>
                  </a:solidFill>
                  <a:latin typeface="Verdana"/>
                  <a:cs typeface="Verdana"/>
                </a:rPr>
                <a:t>tho</a:t>
              </a:r>
              <a:r>
                <a:rPr sz="1800" i="1" spc="-20" dirty="0">
                  <a:solidFill>
                    <a:srgbClr val="151515"/>
                  </a:solidFill>
                  <a:latin typeface="Verdana"/>
                  <a:cs typeface="Verdana"/>
                </a:rPr>
                <a:t>d</a:t>
              </a:r>
              <a:r>
                <a:rPr sz="1800" i="1" spc="-15" dirty="0">
                  <a:solidFill>
                    <a:srgbClr val="151515"/>
                  </a:solidFill>
                  <a:latin typeface="Verdana"/>
                  <a:cs typeface="Verdana"/>
                </a:rPr>
                <a:t>s</a:t>
              </a:r>
              <a:r>
                <a:rPr sz="1800" dirty="0">
                  <a:solidFill>
                    <a:srgbClr val="151515"/>
                  </a:solidFill>
                  <a:latin typeface="Verdana"/>
                  <a:cs typeface="Verdana"/>
                </a:rPr>
                <a:t>:</a:t>
              </a:r>
              <a:r>
                <a:rPr sz="1800" spc="-25" dirty="0">
                  <a:solidFill>
                    <a:srgbClr val="151515"/>
                  </a:solidFill>
                  <a:latin typeface="Verdana"/>
                  <a:cs typeface="Verdana"/>
                </a:rPr>
                <a:t> </a:t>
              </a:r>
              <a:r>
                <a:rPr sz="1800" spc="-10" dirty="0">
                  <a:solidFill>
                    <a:srgbClr val="151515"/>
                  </a:solidFill>
                  <a:latin typeface="Verdana"/>
                  <a:cs typeface="Verdana"/>
                </a:rPr>
                <a:t>G</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thos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o</a:t>
              </a:r>
              <a:r>
                <a:rPr sz="1800" spc="-10" dirty="0">
                  <a:solidFill>
                    <a:srgbClr val="151515"/>
                  </a:solidFill>
                  <a:latin typeface="Verdana"/>
                  <a:cs typeface="Verdana"/>
                </a:rPr>
                <a:t>b</a:t>
              </a:r>
              <a:r>
                <a:rPr sz="1800" dirty="0">
                  <a:solidFill>
                    <a:srgbClr val="151515"/>
                  </a:solidFill>
                  <a:latin typeface="Verdana"/>
                  <a:cs typeface="Verdana"/>
                </a:rPr>
                <a:t>j</a:t>
              </a:r>
              <a:r>
                <a:rPr sz="1800" spc="-20" dirty="0">
                  <a:solidFill>
                    <a:srgbClr val="151515"/>
                  </a:solidFill>
                  <a:latin typeface="Verdana"/>
                  <a:cs typeface="Verdana"/>
                </a:rPr>
                <a:t>e</a:t>
              </a:r>
              <a:r>
                <a:rPr sz="1800" spc="-5" dirty="0">
                  <a:solidFill>
                    <a:srgbClr val="151515"/>
                  </a:solidFill>
                  <a:latin typeface="Verdana"/>
                  <a:cs typeface="Verdana"/>
                </a:rPr>
                <a:t>ct</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spc="-15" dirty="0">
                  <a:solidFill>
                    <a:srgbClr val="151515"/>
                  </a:solidFill>
                  <a:latin typeface="Verdana"/>
                  <a:cs typeface="Verdana"/>
                </a:rPr>
                <a:t>s</a:t>
              </a:r>
              <a:r>
                <a:rPr sz="1800" dirty="0">
                  <a:solidFill>
                    <a:srgbClr val="151515"/>
                  </a:solidFill>
                  <a:latin typeface="Verdana"/>
                  <a:cs typeface="Verdana"/>
                </a:rPr>
                <a:t>,</a:t>
              </a:r>
              <a:r>
                <a:rPr sz="1800" spc="-10" dirty="0">
                  <a:solidFill>
                    <a:srgbClr val="151515"/>
                  </a:solidFill>
                  <a:latin typeface="Verdana"/>
                  <a:cs typeface="Verdana"/>
                </a:rPr>
                <a:t> </a:t>
              </a:r>
              <a:r>
                <a:rPr sz="1800" spc="-15" dirty="0">
                  <a:solidFill>
                    <a:srgbClr val="151515"/>
                  </a:solidFill>
                  <a:latin typeface="Verdana"/>
                  <a:cs typeface="Verdana"/>
                </a:rPr>
                <a:t>th</a:t>
              </a:r>
              <a:r>
                <a:rPr sz="1800" spc="-20" dirty="0">
                  <a:solidFill>
                    <a:srgbClr val="151515"/>
                  </a:solidFill>
                  <a:latin typeface="Verdana"/>
                  <a:cs typeface="Verdana"/>
                </a:rPr>
                <a:t>e</a:t>
              </a:r>
              <a:r>
                <a:rPr sz="1800" spc="-15" dirty="0">
                  <a:solidFill>
                    <a:srgbClr val="151515"/>
                  </a:solidFill>
                  <a:latin typeface="Verdana"/>
                  <a:cs typeface="Verdana"/>
                </a:rPr>
                <a:t>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ar</a:t>
              </a:r>
              <a:r>
                <a:rPr sz="1800" dirty="0">
                  <a:solidFill>
                    <a:srgbClr val="151515"/>
                  </a:solidFill>
                  <a:latin typeface="Verdana"/>
                  <a:cs typeface="Verdana"/>
                </a:rPr>
                <a:t>e</a:t>
              </a:r>
              <a:r>
                <a:rPr sz="1800" spc="-20" dirty="0">
                  <a:solidFill>
                    <a:srgbClr val="151515"/>
                  </a:solidFill>
                  <a:latin typeface="Verdana"/>
                  <a:cs typeface="Verdana"/>
                </a:rPr>
                <a:t> </a:t>
              </a:r>
              <a:r>
                <a:rPr sz="1800" spc="-15" dirty="0">
                  <a:solidFill>
                    <a:srgbClr val="151515"/>
                  </a:solidFill>
                  <a:latin typeface="Verdana"/>
                  <a:cs typeface="Verdana"/>
                </a:rPr>
                <a:t>th</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m</a:t>
              </a:r>
              <a:r>
                <a:rPr sz="1800" spc="-20" dirty="0">
                  <a:solidFill>
                    <a:srgbClr val="151515"/>
                  </a:solidFill>
                  <a:latin typeface="Verdana"/>
                  <a:cs typeface="Verdana"/>
                </a:rPr>
                <a:t>e</a:t>
              </a:r>
              <a:r>
                <a:rPr sz="1800" spc="-15" dirty="0">
                  <a:solidFill>
                    <a:srgbClr val="151515"/>
                  </a:solidFill>
                  <a:latin typeface="Verdana"/>
                  <a:cs typeface="Verdana"/>
                </a:rPr>
                <a:t>tho</a:t>
              </a:r>
              <a:r>
                <a:rPr sz="1800" spc="-5" dirty="0">
                  <a:solidFill>
                    <a:srgbClr val="151515"/>
                  </a:solidFill>
                  <a:latin typeface="Verdana"/>
                  <a:cs typeface="Verdana"/>
                </a:rPr>
                <a:t>d</a:t>
              </a:r>
              <a:r>
                <a:rPr sz="1800" dirty="0">
                  <a:solidFill>
                    <a:srgbClr val="151515"/>
                  </a:solidFill>
                  <a:latin typeface="Verdana"/>
                  <a:cs typeface="Verdana"/>
                </a:rPr>
                <a:t>s</a:t>
              </a:r>
              <a:r>
                <a:rPr sz="1800" spc="-15" dirty="0">
                  <a:solidFill>
                    <a:srgbClr val="151515"/>
                  </a:solidFill>
                  <a:latin typeface="Verdana"/>
                  <a:cs typeface="Verdana"/>
                </a:rPr>
                <a:t> </a:t>
              </a:r>
              <a:r>
                <a:rPr sz="1800" dirty="0">
                  <a:solidFill>
                    <a:srgbClr val="151515"/>
                  </a:solidFill>
                  <a:latin typeface="Verdana"/>
                  <a:cs typeface="Verdana"/>
                </a:rPr>
                <a:t>we</a:t>
              </a:r>
              <a:endParaRPr sz="1800" dirty="0">
                <a:latin typeface="Verdana"/>
                <a:cs typeface="Verdana"/>
              </a:endParaRPr>
            </a:p>
            <a:p>
              <a:pPr marL="241300">
                <a:lnSpc>
                  <a:spcPct val="100000"/>
                </a:lnSpc>
                <a:spcBef>
                  <a:spcPts val="35"/>
                </a:spcBef>
              </a:pP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a:t>
              </a:r>
              <a:r>
                <a:rPr sz="1800" spc="5" dirty="0">
                  <a:solidFill>
                    <a:srgbClr val="151515"/>
                  </a:solidFill>
                  <a:latin typeface="Verdana"/>
                  <a:cs typeface="Verdana"/>
                </a:rPr>
                <a:t> </a:t>
              </a:r>
              <a:r>
                <a:rPr sz="1800" spc="-30" dirty="0">
                  <a:solidFill>
                    <a:srgbClr val="151515"/>
                  </a:solidFill>
                  <a:latin typeface="Verdana"/>
                  <a:cs typeface="Verdana"/>
                </a:rPr>
                <a:t>us</a:t>
              </a:r>
              <a:r>
                <a:rPr sz="1800" spc="-15" dirty="0">
                  <a:solidFill>
                    <a:srgbClr val="151515"/>
                  </a:solidFill>
                  <a:latin typeface="Verdana"/>
                  <a:cs typeface="Verdana"/>
                </a:rPr>
                <a:t>e</a:t>
              </a:r>
              <a:r>
                <a:rPr sz="1800" spc="-30" dirty="0">
                  <a:solidFill>
                    <a:srgbClr val="151515"/>
                  </a:solidFill>
                  <a:latin typeface="Verdana"/>
                  <a:cs typeface="Verdana"/>
                </a:rPr>
                <a:t> </a:t>
              </a:r>
              <a:r>
                <a:rPr sz="1800" spc="-25" dirty="0">
                  <a:solidFill>
                    <a:srgbClr val="151515"/>
                  </a:solidFill>
                  <a:latin typeface="Verdana"/>
                  <a:cs typeface="Verdana"/>
                </a:rPr>
                <a:t>t</a:t>
              </a:r>
              <a:r>
                <a:rPr sz="1800" spc="-15" dirty="0">
                  <a:solidFill>
                    <a:srgbClr val="151515"/>
                  </a:solidFill>
                  <a:latin typeface="Verdana"/>
                  <a:cs typeface="Verdana"/>
                </a:rPr>
                <a:t>o</a:t>
              </a:r>
              <a:r>
                <a:rPr sz="1800" spc="-10" dirty="0">
                  <a:solidFill>
                    <a:srgbClr val="151515"/>
                  </a:solidFill>
                  <a:latin typeface="Verdana"/>
                  <a:cs typeface="Verdana"/>
                </a:rPr>
                <a:t> </a:t>
              </a:r>
              <a:r>
                <a:rPr sz="1800" spc="-30" dirty="0">
                  <a:solidFill>
                    <a:srgbClr val="151515"/>
                  </a:solidFill>
                  <a:latin typeface="Verdana"/>
                  <a:cs typeface="Verdana"/>
                </a:rPr>
                <a:t>ach</a:t>
              </a:r>
              <a:r>
                <a:rPr sz="1800" spc="10" dirty="0">
                  <a:solidFill>
                    <a:srgbClr val="151515"/>
                  </a:solidFill>
                  <a:latin typeface="Verdana"/>
                  <a:cs typeface="Verdana"/>
                </a:rPr>
                <a:t>i</a:t>
              </a:r>
              <a:r>
                <a:rPr sz="1800" spc="-35" dirty="0">
                  <a:solidFill>
                    <a:srgbClr val="151515"/>
                  </a:solidFill>
                  <a:latin typeface="Verdana"/>
                  <a:cs typeface="Verdana"/>
                </a:rPr>
                <a:t>e</a:t>
              </a:r>
              <a:r>
                <a:rPr sz="1800" spc="-65" dirty="0">
                  <a:solidFill>
                    <a:srgbClr val="151515"/>
                  </a:solidFill>
                  <a:latin typeface="Verdana"/>
                  <a:cs typeface="Verdana"/>
                </a:rPr>
                <a:t>v</a:t>
              </a:r>
              <a:r>
                <a:rPr sz="1800" spc="-15" dirty="0">
                  <a:solidFill>
                    <a:srgbClr val="151515"/>
                  </a:solidFill>
                  <a:latin typeface="Verdana"/>
                  <a:cs typeface="Verdana"/>
                </a:rPr>
                <a:t>e</a:t>
              </a:r>
              <a:r>
                <a:rPr sz="1800" spc="-4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30" dirty="0">
                  <a:solidFill>
                    <a:srgbClr val="151515"/>
                  </a:solidFill>
                  <a:latin typeface="Verdana"/>
                  <a:cs typeface="Verdana"/>
                </a:rPr>
                <a:t>m</a:t>
              </a:r>
              <a:r>
                <a:rPr sz="1800" spc="-10" dirty="0">
                  <a:solidFill>
                    <a:srgbClr val="151515"/>
                  </a:solidFill>
                  <a:latin typeface="Verdana"/>
                  <a:cs typeface="Verdana"/>
                </a:rPr>
                <a:t>.</a:t>
              </a:r>
              <a:endParaRPr sz="1800" dirty="0">
                <a:latin typeface="Verdana"/>
                <a:cs typeface="Verdana"/>
              </a:endParaRPr>
            </a:p>
            <a:p>
              <a:pPr marL="241300" marR="1083945">
                <a:lnSpc>
                  <a:spcPct val="102200"/>
                </a:lnSpc>
                <a:spcBef>
                  <a:spcPts val="695"/>
                </a:spcBef>
              </a:pPr>
              <a:r>
                <a:rPr sz="1800" i="1" spc="-5" dirty="0">
                  <a:solidFill>
                    <a:srgbClr val="151515"/>
                  </a:solidFill>
                  <a:latin typeface="Verdana"/>
                  <a:cs typeface="Verdana"/>
                </a:rPr>
                <a:t>Q</a:t>
              </a:r>
              <a:r>
                <a:rPr sz="1800" i="1" spc="-30" dirty="0">
                  <a:solidFill>
                    <a:srgbClr val="151515"/>
                  </a:solidFill>
                  <a:latin typeface="Verdana"/>
                  <a:cs typeface="Verdana"/>
                </a:rPr>
                <a:t>ua</a:t>
              </a:r>
              <a:r>
                <a:rPr sz="1800" i="1" spc="-15" dirty="0">
                  <a:solidFill>
                    <a:srgbClr val="151515"/>
                  </a:solidFill>
                  <a:latin typeface="Verdana"/>
                  <a:cs typeface="Verdana"/>
                </a:rPr>
                <a:t>li</a:t>
              </a:r>
              <a:r>
                <a:rPr sz="1800" i="1" spc="-20" dirty="0">
                  <a:solidFill>
                    <a:srgbClr val="151515"/>
                  </a:solidFill>
                  <a:latin typeface="Verdana"/>
                  <a:cs typeface="Verdana"/>
                </a:rPr>
                <a:t>f</a:t>
              </a:r>
              <a:r>
                <a:rPr sz="1800" i="1" spc="-15" dirty="0">
                  <a:solidFill>
                    <a:srgbClr val="151515"/>
                  </a:solidFill>
                  <a:latin typeface="Verdana"/>
                  <a:cs typeface="Verdana"/>
                </a:rPr>
                <a:t>i</a:t>
              </a:r>
              <a:r>
                <a:rPr sz="1800" i="1" spc="-25" dirty="0">
                  <a:solidFill>
                    <a:srgbClr val="151515"/>
                  </a:solidFill>
                  <a:latin typeface="Verdana"/>
                  <a:cs typeface="Verdana"/>
                </a:rPr>
                <a:t>ca</a:t>
              </a:r>
              <a:r>
                <a:rPr sz="1800" i="1" spc="-15" dirty="0">
                  <a:solidFill>
                    <a:srgbClr val="151515"/>
                  </a:solidFill>
                  <a:latin typeface="Verdana"/>
                  <a:cs typeface="Verdana"/>
                </a:rPr>
                <a:t>ti</a:t>
              </a:r>
              <a:r>
                <a:rPr sz="1800" i="1" spc="-30" dirty="0">
                  <a:solidFill>
                    <a:srgbClr val="151515"/>
                  </a:solidFill>
                  <a:latin typeface="Verdana"/>
                  <a:cs typeface="Verdana"/>
                </a:rPr>
                <a:t>ons</a:t>
              </a:r>
              <a:r>
                <a:rPr sz="1800" dirty="0">
                  <a:solidFill>
                    <a:srgbClr val="151515"/>
                  </a:solidFill>
                  <a:latin typeface="Verdana"/>
                  <a:cs typeface="Verdana"/>
                </a:rPr>
                <a:t>:</a:t>
              </a:r>
              <a:r>
                <a:rPr sz="1800" spc="-15"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hos</a:t>
              </a:r>
              <a:r>
                <a:rPr sz="1800" spc="-15" dirty="0">
                  <a:solidFill>
                    <a:srgbClr val="151515"/>
                  </a:solidFill>
                  <a:latin typeface="Verdana"/>
                  <a:cs typeface="Verdana"/>
                </a:rPr>
                <a:t>e</a:t>
              </a:r>
              <a:r>
                <a:rPr sz="1800" spc="-5" dirty="0">
                  <a:solidFill>
                    <a:srgbClr val="151515"/>
                  </a:solidFill>
                  <a:latin typeface="Verdana"/>
                  <a:cs typeface="Verdana"/>
                </a:rPr>
                <a:t> </a:t>
              </a:r>
              <a:r>
                <a:rPr sz="1800" spc="-35" dirty="0">
                  <a:solidFill>
                    <a:srgbClr val="151515"/>
                  </a:solidFill>
                  <a:latin typeface="Verdana"/>
                  <a:cs typeface="Verdana"/>
                </a:rPr>
                <a:t>me</a:t>
              </a:r>
              <a:r>
                <a:rPr sz="1800" spc="-15" dirty="0">
                  <a:solidFill>
                    <a:srgbClr val="151515"/>
                  </a:solidFill>
                  <a:latin typeface="Verdana"/>
                  <a:cs typeface="Verdana"/>
                </a:rPr>
                <a:t>t</a:t>
              </a:r>
              <a:r>
                <a:rPr sz="1800" spc="-30" dirty="0">
                  <a:solidFill>
                    <a:srgbClr val="151515"/>
                  </a:solidFill>
                  <a:latin typeface="Verdana"/>
                  <a:cs typeface="Verdana"/>
                </a:rPr>
                <a:t>ho</a:t>
              </a:r>
              <a:r>
                <a:rPr sz="1800" spc="-20" dirty="0">
                  <a:solidFill>
                    <a:srgbClr val="151515"/>
                  </a:solidFill>
                  <a:latin typeface="Verdana"/>
                  <a:cs typeface="Verdana"/>
                </a:rPr>
                <a:t>d</a:t>
              </a:r>
              <a:r>
                <a:rPr sz="1800" spc="-25" dirty="0">
                  <a:solidFill>
                    <a:srgbClr val="151515"/>
                  </a:solidFill>
                  <a:latin typeface="Verdana"/>
                  <a:cs typeface="Verdana"/>
                </a:rPr>
                <a:t>s</a:t>
              </a:r>
              <a:r>
                <a:rPr sz="1800" spc="-10" dirty="0">
                  <a:solidFill>
                    <a:srgbClr val="151515"/>
                  </a:solidFill>
                  <a:latin typeface="Verdana"/>
                  <a:cs typeface="Verdana"/>
                </a:rPr>
                <a:t>,</a:t>
              </a:r>
              <a:r>
                <a:rPr sz="1800" spc="-30" dirty="0">
                  <a:solidFill>
                    <a:srgbClr val="151515"/>
                  </a:solidFill>
                  <a:latin typeface="Verdana"/>
                  <a:cs typeface="Verdana"/>
                </a:rPr>
                <a:t> </a:t>
              </a:r>
              <a:r>
                <a:rPr sz="1800" spc="-15" dirty="0">
                  <a:solidFill>
                    <a:srgbClr val="151515"/>
                  </a:solidFill>
                  <a:latin typeface="Verdana"/>
                  <a:cs typeface="Verdana"/>
                </a:rPr>
                <a:t>t</a:t>
              </a:r>
              <a:r>
                <a:rPr sz="1800" spc="-25" dirty="0">
                  <a:solidFill>
                    <a:srgbClr val="151515"/>
                  </a:solidFill>
                  <a:latin typeface="Verdana"/>
                  <a:cs typeface="Verdana"/>
                </a:rPr>
                <a:t>hes</a:t>
              </a:r>
              <a:r>
                <a:rPr sz="1800" spc="-15" dirty="0">
                  <a:solidFill>
                    <a:srgbClr val="151515"/>
                  </a:solidFill>
                  <a:latin typeface="Verdana"/>
                  <a:cs typeface="Verdana"/>
                </a:rPr>
                <a:t>e</a:t>
              </a:r>
              <a:r>
                <a:rPr sz="1800" dirty="0">
                  <a:solidFill>
                    <a:srgbClr val="151515"/>
                  </a:solidFill>
                  <a:latin typeface="Verdana"/>
                  <a:cs typeface="Verdana"/>
                </a:rPr>
                <a:t> </a:t>
              </a:r>
              <a:r>
                <a:rPr sz="1800" spc="-25" dirty="0">
                  <a:solidFill>
                    <a:srgbClr val="151515"/>
                  </a:solidFill>
                  <a:latin typeface="Verdana"/>
                  <a:cs typeface="Verdana"/>
                </a:rPr>
                <a:t>ar</a:t>
              </a:r>
              <a:r>
                <a:rPr sz="1800" spc="-15" dirty="0">
                  <a:solidFill>
                    <a:srgbClr val="151515"/>
                  </a:solidFill>
                  <a:latin typeface="Verdana"/>
                  <a:cs typeface="Verdana"/>
                </a:rPr>
                <a:t>e </a:t>
              </a:r>
              <a:r>
                <a:rPr sz="1800" spc="-30" dirty="0">
                  <a:solidFill>
                    <a:srgbClr val="151515"/>
                  </a:solidFill>
                  <a:latin typeface="Verdana"/>
                  <a:cs typeface="Verdana"/>
                </a:rPr>
                <a:t>ou</a:t>
              </a:r>
              <a:r>
                <a:rPr sz="1800" spc="-10" dirty="0">
                  <a:solidFill>
                    <a:srgbClr val="151515"/>
                  </a:solidFill>
                  <a:latin typeface="Verdana"/>
                  <a:cs typeface="Verdana"/>
                </a:rPr>
                <a:t>r </a:t>
              </a:r>
              <a:r>
                <a:rPr sz="1800" spc="-20" dirty="0">
                  <a:solidFill>
                    <a:srgbClr val="151515"/>
                  </a:solidFill>
                  <a:latin typeface="Verdana"/>
                  <a:cs typeface="Verdana"/>
                </a:rPr>
                <a:t>q</a:t>
              </a:r>
              <a:r>
                <a:rPr sz="1800" spc="-30" dirty="0">
                  <a:solidFill>
                    <a:srgbClr val="151515"/>
                  </a:solidFill>
                  <a:latin typeface="Verdana"/>
                  <a:cs typeface="Verdana"/>
                </a:rPr>
                <a:t>ua</a:t>
              </a:r>
              <a:r>
                <a:rPr sz="1800" spc="10" dirty="0">
                  <a:solidFill>
                    <a:srgbClr val="151515"/>
                  </a:solidFill>
                  <a:latin typeface="Verdana"/>
                  <a:cs typeface="Verdana"/>
                </a:rPr>
                <a:t>li</a:t>
              </a:r>
              <a:r>
                <a:rPr sz="1800" spc="-20" dirty="0">
                  <a:solidFill>
                    <a:srgbClr val="151515"/>
                  </a:solidFill>
                  <a:latin typeface="Verdana"/>
                  <a:cs typeface="Verdana"/>
                </a:rPr>
                <a:t>f</a:t>
              </a:r>
              <a:r>
                <a:rPr sz="1800" spc="10" dirty="0">
                  <a:solidFill>
                    <a:srgbClr val="151515"/>
                  </a:solidFill>
                  <a:latin typeface="Verdana"/>
                  <a:cs typeface="Verdana"/>
                </a:rPr>
                <a:t>i</a:t>
              </a:r>
              <a:r>
                <a:rPr sz="1800" spc="-25" dirty="0">
                  <a:solidFill>
                    <a:srgbClr val="151515"/>
                  </a:solidFill>
                  <a:latin typeface="Verdana"/>
                  <a:cs typeface="Verdana"/>
                </a:rPr>
                <a:t>ca</a:t>
              </a:r>
              <a:r>
                <a:rPr sz="1800" spc="-5" dirty="0">
                  <a:solidFill>
                    <a:srgbClr val="151515"/>
                  </a:solidFill>
                  <a:latin typeface="Verdana"/>
                  <a:cs typeface="Verdana"/>
                </a:rPr>
                <a:t>t</a:t>
              </a:r>
              <a:r>
                <a:rPr sz="1800" spc="10" dirty="0">
                  <a:solidFill>
                    <a:srgbClr val="151515"/>
                  </a:solidFill>
                  <a:latin typeface="Verdana"/>
                  <a:cs typeface="Verdana"/>
                </a:rPr>
                <a:t>i</a:t>
              </a:r>
              <a:r>
                <a:rPr sz="1800" spc="-30" dirty="0">
                  <a:solidFill>
                    <a:srgbClr val="151515"/>
                  </a:solidFill>
                  <a:latin typeface="Verdana"/>
                  <a:cs typeface="Verdana"/>
                </a:rPr>
                <a:t>on</a:t>
              </a:r>
              <a:r>
                <a:rPr sz="1800" spc="-10" dirty="0">
                  <a:solidFill>
                    <a:srgbClr val="151515"/>
                  </a:solidFill>
                  <a:latin typeface="Verdana"/>
                  <a:cs typeface="Verdana"/>
                </a:rPr>
                <a:t>s</a:t>
              </a:r>
              <a:r>
                <a:rPr sz="1800" spc="-25" dirty="0">
                  <a:solidFill>
                    <a:srgbClr val="151515"/>
                  </a:solidFill>
                  <a:latin typeface="Verdana"/>
                  <a:cs typeface="Verdana"/>
                </a:rPr>
                <a:t> </a:t>
              </a:r>
              <a:r>
                <a:rPr sz="1800" spc="-20" dirty="0">
                  <a:solidFill>
                    <a:srgbClr val="151515"/>
                  </a:solidFill>
                  <a:latin typeface="Verdana"/>
                  <a:cs typeface="Verdana"/>
                </a:rPr>
                <a:t>f</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20" dirty="0">
                  <a:solidFill>
                    <a:srgbClr val="151515"/>
                  </a:solidFill>
                  <a:latin typeface="Verdana"/>
                  <a:cs typeface="Verdana"/>
                </a:rPr>
                <a:t>p</a:t>
              </a:r>
              <a:r>
                <a:rPr sz="1800" spc="-35" dirty="0">
                  <a:solidFill>
                    <a:srgbClr val="151515"/>
                  </a:solidFill>
                  <a:latin typeface="Verdana"/>
                  <a:cs typeface="Verdana"/>
                </a:rPr>
                <a:t>e</a:t>
              </a:r>
              <a:r>
                <a:rPr sz="1800" spc="-25" dirty="0">
                  <a:solidFill>
                    <a:srgbClr val="151515"/>
                  </a:solidFill>
                  <a:latin typeface="Verdana"/>
                  <a:cs typeface="Verdana"/>
                </a:rPr>
                <a:t>r</a:t>
              </a:r>
              <a:r>
                <a:rPr sz="1800" spc="-20" dirty="0">
                  <a:solidFill>
                    <a:srgbClr val="151515"/>
                  </a:solidFill>
                  <a:latin typeface="Verdana"/>
                  <a:cs typeface="Verdana"/>
                </a:rPr>
                <a:t>f</a:t>
              </a:r>
              <a:r>
                <a:rPr sz="1800" spc="-25" dirty="0">
                  <a:solidFill>
                    <a:srgbClr val="151515"/>
                  </a:solidFill>
                  <a:latin typeface="Verdana"/>
                  <a:cs typeface="Verdana"/>
                </a:rPr>
                <a:t>or</a:t>
              </a:r>
              <a:r>
                <a:rPr sz="1800" spc="-30" dirty="0">
                  <a:solidFill>
                    <a:srgbClr val="151515"/>
                  </a:solidFill>
                  <a:latin typeface="Verdana"/>
                  <a:cs typeface="Verdana"/>
                </a:rPr>
                <a:t>m</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3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em</a:t>
              </a:r>
              <a:r>
                <a:rPr sz="1800" spc="-10" dirty="0">
                  <a:solidFill>
                    <a:srgbClr val="151515"/>
                  </a:solidFill>
                  <a:latin typeface="Verdana"/>
                  <a:cs typeface="Verdana"/>
                </a:rPr>
                <a:t>.</a:t>
              </a:r>
              <a:endParaRPr sz="1800" dirty="0">
                <a:latin typeface="Verdana"/>
                <a:cs typeface="Verdana"/>
              </a:endParaRPr>
            </a:p>
            <a:p>
              <a:pPr marL="241300">
                <a:lnSpc>
                  <a:spcPct val="100000"/>
                </a:lnSpc>
                <a:spcBef>
                  <a:spcPts val="645"/>
                </a:spcBef>
              </a:pPr>
              <a:r>
                <a:rPr sz="1800" i="1" spc="-15" dirty="0">
                  <a:solidFill>
                    <a:srgbClr val="151515"/>
                  </a:solidFill>
                  <a:latin typeface="Verdana"/>
                  <a:cs typeface="Verdana"/>
                </a:rPr>
                <a:t>Bu</a:t>
              </a:r>
              <a:r>
                <a:rPr sz="1800" i="1" spc="-20" dirty="0">
                  <a:solidFill>
                    <a:srgbClr val="151515"/>
                  </a:solidFill>
                  <a:latin typeface="Verdana"/>
                  <a:cs typeface="Verdana"/>
                </a:rPr>
                <a:t>dge</a:t>
              </a:r>
              <a:r>
                <a:rPr sz="1800" i="1" spc="-15" dirty="0">
                  <a:solidFill>
                    <a:srgbClr val="151515"/>
                  </a:solidFill>
                  <a:latin typeface="Verdana"/>
                  <a:cs typeface="Verdana"/>
                </a:rPr>
                <a:t>t</a:t>
              </a:r>
              <a:r>
                <a:rPr sz="1800" dirty="0">
                  <a:solidFill>
                    <a:srgbClr val="151515"/>
                  </a:solidFill>
                  <a:latin typeface="Verdana"/>
                  <a:cs typeface="Verdana"/>
                </a:rPr>
                <a:t>:</a:t>
              </a:r>
              <a:r>
                <a:rPr sz="1800" spc="-15" dirty="0">
                  <a:solidFill>
                    <a:srgbClr val="151515"/>
                  </a:solidFill>
                  <a:latin typeface="Verdana"/>
                  <a:cs typeface="Verdana"/>
                </a:rPr>
                <a:t> </a:t>
              </a:r>
              <a:r>
                <a:rPr sz="1800" spc="-10" dirty="0">
                  <a:solidFill>
                    <a:srgbClr val="151515"/>
                  </a:solidFill>
                  <a:latin typeface="Verdana"/>
                  <a:cs typeface="Verdana"/>
                </a:rPr>
                <a:t>G</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thos</a:t>
              </a:r>
              <a:r>
                <a:rPr sz="1800"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q</a:t>
              </a:r>
              <a:r>
                <a:rPr sz="1800" spc="-15" dirty="0">
                  <a:solidFill>
                    <a:srgbClr val="151515"/>
                  </a:solidFill>
                  <a:latin typeface="Verdana"/>
                  <a:cs typeface="Verdana"/>
                </a:rPr>
                <a:t>u</a:t>
              </a:r>
              <a:r>
                <a:rPr sz="1800" spc="-20" dirty="0">
                  <a:solidFill>
                    <a:srgbClr val="151515"/>
                  </a:solidFill>
                  <a:latin typeface="Verdana"/>
                  <a:cs typeface="Verdana"/>
                </a:rPr>
                <a:t>a</a:t>
              </a:r>
              <a:r>
                <a:rPr sz="1800" spc="5" dirty="0">
                  <a:solidFill>
                    <a:srgbClr val="151515"/>
                  </a:solidFill>
                  <a:latin typeface="Verdana"/>
                  <a:cs typeface="Verdana"/>
                </a:rPr>
                <a:t>li</a:t>
              </a:r>
              <a:r>
                <a:rPr sz="1800" spc="-10" dirty="0">
                  <a:solidFill>
                    <a:srgbClr val="151515"/>
                  </a:solidFill>
                  <a:latin typeface="Verdana"/>
                  <a:cs typeface="Verdana"/>
                </a:rPr>
                <a:t>f</a:t>
              </a:r>
              <a:r>
                <a:rPr sz="1800" spc="5" dirty="0">
                  <a:solidFill>
                    <a:srgbClr val="151515"/>
                  </a:solidFill>
                  <a:latin typeface="Verdana"/>
                  <a:cs typeface="Verdana"/>
                </a:rPr>
                <a:t>i</a:t>
              </a:r>
              <a:r>
                <a:rPr sz="1800" spc="-15" dirty="0">
                  <a:solidFill>
                    <a:srgbClr val="151515"/>
                  </a:solidFill>
                  <a:latin typeface="Verdana"/>
                  <a:cs typeface="Verdana"/>
                </a:rPr>
                <a:t>ca</a:t>
              </a:r>
              <a:r>
                <a:rPr sz="1800" spc="-5" dirty="0">
                  <a:solidFill>
                    <a:srgbClr val="151515"/>
                  </a:solidFill>
                  <a:latin typeface="Verdana"/>
                  <a:cs typeface="Verdana"/>
                </a:rPr>
                <a:t>t</a:t>
              </a:r>
              <a:r>
                <a:rPr sz="1800" spc="5" dirty="0">
                  <a:solidFill>
                    <a:srgbClr val="151515"/>
                  </a:solidFill>
                  <a:latin typeface="Verdana"/>
                  <a:cs typeface="Verdana"/>
                </a:rPr>
                <a:t>i</a:t>
              </a:r>
              <a:r>
                <a:rPr sz="1800" spc="-15" dirty="0">
                  <a:solidFill>
                    <a:srgbClr val="151515"/>
                  </a:solidFill>
                  <a:latin typeface="Verdana"/>
                  <a:cs typeface="Verdana"/>
                </a:rPr>
                <a:t>on</a:t>
              </a:r>
              <a:r>
                <a:rPr sz="1800" dirty="0">
                  <a:solidFill>
                    <a:srgbClr val="151515"/>
                  </a:solidFill>
                  <a:latin typeface="Verdana"/>
                  <a:cs typeface="Verdana"/>
                </a:rPr>
                <a:t>s</a:t>
              </a:r>
              <a:r>
                <a:rPr sz="1800" spc="-40"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15" dirty="0">
                  <a:solidFill>
                    <a:srgbClr val="151515"/>
                  </a:solidFill>
                  <a:latin typeface="Verdana"/>
                  <a:cs typeface="Verdana"/>
                </a:rPr>
                <a:t> m</a:t>
              </a:r>
              <a:r>
                <a:rPr sz="1800" spc="-20" dirty="0">
                  <a:solidFill>
                    <a:srgbClr val="151515"/>
                  </a:solidFill>
                  <a:latin typeface="Verdana"/>
                  <a:cs typeface="Verdana"/>
                </a:rPr>
                <a:t>e</a:t>
              </a:r>
              <a:r>
                <a:rPr sz="1800" spc="-15" dirty="0">
                  <a:solidFill>
                    <a:srgbClr val="151515"/>
                  </a:solidFill>
                  <a:latin typeface="Verdana"/>
                  <a:cs typeface="Verdana"/>
                </a:rPr>
                <a:t>tho</a:t>
              </a:r>
              <a:r>
                <a:rPr sz="1800" spc="-20" dirty="0">
                  <a:solidFill>
                    <a:srgbClr val="151515"/>
                  </a:solidFill>
                  <a:latin typeface="Verdana"/>
                  <a:cs typeface="Verdana"/>
                </a:rPr>
                <a:t>d</a:t>
              </a:r>
              <a:r>
                <a:rPr sz="1800" spc="-15" dirty="0">
                  <a:solidFill>
                    <a:srgbClr val="151515"/>
                  </a:solidFill>
                  <a:latin typeface="Verdana"/>
                  <a:cs typeface="Verdana"/>
                </a:rPr>
                <a:t>s</a:t>
              </a:r>
              <a:r>
                <a:rPr sz="1800" dirty="0">
                  <a:solidFill>
                    <a:srgbClr val="151515"/>
                  </a:solidFill>
                  <a:latin typeface="Verdana"/>
                  <a:cs typeface="Verdana"/>
                </a:rPr>
                <a:t>,</a:t>
              </a:r>
              <a:r>
                <a:rPr sz="1800" spc="-30" dirty="0">
                  <a:solidFill>
                    <a:srgbClr val="151515"/>
                  </a:solidFill>
                  <a:latin typeface="Verdana"/>
                  <a:cs typeface="Verdana"/>
                </a:rPr>
                <a:t> </a:t>
              </a:r>
              <a:r>
                <a:rPr sz="1800" spc="-15" dirty="0">
                  <a:solidFill>
                    <a:srgbClr val="151515"/>
                  </a:solidFill>
                  <a:latin typeface="Verdana"/>
                  <a:cs typeface="Verdana"/>
                </a:rPr>
                <a:t>th</a:t>
              </a:r>
              <a:r>
                <a:rPr sz="1800" spc="5" dirty="0">
                  <a:solidFill>
                    <a:srgbClr val="151515"/>
                  </a:solidFill>
                  <a:latin typeface="Verdana"/>
                  <a:cs typeface="Verdana"/>
                </a:rPr>
                <a:t>i</a:t>
              </a:r>
              <a:r>
                <a:rPr sz="1800" dirty="0">
                  <a:solidFill>
                    <a:srgbClr val="151515"/>
                  </a:solidFill>
                  <a:latin typeface="Verdana"/>
                  <a:cs typeface="Verdana"/>
                </a:rPr>
                <a:t>s</a:t>
              </a:r>
              <a:r>
                <a:rPr sz="1800" spc="-15" dirty="0">
                  <a:solidFill>
                    <a:srgbClr val="151515"/>
                  </a:solidFill>
                  <a:latin typeface="Verdana"/>
                  <a:cs typeface="Verdana"/>
                </a:rPr>
                <a:t> </a:t>
              </a:r>
              <a:r>
                <a:rPr sz="1800" spc="5" dirty="0">
                  <a:solidFill>
                    <a:srgbClr val="151515"/>
                  </a:solidFill>
                  <a:latin typeface="Verdana"/>
                  <a:cs typeface="Verdana"/>
                </a:rPr>
                <a:t>i</a:t>
              </a:r>
              <a:r>
                <a:rPr sz="1800" dirty="0">
                  <a:solidFill>
                    <a:srgbClr val="151515"/>
                  </a:solidFill>
                  <a:latin typeface="Verdana"/>
                  <a:cs typeface="Verdana"/>
                </a:rPr>
                <a:t>s</a:t>
              </a:r>
              <a:r>
                <a:rPr sz="1800" spc="-15" dirty="0">
                  <a:solidFill>
                    <a:srgbClr val="151515"/>
                  </a:solidFill>
                  <a:latin typeface="Verdana"/>
                  <a:cs typeface="Verdana"/>
                </a:rPr>
                <a:t> ho</a:t>
              </a:r>
              <a:r>
                <a:rPr sz="1800" dirty="0">
                  <a:solidFill>
                    <a:srgbClr val="151515"/>
                  </a:solidFill>
                  <a:latin typeface="Verdana"/>
                  <a:cs typeface="Verdana"/>
                </a:rPr>
                <a:t>w</a:t>
              </a:r>
              <a:endParaRPr sz="1800" dirty="0">
                <a:latin typeface="Verdana"/>
                <a:cs typeface="Verdana"/>
              </a:endParaRPr>
            </a:p>
            <a:p>
              <a:pPr marL="241300">
                <a:lnSpc>
                  <a:spcPct val="100000"/>
                </a:lnSpc>
                <a:spcBef>
                  <a:spcPts val="35"/>
                </a:spcBef>
              </a:pPr>
              <a:r>
                <a:rPr sz="1800" spc="-30" dirty="0">
                  <a:solidFill>
                    <a:srgbClr val="151515"/>
                  </a:solidFill>
                  <a:latin typeface="Verdana"/>
                  <a:cs typeface="Verdana"/>
                </a:rPr>
                <a:t>muc</a:t>
              </a:r>
              <a:r>
                <a:rPr sz="1800" spc="-15" dirty="0">
                  <a:solidFill>
                    <a:srgbClr val="151515"/>
                  </a:solidFill>
                  <a:latin typeface="Verdana"/>
                  <a:cs typeface="Verdana"/>
                </a:rPr>
                <a:t>h</a:t>
              </a:r>
              <a:r>
                <a:rPr sz="1800" spc="-3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15"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p</a:t>
              </a:r>
              <a:r>
                <a:rPr sz="1800" spc="-25" dirty="0">
                  <a:solidFill>
                    <a:srgbClr val="151515"/>
                  </a:solidFill>
                  <a:latin typeface="Verdana"/>
                  <a:cs typeface="Verdana"/>
                </a:rPr>
                <a:t>ro</a:t>
              </a:r>
              <a:r>
                <a:rPr sz="1800" dirty="0">
                  <a:solidFill>
                    <a:srgbClr val="151515"/>
                  </a:solidFill>
                  <a:latin typeface="Verdana"/>
                  <a:cs typeface="Verdana"/>
                </a:rPr>
                <a:t>j</a:t>
              </a:r>
              <a:r>
                <a:rPr sz="1800" spc="-35" dirty="0">
                  <a:solidFill>
                    <a:srgbClr val="151515"/>
                  </a:solidFill>
                  <a:latin typeface="Verdana"/>
                  <a:cs typeface="Verdana"/>
                </a:rPr>
                <a:t>e</a:t>
              </a:r>
              <a:r>
                <a:rPr sz="1800" spc="-5" dirty="0">
                  <a:solidFill>
                    <a:srgbClr val="151515"/>
                  </a:solidFill>
                  <a:latin typeface="Verdana"/>
                  <a:cs typeface="Verdana"/>
                </a:rPr>
                <a:t>c</a:t>
              </a:r>
              <a:r>
                <a:rPr sz="1800" dirty="0">
                  <a:solidFill>
                    <a:srgbClr val="151515"/>
                  </a:solidFill>
                  <a:latin typeface="Verdana"/>
                  <a:cs typeface="Verdana"/>
                </a:rPr>
                <a:t>t</a:t>
              </a:r>
              <a:r>
                <a:rPr sz="1800" spc="10"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a:t>
              </a:r>
              <a:r>
                <a:rPr sz="1800" spc="5" dirty="0">
                  <a:solidFill>
                    <a:srgbClr val="151515"/>
                  </a:solidFill>
                  <a:latin typeface="Verdana"/>
                  <a:cs typeface="Verdana"/>
                </a:rPr>
                <a:t> </a:t>
              </a:r>
              <a:r>
                <a:rPr sz="1800" spc="-25" dirty="0">
                  <a:solidFill>
                    <a:srgbClr val="151515"/>
                  </a:solidFill>
                  <a:latin typeface="Verdana"/>
                  <a:cs typeface="Verdana"/>
                </a:rPr>
                <a:t>cos</a:t>
              </a:r>
              <a:r>
                <a:rPr sz="1800" spc="-15" dirty="0">
                  <a:solidFill>
                    <a:srgbClr val="151515"/>
                  </a:solidFill>
                  <a:latin typeface="Verdana"/>
                  <a:cs typeface="Verdana"/>
                </a:rPr>
                <a:t>t</a:t>
              </a:r>
              <a:r>
                <a:rPr sz="1800" spc="-10" dirty="0">
                  <a:solidFill>
                    <a:srgbClr val="151515"/>
                  </a:solidFill>
                  <a:latin typeface="Verdana"/>
                  <a:cs typeface="Verdana"/>
                </a:rPr>
                <a:t>.</a:t>
              </a:r>
              <a:endParaRPr sz="1800" dirty="0">
                <a:latin typeface="Verdana"/>
                <a:cs typeface="Verdana"/>
              </a:endParaRPr>
            </a:p>
            <a:p>
              <a:pPr marL="12700" marR="34925">
                <a:lnSpc>
                  <a:spcPct val="101600"/>
                </a:lnSpc>
                <a:spcBef>
                  <a:spcPts val="610"/>
                </a:spcBef>
              </a:pPr>
              <a:r>
                <a:rPr lang="en-US" sz="1800" i="1" spc="-25" dirty="0" smtClean="0">
                  <a:solidFill>
                    <a:srgbClr val="151515"/>
                  </a:solidFill>
                  <a:latin typeface="Verdana"/>
                  <a:cs typeface="Verdana"/>
                </a:rPr>
                <a:t>   </a:t>
              </a:r>
              <a:r>
                <a:rPr sz="1800" i="1" spc="-25" dirty="0" smtClean="0">
                  <a:solidFill>
                    <a:srgbClr val="151515"/>
                  </a:solidFill>
                  <a:latin typeface="Verdana"/>
                  <a:cs typeface="Verdana"/>
                </a:rPr>
                <a:t>B</a:t>
              </a:r>
              <a:r>
                <a:rPr sz="1800" i="1" spc="-35" dirty="0" smtClean="0">
                  <a:solidFill>
                    <a:srgbClr val="151515"/>
                  </a:solidFill>
                  <a:latin typeface="Verdana"/>
                  <a:cs typeface="Verdana"/>
                </a:rPr>
                <a:t>e</a:t>
              </a:r>
              <a:r>
                <a:rPr sz="1800" i="1" spc="-30" dirty="0" smtClean="0">
                  <a:solidFill>
                    <a:srgbClr val="151515"/>
                  </a:solidFill>
                  <a:latin typeface="Verdana"/>
                  <a:cs typeface="Verdana"/>
                </a:rPr>
                <a:t>n</a:t>
              </a:r>
              <a:r>
                <a:rPr sz="1800" i="1" spc="-35" dirty="0" smtClean="0">
                  <a:solidFill>
                    <a:srgbClr val="151515"/>
                  </a:solidFill>
                  <a:latin typeface="Verdana"/>
                  <a:cs typeface="Verdana"/>
                </a:rPr>
                <a:t>e</a:t>
              </a:r>
              <a:r>
                <a:rPr sz="1800" i="1" spc="-20" dirty="0" smtClean="0">
                  <a:solidFill>
                    <a:srgbClr val="151515"/>
                  </a:solidFill>
                  <a:latin typeface="Verdana"/>
                  <a:cs typeface="Verdana"/>
                </a:rPr>
                <a:t>f</a:t>
              </a:r>
              <a:r>
                <a:rPr sz="1800" i="1" spc="-15" dirty="0" smtClean="0">
                  <a:solidFill>
                    <a:srgbClr val="151515"/>
                  </a:solidFill>
                  <a:latin typeface="Verdana"/>
                  <a:cs typeface="Verdana"/>
                </a:rPr>
                <a:t>it</a:t>
              </a:r>
              <a:r>
                <a:rPr sz="1800" i="1" spc="-30" dirty="0" smtClean="0">
                  <a:solidFill>
                    <a:srgbClr val="151515"/>
                  </a:solidFill>
                  <a:latin typeface="Verdana"/>
                  <a:cs typeface="Verdana"/>
                </a:rPr>
                <a:t>s</a:t>
              </a:r>
              <a:r>
                <a:rPr sz="1800" dirty="0">
                  <a:solidFill>
                    <a:srgbClr val="151515"/>
                  </a:solidFill>
                  <a:latin typeface="Verdana"/>
                  <a:cs typeface="Verdana"/>
                </a:rPr>
                <a:t>:</a:t>
              </a:r>
              <a:r>
                <a:rPr sz="1800" spc="-15"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a:t>
              </a:r>
              <a:r>
                <a:rPr sz="1800" spc="-35" dirty="0">
                  <a:solidFill>
                    <a:srgbClr val="151515"/>
                  </a:solidFill>
                  <a:latin typeface="Verdana"/>
                  <a:cs typeface="Verdana"/>
                </a:rPr>
                <a:t>e</a:t>
              </a:r>
              <a:r>
                <a:rPr sz="1800" spc="-20" dirty="0">
                  <a:solidFill>
                    <a:srgbClr val="151515"/>
                  </a:solidFill>
                  <a:latin typeface="Verdana"/>
                  <a:cs typeface="Verdana"/>
                </a:rPr>
                <a:t>ff</a:t>
              </a:r>
              <a:r>
                <a:rPr sz="1800" spc="-25" dirty="0">
                  <a:solidFill>
                    <a:srgbClr val="151515"/>
                  </a:solidFill>
                  <a:latin typeface="Verdana"/>
                  <a:cs typeface="Verdana"/>
                </a:rPr>
                <a:t>or</a:t>
              </a:r>
              <a:r>
                <a:rPr sz="1800" spc="-5" dirty="0">
                  <a:solidFill>
                    <a:srgbClr val="151515"/>
                  </a:solidFill>
                  <a:latin typeface="Verdana"/>
                  <a:cs typeface="Verdana"/>
                </a:rPr>
                <a:t>t</a:t>
              </a:r>
              <a:r>
                <a:rPr sz="1800" spc="-10" dirty="0">
                  <a:solidFill>
                    <a:srgbClr val="151515"/>
                  </a:solidFill>
                  <a:latin typeface="Verdana"/>
                  <a:cs typeface="Verdana"/>
                </a:rPr>
                <a:t>s</a:t>
              </a:r>
              <a:r>
                <a:rPr sz="1800" spc="10" dirty="0">
                  <a:solidFill>
                    <a:srgbClr val="151515"/>
                  </a:solidFill>
                  <a:latin typeface="Verdana"/>
                  <a:cs typeface="Verdana"/>
                </a:rPr>
                <a:t> </a:t>
              </a:r>
              <a:r>
                <a:rPr sz="1800" spc="-30" dirty="0">
                  <a:solidFill>
                    <a:srgbClr val="151515"/>
                  </a:solidFill>
                  <a:latin typeface="Verdana"/>
                  <a:cs typeface="Verdana"/>
                </a:rPr>
                <a:t>an</a:t>
              </a:r>
              <a:r>
                <a:rPr sz="1800" dirty="0">
                  <a:solidFill>
                    <a:srgbClr val="151515"/>
                  </a:solidFill>
                  <a:latin typeface="Verdana"/>
                  <a:cs typeface="Verdana"/>
                </a:rPr>
                <a:t>d</a:t>
              </a:r>
              <a:r>
                <a:rPr sz="1800" spc="-15" dirty="0">
                  <a:solidFill>
                    <a:srgbClr val="151515"/>
                  </a:solidFill>
                  <a:latin typeface="Verdana"/>
                  <a:cs typeface="Verdana"/>
                </a:rPr>
                <a:t> </a:t>
              </a:r>
              <a:r>
                <a:rPr sz="1800" spc="-20" dirty="0">
                  <a:solidFill>
                    <a:srgbClr val="151515"/>
                  </a:solidFill>
                  <a:latin typeface="Verdana"/>
                  <a:cs typeface="Verdana"/>
                </a:rPr>
                <a:t>f</a:t>
              </a:r>
              <a:r>
                <a:rPr sz="1800" spc="-30" dirty="0">
                  <a:solidFill>
                    <a:srgbClr val="151515"/>
                  </a:solidFill>
                  <a:latin typeface="Verdana"/>
                  <a:cs typeface="Verdana"/>
                </a:rPr>
                <a:t>un</a:t>
              </a:r>
              <a:r>
                <a:rPr sz="1800" spc="-20" dirty="0">
                  <a:solidFill>
                    <a:srgbClr val="151515"/>
                  </a:solidFill>
                  <a:latin typeface="Verdana"/>
                  <a:cs typeface="Verdana"/>
                </a:rPr>
                <a:t>d</a:t>
              </a:r>
              <a:r>
                <a:rPr sz="1800" spc="-35" dirty="0">
                  <a:solidFill>
                    <a:srgbClr val="151515"/>
                  </a:solidFill>
                  <a:latin typeface="Verdana"/>
                  <a:cs typeface="Verdana"/>
                </a:rPr>
                <a:t>e</a:t>
              </a:r>
              <a:r>
                <a:rPr sz="1800" spc="-25" dirty="0">
                  <a:solidFill>
                    <a:srgbClr val="151515"/>
                  </a:solidFill>
                  <a:latin typeface="Verdana"/>
                  <a:cs typeface="Verdana"/>
                </a:rPr>
                <a:t>r</a:t>
              </a:r>
              <a:r>
                <a:rPr sz="1800" spc="-10" dirty="0">
                  <a:solidFill>
                    <a:srgbClr val="151515"/>
                  </a:solidFill>
                  <a:latin typeface="Verdana"/>
                  <a:cs typeface="Verdana"/>
                </a:rPr>
                <a:t>s</a:t>
              </a:r>
              <a:r>
                <a:rPr sz="1800" spc="-5" dirty="0">
                  <a:solidFill>
                    <a:srgbClr val="151515"/>
                  </a:solidFill>
                  <a:latin typeface="Verdana"/>
                  <a:cs typeface="Verdana"/>
                </a:rPr>
                <a:t> </a:t>
              </a:r>
              <a:r>
                <a:rPr sz="1800" spc="-30" dirty="0">
                  <a:solidFill>
                    <a:srgbClr val="151515"/>
                  </a:solidFill>
                  <a:latin typeface="Verdana"/>
                  <a:cs typeface="Verdana"/>
                </a:rPr>
                <a:t>su</a:t>
              </a:r>
              <a:r>
                <a:rPr sz="1800" spc="-10" dirty="0">
                  <a:solidFill>
                    <a:srgbClr val="151515"/>
                  </a:solidFill>
                  <a:latin typeface="Verdana"/>
                  <a:cs typeface="Verdana"/>
                </a:rPr>
                <a:t>pp</a:t>
              </a:r>
              <a:r>
                <a:rPr sz="1800" spc="-5" dirty="0">
                  <a:solidFill>
                    <a:srgbClr val="151515"/>
                  </a:solidFill>
                  <a:latin typeface="Verdana"/>
                  <a:cs typeface="Verdana"/>
                </a:rPr>
                <a:t>o</a:t>
              </a:r>
              <a:r>
                <a:rPr sz="1800" spc="-25" dirty="0">
                  <a:solidFill>
                    <a:srgbClr val="151515"/>
                  </a:solidFill>
                  <a:latin typeface="Verdana"/>
                  <a:cs typeface="Verdana"/>
                </a:rPr>
                <a:t>r</a:t>
              </a:r>
              <a:r>
                <a:rPr sz="1800" spc="-5" dirty="0">
                  <a:solidFill>
                    <a:srgbClr val="151515"/>
                  </a:solidFill>
                  <a:latin typeface="Verdana"/>
                  <a:cs typeface="Verdana"/>
                </a:rPr>
                <a:t>t</a:t>
              </a:r>
              <a:r>
                <a:rPr sz="1800" spc="-10" dirty="0">
                  <a:solidFill>
                    <a:srgbClr val="151515"/>
                  </a:solidFill>
                  <a:latin typeface="Verdana"/>
                  <a:cs typeface="Verdana"/>
                </a:rPr>
                <a:t>,</a:t>
              </a:r>
              <a:r>
                <a:rPr sz="1800" spc="-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5" dirty="0">
                  <a:solidFill>
                    <a:srgbClr val="151515"/>
                  </a:solidFill>
                  <a:latin typeface="Verdana"/>
                  <a:cs typeface="Verdana"/>
                </a:rPr>
                <a:t> </a:t>
              </a:r>
              <a:r>
                <a:rPr sz="1800" spc="-25" dirty="0">
                  <a:solidFill>
                    <a:srgbClr val="151515"/>
                  </a:solidFill>
                  <a:latin typeface="Verdana"/>
                  <a:cs typeface="Verdana"/>
                </a:rPr>
                <a:t>ar</a:t>
              </a:r>
              <a:r>
                <a:rPr sz="1800" spc="-15" dirty="0">
                  <a:solidFill>
                    <a:srgbClr val="151515"/>
                  </a:solidFill>
                  <a:latin typeface="Verdana"/>
                  <a:cs typeface="Verdana"/>
                </a:rPr>
                <a:t>e </a:t>
              </a:r>
              <a:r>
                <a:rPr lang="en-US" spc="-15" dirty="0">
                  <a:solidFill>
                    <a:srgbClr val="151515"/>
                  </a:solidFill>
                  <a:latin typeface="Verdana"/>
                  <a:cs typeface="Verdana"/>
                </a:rPr>
                <a:t/>
              </a:r>
              <a:br>
                <a:rPr lang="en-US" spc="-15" dirty="0">
                  <a:solidFill>
                    <a:srgbClr val="151515"/>
                  </a:solidFill>
                  <a:latin typeface="Verdana"/>
                  <a:cs typeface="Verdana"/>
                </a:rPr>
              </a:br>
              <a:r>
                <a:rPr lang="en-US" spc="-15" dirty="0" smtClean="0">
                  <a:solidFill>
                    <a:srgbClr val="151515"/>
                  </a:solidFill>
                  <a:latin typeface="Verdana"/>
                  <a:cs typeface="Verdana"/>
                </a:rPr>
                <a:t>   </a:t>
              </a:r>
              <a:r>
                <a:rPr sz="1800" spc="-15" dirty="0" smtClean="0">
                  <a:solidFill>
                    <a:srgbClr val="151515"/>
                  </a:solidFill>
                  <a:latin typeface="Verdana"/>
                  <a:cs typeface="Verdana"/>
                </a:rPr>
                <a:t>t</a:t>
              </a:r>
              <a:r>
                <a:rPr sz="1800" spc="-30" dirty="0" smtClean="0">
                  <a:solidFill>
                    <a:srgbClr val="151515"/>
                  </a:solidFill>
                  <a:latin typeface="Verdana"/>
                  <a:cs typeface="Verdana"/>
                </a:rPr>
                <a:t>h</a:t>
              </a:r>
              <a:r>
                <a:rPr sz="1800" spc="-15" dirty="0" smtClean="0">
                  <a:solidFill>
                    <a:srgbClr val="151515"/>
                  </a:solidFill>
                  <a:latin typeface="Verdana"/>
                  <a:cs typeface="Verdana"/>
                </a:rPr>
                <a:t>e</a:t>
              </a:r>
              <a:r>
                <a:rPr sz="1800" spc="-10" dirty="0" smtClean="0">
                  <a:solidFill>
                    <a:srgbClr val="151515"/>
                  </a:solidFill>
                  <a:latin typeface="Verdana"/>
                  <a:cs typeface="Verdana"/>
                </a:rPr>
                <a:t> </a:t>
              </a:r>
              <a:r>
                <a:rPr sz="1800" spc="-20" dirty="0">
                  <a:solidFill>
                    <a:srgbClr val="151515"/>
                  </a:solidFill>
                  <a:latin typeface="Verdana"/>
                  <a:cs typeface="Verdana"/>
                </a:rPr>
                <a:t>b</a:t>
              </a:r>
              <a:r>
                <a:rPr sz="1800" spc="-35" dirty="0">
                  <a:solidFill>
                    <a:srgbClr val="151515"/>
                  </a:solidFill>
                  <a:latin typeface="Verdana"/>
                  <a:cs typeface="Verdana"/>
                </a:rPr>
                <a:t>e</a:t>
              </a:r>
              <a:r>
                <a:rPr sz="1800" spc="-30" dirty="0">
                  <a:solidFill>
                    <a:srgbClr val="151515"/>
                  </a:solidFill>
                  <a:latin typeface="Verdana"/>
                  <a:cs typeface="Verdana"/>
                </a:rPr>
                <a:t>n</a:t>
              </a:r>
              <a:r>
                <a:rPr sz="1800" spc="-35" dirty="0">
                  <a:solidFill>
                    <a:srgbClr val="151515"/>
                  </a:solidFill>
                  <a:latin typeface="Verdana"/>
                  <a:cs typeface="Verdana"/>
                </a:rPr>
                <a:t>e</a:t>
              </a:r>
              <a:r>
                <a:rPr sz="1800" spc="-20" dirty="0">
                  <a:solidFill>
                    <a:srgbClr val="151515"/>
                  </a:solidFill>
                  <a:latin typeface="Verdana"/>
                  <a:cs typeface="Verdana"/>
                </a:rPr>
                <a:t>f</a:t>
              </a:r>
              <a:r>
                <a:rPr sz="1800" spc="10" dirty="0">
                  <a:solidFill>
                    <a:srgbClr val="151515"/>
                  </a:solidFill>
                  <a:latin typeface="Verdana"/>
                  <a:cs typeface="Verdana"/>
                </a:rPr>
                <a:t>i</a:t>
              </a:r>
              <a:r>
                <a:rPr sz="1800" spc="-5" dirty="0">
                  <a:solidFill>
                    <a:srgbClr val="151515"/>
                  </a:solidFill>
                  <a:latin typeface="Verdana"/>
                  <a:cs typeface="Verdana"/>
                </a:rPr>
                <a:t>t</a:t>
              </a:r>
              <a:r>
                <a:rPr sz="1800" spc="-10" dirty="0">
                  <a:solidFill>
                    <a:srgbClr val="151515"/>
                  </a:solidFill>
                  <a:latin typeface="Verdana"/>
                  <a:cs typeface="Verdana"/>
                </a:rPr>
                <a:t>s</a:t>
              </a:r>
              <a:r>
                <a:rPr sz="1800" spc="20"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100" dirty="0">
                  <a:solidFill>
                    <a:srgbClr val="151515"/>
                  </a:solidFill>
                  <a:latin typeface="Verdana"/>
                  <a:cs typeface="Verdana"/>
                </a:rPr>
                <a:t>v</a:t>
              </a:r>
              <a:r>
                <a:rPr sz="1800" spc="-30" dirty="0">
                  <a:solidFill>
                    <a:srgbClr val="151515"/>
                  </a:solidFill>
                  <a:latin typeface="Verdana"/>
                  <a:cs typeface="Verdana"/>
                </a:rPr>
                <a:t>a</a:t>
              </a:r>
              <a:r>
                <a:rPr sz="1800" spc="10" dirty="0">
                  <a:solidFill>
                    <a:srgbClr val="151515"/>
                  </a:solidFill>
                  <a:latin typeface="Verdana"/>
                  <a:cs typeface="Verdana"/>
                </a:rPr>
                <a:t>l</a:t>
              </a:r>
              <a:r>
                <a:rPr sz="1800" spc="-30" dirty="0">
                  <a:solidFill>
                    <a:srgbClr val="151515"/>
                  </a:solidFill>
                  <a:latin typeface="Verdana"/>
                  <a:cs typeface="Verdana"/>
                </a:rPr>
                <a:t>u</a:t>
              </a:r>
              <a:r>
                <a:rPr sz="1800" spc="-15" dirty="0">
                  <a:solidFill>
                    <a:srgbClr val="151515"/>
                  </a:solidFill>
                  <a:latin typeface="Verdana"/>
                  <a:cs typeface="Verdana"/>
                </a:rPr>
                <a:t>e</a:t>
              </a:r>
              <a:r>
                <a:rPr sz="1800" spc="-4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spc="-60"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a:t>
              </a:r>
              <a:r>
                <a:rPr sz="1800" spc="-10" dirty="0">
                  <a:solidFill>
                    <a:srgbClr val="151515"/>
                  </a:solidFill>
                  <a:latin typeface="Verdana"/>
                  <a:cs typeface="Verdana"/>
                </a:rPr>
                <a:t> </a:t>
              </a:r>
              <a:r>
                <a:rPr sz="1800" spc="-25" dirty="0">
                  <a:solidFill>
                    <a:srgbClr val="151515"/>
                  </a:solidFill>
                  <a:latin typeface="Verdana"/>
                  <a:cs typeface="Verdana"/>
                </a:rPr>
                <a:t>r</a:t>
              </a:r>
              <a:r>
                <a:rPr sz="1800" spc="-35" dirty="0">
                  <a:solidFill>
                    <a:srgbClr val="151515"/>
                  </a:solidFill>
                  <a:latin typeface="Verdana"/>
                  <a:cs typeface="Verdana"/>
                </a:rPr>
                <a:t>e</a:t>
              </a:r>
              <a:r>
                <a:rPr sz="1800" spc="-25" dirty="0">
                  <a:solidFill>
                    <a:srgbClr val="151515"/>
                  </a:solidFill>
                  <a:latin typeface="Verdana"/>
                  <a:cs typeface="Verdana"/>
                </a:rPr>
                <a:t>c</a:t>
              </a:r>
              <a:r>
                <a:rPr sz="1800" spc="-35" dirty="0">
                  <a:solidFill>
                    <a:srgbClr val="151515"/>
                  </a:solidFill>
                  <a:latin typeface="Verdana"/>
                  <a:cs typeface="Verdana"/>
                </a:rPr>
                <a:t>e</a:t>
              </a:r>
              <a:r>
                <a:rPr sz="1800" spc="10" dirty="0">
                  <a:solidFill>
                    <a:srgbClr val="151515"/>
                  </a:solidFill>
                  <a:latin typeface="Verdana"/>
                  <a:cs typeface="Verdana"/>
                </a:rPr>
                <a:t>i</a:t>
              </a:r>
              <a:r>
                <a:rPr sz="1800" spc="-65" dirty="0">
                  <a:solidFill>
                    <a:srgbClr val="151515"/>
                  </a:solidFill>
                  <a:latin typeface="Verdana"/>
                  <a:cs typeface="Verdana"/>
                </a:rPr>
                <a:t>v</a:t>
              </a:r>
              <a:r>
                <a:rPr sz="1800" spc="-30" dirty="0">
                  <a:solidFill>
                    <a:srgbClr val="151515"/>
                  </a:solidFill>
                  <a:latin typeface="Verdana"/>
                  <a:cs typeface="Verdana"/>
                </a:rPr>
                <a:t>e.</a:t>
              </a:r>
              <a:endParaRPr sz="1800" dirty="0">
                <a:latin typeface="Verdana"/>
                <a:cs typeface="Verdana"/>
              </a:endParaRPr>
            </a:p>
          </p:txBody>
        </p:sp>
        <p:sp>
          <p:nvSpPr>
            <p:cNvPr id="16" name="object 16"/>
            <p:cNvSpPr/>
            <p:nvPr/>
          </p:nvSpPr>
          <p:spPr>
            <a:xfrm>
              <a:off x="438912" y="2609088"/>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7" name="object 17"/>
            <p:cNvSpPr/>
            <p:nvPr/>
          </p:nvSpPr>
          <p:spPr>
            <a:xfrm>
              <a:off x="438912" y="3249167"/>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8" name="object 18"/>
            <p:cNvSpPr/>
            <p:nvPr/>
          </p:nvSpPr>
          <p:spPr>
            <a:xfrm>
              <a:off x="438912" y="3889247"/>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9" name="object 19"/>
            <p:cNvSpPr/>
            <p:nvPr/>
          </p:nvSpPr>
          <p:spPr>
            <a:xfrm>
              <a:off x="438912" y="4529328"/>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20" name="object 20"/>
            <p:cNvSpPr/>
            <p:nvPr/>
          </p:nvSpPr>
          <p:spPr>
            <a:xfrm>
              <a:off x="438912" y="5169408"/>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21" name="object 21"/>
            <p:cNvSpPr/>
            <p:nvPr/>
          </p:nvSpPr>
          <p:spPr>
            <a:xfrm>
              <a:off x="445008" y="1962911"/>
              <a:ext cx="0" cy="3853179"/>
            </a:xfrm>
            <a:custGeom>
              <a:avLst/>
              <a:gdLst/>
              <a:ahLst/>
              <a:cxnLst/>
              <a:rect l="l" t="t" r="r" b="b"/>
              <a:pathLst>
                <a:path h="3853179">
                  <a:moveTo>
                    <a:pt x="0" y="0"/>
                  </a:moveTo>
                  <a:lnTo>
                    <a:pt x="0" y="3852672"/>
                  </a:lnTo>
                </a:path>
              </a:pathLst>
            </a:custGeom>
            <a:ln w="12192">
              <a:solidFill>
                <a:srgbClr val="151515"/>
              </a:solidFill>
            </a:ln>
          </p:spPr>
          <p:txBody>
            <a:bodyPr wrap="square" lIns="0" tIns="0" rIns="0" bIns="0" rtlCol="0"/>
            <a:lstStyle/>
            <a:p>
              <a:endParaRPr/>
            </a:p>
          </p:txBody>
        </p:sp>
        <p:sp>
          <p:nvSpPr>
            <p:cNvPr id="22" name="object 22"/>
            <p:cNvSpPr/>
            <p:nvPr/>
          </p:nvSpPr>
          <p:spPr>
            <a:xfrm>
              <a:off x="8674607" y="1962911"/>
              <a:ext cx="0" cy="3853179"/>
            </a:xfrm>
            <a:custGeom>
              <a:avLst/>
              <a:gdLst/>
              <a:ahLst/>
              <a:cxnLst/>
              <a:rect l="l" t="t" r="r" b="b"/>
              <a:pathLst>
                <a:path h="3853179">
                  <a:moveTo>
                    <a:pt x="0" y="0"/>
                  </a:moveTo>
                  <a:lnTo>
                    <a:pt x="0" y="3852672"/>
                  </a:lnTo>
                </a:path>
              </a:pathLst>
            </a:custGeom>
            <a:ln w="12192">
              <a:solidFill>
                <a:srgbClr val="151515"/>
              </a:solidFill>
            </a:ln>
          </p:spPr>
          <p:txBody>
            <a:bodyPr wrap="square" lIns="0" tIns="0" rIns="0" bIns="0" rtlCol="0"/>
            <a:lstStyle/>
            <a:p>
              <a:endParaRPr/>
            </a:p>
          </p:txBody>
        </p:sp>
        <p:sp>
          <p:nvSpPr>
            <p:cNvPr id="23" name="object 23"/>
            <p:cNvSpPr/>
            <p:nvPr/>
          </p:nvSpPr>
          <p:spPr>
            <a:xfrm>
              <a:off x="438912" y="1969007"/>
              <a:ext cx="8242300" cy="0"/>
            </a:xfrm>
            <a:custGeom>
              <a:avLst/>
              <a:gdLst/>
              <a:ahLst/>
              <a:cxnLst/>
              <a:rect l="l" t="t" r="r" b="b"/>
              <a:pathLst>
                <a:path w="8242300">
                  <a:moveTo>
                    <a:pt x="0" y="0"/>
                  </a:moveTo>
                  <a:lnTo>
                    <a:pt x="8241792" y="0"/>
                  </a:lnTo>
                </a:path>
              </a:pathLst>
            </a:custGeom>
            <a:ln w="12192">
              <a:solidFill>
                <a:srgbClr val="151515"/>
              </a:solidFill>
            </a:ln>
          </p:spPr>
          <p:txBody>
            <a:bodyPr wrap="square" lIns="0" tIns="0" rIns="0" bIns="0" rtlCol="0"/>
            <a:lstStyle/>
            <a:p>
              <a:endParaRPr/>
            </a:p>
          </p:txBody>
        </p:sp>
        <p:sp>
          <p:nvSpPr>
            <p:cNvPr id="24" name="object 24"/>
            <p:cNvSpPr/>
            <p:nvPr/>
          </p:nvSpPr>
          <p:spPr>
            <a:xfrm>
              <a:off x="438912" y="5809488"/>
              <a:ext cx="8242300" cy="0"/>
            </a:xfrm>
            <a:custGeom>
              <a:avLst/>
              <a:gdLst/>
              <a:ahLst/>
              <a:cxnLst/>
              <a:rect l="l" t="t" r="r" b="b"/>
              <a:pathLst>
                <a:path w="8242300">
                  <a:moveTo>
                    <a:pt x="0" y="0"/>
                  </a:moveTo>
                  <a:lnTo>
                    <a:pt x="8241792" y="0"/>
                  </a:lnTo>
                </a:path>
              </a:pathLst>
            </a:custGeom>
            <a:ln w="12192">
              <a:solidFill>
                <a:srgbClr val="151515"/>
              </a:solidFill>
            </a:ln>
          </p:spPr>
          <p:txBody>
            <a:bodyPr wrap="square" lIns="0" tIns="0" rIns="0" bIns="0" rtlCol="0"/>
            <a:lstStyle/>
            <a:p>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0" dirty="0"/>
              <a:t>B</a:t>
            </a:r>
            <a:r>
              <a:rPr sz="2400" spc="-15" dirty="0"/>
              <a:t>e</a:t>
            </a:r>
            <a:r>
              <a:rPr sz="2400" spc="-20" dirty="0"/>
              <a:t> </a:t>
            </a:r>
            <a:r>
              <a:rPr sz="2400" spc="-30" dirty="0"/>
              <a:t>ce</a:t>
            </a:r>
            <a:r>
              <a:rPr sz="2400" spc="-35" dirty="0"/>
              <a:t>r</a:t>
            </a:r>
            <a:r>
              <a:rPr sz="2400" spc="-10" dirty="0"/>
              <a:t>t</a:t>
            </a:r>
            <a:r>
              <a:rPr sz="2400" spc="-30" dirty="0"/>
              <a:t>a</a:t>
            </a:r>
            <a:r>
              <a:rPr sz="2400" spc="-15" dirty="0"/>
              <a:t>i</a:t>
            </a:r>
            <a:r>
              <a:rPr sz="2400" spc="-20" dirty="0"/>
              <a:t>n</a:t>
            </a:r>
            <a:r>
              <a:rPr sz="2400" spc="-15" dirty="0"/>
              <a:t> </a:t>
            </a:r>
            <a:r>
              <a:rPr sz="2400" spc="-10" dirty="0"/>
              <a:t>t</a:t>
            </a:r>
            <a:r>
              <a:rPr sz="2400" spc="-20" dirty="0"/>
              <a:t>h</a:t>
            </a:r>
            <a:r>
              <a:rPr sz="2400" spc="-35" dirty="0"/>
              <a:t>a</a:t>
            </a:r>
            <a:r>
              <a:rPr sz="2400" dirty="0"/>
              <a:t>t</a:t>
            </a:r>
            <a:r>
              <a:rPr sz="2400" spc="-5" dirty="0"/>
              <a:t> </a:t>
            </a:r>
            <a:r>
              <a:rPr sz="2400" spc="-60" dirty="0"/>
              <a:t>y</a:t>
            </a:r>
            <a:r>
              <a:rPr sz="2400" spc="-35" dirty="0"/>
              <a:t>o</a:t>
            </a:r>
            <a:r>
              <a:rPr sz="2400" spc="-30" dirty="0"/>
              <a:t>u</a:t>
            </a:r>
            <a:r>
              <a:rPr sz="2400" spc="-15" dirty="0"/>
              <a:t>r</a:t>
            </a:r>
            <a:r>
              <a:rPr sz="2400" dirty="0"/>
              <a:t> </a:t>
            </a:r>
            <a:r>
              <a:rPr sz="2400" spc="-45" dirty="0"/>
              <a:t>S</a:t>
            </a:r>
            <a:r>
              <a:rPr sz="2400" spc="-10" dirty="0"/>
              <a:t>t</a:t>
            </a:r>
            <a:r>
              <a:rPr sz="2400" spc="-35" dirty="0"/>
              <a:t>or</a:t>
            </a:r>
            <a:r>
              <a:rPr sz="2400" spc="-15" dirty="0"/>
              <a:t>y</a:t>
            </a:r>
            <a:r>
              <a:rPr sz="2400" spc="-10" dirty="0"/>
              <a:t> </a:t>
            </a:r>
            <a:r>
              <a:rPr sz="2400" dirty="0"/>
              <a:t>C</a:t>
            </a:r>
            <a:r>
              <a:rPr sz="2400" spc="-45" dirty="0"/>
              <a:t>om</a:t>
            </a:r>
            <a:r>
              <a:rPr sz="2400" spc="-20" dirty="0"/>
              <a:t>p</a:t>
            </a:r>
            <a:r>
              <a:rPr sz="2400" spc="-35" dirty="0"/>
              <a:t>o</a:t>
            </a:r>
            <a:r>
              <a:rPr sz="2400" spc="-30" dirty="0"/>
              <a:t>ne</a:t>
            </a:r>
            <a:r>
              <a:rPr sz="2400" spc="-25" dirty="0"/>
              <a:t>n</a:t>
            </a:r>
            <a:r>
              <a:rPr sz="2400" dirty="0"/>
              <a:t>t</a:t>
            </a:r>
            <a:r>
              <a:rPr sz="2400" spc="5" dirty="0"/>
              <a:t> </a:t>
            </a:r>
            <a:r>
              <a:rPr sz="2400" spc="-20" dirty="0"/>
              <a:t>t</a:t>
            </a:r>
            <a:r>
              <a:rPr sz="2400" spc="-30" dirty="0"/>
              <a:t>e</a:t>
            </a:r>
            <a:r>
              <a:rPr sz="2400" spc="-15" dirty="0"/>
              <a:t>lls</a:t>
            </a:r>
            <a:r>
              <a:rPr sz="2400" spc="15" dirty="0"/>
              <a:t> </a:t>
            </a:r>
            <a:r>
              <a:rPr sz="2400" spc="-15" dirty="0"/>
              <a:t>a</a:t>
            </a:r>
            <a:r>
              <a:rPr sz="2400" spc="-20" dirty="0"/>
              <a:t> </a:t>
            </a:r>
            <a:r>
              <a:rPr sz="2400" spc="-15" dirty="0"/>
              <a:t>s</a:t>
            </a:r>
            <a:r>
              <a:rPr sz="2400" spc="-10" dirty="0"/>
              <a:t>t</a:t>
            </a:r>
            <a:r>
              <a:rPr sz="2400" spc="-45" dirty="0"/>
              <a:t>o</a:t>
            </a:r>
            <a:r>
              <a:rPr sz="2400" spc="-35" dirty="0"/>
              <a:t>ry</a:t>
            </a:r>
            <a:endParaRPr sz="2400"/>
          </a:p>
        </p:txBody>
      </p:sp>
      <p:sp>
        <p:nvSpPr>
          <p:cNvPr id="3" name="object 3"/>
          <p:cNvSpPr txBox="1"/>
          <p:nvPr/>
        </p:nvSpPr>
        <p:spPr>
          <a:xfrm>
            <a:off x="2222373" y="1634264"/>
            <a:ext cx="4648200" cy="280670"/>
          </a:xfrm>
          <a:prstGeom prst="rect">
            <a:avLst/>
          </a:prstGeom>
        </p:spPr>
        <p:txBody>
          <a:bodyPr vert="horz" wrap="square" lIns="0" tIns="0" rIns="0" bIns="0" rtlCol="0">
            <a:spAutoFit/>
          </a:bodyPr>
          <a:lstStyle/>
          <a:p>
            <a:pPr marL="12700">
              <a:lnSpc>
                <a:spcPct val="100000"/>
              </a:lnSpc>
            </a:pPr>
            <a:r>
              <a:rPr sz="2000" i="1" spc="-10" dirty="0">
                <a:solidFill>
                  <a:srgbClr val="9A1A0E"/>
                </a:solidFill>
                <a:latin typeface="Verdana"/>
                <a:cs typeface="Verdana"/>
              </a:rPr>
              <a:t>Wh</a:t>
            </a:r>
            <a:r>
              <a:rPr sz="2000" i="1" spc="-15" dirty="0">
                <a:solidFill>
                  <a:srgbClr val="9A1A0E"/>
                </a:solidFill>
                <a:latin typeface="Verdana"/>
                <a:cs typeface="Verdana"/>
              </a:rPr>
              <a:t>ic</a:t>
            </a:r>
            <a:r>
              <a:rPr sz="2000" i="1" dirty="0">
                <a:solidFill>
                  <a:srgbClr val="9A1A0E"/>
                </a:solidFill>
                <a:latin typeface="Verdana"/>
                <a:cs typeface="Verdana"/>
              </a:rPr>
              <a:t>h</a:t>
            </a:r>
            <a:r>
              <a:rPr sz="2000" i="1" spc="-65" dirty="0">
                <a:solidFill>
                  <a:srgbClr val="9A1A0E"/>
                </a:solidFill>
                <a:latin typeface="Verdana"/>
                <a:cs typeface="Verdana"/>
              </a:rPr>
              <a:t> </a:t>
            </a:r>
            <a:r>
              <a:rPr sz="2000" i="1" spc="-20" dirty="0">
                <a:solidFill>
                  <a:srgbClr val="9A1A0E"/>
                </a:solidFill>
                <a:latin typeface="Verdana"/>
                <a:cs typeface="Verdana"/>
              </a:rPr>
              <a:t>o</a:t>
            </a:r>
            <a:r>
              <a:rPr sz="2000" i="1" spc="-15" dirty="0">
                <a:solidFill>
                  <a:srgbClr val="9A1A0E"/>
                </a:solidFill>
                <a:latin typeface="Verdana"/>
                <a:cs typeface="Verdana"/>
              </a:rPr>
              <a:t>p</a:t>
            </a:r>
            <a:r>
              <a:rPr sz="2000" i="1" spc="-20" dirty="0">
                <a:solidFill>
                  <a:srgbClr val="9A1A0E"/>
                </a:solidFill>
                <a:latin typeface="Verdana"/>
                <a:cs typeface="Verdana"/>
              </a:rPr>
              <a:t>e</a:t>
            </a:r>
            <a:r>
              <a:rPr sz="2000" i="1" spc="-10" dirty="0">
                <a:solidFill>
                  <a:srgbClr val="9A1A0E"/>
                </a:solidFill>
                <a:latin typeface="Verdana"/>
                <a:cs typeface="Verdana"/>
              </a:rPr>
              <a:t>n</a:t>
            </a:r>
            <a:r>
              <a:rPr sz="2000" i="1" dirty="0">
                <a:solidFill>
                  <a:srgbClr val="9A1A0E"/>
                </a:solidFill>
                <a:latin typeface="Verdana"/>
                <a:cs typeface="Verdana"/>
              </a:rPr>
              <a:t>i</a:t>
            </a:r>
            <a:r>
              <a:rPr sz="2000" i="1" spc="-10" dirty="0">
                <a:solidFill>
                  <a:srgbClr val="9A1A0E"/>
                </a:solidFill>
                <a:latin typeface="Verdana"/>
                <a:cs typeface="Verdana"/>
              </a:rPr>
              <a:t>n</a:t>
            </a:r>
            <a:r>
              <a:rPr sz="2000" i="1" dirty="0">
                <a:solidFill>
                  <a:srgbClr val="9A1A0E"/>
                </a:solidFill>
                <a:latin typeface="Verdana"/>
                <a:cs typeface="Verdana"/>
              </a:rPr>
              <a:t>g</a:t>
            </a:r>
            <a:r>
              <a:rPr sz="2000" i="1" spc="-70" dirty="0">
                <a:solidFill>
                  <a:srgbClr val="9A1A0E"/>
                </a:solidFill>
                <a:latin typeface="Verdana"/>
                <a:cs typeface="Verdana"/>
              </a:rPr>
              <a:t> </a:t>
            </a:r>
            <a:r>
              <a:rPr sz="2000" i="1" spc="-15" dirty="0">
                <a:solidFill>
                  <a:srgbClr val="9A1A0E"/>
                </a:solidFill>
                <a:latin typeface="Verdana"/>
                <a:cs typeface="Verdana"/>
              </a:rPr>
              <a:t>d</a:t>
            </a:r>
            <a:r>
              <a:rPr sz="2000" i="1" dirty="0">
                <a:solidFill>
                  <a:srgbClr val="9A1A0E"/>
                </a:solidFill>
                <a:latin typeface="Verdana"/>
                <a:cs typeface="Verdana"/>
              </a:rPr>
              <a:t>o</a:t>
            </a:r>
            <a:r>
              <a:rPr sz="2000" i="1" spc="-30" dirty="0">
                <a:solidFill>
                  <a:srgbClr val="9A1A0E"/>
                </a:solidFill>
                <a:latin typeface="Verdana"/>
                <a:cs typeface="Verdana"/>
              </a:rPr>
              <a:t> </a:t>
            </a:r>
            <a:r>
              <a:rPr sz="2000" i="1" spc="-10" dirty="0">
                <a:solidFill>
                  <a:srgbClr val="9A1A0E"/>
                </a:solidFill>
                <a:latin typeface="Verdana"/>
                <a:cs typeface="Verdana"/>
              </a:rPr>
              <a:t>y</a:t>
            </a:r>
            <a:r>
              <a:rPr sz="2000" i="1" spc="-20" dirty="0">
                <a:solidFill>
                  <a:srgbClr val="9A1A0E"/>
                </a:solidFill>
                <a:latin typeface="Verdana"/>
                <a:cs typeface="Verdana"/>
              </a:rPr>
              <a:t>o</a:t>
            </a:r>
            <a:r>
              <a:rPr sz="2000" i="1" dirty="0">
                <a:solidFill>
                  <a:srgbClr val="9A1A0E"/>
                </a:solidFill>
                <a:latin typeface="Verdana"/>
                <a:cs typeface="Verdana"/>
              </a:rPr>
              <a:t>u</a:t>
            </a:r>
            <a:r>
              <a:rPr sz="2000" i="1" spc="-45" dirty="0">
                <a:solidFill>
                  <a:srgbClr val="9A1A0E"/>
                </a:solidFill>
                <a:latin typeface="Verdana"/>
                <a:cs typeface="Verdana"/>
              </a:rPr>
              <a:t> </a:t>
            </a:r>
            <a:r>
              <a:rPr sz="2000" i="1" dirty="0">
                <a:solidFill>
                  <a:srgbClr val="9A1A0E"/>
                </a:solidFill>
                <a:latin typeface="Verdana"/>
                <a:cs typeface="Verdana"/>
              </a:rPr>
              <a:t>li</a:t>
            </a:r>
            <a:r>
              <a:rPr sz="2000" i="1" spc="-15" dirty="0">
                <a:solidFill>
                  <a:srgbClr val="9A1A0E"/>
                </a:solidFill>
                <a:latin typeface="Verdana"/>
                <a:cs typeface="Verdana"/>
              </a:rPr>
              <a:t>k</a:t>
            </a:r>
            <a:r>
              <a:rPr sz="2000" i="1" dirty="0">
                <a:solidFill>
                  <a:srgbClr val="9A1A0E"/>
                </a:solidFill>
                <a:latin typeface="Verdana"/>
                <a:cs typeface="Verdana"/>
              </a:rPr>
              <a:t>e</a:t>
            </a:r>
            <a:r>
              <a:rPr sz="2000" i="1" spc="-40" dirty="0">
                <a:solidFill>
                  <a:srgbClr val="9A1A0E"/>
                </a:solidFill>
                <a:latin typeface="Verdana"/>
                <a:cs typeface="Verdana"/>
              </a:rPr>
              <a:t> </a:t>
            </a:r>
            <a:r>
              <a:rPr sz="2000" i="1" spc="-15" dirty="0">
                <a:solidFill>
                  <a:srgbClr val="9A1A0E"/>
                </a:solidFill>
                <a:latin typeface="Verdana"/>
                <a:cs typeface="Verdana"/>
              </a:rPr>
              <a:t>b</a:t>
            </a:r>
            <a:r>
              <a:rPr sz="2000" i="1" spc="-20" dirty="0">
                <a:solidFill>
                  <a:srgbClr val="9A1A0E"/>
                </a:solidFill>
                <a:latin typeface="Verdana"/>
                <a:cs typeface="Verdana"/>
              </a:rPr>
              <a:t>e</a:t>
            </a:r>
            <a:r>
              <a:rPr sz="2000" i="1" spc="-15" dirty="0">
                <a:solidFill>
                  <a:srgbClr val="9A1A0E"/>
                </a:solidFill>
                <a:latin typeface="Verdana"/>
                <a:cs typeface="Verdana"/>
              </a:rPr>
              <a:t>tt</a:t>
            </a:r>
            <a:r>
              <a:rPr sz="2000" i="1" spc="-20" dirty="0">
                <a:solidFill>
                  <a:srgbClr val="9A1A0E"/>
                </a:solidFill>
                <a:latin typeface="Verdana"/>
                <a:cs typeface="Verdana"/>
              </a:rPr>
              <a:t>er</a:t>
            </a:r>
            <a:r>
              <a:rPr sz="2000" i="1" dirty="0">
                <a:solidFill>
                  <a:srgbClr val="9A1A0E"/>
                </a:solidFill>
                <a:latin typeface="Verdana"/>
                <a:cs typeface="Verdana"/>
              </a:rPr>
              <a:t>.</a:t>
            </a:r>
            <a:r>
              <a:rPr sz="2000" i="1" spc="-20" dirty="0">
                <a:solidFill>
                  <a:srgbClr val="9A1A0E"/>
                </a:solidFill>
                <a:latin typeface="Verdana"/>
                <a:cs typeface="Verdana"/>
              </a:rPr>
              <a:t> </a:t>
            </a:r>
            <a:r>
              <a:rPr sz="2000" i="1" dirty="0">
                <a:solidFill>
                  <a:srgbClr val="9A1A0E"/>
                </a:solidFill>
                <a:latin typeface="Verdana"/>
                <a:cs typeface="Verdana"/>
              </a:rPr>
              <a:t>.</a:t>
            </a:r>
            <a:r>
              <a:rPr sz="2000" i="1" spc="-30" dirty="0">
                <a:solidFill>
                  <a:srgbClr val="9A1A0E"/>
                </a:solidFill>
                <a:latin typeface="Verdana"/>
                <a:cs typeface="Verdana"/>
              </a:rPr>
              <a:t> </a:t>
            </a:r>
            <a:r>
              <a:rPr sz="2000" i="1" dirty="0">
                <a:solidFill>
                  <a:srgbClr val="9A1A0E"/>
                </a:solidFill>
                <a:latin typeface="Verdana"/>
                <a:cs typeface="Verdana"/>
              </a:rPr>
              <a:t>.</a:t>
            </a:r>
            <a:endParaRPr sz="2000">
              <a:latin typeface="Verdana"/>
              <a:cs typeface="Verdana"/>
            </a:endParaRPr>
          </a:p>
        </p:txBody>
      </p:sp>
      <p:sp>
        <p:nvSpPr>
          <p:cNvPr id="4" name="object 4"/>
          <p:cNvSpPr txBox="1"/>
          <p:nvPr/>
        </p:nvSpPr>
        <p:spPr>
          <a:xfrm>
            <a:off x="3784853" y="5780859"/>
            <a:ext cx="1595120" cy="254635"/>
          </a:xfrm>
          <a:prstGeom prst="rect">
            <a:avLst/>
          </a:prstGeom>
        </p:spPr>
        <p:txBody>
          <a:bodyPr vert="horz" wrap="square" lIns="0" tIns="0" rIns="0" bIns="0" rtlCol="0">
            <a:spAutoFit/>
          </a:bodyPr>
          <a:lstStyle/>
          <a:p>
            <a:pPr marL="12700">
              <a:lnSpc>
                <a:spcPct val="100000"/>
              </a:lnSpc>
            </a:pPr>
            <a:r>
              <a:rPr sz="1800" dirty="0">
                <a:solidFill>
                  <a:srgbClr val="9A1A0E"/>
                </a:solidFill>
                <a:latin typeface="Verdana"/>
                <a:cs typeface="Verdana"/>
              </a:rPr>
              <a:t>.</a:t>
            </a:r>
            <a:r>
              <a:rPr sz="1800" spc="-20" dirty="0">
                <a:solidFill>
                  <a:srgbClr val="9A1A0E"/>
                </a:solidFill>
                <a:latin typeface="Verdana"/>
                <a:cs typeface="Verdana"/>
              </a:rPr>
              <a:t> </a:t>
            </a:r>
            <a:r>
              <a:rPr sz="1800" dirty="0">
                <a:solidFill>
                  <a:srgbClr val="9A1A0E"/>
                </a:solidFill>
                <a:latin typeface="Verdana"/>
                <a:cs typeface="Verdana"/>
              </a:rPr>
              <a:t>.</a:t>
            </a:r>
            <a:r>
              <a:rPr sz="1800" spc="-20" dirty="0">
                <a:solidFill>
                  <a:srgbClr val="9A1A0E"/>
                </a:solidFill>
                <a:latin typeface="Verdana"/>
                <a:cs typeface="Verdana"/>
              </a:rPr>
              <a:t> </a:t>
            </a:r>
            <a:r>
              <a:rPr sz="1800" dirty="0">
                <a:solidFill>
                  <a:srgbClr val="9A1A0E"/>
                </a:solidFill>
                <a:latin typeface="Verdana"/>
                <a:cs typeface="Verdana"/>
              </a:rPr>
              <a:t>.</a:t>
            </a:r>
            <a:r>
              <a:rPr sz="1800" spc="-20" dirty="0">
                <a:solidFill>
                  <a:srgbClr val="9A1A0E"/>
                </a:solidFill>
                <a:latin typeface="Verdana"/>
                <a:cs typeface="Verdana"/>
              </a:rPr>
              <a:t> </a:t>
            </a:r>
            <a:r>
              <a:rPr sz="1800" spc="-15" dirty="0">
                <a:solidFill>
                  <a:srgbClr val="9A1A0E"/>
                </a:solidFill>
                <a:latin typeface="Verdana"/>
                <a:cs typeface="Verdana"/>
              </a:rPr>
              <a:t>an</a:t>
            </a:r>
            <a:r>
              <a:rPr sz="1800" dirty="0">
                <a:solidFill>
                  <a:srgbClr val="9A1A0E"/>
                </a:solidFill>
                <a:latin typeface="Verdana"/>
                <a:cs typeface="Verdana"/>
              </a:rPr>
              <a:t>d</a:t>
            </a:r>
            <a:r>
              <a:rPr sz="1800" spc="-20" dirty="0">
                <a:solidFill>
                  <a:srgbClr val="9A1A0E"/>
                </a:solidFill>
                <a:latin typeface="Verdana"/>
                <a:cs typeface="Verdana"/>
              </a:rPr>
              <a:t> </a:t>
            </a:r>
            <a:r>
              <a:rPr sz="1800" dirty="0">
                <a:solidFill>
                  <a:srgbClr val="9A1A0E"/>
                </a:solidFill>
                <a:latin typeface="Verdana"/>
                <a:cs typeface="Verdana"/>
              </a:rPr>
              <a:t>w</a:t>
            </a:r>
            <a:r>
              <a:rPr sz="1800" spc="-50" dirty="0">
                <a:solidFill>
                  <a:srgbClr val="9A1A0E"/>
                </a:solidFill>
                <a:latin typeface="Verdana"/>
                <a:cs typeface="Verdana"/>
              </a:rPr>
              <a:t>h</a:t>
            </a:r>
            <a:r>
              <a:rPr sz="1800" spc="-15" dirty="0">
                <a:solidFill>
                  <a:srgbClr val="9A1A0E"/>
                </a:solidFill>
                <a:latin typeface="Verdana"/>
                <a:cs typeface="Verdana"/>
              </a:rPr>
              <a:t>y</a:t>
            </a:r>
            <a:r>
              <a:rPr sz="1800" dirty="0">
                <a:solidFill>
                  <a:srgbClr val="9A1A0E"/>
                </a:solidFill>
                <a:latin typeface="Verdana"/>
                <a:cs typeface="Verdana"/>
              </a:rPr>
              <a:t>?</a:t>
            </a:r>
            <a:endParaRPr sz="1800">
              <a:latin typeface="Verdana"/>
              <a:cs typeface="Verdana"/>
            </a:endParaRPr>
          </a:p>
        </p:txBody>
      </p:sp>
      <p:sp>
        <p:nvSpPr>
          <p:cNvPr id="5" name="object 5"/>
          <p:cNvSpPr/>
          <p:nvPr/>
        </p:nvSpPr>
        <p:spPr>
          <a:xfrm>
            <a:off x="1356360" y="1978151"/>
            <a:ext cx="2964179" cy="378714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1435608" y="2057400"/>
            <a:ext cx="2697480" cy="3520440"/>
          </a:xfrm>
          <a:custGeom>
            <a:avLst/>
            <a:gdLst/>
            <a:ahLst/>
            <a:cxnLst/>
            <a:rect l="l" t="t" r="r" b="b"/>
            <a:pathLst>
              <a:path w="2697479" h="3520440">
                <a:moveTo>
                  <a:pt x="0" y="3520440"/>
                </a:moveTo>
                <a:lnTo>
                  <a:pt x="2697479" y="3520440"/>
                </a:lnTo>
                <a:lnTo>
                  <a:pt x="2697479" y="0"/>
                </a:lnTo>
                <a:lnTo>
                  <a:pt x="0" y="0"/>
                </a:lnTo>
                <a:lnTo>
                  <a:pt x="0" y="3520440"/>
                </a:lnTo>
                <a:close/>
              </a:path>
            </a:pathLst>
          </a:custGeom>
          <a:solidFill>
            <a:srgbClr val="CD8500"/>
          </a:solidFill>
        </p:spPr>
        <p:txBody>
          <a:bodyPr wrap="square" lIns="0" tIns="0" rIns="0" bIns="0" rtlCol="0"/>
          <a:lstStyle/>
          <a:p>
            <a:endParaRPr/>
          </a:p>
        </p:txBody>
      </p:sp>
      <p:sp>
        <p:nvSpPr>
          <p:cNvPr id="7" name="object 7"/>
          <p:cNvSpPr/>
          <p:nvPr/>
        </p:nvSpPr>
        <p:spPr>
          <a:xfrm>
            <a:off x="1435608" y="2057400"/>
            <a:ext cx="2697480" cy="3520440"/>
          </a:xfrm>
          <a:custGeom>
            <a:avLst/>
            <a:gdLst/>
            <a:ahLst/>
            <a:cxnLst/>
            <a:rect l="l" t="t" r="r" b="b"/>
            <a:pathLst>
              <a:path w="2697479" h="3520440">
                <a:moveTo>
                  <a:pt x="0" y="3520440"/>
                </a:moveTo>
                <a:lnTo>
                  <a:pt x="2697479" y="3520440"/>
                </a:lnTo>
                <a:lnTo>
                  <a:pt x="2697479" y="0"/>
                </a:lnTo>
                <a:lnTo>
                  <a:pt x="0" y="0"/>
                </a:lnTo>
                <a:lnTo>
                  <a:pt x="0" y="3520440"/>
                </a:lnTo>
                <a:close/>
              </a:path>
            </a:pathLst>
          </a:custGeom>
          <a:ln w="12192">
            <a:solidFill>
              <a:srgbClr val="151515"/>
            </a:solidFill>
          </a:ln>
        </p:spPr>
        <p:txBody>
          <a:bodyPr wrap="square" lIns="0" tIns="0" rIns="0" bIns="0" rtlCol="0"/>
          <a:lstStyle/>
          <a:p>
            <a:endParaRPr/>
          </a:p>
        </p:txBody>
      </p:sp>
      <p:sp>
        <p:nvSpPr>
          <p:cNvPr id="8" name="object 8"/>
          <p:cNvSpPr txBox="1"/>
          <p:nvPr/>
        </p:nvSpPr>
        <p:spPr>
          <a:xfrm>
            <a:off x="1383791" y="2083307"/>
            <a:ext cx="2697480" cy="3520440"/>
          </a:xfrm>
          <a:prstGeom prst="rect">
            <a:avLst/>
          </a:prstGeom>
        </p:spPr>
        <p:txBody>
          <a:bodyPr vert="horz" wrap="square" lIns="0" tIns="0" rIns="0" bIns="0" rtlCol="0">
            <a:spAutoFit/>
          </a:bodyPr>
          <a:lstStyle/>
          <a:p>
            <a:pPr marL="165100" marR="262890" algn="just">
              <a:lnSpc>
                <a:spcPct val="107300"/>
              </a:lnSpc>
            </a:pPr>
            <a:r>
              <a:rPr sz="1800" spc="-30" dirty="0">
                <a:solidFill>
                  <a:srgbClr val="FFFFFF"/>
                </a:solidFill>
                <a:latin typeface="Verdana"/>
                <a:cs typeface="Verdana"/>
              </a:rPr>
              <a:t>Merc</a:t>
            </a:r>
            <a:r>
              <a:rPr sz="1800" spc="-15" dirty="0">
                <a:solidFill>
                  <a:srgbClr val="FFFFFF"/>
                </a:solidFill>
                <a:latin typeface="Verdana"/>
                <a:cs typeface="Verdana"/>
              </a:rPr>
              <a:t>y</a:t>
            </a:r>
            <a:r>
              <a:rPr sz="1800" spc="175" dirty="0">
                <a:solidFill>
                  <a:srgbClr val="FFFFFF"/>
                </a:solidFill>
                <a:latin typeface="Verdana"/>
                <a:cs typeface="Verdana"/>
              </a:rPr>
              <a:t> </a:t>
            </a:r>
            <a:r>
              <a:rPr sz="1800" spc="10" dirty="0">
                <a:solidFill>
                  <a:srgbClr val="FFFFFF"/>
                </a:solidFill>
                <a:latin typeface="Verdana"/>
                <a:cs typeface="Verdana"/>
              </a:rPr>
              <a:t>i</a:t>
            </a:r>
            <a:r>
              <a:rPr sz="1800" spc="-10" dirty="0">
                <a:solidFill>
                  <a:srgbClr val="FFFFFF"/>
                </a:solidFill>
                <a:latin typeface="Verdana"/>
                <a:cs typeface="Verdana"/>
              </a:rPr>
              <a:t>s</a:t>
            </a:r>
            <a:r>
              <a:rPr sz="1800" spc="180" dirty="0">
                <a:solidFill>
                  <a:srgbClr val="FFFFFF"/>
                </a:solidFill>
                <a:latin typeface="Verdana"/>
                <a:cs typeface="Verdana"/>
              </a:rPr>
              <a:t> </a:t>
            </a:r>
            <a:r>
              <a:rPr sz="1800" spc="-15" dirty="0">
                <a:solidFill>
                  <a:srgbClr val="FFFFFF"/>
                </a:solidFill>
                <a:latin typeface="Verdana"/>
                <a:cs typeface="Verdana"/>
              </a:rPr>
              <a:t>a</a:t>
            </a:r>
            <a:r>
              <a:rPr sz="1800" spc="180" dirty="0">
                <a:solidFill>
                  <a:srgbClr val="FFFFFF"/>
                </a:solidFill>
                <a:latin typeface="Verdana"/>
                <a:cs typeface="Verdana"/>
              </a:rPr>
              <a:t> </a:t>
            </a:r>
            <a:r>
              <a:rPr sz="1800" spc="-35" dirty="0">
                <a:solidFill>
                  <a:srgbClr val="FFFFFF"/>
                </a:solidFill>
                <a:latin typeface="Verdana"/>
                <a:cs typeface="Verdana"/>
              </a:rPr>
              <a:t>200</a:t>
            </a:r>
            <a:r>
              <a:rPr sz="1800" spc="-5" dirty="0">
                <a:solidFill>
                  <a:srgbClr val="FFFFFF"/>
                </a:solidFill>
                <a:latin typeface="Verdana"/>
                <a:cs typeface="Verdana"/>
              </a:rPr>
              <a:t>-</a:t>
            </a:r>
            <a:r>
              <a:rPr sz="1800" spc="-25" dirty="0">
                <a:solidFill>
                  <a:srgbClr val="FFFFFF"/>
                </a:solidFill>
                <a:latin typeface="Verdana"/>
                <a:cs typeface="Verdana"/>
              </a:rPr>
              <a:t>b</a:t>
            </a:r>
            <a:r>
              <a:rPr sz="1800" spc="-30" dirty="0">
                <a:solidFill>
                  <a:srgbClr val="FFFFFF"/>
                </a:solidFill>
                <a:latin typeface="Verdana"/>
                <a:cs typeface="Verdana"/>
              </a:rPr>
              <a:t>e</a:t>
            </a:r>
            <a:r>
              <a:rPr sz="1800" dirty="0">
                <a:solidFill>
                  <a:srgbClr val="FFFFFF"/>
                </a:solidFill>
                <a:latin typeface="Verdana"/>
                <a:cs typeface="Verdana"/>
              </a:rPr>
              <a:t>d </a:t>
            </a:r>
            <a:r>
              <a:rPr sz="1800" spc="-15" dirty="0">
                <a:solidFill>
                  <a:srgbClr val="FFFFFF"/>
                </a:solidFill>
                <a:latin typeface="Verdana"/>
                <a:cs typeface="Verdana"/>
              </a:rPr>
              <a:t>ho</a:t>
            </a:r>
            <a:r>
              <a:rPr sz="1800" spc="-5" dirty="0">
                <a:solidFill>
                  <a:srgbClr val="FFFFFF"/>
                </a:solidFill>
                <a:latin typeface="Verdana"/>
                <a:cs typeface="Verdana"/>
              </a:rPr>
              <a:t>s</a:t>
            </a:r>
            <a:r>
              <a:rPr sz="1800" spc="-10" dirty="0">
                <a:solidFill>
                  <a:srgbClr val="FFFFFF"/>
                </a:solidFill>
                <a:latin typeface="Verdana"/>
                <a:cs typeface="Verdana"/>
              </a:rPr>
              <a:t>p</a:t>
            </a:r>
            <a:r>
              <a:rPr sz="1800" spc="5" dirty="0">
                <a:solidFill>
                  <a:srgbClr val="FFFFFF"/>
                </a:solidFill>
                <a:latin typeface="Verdana"/>
                <a:cs typeface="Verdana"/>
              </a:rPr>
              <a:t>i</a:t>
            </a:r>
            <a:r>
              <a:rPr sz="1800" spc="-15" dirty="0">
                <a:solidFill>
                  <a:srgbClr val="FFFFFF"/>
                </a:solidFill>
                <a:latin typeface="Verdana"/>
                <a:cs typeface="Verdana"/>
              </a:rPr>
              <a:t>ta</a:t>
            </a:r>
            <a:r>
              <a:rPr sz="1800" dirty="0">
                <a:solidFill>
                  <a:srgbClr val="FFFFFF"/>
                </a:solidFill>
                <a:latin typeface="Verdana"/>
                <a:cs typeface="Verdana"/>
              </a:rPr>
              <a:t>l</a:t>
            </a:r>
            <a:r>
              <a:rPr sz="1800" spc="114" dirty="0">
                <a:solidFill>
                  <a:srgbClr val="FFFFFF"/>
                </a:solidFill>
                <a:latin typeface="Verdana"/>
                <a:cs typeface="Verdana"/>
              </a:rPr>
              <a:t> </a:t>
            </a:r>
            <a:r>
              <a:rPr sz="1800" spc="5" dirty="0">
                <a:solidFill>
                  <a:srgbClr val="FFFFFF"/>
                </a:solidFill>
                <a:latin typeface="Verdana"/>
                <a:cs typeface="Verdana"/>
              </a:rPr>
              <a:t>i</a:t>
            </a:r>
            <a:r>
              <a:rPr sz="1800" dirty="0">
                <a:solidFill>
                  <a:srgbClr val="FFFFFF"/>
                </a:solidFill>
                <a:latin typeface="Verdana"/>
                <a:cs typeface="Verdana"/>
              </a:rPr>
              <a:t>n</a:t>
            </a:r>
            <a:r>
              <a:rPr sz="1800" spc="95" dirty="0">
                <a:solidFill>
                  <a:srgbClr val="FFFFFF"/>
                </a:solidFill>
                <a:latin typeface="Verdana"/>
                <a:cs typeface="Verdana"/>
              </a:rPr>
              <a:t> </a:t>
            </a:r>
            <a:r>
              <a:rPr sz="1800" dirty="0">
                <a:solidFill>
                  <a:srgbClr val="FFFFFF"/>
                </a:solidFill>
                <a:latin typeface="Verdana"/>
                <a:cs typeface="Verdana"/>
              </a:rPr>
              <a:t>C</a:t>
            </a:r>
            <a:r>
              <a:rPr sz="1800" spc="-15" dirty="0">
                <a:solidFill>
                  <a:srgbClr val="FFFFFF"/>
                </a:solidFill>
                <a:latin typeface="Verdana"/>
                <a:cs typeface="Verdana"/>
              </a:rPr>
              <a:t>h</a:t>
            </a:r>
            <a:r>
              <a:rPr sz="1800" spc="5" dirty="0">
                <a:solidFill>
                  <a:srgbClr val="FFFFFF"/>
                </a:solidFill>
                <a:latin typeface="Verdana"/>
                <a:cs typeface="Verdana"/>
              </a:rPr>
              <a:t>i</a:t>
            </a:r>
            <a:r>
              <a:rPr sz="1800" spc="-30" dirty="0">
                <a:solidFill>
                  <a:srgbClr val="FFFFFF"/>
                </a:solidFill>
                <a:latin typeface="Verdana"/>
                <a:cs typeface="Verdana"/>
              </a:rPr>
              <a:t>c</a:t>
            </a:r>
            <a:r>
              <a:rPr sz="1800" spc="-15" dirty="0">
                <a:solidFill>
                  <a:srgbClr val="FFFFFF"/>
                </a:solidFill>
                <a:latin typeface="Verdana"/>
                <a:cs typeface="Verdana"/>
              </a:rPr>
              <a:t>a</a:t>
            </a:r>
            <a:r>
              <a:rPr sz="1800" spc="-20" dirty="0">
                <a:solidFill>
                  <a:srgbClr val="FFFFFF"/>
                </a:solidFill>
                <a:latin typeface="Verdana"/>
                <a:cs typeface="Verdana"/>
              </a:rPr>
              <a:t>g</a:t>
            </a:r>
            <a:r>
              <a:rPr sz="1800" spc="-75" dirty="0">
                <a:solidFill>
                  <a:srgbClr val="FFFFFF"/>
                </a:solidFill>
                <a:latin typeface="Verdana"/>
                <a:cs typeface="Verdana"/>
              </a:rPr>
              <a:t>o</a:t>
            </a:r>
            <a:r>
              <a:rPr sz="1800" dirty="0">
                <a:solidFill>
                  <a:srgbClr val="FFFFFF"/>
                </a:solidFill>
                <a:latin typeface="Verdana"/>
                <a:cs typeface="Verdana"/>
              </a:rPr>
              <a:t>, </a:t>
            </a:r>
            <a:r>
              <a:rPr sz="1800" spc="-25" dirty="0">
                <a:solidFill>
                  <a:srgbClr val="FFFFFF"/>
                </a:solidFill>
                <a:latin typeface="Verdana"/>
                <a:cs typeface="Verdana"/>
              </a:rPr>
              <a:t>I</a:t>
            </a:r>
            <a:r>
              <a:rPr sz="1800" spc="10" dirty="0">
                <a:solidFill>
                  <a:srgbClr val="FFFFFF"/>
                </a:solidFill>
                <a:latin typeface="Verdana"/>
                <a:cs typeface="Verdana"/>
              </a:rPr>
              <a:t>lli</a:t>
            </a:r>
            <a:r>
              <a:rPr sz="1800" spc="-30" dirty="0">
                <a:solidFill>
                  <a:srgbClr val="FFFFFF"/>
                </a:solidFill>
                <a:latin typeface="Verdana"/>
                <a:cs typeface="Verdana"/>
              </a:rPr>
              <a:t>no</a:t>
            </a:r>
            <a:r>
              <a:rPr sz="1800" spc="10" dirty="0">
                <a:solidFill>
                  <a:srgbClr val="FFFFFF"/>
                </a:solidFill>
                <a:latin typeface="Verdana"/>
                <a:cs typeface="Verdana"/>
              </a:rPr>
              <a:t>i</a:t>
            </a:r>
            <a:r>
              <a:rPr sz="1800" spc="-25" dirty="0">
                <a:solidFill>
                  <a:srgbClr val="FFFFFF"/>
                </a:solidFill>
                <a:latin typeface="Verdana"/>
                <a:cs typeface="Verdana"/>
              </a:rPr>
              <a:t>s</a:t>
            </a:r>
            <a:r>
              <a:rPr sz="1800" spc="-10" dirty="0">
                <a:solidFill>
                  <a:srgbClr val="FFFFFF"/>
                </a:solidFill>
                <a:latin typeface="Verdana"/>
                <a:cs typeface="Verdana"/>
              </a:rPr>
              <a:t>.</a:t>
            </a:r>
            <a:endParaRPr sz="1800">
              <a:latin typeface="Verdana"/>
              <a:cs typeface="Verdana"/>
            </a:endParaRPr>
          </a:p>
        </p:txBody>
      </p:sp>
      <p:sp>
        <p:nvSpPr>
          <p:cNvPr id="9" name="object 9"/>
          <p:cNvSpPr/>
          <p:nvPr/>
        </p:nvSpPr>
        <p:spPr>
          <a:xfrm>
            <a:off x="1383791" y="2083307"/>
            <a:ext cx="2697480" cy="3520440"/>
          </a:xfrm>
          <a:custGeom>
            <a:avLst/>
            <a:gdLst/>
            <a:ahLst/>
            <a:cxnLst/>
            <a:rect l="l" t="t" r="r" b="b"/>
            <a:pathLst>
              <a:path w="2697479" h="3520440">
                <a:moveTo>
                  <a:pt x="0" y="3520440"/>
                </a:moveTo>
                <a:lnTo>
                  <a:pt x="2697480" y="3520440"/>
                </a:lnTo>
                <a:lnTo>
                  <a:pt x="2697480" y="0"/>
                </a:lnTo>
                <a:lnTo>
                  <a:pt x="0" y="0"/>
                </a:lnTo>
                <a:lnTo>
                  <a:pt x="0" y="3520440"/>
                </a:lnTo>
                <a:close/>
              </a:path>
            </a:pathLst>
          </a:custGeom>
          <a:solidFill>
            <a:srgbClr val="CD8500"/>
          </a:solidFill>
        </p:spPr>
        <p:txBody>
          <a:bodyPr wrap="square" lIns="0" tIns="0" rIns="0" bIns="0" rtlCol="0"/>
          <a:lstStyle/>
          <a:p>
            <a:endParaRPr/>
          </a:p>
        </p:txBody>
      </p:sp>
      <p:sp>
        <p:nvSpPr>
          <p:cNvPr id="10" name="object 10"/>
          <p:cNvSpPr/>
          <p:nvPr/>
        </p:nvSpPr>
        <p:spPr>
          <a:xfrm>
            <a:off x="1383791" y="2083307"/>
            <a:ext cx="2697480" cy="3520440"/>
          </a:xfrm>
          <a:custGeom>
            <a:avLst/>
            <a:gdLst/>
            <a:ahLst/>
            <a:cxnLst/>
            <a:rect l="l" t="t" r="r" b="b"/>
            <a:pathLst>
              <a:path w="2697479" h="3520440">
                <a:moveTo>
                  <a:pt x="0" y="3520440"/>
                </a:moveTo>
                <a:lnTo>
                  <a:pt x="2697480" y="3520440"/>
                </a:lnTo>
                <a:lnTo>
                  <a:pt x="2697480" y="0"/>
                </a:lnTo>
                <a:lnTo>
                  <a:pt x="0" y="0"/>
                </a:lnTo>
                <a:lnTo>
                  <a:pt x="0" y="3520440"/>
                </a:lnTo>
                <a:close/>
              </a:path>
            </a:pathLst>
          </a:custGeom>
          <a:ln w="12192">
            <a:solidFill>
              <a:srgbClr val="151515"/>
            </a:solidFill>
          </a:ln>
        </p:spPr>
        <p:txBody>
          <a:bodyPr wrap="square" lIns="0" tIns="0" rIns="0" bIns="0" rtlCol="0"/>
          <a:lstStyle/>
          <a:p>
            <a:endParaRPr/>
          </a:p>
        </p:txBody>
      </p:sp>
      <p:sp>
        <p:nvSpPr>
          <p:cNvPr id="11" name="object 11"/>
          <p:cNvSpPr txBox="1"/>
          <p:nvPr/>
        </p:nvSpPr>
        <p:spPr>
          <a:xfrm>
            <a:off x="1333500" y="2107692"/>
            <a:ext cx="2697480" cy="3520440"/>
          </a:xfrm>
          <a:prstGeom prst="rect">
            <a:avLst/>
          </a:prstGeom>
        </p:spPr>
        <p:txBody>
          <a:bodyPr vert="horz" wrap="square" lIns="0" tIns="0" rIns="0" bIns="0" rtlCol="0">
            <a:spAutoFit/>
          </a:bodyPr>
          <a:lstStyle/>
          <a:p>
            <a:pPr marL="164465" marR="263525" algn="just">
              <a:lnSpc>
                <a:spcPct val="107200"/>
              </a:lnSpc>
            </a:pPr>
            <a:r>
              <a:rPr sz="1800" spc="-35" dirty="0">
                <a:solidFill>
                  <a:srgbClr val="FFFFFF"/>
                </a:solidFill>
                <a:latin typeface="Verdana"/>
                <a:cs typeface="Verdana"/>
              </a:rPr>
              <a:t>Me</a:t>
            </a:r>
            <a:r>
              <a:rPr sz="1800" spc="-25" dirty="0">
                <a:solidFill>
                  <a:srgbClr val="FFFFFF"/>
                </a:solidFill>
                <a:latin typeface="Verdana"/>
                <a:cs typeface="Verdana"/>
              </a:rPr>
              <a:t>rc</a:t>
            </a:r>
            <a:r>
              <a:rPr sz="1800" spc="-15" dirty="0">
                <a:solidFill>
                  <a:srgbClr val="FFFFFF"/>
                </a:solidFill>
                <a:latin typeface="Verdana"/>
                <a:cs typeface="Verdana"/>
              </a:rPr>
              <a:t>y</a:t>
            </a:r>
            <a:r>
              <a:rPr sz="1800" spc="185" dirty="0">
                <a:solidFill>
                  <a:srgbClr val="FFFFFF"/>
                </a:solidFill>
                <a:latin typeface="Verdana"/>
                <a:cs typeface="Verdana"/>
              </a:rPr>
              <a:t> </a:t>
            </a:r>
            <a:r>
              <a:rPr sz="1800" spc="10" dirty="0">
                <a:solidFill>
                  <a:srgbClr val="FFFFFF"/>
                </a:solidFill>
                <a:latin typeface="Verdana"/>
                <a:cs typeface="Verdana"/>
              </a:rPr>
              <a:t>i</a:t>
            </a:r>
            <a:r>
              <a:rPr sz="1800" spc="-10" dirty="0">
                <a:solidFill>
                  <a:srgbClr val="FFFFFF"/>
                </a:solidFill>
                <a:latin typeface="Verdana"/>
                <a:cs typeface="Verdana"/>
              </a:rPr>
              <a:t>s</a:t>
            </a:r>
            <a:r>
              <a:rPr sz="1800" spc="180" dirty="0">
                <a:solidFill>
                  <a:srgbClr val="FFFFFF"/>
                </a:solidFill>
                <a:latin typeface="Verdana"/>
                <a:cs typeface="Verdana"/>
              </a:rPr>
              <a:t> </a:t>
            </a:r>
            <a:r>
              <a:rPr sz="1800" spc="-15" dirty="0">
                <a:solidFill>
                  <a:srgbClr val="FFFFFF"/>
                </a:solidFill>
                <a:latin typeface="Verdana"/>
                <a:cs typeface="Verdana"/>
              </a:rPr>
              <a:t>a</a:t>
            </a:r>
            <a:r>
              <a:rPr sz="1800" spc="180" dirty="0">
                <a:solidFill>
                  <a:srgbClr val="FFFFFF"/>
                </a:solidFill>
                <a:latin typeface="Verdana"/>
                <a:cs typeface="Verdana"/>
              </a:rPr>
              <a:t> </a:t>
            </a:r>
            <a:r>
              <a:rPr sz="1800" spc="-30" dirty="0">
                <a:solidFill>
                  <a:srgbClr val="FFFFFF"/>
                </a:solidFill>
                <a:latin typeface="Verdana"/>
                <a:cs typeface="Verdana"/>
              </a:rPr>
              <a:t>20</a:t>
            </a:r>
            <a:r>
              <a:rPr sz="1800" spc="-35" dirty="0">
                <a:solidFill>
                  <a:srgbClr val="FFFFFF"/>
                </a:solidFill>
                <a:latin typeface="Verdana"/>
                <a:cs typeface="Verdana"/>
              </a:rPr>
              <a:t>0</a:t>
            </a:r>
            <a:r>
              <a:rPr sz="1800" spc="-5" dirty="0">
                <a:solidFill>
                  <a:srgbClr val="FFFFFF"/>
                </a:solidFill>
                <a:latin typeface="Verdana"/>
                <a:cs typeface="Verdana"/>
              </a:rPr>
              <a:t>-</a:t>
            </a:r>
            <a:r>
              <a:rPr sz="1800" spc="-25" dirty="0">
                <a:solidFill>
                  <a:srgbClr val="FFFFFF"/>
                </a:solidFill>
                <a:latin typeface="Verdana"/>
                <a:cs typeface="Verdana"/>
              </a:rPr>
              <a:t>b</a:t>
            </a:r>
            <a:r>
              <a:rPr sz="1800" spc="-35" dirty="0">
                <a:solidFill>
                  <a:srgbClr val="FFFFFF"/>
                </a:solidFill>
                <a:latin typeface="Verdana"/>
                <a:cs typeface="Verdana"/>
              </a:rPr>
              <a:t>e</a:t>
            </a:r>
            <a:r>
              <a:rPr sz="1800" dirty="0">
                <a:solidFill>
                  <a:srgbClr val="FFFFFF"/>
                </a:solidFill>
                <a:latin typeface="Verdana"/>
                <a:cs typeface="Verdana"/>
              </a:rPr>
              <a:t>d </a:t>
            </a:r>
            <a:r>
              <a:rPr sz="1800" spc="-30" dirty="0">
                <a:solidFill>
                  <a:srgbClr val="FFFFFF"/>
                </a:solidFill>
                <a:latin typeface="Verdana"/>
                <a:cs typeface="Verdana"/>
              </a:rPr>
              <a:t>ho</a:t>
            </a:r>
            <a:r>
              <a:rPr sz="1800" spc="-5" dirty="0">
                <a:solidFill>
                  <a:srgbClr val="FFFFFF"/>
                </a:solidFill>
                <a:latin typeface="Verdana"/>
                <a:cs typeface="Verdana"/>
              </a:rPr>
              <a:t>s</a:t>
            </a:r>
            <a:r>
              <a:rPr sz="1800" spc="-10" dirty="0">
                <a:solidFill>
                  <a:srgbClr val="FFFFFF"/>
                </a:solidFill>
                <a:latin typeface="Verdana"/>
                <a:cs typeface="Verdana"/>
              </a:rPr>
              <a:t>p</a:t>
            </a:r>
            <a:r>
              <a:rPr sz="1800" spc="10" dirty="0">
                <a:solidFill>
                  <a:srgbClr val="FFFFFF"/>
                </a:solidFill>
                <a:latin typeface="Verdana"/>
                <a:cs typeface="Verdana"/>
              </a:rPr>
              <a:t>i</a:t>
            </a:r>
            <a:r>
              <a:rPr sz="1800" spc="-25" dirty="0">
                <a:solidFill>
                  <a:srgbClr val="FFFFFF"/>
                </a:solidFill>
                <a:latin typeface="Verdana"/>
                <a:cs typeface="Verdana"/>
              </a:rPr>
              <a:t>ta</a:t>
            </a:r>
            <a:r>
              <a:rPr sz="1800" dirty="0">
                <a:solidFill>
                  <a:srgbClr val="FFFFFF"/>
                </a:solidFill>
                <a:latin typeface="Verdana"/>
                <a:cs typeface="Verdana"/>
              </a:rPr>
              <a:t>l</a:t>
            </a:r>
            <a:r>
              <a:rPr sz="1800" spc="120" dirty="0">
                <a:solidFill>
                  <a:srgbClr val="FFFFFF"/>
                </a:solidFill>
                <a:latin typeface="Verdana"/>
                <a:cs typeface="Verdana"/>
              </a:rPr>
              <a:t> </a:t>
            </a:r>
            <a:r>
              <a:rPr sz="1800" spc="10" dirty="0">
                <a:solidFill>
                  <a:srgbClr val="FFFFFF"/>
                </a:solidFill>
                <a:latin typeface="Verdana"/>
                <a:cs typeface="Verdana"/>
              </a:rPr>
              <a:t>i</a:t>
            </a:r>
            <a:r>
              <a:rPr sz="1800" spc="-15" dirty="0">
                <a:solidFill>
                  <a:srgbClr val="FFFFFF"/>
                </a:solidFill>
                <a:latin typeface="Verdana"/>
                <a:cs typeface="Verdana"/>
              </a:rPr>
              <a:t>n</a:t>
            </a:r>
            <a:r>
              <a:rPr sz="1800" spc="95" dirty="0">
                <a:solidFill>
                  <a:srgbClr val="FFFFFF"/>
                </a:solidFill>
                <a:latin typeface="Verdana"/>
                <a:cs typeface="Verdana"/>
              </a:rPr>
              <a:t> </a:t>
            </a:r>
            <a:r>
              <a:rPr sz="1800" spc="5" dirty="0">
                <a:solidFill>
                  <a:srgbClr val="FFFFFF"/>
                </a:solidFill>
                <a:latin typeface="Verdana"/>
                <a:cs typeface="Verdana"/>
              </a:rPr>
              <a:t>C</a:t>
            </a:r>
            <a:r>
              <a:rPr sz="1800" spc="-30" dirty="0">
                <a:solidFill>
                  <a:srgbClr val="FFFFFF"/>
                </a:solidFill>
                <a:latin typeface="Verdana"/>
                <a:cs typeface="Verdana"/>
              </a:rPr>
              <a:t>h</a:t>
            </a:r>
            <a:r>
              <a:rPr sz="1800" spc="10" dirty="0">
                <a:solidFill>
                  <a:srgbClr val="FFFFFF"/>
                </a:solidFill>
                <a:latin typeface="Verdana"/>
                <a:cs typeface="Verdana"/>
              </a:rPr>
              <a:t>i</a:t>
            </a:r>
            <a:r>
              <a:rPr sz="1800" spc="-40" dirty="0">
                <a:solidFill>
                  <a:srgbClr val="FFFFFF"/>
                </a:solidFill>
                <a:latin typeface="Verdana"/>
                <a:cs typeface="Verdana"/>
              </a:rPr>
              <a:t>c</a:t>
            </a:r>
            <a:r>
              <a:rPr sz="1800" spc="-30" dirty="0">
                <a:solidFill>
                  <a:srgbClr val="FFFFFF"/>
                </a:solidFill>
                <a:latin typeface="Verdana"/>
                <a:cs typeface="Verdana"/>
              </a:rPr>
              <a:t>a</a:t>
            </a:r>
            <a:r>
              <a:rPr sz="1800" spc="-20" dirty="0">
                <a:solidFill>
                  <a:srgbClr val="FFFFFF"/>
                </a:solidFill>
                <a:latin typeface="Verdana"/>
                <a:cs typeface="Verdana"/>
              </a:rPr>
              <a:t>g</a:t>
            </a:r>
            <a:r>
              <a:rPr sz="1800" spc="-90" dirty="0">
                <a:solidFill>
                  <a:srgbClr val="FFFFFF"/>
                </a:solidFill>
                <a:latin typeface="Verdana"/>
                <a:cs typeface="Verdana"/>
              </a:rPr>
              <a:t>o</a:t>
            </a:r>
            <a:r>
              <a:rPr sz="1800" spc="-10" dirty="0">
                <a:solidFill>
                  <a:srgbClr val="FFFFFF"/>
                </a:solidFill>
                <a:latin typeface="Verdana"/>
                <a:cs typeface="Verdana"/>
              </a:rPr>
              <a:t>, </a:t>
            </a:r>
            <a:r>
              <a:rPr sz="1800" spc="-25" dirty="0">
                <a:solidFill>
                  <a:srgbClr val="FFFFFF"/>
                </a:solidFill>
                <a:latin typeface="Verdana"/>
                <a:cs typeface="Verdana"/>
              </a:rPr>
              <a:t>I</a:t>
            </a:r>
            <a:r>
              <a:rPr sz="1800" spc="10" dirty="0">
                <a:solidFill>
                  <a:srgbClr val="FFFFFF"/>
                </a:solidFill>
                <a:latin typeface="Verdana"/>
                <a:cs typeface="Verdana"/>
              </a:rPr>
              <a:t>lli</a:t>
            </a:r>
            <a:r>
              <a:rPr sz="1800" spc="-30" dirty="0">
                <a:solidFill>
                  <a:srgbClr val="FFFFFF"/>
                </a:solidFill>
                <a:latin typeface="Verdana"/>
                <a:cs typeface="Verdana"/>
              </a:rPr>
              <a:t>no</a:t>
            </a:r>
            <a:r>
              <a:rPr sz="1800" spc="10" dirty="0">
                <a:solidFill>
                  <a:srgbClr val="FFFFFF"/>
                </a:solidFill>
                <a:latin typeface="Verdana"/>
                <a:cs typeface="Verdana"/>
              </a:rPr>
              <a:t>i</a:t>
            </a:r>
            <a:r>
              <a:rPr sz="1800" spc="-25" dirty="0">
                <a:solidFill>
                  <a:srgbClr val="FFFFFF"/>
                </a:solidFill>
                <a:latin typeface="Verdana"/>
                <a:cs typeface="Verdana"/>
              </a:rPr>
              <a:t>s</a:t>
            </a:r>
            <a:r>
              <a:rPr sz="1800" spc="-10" dirty="0">
                <a:solidFill>
                  <a:srgbClr val="FFFFFF"/>
                </a:solidFill>
                <a:latin typeface="Verdana"/>
                <a:cs typeface="Verdana"/>
              </a:rPr>
              <a:t>.</a:t>
            </a:r>
            <a:endParaRPr sz="1800">
              <a:latin typeface="Verdana"/>
              <a:cs typeface="Verdana"/>
            </a:endParaRPr>
          </a:p>
        </p:txBody>
      </p:sp>
      <p:sp>
        <p:nvSpPr>
          <p:cNvPr id="12" name="object 12"/>
          <p:cNvSpPr/>
          <p:nvPr/>
        </p:nvSpPr>
        <p:spPr>
          <a:xfrm>
            <a:off x="1333500" y="2107692"/>
            <a:ext cx="2697480" cy="3520440"/>
          </a:xfrm>
          <a:custGeom>
            <a:avLst/>
            <a:gdLst/>
            <a:ahLst/>
            <a:cxnLst/>
            <a:rect l="l" t="t" r="r" b="b"/>
            <a:pathLst>
              <a:path w="2697479" h="3520440">
                <a:moveTo>
                  <a:pt x="0" y="3520439"/>
                </a:moveTo>
                <a:lnTo>
                  <a:pt x="2697479" y="3520439"/>
                </a:lnTo>
                <a:lnTo>
                  <a:pt x="2697479" y="0"/>
                </a:lnTo>
                <a:lnTo>
                  <a:pt x="0" y="0"/>
                </a:lnTo>
                <a:lnTo>
                  <a:pt x="0" y="3520439"/>
                </a:lnTo>
                <a:close/>
              </a:path>
            </a:pathLst>
          </a:custGeom>
          <a:solidFill>
            <a:srgbClr val="CD8500"/>
          </a:solidFill>
        </p:spPr>
        <p:txBody>
          <a:bodyPr wrap="square" lIns="0" tIns="0" rIns="0" bIns="0" rtlCol="0"/>
          <a:lstStyle/>
          <a:p>
            <a:endParaRPr/>
          </a:p>
        </p:txBody>
      </p:sp>
      <p:sp>
        <p:nvSpPr>
          <p:cNvPr id="13" name="object 13"/>
          <p:cNvSpPr/>
          <p:nvPr/>
        </p:nvSpPr>
        <p:spPr>
          <a:xfrm>
            <a:off x="1333500" y="2107692"/>
            <a:ext cx="2697480" cy="3520440"/>
          </a:xfrm>
          <a:custGeom>
            <a:avLst/>
            <a:gdLst/>
            <a:ahLst/>
            <a:cxnLst/>
            <a:rect l="l" t="t" r="r" b="b"/>
            <a:pathLst>
              <a:path w="2697479" h="3520440">
                <a:moveTo>
                  <a:pt x="0" y="3520439"/>
                </a:moveTo>
                <a:lnTo>
                  <a:pt x="2697479" y="3520439"/>
                </a:lnTo>
                <a:lnTo>
                  <a:pt x="2697479" y="0"/>
                </a:lnTo>
                <a:lnTo>
                  <a:pt x="0" y="0"/>
                </a:lnTo>
                <a:lnTo>
                  <a:pt x="0" y="3520439"/>
                </a:lnTo>
                <a:close/>
              </a:path>
            </a:pathLst>
          </a:custGeom>
          <a:ln w="12192">
            <a:solidFill>
              <a:srgbClr val="151515"/>
            </a:solidFill>
          </a:ln>
        </p:spPr>
        <p:txBody>
          <a:bodyPr wrap="square" lIns="0" tIns="0" rIns="0" bIns="0" rtlCol="0"/>
          <a:lstStyle/>
          <a:p>
            <a:endParaRPr/>
          </a:p>
        </p:txBody>
      </p:sp>
      <p:sp>
        <p:nvSpPr>
          <p:cNvPr id="14" name="object 14"/>
          <p:cNvSpPr txBox="1"/>
          <p:nvPr/>
        </p:nvSpPr>
        <p:spPr>
          <a:xfrm>
            <a:off x="1434846" y="2216780"/>
            <a:ext cx="2285365" cy="842644"/>
          </a:xfrm>
          <a:prstGeom prst="rect">
            <a:avLst/>
          </a:prstGeom>
        </p:spPr>
        <p:txBody>
          <a:bodyPr vert="horz" wrap="square" lIns="0" tIns="0" rIns="0" bIns="0" rtlCol="0">
            <a:spAutoFit/>
          </a:bodyPr>
          <a:lstStyle/>
          <a:p>
            <a:pPr marL="12700" marR="5080" algn="just">
              <a:lnSpc>
                <a:spcPct val="107200"/>
              </a:lnSpc>
            </a:pPr>
            <a:r>
              <a:rPr sz="1800" spc="-35" dirty="0">
                <a:solidFill>
                  <a:srgbClr val="FFFFFF"/>
                </a:solidFill>
                <a:latin typeface="Verdana"/>
                <a:cs typeface="Verdana"/>
              </a:rPr>
              <a:t>Me</a:t>
            </a:r>
            <a:r>
              <a:rPr sz="1800" spc="-25" dirty="0">
                <a:solidFill>
                  <a:srgbClr val="FFFFFF"/>
                </a:solidFill>
                <a:latin typeface="Verdana"/>
                <a:cs typeface="Verdana"/>
              </a:rPr>
              <a:t>rc</a:t>
            </a:r>
            <a:r>
              <a:rPr sz="1800" spc="-15" dirty="0">
                <a:solidFill>
                  <a:srgbClr val="FFFFFF"/>
                </a:solidFill>
                <a:latin typeface="Verdana"/>
                <a:cs typeface="Verdana"/>
              </a:rPr>
              <a:t>y</a:t>
            </a:r>
            <a:r>
              <a:rPr sz="1800" spc="185" dirty="0">
                <a:solidFill>
                  <a:srgbClr val="FFFFFF"/>
                </a:solidFill>
                <a:latin typeface="Verdana"/>
                <a:cs typeface="Verdana"/>
              </a:rPr>
              <a:t> </a:t>
            </a:r>
            <a:r>
              <a:rPr sz="1800" spc="10" dirty="0">
                <a:solidFill>
                  <a:srgbClr val="FFFFFF"/>
                </a:solidFill>
                <a:latin typeface="Verdana"/>
                <a:cs typeface="Verdana"/>
              </a:rPr>
              <a:t>i</a:t>
            </a:r>
            <a:r>
              <a:rPr sz="1800" spc="-10" dirty="0">
                <a:solidFill>
                  <a:srgbClr val="FFFFFF"/>
                </a:solidFill>
                <a:latin typeface="Verdana"/>
                <a:cs typeface="Verdana"/>
              </a:rPr>
              <a:t>s</a:t>
            </a:r>
            <a:r>
              <a:rPr sz="1800" spc="180" dirty="0">
                <a:solidFill>
                  <a:srgbClr val="FFFFFF"/>
                </a:solidFill>
                <a:latin typeface="Verdana"/>
                <a:cs typeface="Verdana"/>
              </a:rPr>
              <a:t> </a:t>
            </a:r>
            <a:r>
              <a:rPr sz="1800" spc="-15" dirty="0">
                <a:solidFill>
                  <a:srgbClr val="FFFFFF"/>
                </a:solidFill>
                <a:latin typeface="Verdana"/>
                <a:cs typeface="Verdana"/>
              </a:rPr>
              <a:t>a</a:t>
            </a:r>
            <a:r>
              <a:rPr sz="1800" spc="180" dirty="0">
                <a:solidFill>
                  <a:srgbClr val="FFFFFF"/>
                </a:solidFill>
                <a:latin typeface="Verdana"/>
                <a:cs typeface="Verdana"/>
              </a:rPr>
              <a:t> </a:t>
            </a:r>
            <a:r>
              <a:rPr sz="1800" spc="-35" dirty="0">
                <a:solidFill>
                  <a:srgbClr val="FFFFFF"/>
                </a:solidFill>
                <a:latin typeface="Verdana"/>
                <a:cs typeface="Verdana"/>
              </a:rPr>
              <a:t>200</a:t>
            </a:r>
            <a:r>
              <a:rPr sz="1800" spc="-5" dirty="0">
                <a:solidFill>
                  <a:srgbClr val="FFFFFF"/>
                </a:solidFill>
                <a:latin typeface="Verdana"/>
                <a:cs typeface="Verdana"/>
              </a:rPr>
              <a:t>-</a:t>
            </a:r>
            <a:r>
              <a:rPr sz="1800" spc="-25" dirty="0">
                <a:solidFill>
                  <a:srgbClr val="FFFFFF"/>
                </a:solidFill>
                <a:latin typeface="Verdana"/>
                <a:cs typeface="Verdana"/>
              </a:rPr>
              <a:t>b</a:t>
            </a:r>
            <a:r>
              <a:rPr sz="1800" spc="-35" dirty="0">
                <a:solidFill>
                  <a:srgbClr val="FFFFFF"/>
                </a:solidFill>
                <a:latin typeface="Verdana"/>
                <a:cs typeface="Verdana"/>
              </a:rPr>
              <a:t>e</a:t>
            </a:r>
            <a:r>
              <a:rPr sz="1800" dirty="0">
                <a:solidFill>
                  <a:srgbClr val="FFFFFF"/>
                </a:solidFill>
                <a:latin typeface="Verdana"/>
                <a:cs typeface="Verdana"/>
              </a:rPr>
              <a:t>d </a:t>
            </a:r>
            <a:r>
              <a:rPr sz="1800" spc="-30" dirty="0">
                <a:solidFill>
                  <a:srgbClr val="FFFFFF"/>
                </a:solidFill>
                <a:latin typeface="Verdana"/>
                <a:cs typeface="Verdana"/>
              </a:rPr>
              <a:t>ho</a:t>
            </a:r>
            <a:r>
              <a:rPr sz="1800" spc="-5" dirty="0">
                <a:solidFill>
                  <a:srgbClr val="FFFFFF"/>
                </a:solidFill>
                <a:latin typeface="Verdana"/>
                <a:cs typeface="Verdana"/>
              </a:rPr>
              <a:t>s</a:t>
            </a:r>
            <a:r>
              <a:rPr sz="1800" spc="-10" dirty="0">
                <a:solidFill>
                  <a:srgbClr val="FFFFFF"/>
                </a:solidFill>
                <a:latin typeface="Verdana"/>
                <a:cs typeface="Verdana"/>
              </a:rPr>
              <a:t>p</a:t>
            </a:r>
            <a:r>
              <a:rPr sz="1800" spc="10" dirty="0">
                <a:solidFill>
                  <a:srgbClr val="FFFFFF"/>
                </a:solidFill>
                <a:latin typeface="Verdana"/>
                <a:cs typeface="Verdana"/>
              </a:rPr>
              <a:t>i</a:t>
            </a:r>
            <a:r>
              <a:rPr sz="1800" spc="-25" dirty="0">
                <a:solidFill>
                  <a:srgbClr val="FFFFFF"/>
                </a:solidFill>
                <a:latin typeface="Verdana"/>
                <a:cs typeface="Verdana"/>
              </a:rPr>
              <a:t>ta</a:t>
            </a:r>
            <a:r>
              <a:rPr sz="1800" dirty="0">
                <a:solidFill>
                  <a:srgbClr val="FFFFFF"/>
                </a:solidFill>
                <a:latin typeface="Verdana"/>
                <a:cs typeface="Verdana"/>
              </a:rPr>
              <a:t>l</a:t>
            </a:r>
            <a:r>
              <a:rPr sz="1800" spc="120" dirty="0">
                <a:solidFill>
                  <a:srgbClr val="FFFFFF"/>
                </a:solidFill>
                <a:latin typeface="Verdana"/>
                <a:cs typeface="Verdana"/>
              </a:rPr>
              <a:t> </a:t>
            </a:r>
            <a:r>
              <a:rPr sz="1800" spc="10" dirty="0">
                <a:solidFill>
                  <a:srgbClr val="FFFFFF"/>
                </a:solidFill>
                <a:latin typeface="Verdana"/>
                <a:cs typeface="Verdana"/>
              </a:rPr>
              <a:t>i</a:t>
            </a:r>
            <a:r>
              <a:rPr sz="1800" spc="-15" dirty="0">
                <a:solidFill>
                  <a:srgbClr val="FFFFFF"/>
                </a:solidFill>
                <a:latin typeface="Verdana"/>
                <a:cs typeface="Verdana"/>
              </a:rPr>
              <a:t>n</a:t>
            </a:r>
            <a:r>
              <a:rPr sz="1800" spc="95" dirty="0">
                <a:solidFill>
                  <a:srgbClr val="FFFFFF"/>
                </a:solidFill>
                <a:latin typeface="Verdana"/>
                <a:cs typeface="Verdana"/>
              </a:rPr>
              <a:t> </a:t>
            </a:r>
            <a:r>
              <a:rPr sz="1800" spc="-10" dirty="0">
                <a:solidFill>
                  <a:srgbClr val="FFFFFF"/>
                </a:solidFill>
                <a:latin typeface="Verdana"/>
                <a:cs typeface="Verdana"/>
              </a:rPr>
              <a:t>C</a:t>
            </a:r>
            <a:r>
              <a:rPr sz="1800" spc="-30" dirty="0">
                <a:solidFill>
                  <a:srgbClr val="FFFFFF"/>
                </a:solidFill>
                <a:latin typeface="Verdana"/>
                <a:cs typeface="Verdana"/>
              </a:rPr>
              <a:t>h</a:t>
            </a:r>
            <a:r>
              <a:rPr sz="1800" spc="10" dirty="0">
                <a:solidFill>
                  <a:srgbClr val="FFFFFF"/>
                </a:solidFill>
                <a:latin typeface="Verdana"/>
                <a:cs typeface="Verdana"/>
              </a:rPr>
              <a:t>i</a:t>
            </a:r>
            <a:r>
              <a:rPr sz="1800" spc="-40" dirty="0">
                <a:solidFill>
                  <a:srgbClr val="FFFFFF"/>
                </a:solidFill>
                <a:latin typeface="Verdana"/>
                <a:cs typeface="Verdana"/>
              </a:rPr>
              <a:t>c</a:t>
            </a:r>
            <a:r>
              <a:rPr sz="1800" spc="-30" dirty="0">
                <a:solidFill>
                  <a:srgbClr val="FFFFFF"/>
                </a:solidFill>
                <a:latin typeface="Verdana"/>
                <a:cs typeface="Verdana"/>
              </a:rPr>
              <a:t>a</a:t>
            </a:r>
            <a:r>
              <a:rPr sz="1800" spc="-20" dirty="0">
                <a:solidFill>
                  <a:srgbClr val="FFFFFF"/>
                </a:solidFill>
                <a:latin typeface="Verdana"/>
                <a:cs typeface="Verdana"/>
              </a:rPr>
              <a:t>g</a:t>
            </a:r>
            <a:r>
              <a:rPr sz="1800" spc="-90" dirty="0">
                <a:solidFill>
                  <a:srgbClr val="FFFFFF"/>
                </a:solidFill>
                <a:latin typeface="Verdana"/>
                <a:cs typeface="Verdana"/>
              </a:rPr>
              <a:t>o</a:t>
            </a:r>
            <a:r>
              <a:rPr sz="1800" spc="-10" dirty="0">
                <a:solidFill>
                  <a:srgbClr val="FFFFFF"/>
                </a:solidFill>
                <a:latin typeface="Verdana"/>
                <a:cs typeface="Verdana"/>
              </a:rPr>
              <a:t>, </a:t>
            </a:r>
            <a:r>
              <a:rPr sz="1800" spc="-15" dirty="0">
                <a:solidFill>
                  <a:srgbClr val="FFFFFF"/>
                </a:solidFill>
                <a:latin typeface="Verdana"/>
                <a:cs typeface="Verdana"/>
              </a:rPr>
              <a:t>I</a:t>
            </a:r>
            <a:r>
              <a:rPr sz="1800" spc="5" dirty="0">
                <a:solidFill>
                  <a:srgbClr val="FFFFFF"/>
                </a:solidFill>
                <a:latin typeface="Verdana"/>
                <a:cs typeface="Verdana"/>
              </a:rPr>
              <a:t>lli</a:t>
            </a:r>
            <a:r>
              <a:rPr sz="1800" spc="-15" dirty="0">
                <a:solidFill>
                  <a:srgbClr val="FFFFFF"/>
                </a:solidFill>
                <a:latin typeface="Verdana"/>
                <a:cs typeface="Verdana"/>
              </a:rPr>
              <a:t>no</a:t>
            </a:r>
            <a:r>
              <a:rPr sz="1800" spc="5" dirty="0">
                <a:solidFill>
                  <a:srgbClr val="FFFFFF"/>
                </a:solidFill>
                <a:latin typeface="Verdana"/>
                <a:cs typeface="Verdana"/>
              </a:rPr>
              <a:t>i</a:t>
            </a:r>
            <a:r>
              <a:rPr sz="1800" spc="-15" dirty="0">
                <a:solidFill>
                  <a:srgbClr val="FFFFFF"/>
                </a:solidFill>
                <a:latin typeface="Verdana"/>
                <a:cs typeface="Verdana"/>
              </a:rPr>
              <a:t>s</a:t>
            </a:r>
            <a:r>
              <a:rPr sz="1800" dirty="0">
                <a:solidFill>
                  <a:srgbClr val="FFFFFF"/>
                </a:solidFill>
                <a:latin typeface="Verdana"/>
                <a:cs typeface="Verdana"/>
              </a:rPr>
              <a:t>.</a:t>
            </a:r>
            <a:endParaRPr sz="1800">
              <a:latin typeface="Verdana"/>
              <a:cs typeface="Verdana"/>
            </a:endParaRPr>
          </a:p>
        </p:txBody>
      </p:sp>
      <p:sp>
        <p:nvSpPr>
          <p:cNvPr id="15" name="object 15"/>
          <p:cNvSpPr/>
          <p:nvPr/>
        </p:nvSpPr>
        <p:spPr>
          <a:xfrm>
            <a:off x="5090159" y="1978151"/>
            <a:ext cx="2964180" cy="3787140"/>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5169408" y="2057400"/>
            <a:ext cx="2697480" cy="3520440"/>
          </a:xfrm>
          <a:custGeom>
            <a:avLst/>
            <a:gdLst/>
            <a:ahLst/>
            <a:cxnLst/>
            <a:rect l="l" t="t" r="r" b="b"/>
            <a:pathLst>
              <a:path w="2697479" h="3520440">
                <a:moveTo>
                  <a:pt x="0" y="3520440"/>
                </a:moveTo>
                <a:lnTo>
                  <a:pt x="2697480" y="3520440"/>
                </a:lnTo>
                <a:lnTo>
                  <a:pt x="2697480" y="0"/>
                </a:lnTo>
                <a:lnTo>
                  <a:pt x="0" y="0"/>
                </a:lnTo>
                <a:lnTo>
                  <a:pt x="0" y="3520440"/>
                </a:lnTo>
                <a:close/>
              </a:path>
            </a:pathLst>
          </a:custGeom>
          <a:solidFill>
            <a:srgbClr val="379EAD"/>
          </a:solidFill>
        </p:spPr>
        <p:txBody>
          <a:bodyPr wrap="square" lIns="0" tIns="0" rIns="0" bIns="0" rtlCol="0"/>
          <a:lstStyle/>
          <a:p>
            <a:endParaRPr/>
          </a:p>
        </p:txBody>
      </p:sp>
      <p:sp>
        <p:nvSpPr>
          <p:cNvPr id="17" name="object 17"/>
          <p:cNvSpPr/>
          <p:nvPr/>
        </p:nvSpPr>
        <p:spPr>
          <a:xfrm>
            <a:off x="5169408" y="2057400"/>
            <a:ext cx="2697480" cy="3520440"/>
          </a:xfrm>
          <a:custGeom>
            <a:avLst/>
            <a:gdLst/>
            <a:ahLst/>
            <a:cxnLst/>
            <a:rect l="l" t="t" r="r" b="b"/>
            <a:pathLst>
              <a:path w="2697479" h="3520440">
                <a:moveTo>
                  <a:pt x="0" y="3520440"/>
                </a:moveTo>
                <a:lnTo>
                  <a:pt x="2697480" y="3520440"/>
                </a:lnTo>
                <a:lnTo>
                  <a:pt x="2697480" y="0"/>
                </a:lnTo>
                <a:lnTo>
                  <a:pt x="0" y="0"/>
                </a:lnTo>
                <a:lnTo>
                  <a:pt x="0" y="3520440"/>
                </a:lnTo>
                <a:close/>
              </a:path>
            </a:pathLst>
          </a:custGeom>
          <a:ln w="12192">
            <a:solidFill>
              <a:srgbClr val="151515"/>
            </a:solidFill>
          </a:ln>
        </p:spPr>
        <p:txBody>
          <a:bodyPr wrap="square" lIns="0" tIns="0" rIns="0" bIns="0" rtlCol="0"/>
          <a:lstStyle/>
          <a:p>
            <a:endParaRPr/>
          </a:p>
        </p:txBody>
      </p:sp>
      <p:sp>
        <p:nvSpPr>
          <p:cNvPr id="18" name="object 18"/>
          <p:cNvSpPr txBox="1"/>
          <p:nvPr/>
        </p:nvSpPr>
        <p:spPr>
          <a:xfrm>
            <a:off x="5117591" y="2083307"/>
            <a:ext cx="2697480" cy="3520440"/>
          </a:xfrm>
          <a:prstGeom prst="rect">
            <a:avLst/>
          </a:prstGeom>
        </p:spPr>
        <p:txBody>
          <a:bodyPr vert="horz" wrap="square" lIns="0" tIns="0" rIns="0" bIns="0" rtlCol="0">
            <a:spAutoFit/>
          </a:bodyPr>
          <a:lstStyle/>
          <a:p>
            <a:pPr marL="165735" marR="262255" algn="just">
              <a:lnSpc>
                <a:spcPct val="107300"/>
              </a:lnSpc>
            </a:pPr>
            <a:r>
              <a:rPr sz="1800" spc="-35" dirty="0">
                <a:solidFill>
                  <a:srgbClr val="FFFFFF"/>
                </a:solidFill>
                <a:latin typeface="Verdana"/>
                <a:cs typeface="Verdana"/>
              </a:rPr>
              <a:t>Me</a:t>
            </a:r>
            <a:r>
              <a:rPr sz="1800" spc="-25" dirty="0">
                <a:solidFill>
                  <a:srgbClr val="FFFFFF"/>
                </a:solidFill>
                <a:latin typeface="Verdana"/>
                <a:cs typeface="Verdana"/>
              </a:rPr>
              <a:t>rc</a:t>
            </a:r>
            <a:r>
              <a:rPr sz="1800" spc="-15" dirty="0">
                <a:solidFill>
                  <a:srgbClr val="FFFFFF"/>
                </a:solidFill>
                <a:latin typeface="Verdana"/>
                <a:cs typeface="Verdana"/>
              </a:rPr>
              <a:t>y</a:t>
            </a:r>
            <a:r>
              <a:rPr sz="1800" spc="180" dirty="0">
                <a:solidFill>
                  <a:srgbClr val="FFFFFF"/>
                </a:solidFill>
                <a:latin typeface="Verdana"/>
                <a:cs typeface="Verdana"/>
              </a:rPr>
              <a:t> </a:t>
            </a:r>
            <a:r>
              <a:rPr sz="1800" spc="10" dirty="0">
                <a:solidFill>
                  <a:srgbClr val="FFFFFF"/>
                </a:solidFill>
                <a:latin typeface="Verdana"/>
                <a:cs typeface="Verdana"/>
              </a:rPr>
              <a:t>i</a:t>
            </a:r>
            <a:r>
              <a:rPr sz="1800" spc="-10" dirty="0">
                <a:solidFill>
                  <a:srgbClr val="FFFFFF"/>
                </a:solidFill>
                <a:latin typeface="Verdana"/>
                <a:cs typeface="Verdana"/>
              </a:rPr>
              <a:t>s</a:t>
            </a:r>
            <a:r>
              <a:rPr sz="1800" spc="180" dirty="0">
                <a:solidFill>
                  <a:srgbClr val="FFFFFF"/>
                </a:solidFill>
                <a:latin typeface="Verdana"/>
                <a:cs typeface="Verdana"/>
              </a:rPr>
              <a:t> </a:t>
            </a:r>
            <a:r>
              <a:rPr sz="1800" spc="-15" dirty="0">
                <a:solidFill>
                  <a:srgbClr val="FFFFFF"/>
                </a:solidFill>
                <a:latin typeface="Verdana"/>
                <a:cs typeface="Verdana"/>
              </a:rPr>
              <a:t>a</a:t>
            </a:r>
            <a:r>
              <a:rPr sz="1800" spc="180" dirty="0">
                <a:solidFill>
                  <a:srgbClr val="FFFFFF"/>
                </a:solidFill>
                <a:latin typeface="Verdana"/>
                <a:cs typeface="Verdana"/>
              </a:rPr>
              <a:t> </a:t>
            </a:r>
            <a:r>
              <a:rPr sz="1800" spc="-35" dirty="0">
                <a:solidFill>
                  <a:srgbClr val="FFFFFF"/>
                </a:solidFill>
                <a:latin typeface="Verdana"/>
                <a:cs typeface="Verdana"/>
              </a:rPr>
              <a:t>200</a:t>
            </a:r>
            <a:r>
              <a:rPr sz="1800" spc="-5" dirty="0">
                <a:solidFill>
                  <a:srgbClr val="FFFFFF"/>
                </a:solidFill>
                <a:latin typeface="Verdana"/>
                <a:cs typeface="Verdana"/>
              </a:rPr>
              <a:t>-</a:t>
            </a:r>
            <a:r>
              <a:rPr sz="1800" spc="-25" dirty="0">
                <a:solidFill>
                  <a:srgbClr val="FFFFFF"/>
                </a:solidFill>
                <a:latin typeface="Verdana"/>
                <a:cs typeface="Verdana"/>
              </a:rPr>
              <a:t>b</a:t>
            </a:r>
            <a:r>
              <a:rPr sz="1800" spc="-35" dirty="0">
                <a:solidFill>
                  <a:srgbClr val="FFFFFF"/>
                </a:solidFill>
                <a:latin typeface="Verdana"/>
                <a:cs typeface="Verdana"/>
              </a:rPr>
              <a:t>e</a:t>
            </a:r>
            <a:r>
              <a:rPr sz="1800" dirty="0">
                <a:solidFill>
                  <a:srgbClr val="FFFFFF"/>
                </a:solidFill>
                <a:latin typeface="Verdana"/>
                <a:cs typeface="Verdana"/>
              </a:rPr>
              <a:t>d </a:t>
            </a:r>
            <a:r>
              <a:rPr sz="1800" spc="-15" dirty="0">
                <a:solidFill>
                  <a:srgbClr val="FFFFFF"/>
                </a:solidFill>
                <a:latin typeface="Verdana"/>
                <a:cs typeface="Verdana"/>
              </a:rPr>
              <a:t>ho</a:t>
            </a:r>
            <a:r>
              <a:rPr sz="1800" spc="-5" dirty="0">
                <a:solidFill>
                  <a:srgbClr val="FFFFFF"/>
                </a:solidFill>
                <a:latin typeface="Verdana"/>
                <a:cs typeface="Verdana"/>
              </a:rPr>
              <a:t>s</a:t>
            </a:r>
            <a:r>
              <a:rPr sz="1800" spc="-10" dirty="0">
                <a:solidFill>
                  <a:srgbClr val="FFFFFF"/>
                </a:solidFill>
                <a:latin typeface="Verdana"/>
                <a:cs typeface="Verdana"/>
              </a:rPr>
              <a:t>p</a:t>
            </a:r>
            <a:r>
              <a:rPr sz="1800" spc="5" dirty="0">
                <a:solidFill>
                  <a:srgbClr val="FFFFFF"/>
                </a:solidFill>
                <a:latin typeface="Verdana"/>
                <a:cs typeface="Verdana"/>
              </a:rPr>
              <a:t>i</a:t>
            </a:r>
            <a:r>
              <a:rPr sz="1800" spc="-15" dirty="0">
                <a:solidFill>
                  <a:srgbClr val="FFFFFF"/>
                </a:solidFill>
                <a:latin typeface="Verdana"/>
                <a:cs typeface="Verdana"/>
              </a:rPr>
              <a:t>ta</a:t>
            </a:r>
            <a:r>
              <a:rPr sz="1800" dirty="0">
                <a:solidFill>
                  <a:srgbClr val="FFFFFF"/>
                </a:solidFill>
                <a:latin typeface="Verdana"/>
                <a:cs typeface="Verdana"/>
              </a:rPr>
              <a:t>l</a:t>
            </a:r>
            <a:r>
              <a:rPr sz="1800" spc="114" dirty="0">
                <a:solidFill>
                  <a:srgbClr val="FFFFFF"/>
                </a:solidFill>
                <a:latin typeface="Verdana"/>
                <a:cs typeface="Verdana"/>
              </a:rPr>
              <a:t> </a:t>
            </a:r>
            <a:r>
              <a:rPr sz="1800" spc="5" dirty="0">
                <a:solidFill>
                  <a:srgbClr val="FFFFFF"/>
                </a:solidFill>
                <a:latin typeface="Verdana"/>
                <a:cs typeface="Verdana"/>
              </a:rPr>
              <a:t>i</a:t>
            </a:r>
            <a:r>
              <a:rPr sz="1800" dirty="0">
                <a:solidFill>
                  <a:srgbClr val="FFFFFF"/>
                </a:solidFill>
                <a:latin typeface="Verdana"/>
                <a:cs typeface="Verdana"/>
              </a:rPr>
              <a:t>n</a:t>
            </a:r>
            <a:r>
              <a:rPr sz="1800" spc="95" dirty="0">
                <a:solidFill>
                  <a:srgbClr val="FFFFFF"/>
                </a:solidFill>
                <a:latin typeface="Verdana"/>
                <a:cs typeface="Verdana"/>
              </a:rPr>
              <a:t> </a:t>
            </a:r>
            <a:r>
              <a:rPr sz="1800" dirty="0">
                <a:solidFill>
                  <a:srgbClr val="FFFFFF"/>
                </a:solidFill>
                <a:latin typeface="Verdana"/>
                <a:cs typeface="Verdana"/>
              </a:rPr>
              <a:t>C</a:t>
            </a:r>
            <a:r>
              <a:rPr sz="1800" spc="-15" dirty="0">
                <a:solidFill>
                  <a:srgbClr val="FFFFFF"/>
                </a:solidFill>
                <a:latin typeface="Verdana"/>
                <a:cs typeface="Verdana"/>
              </a:rPr>
              <a:t>h</a:t>
            </a:r>
            <a:r>
              <a:rPr sz="1800" spc="5" dirty="0">
                <a:solidFill>
                  <a:srgbClr val="FFFFFF"/>
                </a:solidFill>
                <a:latin typeface="Verdana"/>
                <a:cs typeface="Verdana"/>
              </a:rPr>
              <a:t>i</a:t>
            </a:r>
            <a:r>
              <a:rPr sz="1800" spc="-30" dirty="0">
                <a:solidFill>
                  <a:srgbClr val="FFFFFF"/>
                </a:solidFill>
                <a:latin typeface="Verdana"/>
                <a:cs typeface="Verdana"/>
              </a:rPr>
              <a:t>c</a:t>
            </a:r>
            <a:r>
              <a:rPr sz="1800" spc="-15" dirty="0">
                <a:solidFill>
                  <a:srgbClr val="FFFFFF"/>
                </a:solidFill>
                <a:latin typeface="Verdana"/>
                <a:cs typeface="Verdana"/>
              </a:rPr>
              <a:t>a</a:t>
            </a:r>
            <a:r>
              <a:rPr sz="1800" spc="-20" dirty="0">
                <a:solidFill>
                  <a:srgbClr val="FFFFFF"/>
                </a:solidFill>
                <a:latin typeface="Verdana"/>
                <a:cs typeface="Verdana"/>
              </a:rPr>
              <a:t>g</a:t>
            </a:r>
            <a:r>
              <a:rPr sz="1800" spc="-75" dirty="0">
                <a:solidFill>
                  <a:srgbClr val="FFFFFF"/>
                </a:solidFill>
                <a:latin typeface="Verdana"/>
                <a:cs typeface="Verdana"/>
              </a:rPr>
              <a:t>o</a:t>
            </a:r>
            <a:r>
              <a:rPr sz="1800" dirty="0">
                <a:solidFill>
                  <a:srgbClr val="FFFFFF"/>
                </a:solidFill>
                <a:latin typeface="Verdana"/>
                <a:cs typeface="Verdana"/>
              </a:rPr>
              <a:t>, </a:t>
            </a:r>
            <a:r>
              <a:rPr sz="1800" spc="-25" dirty="0">
                <a:solidFill>
                  <a:srgbClr val="FFFFFF"/>
                </a:solidFill>
                <a:latin typeface="Verdana"/>
                <a:cs typeface="Verdana"/>
              </a:rPr>
              <a:t>I</a:t>
            </a:r>
            <a:r>
              <a:rPr sz="1800" spc="10" dirty="0">
                <a:solidFill>
                  <a:srgbClr val="FFFFFF"/>
                </a:solidFill>
                <a:latin typeface="Verdana"/>
                <a:cs typeface="Verdana"/>
              </a:rPr>
              <a:t>ll</a:t>
            </a:r>
            <a:r>
              <a:rPr sz="1800" spc="5" dirty="0">
                <a:solidFill>
                  <a:srgbClr val="FFFFFF"/>
                </a:solidFill>
                <a:latin typeface="Verdana"/>
                <a:cs typeface="Verdana"/>
              </a:rPr>
              <a:t>i</a:t>
            </a:r>
            <a:r>
              <a:rPr sz="1800" spc="-30" dirty="0">
                <a:solidFill>
                  <a:srgbClr val="FFFFFF"/>
                </a:solidFill>
                <a:latin typeface="Verdana"/>
                <a:cs typeface="Verdana"/>
              </a:rPr>
              <a:t>no</a:t>
            </a:r>
            <a:r>
              <a:rPr sz="1800" spc="10" dirty="0">
                <a:solidFill>
                  <a:srgbClr val="FFFFFF"/>
                </a:solidFill>
                <a:latin typeface="Verdana"/>
                <a:cs typeface="Verdana"/>
              </a:rPr>
              <a:t>i</a:t>
            </a:r>
            <a:r>
              <a:rPr sz="1800" spc="-25" dirty="0">
                <a:solidFill>
                  <a:srgbClr val="FFFFFF"/>
                </a:solidFill>
                <a:latin typeface="Verdana"/>
                <a:cs typeface="Verdana"/>
              </a:rPr>
              <a:t>s</a:t>
            </a:r>
            <a:r>
              <a:rPr sz="1800" spc="-10" dirty="0">
                <a:solidFill>
                  <a:srgbClr val="FFFFFF"/>
                </a:solidFill>
                <a:latin typeface="Verdana"/>
                <a:cs typeface="Verdana"/>
              </a:rPr>
              <a:t>.</a:t>
            </a:r>
            <a:endParaRPr sz="1800">
              <a:latin typeface="Verdana"/>
              <a:cs typeface="Verdana"/>
            </a:endParaRPr>
          </a:p>
        </p:txBody>
      </p:sp>
      <p:sp>
        <p:nvSpPr>
          <p:cNvPr id="19" name="object 19"/>
          <p:cNvSpPr/>
          <p:nvPr/>
        </p:nvSpPr>
        <p:spPr>
          <a:xfrm>
            <a:off x="5117591" y="2083307"/>
            <a:ext cx="2697480" cy="3520440"/>
          </a:xfrm>
          <a:custGeom>
            <a:avLst/>
            <a:gdLst/>
            <a:ahLst/>
            <a:cxnLst/>
            <a:rect l="l" t="t" r="r" b="b"/>
            <a:pathLst>
              <a:path w="2697479" h="3520440">
                <a:moveTo>
                  <a:pt x="0" y="3520440"/>
                </a:moveTo>
                <a:lnTo>
                  <a:pt x="2697480" y="3520440"/>
                </a:lnTo>
                <a:lnTo>
                  <a:pt x="2697480" y="0"/>
                </a:lnTo>
                <a:lnTo>
                  <a:pt x="0" y="0"/>
                </a:lnTo>
                <a:lnTo>
                  <a:pt x="0" y="3520440"/>
                </a:lnTo>
                <a:close/>
              </a:path>
            </a:pathLst>
          </a:custGeom>
          <a:solidFill>
            <a:srgbClr val="379EAD"/>
          </a:solidFill>
        </p:spPr>
        <p:txBody>
          <a:bodyPr wrap="square" lIns="0" tIns="0" rIns="0" bIns="0" rtlCol="0"/>
          <a:lstStyle/>
          <a:p>
            <a:endParaRPr/>
          </a:p>
        </p:txBody>
      </p:sp>
      <p:sp>
        <p:nvSpPr>
          <p:cNvPr id="20" name="object 20"/>
          <p:cNvSpPr/>
          <p:nvPr/>
        </p:nvSpPr>
        <p:spPr>
          <a:xfrm>
            <a:off x="5117591" y="2083307"/>
            <a:ext cx="2697480" cy="3520440"/>
          </a:xfrm>
          <a:custGeom>
            <a:avLst/>
            <a:gdLst/>
            <a:ahLst/>
            <a:cxnLst/>
            <a:rect l="l" t="t" r="r" b="b"/>
            <a:pathLst>
              <a:path w="2697479" h="3520440">
                <a:moveTo>
                  <a:pt x="0" y="3520440"/>
                </a:moveTo>
                <a:lnTo>
                  <a:pt x="2697480" y="3520440"/>
                </a:lnTo>
                <a:lnTo>
                  <a:pt x="2697480" y="0"/>
                </a:lnTo>
                <a:lnTo>
                  <a:pt x="0" y="0"/>
                </a:lnTo>
                <a:lnTo>
                  <a:pt x="0" y="3520440"/>
                </a:lnTo>
                <a:close/>
              </a:path>
            </a:pathLst>
          </a:custGeom>
          <a:ln w="12192">
            <a:solidFill>
              <a:srgbClr val="151515"/>
            </a:solidFill>
          </a:ln>
        </p:spPr>
        <p:txBody>
          <a:bodyPr wrap="square" lIns="0" tIns="0" rIns="0" bIns="0" rtlCol="0"/>
          <a:lstStyle/>
          <a:p>
            <a:endParaRPr/>
          </a:p>
        </p:txBody>
      </p:sp>
      <p:sp>
        <p:nvSpPr>
          <p:cNvPr id="21" name="object 21"/>
          <p:cNvSpPr txBox="1"/>
          <p:nvPr/>
        </p:nvSpPr>
        <p:spPr>
          <a:xfrm>
            <a:off x="5067300" y="2107692"/>
            <a:ext cx="2697480" cy="3520440"/>
          </a:xfrm>
          <a:prstGeom prst="rect">
            <a:avLst/>
          </a:prstGeom>
        </p:spPr>
        <p:txBody>
          <a:bodyPr vert="horz" wrap="square" lIns="0" tIns="0" rIns="0" bIns="0" rtlCol="0">
            <a:spAutoFit/>
          </a:bodyPr>
          <a:lstStyle/>
          <a:p>
            <a:pPr marL="165100" marR="262890" algn="just">
              <a:lnSpc>
                <a:spcPct val="107200"/>
              </a:lnSpc>
            </a:pPr>
            <a:r>
              <a:rPr sz="1800" spc="-35" dirty="0">
                <a:solidFill>
                  <a:srgbClr val="FFFFFF"/>
                </a:solidFill>
                <a:latin typeface="Verdana"/>
                <a:cs typeface="Verdana"/>
              </a:rPr>
              <a:t>Me</a:t>
            </a:r>
            <a:r>
              <a:rPr sz="1800" spc="-25" dirty="0">
                <a:solidFill>
                  <a:srgbClr val="FFFFFF"/>
                </a:solidFill>
                <a:latin typeface="Verdana"/>
                <a:cs typeface="Verdana"/>
              </a:rPr>
              <a:t>rc</a:t>
            </a:r>
            <a:r>
              <a:rPr sz="1800" spc="-15" dirty="0">
                <a:solidFill>
                  <a:srgbClr val="FFFFFF"/>
                </a:solidFill>
                <a:latin typeface="Verdana"/>
                <a:cs typeface="Verdana"/>
              </a:rPr>
              <a:t>y</a:t>
            </a:r>
            <a:r>
              <a:rPr sz="1800" spc="185" dirty="0">
                <a:solidFill>
                  <a:srgbClr val="FFFFFF"/>
                </a:solidFill>
                <a:latin typeface="Verdana"/>
                <a:cs typeface="Verdana"/>
              </a:rPr>
              <a:t> </a:t>
            </a:r>
            <a:r>
              <a:rPr sz="1800" spc="10" dirty="0">
                <a:solidFill>
                  <a:srgbClr val="FFFFFF"/>
                </a:solidFill>
                <a:latin typeface="Verdana"/>
                <a:cs typeface="Verdana"/>
              </a:rPr>
              <a:t>i</a:t>
            </a:r>
            <a:r>
              <a:rPr sz="1800" spc="-10" dirty="0">
                <a:solidFill>
                  <a:srgbClr val="FFFFFF"/>
                </a:solidFill>
                <a:latin typeface="Verdana"/>
                <a:cs typeface="Verdana"/>
              </a:rPr>
              <a:t>s</a:t>
            </a:r>
            <a:r>
              <a:rPr sz="1800" spc="180" dirty="0">
                <a:solidFill>
                  <a:srgbClr val="FFFFFF"/>
                </a:solidFill>
                <a:latin typeface="Verdana"/>
                <a:cs typeface="Verdana"/>
              </a:rPr>
              <a:t> </a:t>
            </a:r>
            <a:r>
              <a:rPr sz="1800" spc="-15" dirty="0">
                <a:solidFill>
                  <a:srgbClr val="FFFFFF"/>
                </a:solidFill>
                <a:latin typeface="Verdana"/>
                <a:cs typeface="Verdana"/>
              </a:rPr>
              <a:t>a</a:t>
            </a:r>
            <a:r>
              <a:rPr sz="1800" spc="180" dirty="0">
                <a:solidFill>
                  <a:srgbClr val="FFFFFF"/>
                </a:solidFill>
                <a:latin typeface="Verdana"/>
                <a:cs typeface="Verdana"/>
              </a:rPr>
              <a:t> </a:t>
            </a:r>
            <a:r>
              <a:rPr sz="1800" spc="-35" dirty="0">
                <a:solidFill>
                  <a:srgbClr val="FFFFFF"/>
                </a:solidFill>
                <a:latin typeface="Verdana"/>
                <a:cs typeface="Verdana"/>
              </a:rPr>
              <a:t>20</a:t>
            </a:r>
            <a:r>
              <a:rPr sz="1800" spc="-30" dirty="0">
                <a:solidFill>
                  <a:srgbClr val="FFFFFF"/>
                </a:solidFill>
                <a:latin typeface="Verdana"/>
                <a:cs typeface="Verdana"/>
              </a:rPr>
              <a:t>0</a:t>
            </a:r>
            <a:r>
              <a:rPr sz="1800" spc="-5" dirty="0">
                <a:solidFill>
                  <a:srgbClr val="FFFFFF"/>
                </a:solidFill>
                <a:latin typeface="Verdana"/>
                <a:cs typeface="Verdana"/>
              </a:rPr>
              <a:t>-</a:t>
            </a:r>
            <a:r>
              <a:rPr sz="1800" spc="-25" dirty="0">
                <a:solidFill>
                  <a:srgbClr val="FFFFFF"/>
                </a:solidFill>
                <a:latin typeface="Verdana"/>
                <a:cs typeface="Verdana"/>
              </a:rPr>
              <a:t>b</a:t>
            </a:r>
            <a:r>
              <a:rPr sz="1800" spc="-35" dirty="0">
                <a:solidFill>
                  <a:srgbClr val="FFFFFF"/>
                </a:solidFill>
                <a:latin typeface="Verdana"/>
                <a:cs typeface="Verdana"/>
              </a:rPr>
              <a:t>e</a:t>
            </a:r>
            <a:r>
              <a:rPr sz="1800" dirty="0">
                <a:solidFill>
                  <a:srgbClr val="FFFFFF"/>
                </a:solidFill>
                <a:latin typeface="Verdana"/>
                <a:cs typeface="Verdana"/>
              </a:rPr>
              <a:t>d </a:t>
            </a:r>
            <a:r>
              <a:rPr sz="1800" spc="-30" dirty="0">
                <a:solidFill>
                  <a:srgbClr val="FFFFFF"/>
                </a:solidFill>
                <a:latin typeface="Verdana"/>
                <a:cs typeface="Verdana"/>
              </a:rPr>
              <a:t>ho</a:t>
            </a:r>
            <a:r>
              <a:rPr sz="1800" spc="-5" dirty="0">
                <a:solidFill>
                  <a:srgbClr val="FFFFFF"/>
                </a:solidFill>
                <a:latin typeface="Verdana"/>
                <a:cs typeface="Verdana"/>
              </a:rPr>
              <a:t>s</a:t>
            </a:r>
            <a:r>
              <a:rPr sz="1800" spc="-10" dirty="0">
                <a:solidFill>
                  <a:srgbClr val="FFFFFF"/>
                </a:solidFill>
                <a:latin typeface="Verdana"/>
                <a:cs typeface="Verdana"/>
              </a:rPr>
              <a:t>p</a:t>
            </a:r>
            <a:r>
              <a:rPr sz="1800" spc="10" dirty="0">
                <a:solidFill>
                  <a:srgbClr val="FFFFFF"/>
                </a:solidFill>
                <a:latin typeface="Verdana"/>
                <a:cs typeface="Verdana"/>
              </a:rPr>
              <a:t>i</a:t>
            </a:r>
            <a:r>
              <a:rPr sz="1800" spc="-25" dirty="0">
                <a:solidFill>
                  <a:srgbClr val="FFFFFF"/>
                </a:solidFill>
                <a:latin typeface="Verdana"/>
                <a:cs typeface="Verdana"/>
              </a:rPr>
              <a:t>ta</a:t>
            </a:r>
            <a:r>
              <a:rPr sz="1800" dirty="0">
                <a:solidFill>
                  <a:srgbClr val="FFFFFF"/>
                </a:solidFill>
                <a:latin typeface="Verdana"/>
                <a:cs typeface="Verdana"/>
              </a:rPr>
              <a:t>l</a:t>
            </a:r>
            <a:r>
              <a:rPr sz="1800" spc="120" dirty="0">
                <a:solidFill>
                  <a:srgbClr val="FFFFFF"/>
                </a:solidFill>
                <a:latin typeface="Verdana"/>
                <a:cs typeface="Verdana"/>
              </a:rPr>
              <a:t> </a:t>
            </a:r>
            <a:r>
              <a:rPr sz="1800" spc="10" dirty="0">
                <a:solidFill>
                  <a:srgbClr val="FFFFFF"/>
                </a:solidFill>
                <a:latin typeface="Verdana"/>
                <a:cs typeface="Verdana"/>
              </a:rPr>
              <a:t>i</a:t>
            </a:r>
            <a:r>
              <a:rPr sz="1800" spc="-15" dirty="0">
                <a:solidFill>
                  <a:srgbClr val="FFFFFF"/>
                </a:solidFill>
                <a:latin typeface="Verdana"/>
                <a:cs typeface="Verdana"/>
              </a:rPr>
              <a:t>n</a:t>
            </a:r>
            <a:r>
              <a:rPr sz="1800" spc="95" dirty="0">
                <a:solidFill>
                  <a:srgbClr val="FFFFFF"/>
                </a:solidFill>
                <a:latin typeface="Verdana"/>
                <a:cs typeface="Verdana"/>
              </a:rPr>
              <a:t> </a:t>
            </a:r>
            <a:r>
              <a:rPr sz="1800" dirty="0">
                <a:solidFill>
                  <a:srgbClr val="FFFFFF"/>
                </a:solidFill>
                <a:latin typeface="Verdana"/>
                <a:cs typeface="Verdana"/>
              </a:rPr>
              <a:t>C</a:t>
            </a:r>
            <a:r>
              <a:rPr sz="1800" spc="-25" dirty="0">
                <a:solidFill>
                  <a:srgbClr val="FFFFFF"/>
                </a:solidFill>
                <a:latin typeface="Verdana"/>
                <a:cs typeface="Verdana"/>
              </a:rPr>
              <a:t>h</a:t>
            </a:r>
            <a:r>
              <a:rPr sz="1800" spc="10" dirty="0">
                <a:solidFill>
                  <a:srgbClr val="FFFFFF"/>
                </a:solidFill>
                <a:latin typeface="Verdana"/>
                <a:cs typeface="Verdana"/>
              </a:rPr>
              <a:t>i</a:t>
            </a:r>
            <a:r>
              <a:rPr sz="1800" spc="-40" dirty="0">
                <a:solidFill>
                  <a:srgbClr val="FFFFFF"/>
                </a:solidFill>
                <a:latin typeface="Verdana"/>
                <a:cs typeface="Verdana"/>
              </a:rPr>
              <a:t>c</a:t>
            </a:r>
            <a:r>
              <a:rPr sz="1800" spc="-30" dirty="0">
                <a:solidFill>
                  <a:srgbClr val="FFFFFF"/>
                </a:solidFill>
                <a:latin typeface="Verdana"/>
                <a:cs typeface="Verdana"/>
              </a:rPr>
              <a:t>a</a:t>
            </a:r>
            <a:r>
              <a:rPr sz="1800" spc="-20" dirty="0">
                <a:solidFill>
                  <a:srgbClr val="FFFFFF"/>
                </a:solidFill>
                <a:latin typeface="Verdana"/>
                <a:cs typeface="Verdana"/>
              </a:rPr>
              <a:t>g</a:t>
            </a:r>
            <a:r>
              <a:rPr sz="1800" spc="-90" dirty="0">
                <a:solidFill>
                  <a:srgbClr val="FFFFFF"/>
                </a:solidFill>
                <a:latin typeface="Verdana"/>
                <a:cs typeface="Verdana"/>
              </a:rPr>
              <a:t>o</a:t>
            </a:r>
            <a:r>
              <a:rPr sz="1800" spc="-10" dirty="0">
                <a:solidFill>
                  <a:srgbClr val="FFFFFF"/>
                </a:solidFill>
                <a:latin typeface="Verdana"/>
                <a:cs typeface="Verdana"/>
              </a:rPr>
              <a:t>, </a:t>
            </a:r>
            <a:r>
              <a:rPr sz="1800" spc="-25" dirty="0">
                <a:solidFill>
                  <a:srgbClr val="FFFFFF"/>
                </a:solidFill>
                <a:latin typeface="Verdana"/>
                <a:cs typeface="Verdana"/>
              </a:rPr>
              <a:t>I</a:t>
            </a:r>
            <a:r>
              <a:rPr sz="1800" spc="10" dirty="0">
                <a:solidFill>
                  <a:srgbClr val="FFFFFF"/>
                </a:solidFill>
                <a:latin typeface="Verdana"/>
                <a:cs typeface="Verdana"/>
              </a:rPr>
              <a:t>lli</a:t>
            </a:r>
            <a:r>
              <a:rPr sz="1800" spc="-30" dirty="0">
                <a:solidFill>
                  <a:srgbClr val="FFFFFF"/>
                </a:solidFill>
                <a:latin typeface="Verdana"/>
                <a:cs typeface="Verdana"/>
              </a:rPr>
              <a:t>no</a:t>
            </a:r>
            <a:r>
              <a:rPr sz="1800" spc="10" dirty="0">
                <a:solidFill>
                  <a:srgbClr val="FFFFFF"/>
                </a:solidFill>
                <a:latin typeface="Verdana"/>
                <a:cs typeface="Verdana"/>
              </a:rPr>
              <a:t>i</a:t>
            </a:r>
            <a:r>
              <a:rPr sz="1800" spc="-25" dirty="0">
                <a:solidFill>
                  <a:srgbClr val="FFFFFF"/>
                </a:solidFill>
                <a:latin typeface="Verdana"/>
                <a:cs typeface="Verdana"/>
              </a:rPr>
              <a:t>s</a:t>
            </a:r>
            <a:r>
              <a:rPr sz="1800" spc="-10" dirty="0">
                <a:solidFill>
                  <a:srgbClr val="FFFFFF"/>
                </a:solidFill>
                <a:latin typeface="Verdana"/>
                <a:cs typeface="Verdana"/>
              </a:rPr>
              <a:t>.</a:t>
            </a:r>
            <a:endParaRPr sz="1800">
              <a:latin typeface="Verdana"/>
              <a:cs typeface="Verdana"/>
            </a:endParaRPr>
          </a:p>
        </p:txBody>
      </p:sp>
      <p:sp>
        <p:nvSpPr>
          <p:cNvPr id="22" name="object 22"/>
          <p:cNvSpPr/>
          <p:nvPr/>
        </p:nvSpPr>
        <p:spPr>
          <a:xfrm>
            <a:off x="5067300" y="2107692"/>
            <a:ext cx="2697480" cy="3520440"/>
          </a:xfrm>
          <a:custGeom>
            <a:avLst/>
            <a:gdLst/>
            <a:ahLst/>
            <a:cxnLst/>
            <a:rect l="l" t="t" r="r" b="b"/>
            <a:pathLst>
              <a:path w="2697479" h="3520440">
                <a:moveTo>
                  <a:pt x="0" y="3520439"/>
                </a:moveTo>
                <a:lnTo>
                  <a:pt x="2697479" y="3520439"/>
                </a:lnTo>
                <a:lnTo>
                  <a:pt x="2697479" y="0"/>
                </a:lnTo>
                <a:lnTo>
                  <a:pt x="0" y="0"/>
                </a:lnTo>
                <a:lnTo>
                  <a:pt x="0" y="3520439"/>
                </a:lnTo>
                <a:close/>
              </a:path>
            </a:pathLst>
          </a:custGeom>
          <a:solidFill>
            <a:srgbClr val="379EAD"/>
          </a:solidFill>
        </p:spPr>
        <p:txBody>
          <a:bodyPr wrap="square" lIns="0" tIns="0" rIns="0" bIns="0" rtlCol="0"/>
          <a:lstStyle/>
          <a:p>
            <a:endParaRPr/>
          </a:p>
        </p:txBody>
      </p:sp>
      <p:sp>
        <p:nvSpPr>
          <p:cNvPr id="23" name="object 23"/>
          <p:cNvSpPr/>
          <p:nvPr/>
        </p:nvSpPr>
        <p:spPr>
          <a:xfrm>
            <a:off x="5067300" y="2107692"/>
            <a:ext cx="2697480" cy="3520440"/>
          </a:xfrm>
          <a:custGeom>
            <a:avLst/>
            <a:gdLst/>
            <a:ahLst/>
            <a:cxnLst/>
            <a:rect l="l" t="t" r="r" b="b"/>
            <a:pathLst>
              <a:path w="2697479" h="3520440">
                <a:moveTo>
                  <a:pt x="0" y="3520439"/>
                </a:moveTo>
                <a:lnTo>
                  <a:pt x="2697479" y="3520439"/>
                </a:lnTo>
                <a:lnTo>
                  <a:pt x="2697479" y="0"/>
                </a:lnTo>
                <a:lnTo>
                  <a:pt x="0" y="0"/>
                </a:lnTo>
                <a:lnTo>
                  <a:pt x="0" y="3520439"/>
                </a:lnTo>
                <a:close/>
              </a:path>
            </a:pathLst>
          </a:custGeom>
          <a:ln w="12192">
            <a:solidFill>
              <a:srgbClr val="151515"/>
            </a:solidFill>
          </a:ln>
        </p:spPr>
        <p:txBody>
          <a:bodyPr wrap="square" lIns="0" tIns="0" rIns="0" bIns="0" rtlCol="0"/>
          <a:lstStyle/>
          <a:p>
            <a:endParaRPr/>
          </a:p>
        </p:txBody>
      </p:sp>
      <p:sp>
        <p:nvSpPr>
          <p:cNvPr id="24" name="object 24"/>
          <p:cNvSpPr txBox="1"/>
          <p:nvPr/>
        </p:nvSpPr>
        <p:spPr>
          <a:xfrm>
            <a:off x="5169153" y="2207636"/>
            <a:ext cx="2411730" cy="1372870"/>
          </a:xfrm>
          <a:prstGeom prst="rect">
            <a:avLst/>
          </a:prstGeom>
        </p:spPr>
        <p:txBody>
          <a:bodyPr vert="horz" wrap="square" lIns="0" tIns="0" rIns="0" bIns="0" rtlCol="0">
            <a:spAutoFit/>
          </a:bodyPr>
          <a:lstStyle/>
          <a:p>
            <a:pPr marL="12700" marR="5080">
              <a:lnSpc>
                <a:spcPct val="102000"/>
              </a:lnSpc>
            </a:pPr>
            <a:r>
              <a:rPr sz="1800" spc="-25" dirty="0">
                <a:solidFill>
                  <a:srgbClr val="FFFFFF"/>
                </a:solidFill>
                <a:latin typeface="Verdana"/>
                <a:cs typeface="Verdana"/>
              </a:rPr>
              <a:t>A</a:t>
            </a:r>
            <a:r>
              <a:rPr sz="1800" spc="-10" dirty="0">
                <a:solidFill>
                  <a:srgbClr val="FFFFFF"/>
                </a:solidFill>
                <a:latin typeface="Verdana"/>
                <a:cs typeface="Verdana"/>
              </a:rPr>
              <a:t>s</a:t>
            </a:r>
            <a:r>
              <a:rPr sz="1800" spc="-40" dirty="0">
                <a:solidFill>
                  <a:srgbClr val="FFFFFF"/>
                </a:solidFill>
                <a:latin typeface="Verdana"/>
                <a:cs typeface="Verdana"/>
              </a:rPr>
              <a:t> </a:t>
            </a:r>
            <a:r>
              <a:rPr sz="1800" spc="-35" dirty="0">
                <a:solidFill>
                  <a:srgbClr val="FFFFFF"/>
                </a:solidFill>
                <a:latin typeface="Verdana"/>
                <a:cs typeface="Verdana"/>
              </a:rPr>
              <a:t>Me</a:t>
            </a:r>
            <a:r>
              <a:rPr sz="1800" spc="-25" dirty="0">
                <a:solidFill>
                  <a:srgbClr val="FFFFFF"/>
                </a:solidFill>
                <a:latin typeface="Verdana"/>
                <a:cs typeface="Verdana"/>
              </a:rPr>
              <a:t>rc</a:t>
            </a:r>
            <a:r>
              <a:rPr sz="1800" spc="-15" dirty="0">
                <a:solidFill>
                  <a:srgbClr val="FFFFFF"/>
                </a:solidFill>
                <a:latin typeface="Verdana"/>
                <a:cs typeface="Verdana"/>
              </a:rPr>
              <a:t>y</a:t>
            </a:r>
            <a:r>
              <a:rPr sz="1800" spc="-20" dirty="0">
                <a:solidFill>
                  <a:srgbClr val="FFFFFF"/>
                </a:solidFill>
                <a:latin typeface="Verdana"/>
                <a:cs typeface="Verdana"/>
              </a:rPr>
              <a:t> g</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w</a:t>
            </a:r>
            <a:r>
              <a:rPr sz="1800" spc="15" dirty="0">
                <a:solidFill>
                  <a:srgbClr val="FFFFFF"/>
                </a:solidFill>
                <a:latin typeface="Verdana"/>
                <a:cs typeface="Verdana"/>
              </a:rPr>
              <a:t> </a:t>
            </a:r>
            <a:r>
              <a:rPr sz="1800" spc="-25" dirty="0">
                <a:solidFill>
                  <a:srgbClr val="FFFFFF"/>
                </a:solidFill>
                <a:latin typeface="Verdana"/>
                <a:cs typeface="Verdana"/>
              </a:rPr>
              <a:t>to </a:t>
            </a:r>
            <a:r>
              <a:rPr sz="1800" spc="-20" dirty="0">
                <a:solidFill>
                  <a:srgbClr val="FFFFFF"/>
                </a:solidFill>
                <a:latin typeface="Verdana"/>
                <a:cs typeface="Verdana"/>
              </a:rPr>
              <a:t>b</a:t>
            </a:r>
            <a:r>
              <a:rPr sz="1800" spc="-35" dirty="0">
                <a:solidFill>
                  <a:srgbClr val="FFFFFF"/>
                </a:solidFill>
                <a:latin typeface="Verdana"/>
                <a:cs typeface="Verdana"/>
              </a:rPr>
              <a:t>e</a:t>
            </a:r>
            <a:r>
              <a:rPr sz="1800" spc="-30" dirty="0">
                <a:solidFill>
                  <a:srgbClr val="FFFFFF"/>
                </a:solidFill>
                <a:latin typeface="Verdana"/>
                <a:cs typeface="Verdana"/>
              </a:rPr>
              <a:t>com</a:t>
            </a:r>
            <a:r>
              <a:rPr sz="1800" spc="-15" dirty="0">
                <a:solidFill>
                  <a:srgbClr val="FFFFFF"/>
                </a:solidFill>
                <a:latin typeface="Verdana"/>
                <a:cs typeface="Verdana"/>
              </a:rPr>
              <a:t>e a</a:t>
            </a:r>
            <a:r>
              <a:rPr sz="1800" spc="-25" dirty="0">
                <a:solidFill>
                  <a:srgbClr val="FFFFFF"/>
                </a:solidFill>
                <a:latin typeface="Verdana"/>
                <a:cs typeface="Verdana"/>
              </a:rPr>
              <a:t> </a:t>
            </a:r>
            <a:r>
              <a:rPr sz="1800" spc="-35" dirty="0">
                <a:solidFill>
                  <a:srgbClr val="FFFFFF"/>
                </a:solidFill>
                <a:latin typeface="Verdana"/>
                <a:cs typeface="Verdana"/>
              </a:rPr>
              <a:t>200</a:t>
            </a:r>
            <a:r>
              <a:rPr sz="1800" spc="-5" dirty="0">
                <a:solidFill>
                  <a:srgbClr val="FFFFFF"/>
                </a:solidFill>
                <a:latin typeface="Verdana"/>
                <a:cs typeface="Verdana"/>
              </a:rPr>
              <a:t>-</a:t>
            </a:r>
            <a:r>
              <a:rPr sz="1800" spc="-35" dirty="0">
                <a:solidFill>
                  <a:srgbClr val="FFFFFF"/>
                </a:solidFill>
                <a:latin typeface="Verdana"/>
                <a:cs typeface="Verdana"/>
              </a:rPr>
              <a:t>be</a:t>
            </a:r>
            <a:r>
              <a:rPr sz="1800" dirty="0">
                <a:solidFill>
                  <a:srgbClr val="FFFFFF"/>
                </a:solidFill>
                <a:latin typeface="Verdana"/>
                <a:cs typeface="Verdana"/>
              </a:rPr>
              <a:t>d </a:t>
            </a:r>
            <a:r>
              <a:rPr sz="1800" spc="-15" dirty="0">
                <a:solidFill>
                  <a:srgbClr val="FFFFFF"/>
                </a:solidFill>
                <a:latin typeface="Verdana"/>
                <a:cs typeface="Verdana"/>
              </a:rPr>
              <a:t>ho</a:t>
            </a:r>
            <a:r>
              <a:rPr sz="1800" spc="-5" dirty="0">
                <a:solidFill>
                  <a:srgbClr val="FFFFFF"/>
                </a:solidFill>
                <a:latin typeface="Verdana"/>
                <a:cs typeface="Verdana"/>
              </a:rPr>
              <a:t>s</a:t>
            </a:r>
            <a:r>
              <a:rPr sz="1800" spc="-10" dirty="0">
                <a:solidFill>
                  <a:srgbClr val="FFFFFF"/>
                </a:solidFill>
                <a:latin typeface="Verdana"/>
                <a:cs typeface="Verdana"/>
              </a:rPr>
              <a:t>p</a:t>
            </a:r>
            <a:r>
              <a:rPr sz="1800" spc="5" dirty="0">
                <a:solidFill>
                  <a:srgbClr val="FFFFFF"/>
                </a:solidFill>
                <a:latin typeface="Verdana"/>
                <a:cs typeface="Verdana"/>
              </a:rPr>
              <a:t>i</a:t>
            </a:r>
            <a:r>
              <a:rPr sz="1800" spc="-15" dirty="0">
                <a:solidFill>
                  <a:srgbClr val="FFFFFF"/>
                </a:solidFill>
                <a:latin typeface="Verdana"/>
                <a:cs typeface="Verdana"/>
              </a:rPr>
              <a:t>ta</a:t>
            </a:r>
            <a:r>
              <a:rPr sz="1800" spc="5" dirty="0">
                <a:solidFill>
                  <a:srgbClr val="FFFFFF"/>
                </a:solidFill>
                <a:latin typeface="Verdana"/>
                <a:cs typeface="Verdana"/>
              </a:rPr>
              <a:t>l</a:t>
            </a:r>
            <a:r>
              <a:rPr sz="1800" dirty="0">
                <a:solidFill>
                  <a:srgbClr val="FFFFFF"/>
                </a:solidFill>
                <a:latin typeface="Verdana"/>
                <a:cs typeface="Verdana"/>
              </a:rPr>
              <a:t>,</a:t>
            </a:r>
            <a:r>
              <a:rPr sz="1800" spc="-30" dirty="0">
                <a:solidFill>
                  <a:srgbClr val="FFFFFF"/>
                </a:solidFill>
                <a:latin typeface="Verdana"/>
                <a:cs typeface="Verdana"/>
              </a:rPr>
              <a:t> </a:t>
            </a:r>
            <a:r>
              <a:rPr sz="1800" spc="5" dirty="0">
                <a:solidFill>
                  <a:srgbClr val="FFFFFF"/>
                </a:solidFill>
                <a:latin typeface="Verdana"/>
                <a:cs typeface="Verdana"/>
              </a:rPr>
              <a:t>i</a:t>
            </a:r>
            <a:r>
              <a:rPr sz="1800" spc="-5" dirty="0">
                <a:solidFill>
                  <a:srgbClr val="FFFFFF"/>
                </a:solidFill>
                <a:latin typeface="Verdana"/>
                <a:cs typeface="Verdana"/>
              </a:rPr>
              <a:t>t</a:t>
            </a:r>
            <a:r>
              <a:rPr sz="1800" dirty="0">
                <a:solidFill>
                  <a:srgbClr val="FFFFFF"/>
                </a:solidFill>
                <a:latin typeface="Verdana"/>
                <a:cs typeface="Verdana"/>
              </a:rPr>
              <a:t>s</a:t>
            </a:r>
            <a:r>
              <a:rPr sz="1800" spc="-15" dirty="0">
                <a:solidFill>
                  <a:srgbClr val="FFFFFF"/>
                </a:solidFill>
                <a:latin typeface="Verdana"/>
                <a:cs typeface="Verdana"/>
              </a:rPr>
              <a:t> </a:t>
            </a:r>
            <a:r>
              <a:rPr sz="1800" spc="-20" dirty="0">
                <a:solidFill>
                  <a:srgbClr val="FFFFFF"/>
                </a:solidFill>
                <a:latin typeface="Verdana"/>
                <a:cs typeface="Verdana"/>
              </a:rPr>
              <a:t>b</a:t>
            </a:r>
            <a:r>
              <a:rPr sz="1800" spc="-15" dirty="0">
                <a:solidFill>
                  <a:srgbClr val="FFFFFF"/>
                </a:solidFill>
                <a:latin typeface="Verdana"/>
                <a:cs typeface="Verdana"/>
              </a:rPr>
              <a:t>u</a:t>
            </a:r>
            <a:r>
              <a:rPr sz="1800" spc="-5" dirty="0">
                <a:solidFill>
                  <a:srgbClr val="FFFFFF"/>
                </a:solidFill>
                <a:latin typeface="Verdana"/>
                <a:cs typeface="Verdana"/>
              </a:rPr>
              <a:t>s</a:t>
            </a:r>
            <a:r>
              <a:rPr sz="1800" spc="5" dirty="0">
                <a:solidFill>
                  <a:srgbClr val="FFFFFF"/>
                </a:solidFill>
                <a:latin typeface="Verdana"/>
                <a:cs typeface="Verdana"/>
              </a:rPr>
              <a:t>i</a:t>
            </a:r>
            <a:r>
              <a:rPr sz="1800" spc="-15" dirty="0">
                <a:solidFill>
                  <a:srgbClr val="FFFFFF"/>
                </a:solidFill>
                <a:latin typeface="Verdana"/>
                <a:cs typeface="Verdana"/>
              </a:rPr>
              <a:t>n</a:t>
            </a:r>
            <a:r>
              <a:rPr sz="1800" spc="-20" dirty="0">
                <a:solidFill>
                  <a:srgbClr val="FFFFFF"/>
                </a:solidFill>
                <a:latin typeface="Verdana"/>
                <a:cs typeface="Verdana"/>
              </a:rPr>
              <a:t>e</a:t>
            </a:r>
            <a:r>
              <a:rPr sz="1800" spc="-15" dirty="0">
                <a:solidFill>
                  <a:srgbClr val="FFFFFF"/>
                </a:solidFill>
                <a:latin typeface="Verdana"/>
                <a:cs typeface="Verdana"/>
              </a:rPr>
              <a:t>s</a:t>
            </a:r>
            <a:r>
              <a:rPr sz="1800" dirty="0">
                <a:solidFill>
                  <a:srgbClr val="FFFFFF"/>
                </a:solidFill>
                <a:latin typeface="Verdana"/>
                <a:cs typeface="Verdana"/>
              </a:rPr>
              <a:t>s </a:t>
            </a:r>
            <a:r>
              <a:rPr sz="1800" spc="-30" dirty="0">
                <a:solidFill>
                  <a:srgbClr val="FFFFFF"/>
                </a:solidFill>
                <a:latin typeface="Verdana"/>
                <a:cs typeface="Verdana"/>
              </a:rPr>
              <a:t>o</a:t>
            </a:r>
            <a:r>
              <a:rPr sz="1800" spc="-10" dirty="0">
                <a:solidFill>
                  <a:srgbClr val="FFFFFF"/>
                </a:solidFill>
                <a:latin typeface="Verdana"/>
                <a:cs typeface="Verdana"/>
              </a:rPr>
              <a:t>b</a:t>
            </a:r>
            <a:r>
              <a:rPr sz="1800" dirty="0">
                <a:solidFill>
                  <a:srgbClr val="FFFFFF"/>
                </a:solidFill>
                <a:latin typeface="Verdana"/>
                <a:cs typeface="Verdana"/>
              </a:rPr>
              <a:t>j</a:t>
            </a:r>
            <a:r>
              <a:rPr sz="1800" spc="-35" dirty="0">
                <a:solidFill>
                  <a:srgbClr val="FFFFFF"/>
                </a:solidFill>
                <a:latin typeface="Verdana"/>
                <a:cs typeface="Verdana"/>
              </a:rPr>
              <a:t>e</a:t>
            </a:r>
            <a:r>
              <a:rPr sz="1800" spc="-5" dirty="0">
                <a:solidFill>
                  <a:srgbClr val="FFFFFF"/>
                </a:solidFill>
                <a:latin typeface="Verdana"/>
                <a:cs typeface="Verdana"/>
              </a:rPr>
              <a:t>ct</a:t>
            </a:r>
            <a:r>
              <a:rPr sz="1800" spc="10" dirty="0">
                <a:solidFill>
                  <a:srgbClr val="FFFFFF"/>
                </a:solidFill>
                <a:latin typeface="Verdana"/>
                <a:cs typeface="Verdana"/>
              </a:rPr>
              <a:t>i</a:t>
            </a:r>
            <a:r>
              <a:rPr sz="1800" spc="-65" dirty="0">
                <a:solidFill>
                  <a:srgbClr val="FFFFFF"/>
                </a:solidFill>
                <a:latin typeface="Verdana"/>
                <a:cs typeface="Verdana"/>
              </a:rPr>
              <a:t>v</a:t>
            </a:r>
            <a:r>
              <a:rPr sz="1800" spc="-30" dirty="0">
                <a:solidFill>
                  <a:srgbClr val="FFFFFF"/>
                </a:solidFill>
                <a:latin typeface="Verdana"/>
                <a:cs typeface="Verdana"/>
              </a:rPr>
              <a:t>e</a:t>
            </a:r>
            <a:r>
              <a:rPr sz="1800" spc="-10" dirty="0">
                <a:solidFill>
                  <a:srgbClr val="FFFFFF"/>
                </a:solidFill>
                <a:latin typeface="Verdana"/>
                <a:cs typeface="Verdana"/>
              </a:rPr>
              <a:t>s</a:t>
            </a:r>
            <a:r>
              <a:rPr sz="1800" dirty="0">
                <a:solidFill>
                  <a:srgbClr val="FFFFFF"/>
                </a:solidFill>
                <a:latin typeface="Verdana"/>
                <a:cs typeface="Verdana"/>
              </a:rPr>
              <a:t> </a:t>
            </a:r>
            <a:r>
              <a:rPr sz="1800" spc="-20" dirty="0">
                <a:solidFill>
                  <a:srgbClr val="FFFFFF"/>
                </a:solidFill>
                <a:latin typeface="Verdana"/>
                <a:cs typeface="Verdana"/>
              </a:rPr>
              <a:t>b</a:t>
            </a:r>
            <a:r>
              <a:rPr sz="1800" spc="-35" dirty="0">
                <a:solidFill>
                  <a:srgbClr val="FFFFFF"/>
                </a:solidFill>
                <a:latin typeface="Verdana"/>
                <a:cs typeface="Verdana"/>
              </a:rPr>
              <a:t>e</a:t>
            </a:r>
            <a:r>
              <a:rPr sz="1800" spc="-20" dirty="0">
                <a:solidFill>
                  <a:srgbClr val="FFFFFF"/>
                </a:solidFill>
                <a:latin typeface="Verdana"/>
                <a:cs typeface="Verdana"/>
              </a:rPr>
              <a:t>g</a:t>
            </a:r>
            <a:r>
              <a:rPr sz="1800" spc="-30" dirty="0">
                <a:solidFill>
                  <a:srgbClr val="FFFFFF"/>
                </a:solidFill>
                <a:latin typeface="Verdana"/>
                <a:cs typeface="Verdana"/>
              </a:rPr>
              <a:t>a</a:t>
            </a:r>
            <a:r>
              <a:rPr sz="1800" spc="-15" dirty="0">
                <a:solidFill>
                  <a:srgbClr val="FFFFFF"/>
                </a:solidFill>
                <a:latin typeface="Verdana"/>
                <a:cs typeface="Verdana"/>
              </a:rPr>
              <a:t>n</a:t>
            </a:r>
            <a:r>
              <a:rPr sz="1800" spc="-10" dirty="0">
                <a:solidFill>
                  <a:srgbClr val="FFFFFF"/>
                </a:solidFill>
                <a:latin typeface="Verdana"/>
                <a:cs typeface="Verdana"/>
              </a:rPr>
              <a:t> </a:t>
            </a:r>
            <a:r>
              <a:rPr sz="1800" spc="-25" dirty="0">
                <a:solidFill>
                  <a:srgbClr val="FFFFFF"/>
                </a:solidFill>
                <a:latin typeface="Verdana"/>
                <a:cs typeface="Verdana"/>
              </a:rPr>
              <a:t>to </a:t>
            </a:r>
            <a:r>
              <a:rPr sz="1800" spc="-30" dirty="0">
                <a:solidFill>
                  <a:srgbClr val="FFFFFF"/>
                </a:solidFill>
                <a:latin typeface="Verdana"/>
                <a:cs typeface="Verdana"/>
              </a:rPr>
              <a:t>chan</a:t>
            </a:r>
            <a:r>
              <a:rPr sz="1800" spc="-20" dirty="0">
                <a:solidFill>
                  <a:srgbClr val="FFFFFF"/>
                </a:solidFill>
                <a:latin typeface="Verdana"/>
                <a:cs typeface="Verdana"/>
              </a:rPr>
              <a:t>g</a:t>
            </a:r>
            <a:r>
              <a:rPr sz="1800" spc="-35" dirty="0">
                <a:solidFill>
                  <a:srgbClr val="FFFFFF"/>
                </a:solidFill>
                <a:latin typeface="Verdana"/>
                <a:cs typeface="Verdana"/>
              </a:rPr>
              <a:t>e</a:t>
            </a:r>
            <a:r>
              <a:rPr sz="1800" spc="-10" dirty="0">
                <a:solidFill>
                  <a:srgbClr val="FFFFFF"/>
                </a:solidFill>
                <a:latin typeface="Verdana"/>
                <a:cs typeface="Verdana"/>
              </a:rPr>
              <a:t>.</a:t>
            </a:r>
            <a:endParaRPr sz="1800">
              <a:latin typeface="Verdana"/>
              <a:cs typeface="Verdan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t>C</a:t>
            </a:r>
            <a:r>
              <a:rPr sz="2400" spc="-45" dirty="0"/>
              <a:t>om</a:t>
            </a:r>
            <a:r>
              <a:rPr sz="2400" spc="-20" dirty="0"/>
              <a:t>p</a:t>
            </a:r>
            <a:r>
              <a:rPr sz="2400" spc="-35" dirty="0"/>
              <a:t>o</a:t>
            </a:r>
            <a:r>
              <a:rPr sz="2400" spc="-5" dirty="0"/>
              <a:t>s</a:t>
            </a:r>
            <a:r>
              <a:rPr sz="2400" spc="-15" dirty="0"/>
              <a:t>i</a:t>
            </a:r>
            <a:r>
              <a:rPr sz="2400" spc="-40" dirty="0"/>
              <a:t>n</a:t>
            </a:r>
            <a:r>
              <a:rPr sz="2400" dirty="0"/>
              <a:t>g</a:t>
            </a:r>
            <a:r>
              <a:rPr sz="2400" spc="45" dirty="0"/>
              <a:t> </a:t>
            </a:r>
            <a:r>
              <a:rPr sz="2400" spc="-10" dirty="0"/>
              <a:t>t</a:t>
            </a:r>
            <a:r>
              <a:rPr sz="2400" spc="-30" dirty="0"/>
              <a:t>h</a:t>
            </a:r>
            <a:r>
              <a:rPr sz="2400" spc="-15" dirty="0"/>
              <a:t>e</a:t>
            </a:r>
            <a:r>
              <a:rPr sz="2400" spc="-35" dirty="0"/>
              <a:t> </a:t>
            </a:r>
            <a:r>
              <a:rPr sz="2400" spc="-45" dirty="0"/>
              <a:t>me</a:t>
            </a:r>
            <a:r>
              <a:rPr sz="2400" spc="-10" dirty="0"/>
              <a:t>t</a:t>
            </a:r>
            <a:r>
              <a:rPr sz="2400" spc="-30" dirty="0"/>
              <a:t>h</a:t>
            </a:r>
            <a:r>
              <a:rPr sz="2400" spc="-35" dirty="0"/>
              <a:t>o</a:t>
            </a:r>
            <a:r>
              <a:rPr sz="2400" dirty="0"/>
              <a:t>d</a:t>
            </a:r>
            <a:r>
              <a:rPr sz="2400" spc="-15" dirty="0"/>
              <a:t>s</a:t>
            </a:r>
            <a:r>
              <a:rPr sz="2400" spc="5" dirty="0"/>
              <a:t> </a:t>
            </a:r>
            <a:r>
              <a:rPr sz="2400" spc="-5" dirty="0"/>
              <a:t>s</a:t>
            </a:r>
            <a:r>
              <a:rPr sz="2400" spc="-15" dirty="0"/>
              <a:t>l</a:t>
            </a:r>
            <a:r>
              <a:rPr sz="2400" spc="-35" dirty="0"/>
              <a:t>o</a:t>
            </a:r>
            <a:r>
              <a:rPr sz="2400" dirty="0"/>
              <a:t>t</a:t>
            </a:r>
            <a:endParaRPr sz="2400"/>
          </a:p>
        </p:txBody>
      </p:sp>
      <p:sp>
        <p:nvSpPr>
          <p:cNvPr id="3" name="object 3"/>
          <p:cNvSpPr/>
          <p:nvPr/>
        </p:nvSpPr>
        <p:spPr>
          <a:xfrm>
            <a:off x="445008" y="3243833"/>
            <a:ext cx="8229600" cy="0"/>
          </a:xfrm>
          <a:custGeom>
            <a:avLst/>
            <a:gdLst/>
            <a:ahLst/>
            <a:cxnLst/>
            <a:rect l="l" t="t" r="r" b="b"/>
            <a:pathLst>
              <a:path w="8229600">
                <a:moveTo>
                  <a:pt x="0" y="0"/>
                </a:moveTo>
                <a:lnTo>
                  <a:pt x="8229600" y="0"/>
                </a:lnTo>
              </a:path>
            </a:pathLst>
          </a:custGeom>
          <a:ln w="11937">
            <a:solidFill>
              <a:srgbClr val="9A9BB3"/>
            </a:solidFill>
          </a:ln>
        </p:spPr>
        <p:txBody>
          <a:bodyPr wrap="square" lIns="0" tIns="0" rIns="0" bIns="0" rtlCol="0"/>
          <a:lstStyle/>
          <a:p>
            <a:endParaRPr/>
          </a:p>
        </p:txBody>
      </p:sp>
      <p:sp>
        <p:nvSpPr>
          <p:cNvPr id="4" name="object 4"/>
          <p:cNvSpPr/>
          <p:nvPr/>
        </p:nvSpPr>
        <p:spPr>
          <a:xfrm>
            <a:off x="445008" y="3249167"/>
            <a:ext cx="8229600" cy="640080"/>
          </a:xfrm>
          <a:custGeom>
            <a:avLst/>
            <a:gdLst/>
            <a:ahLst/>
            <a:cxnLst/>
            <a:rect l="l" t="t" r="r" b="b"/>
            <a:pathLst>
              <a:path w="8229600" h="640079">
                <a:moveTo>
                  <a:pt x="0" y="640079"/>
                </a:moveTo>
                <a:lnTo>
                  <a:pt x="8229600" y="640079"/>
                </a:lnTo>
                <a:lnTo>
                  <a:pt x="8229600" y="0"/>
                </a:lnTo>
                <a:lnTo>
                  <a:pt x="0" y="0"/>
                </a:lnTo>
                <a:lnTo>
                  <a:pt x="0" y="640079"/>
                </a:lnTo>
                <a:close/>
              </a:path>
            </a:pathLst>
          </a:custGeom>
          <a:solidFill>
            <a:srgbClr val="FBAF00"/>
          </a:solidFill>
        </p:spPr>
        <p:txBody>
          <a:bodyPr wrap="square" lIns="0" tIns="0" rIns="0" bIns="0" rtlCol="0"/>
          <a:lstStyle/>
          <a:p>
            <a:endParaRPr/>
          </a:p>
        </p:txBody>
      </p:sp>
      <p:sp>
        <p:nvSpPr>
          <p:cNvPr id="5" name="object 5"/>
          <p:cNvSpPr/>
          <p:nvPr/>
        </p:nvSpPr>
        <p:spPr>
          <a:xfrm>
            <a:off x="946403" y="2080260"/>
            <a:ext cx="129540" cy="17221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46403" y="2715767"/>
            <a:ext cx="129540" cy="170687"/>
          </a:xfrm>
          <a:prstGeom prst="rect">
            <a:avLst/>
          </a:prstGeom>
          <a:blipFill>
            <a:blip r:embed="rId3" cstate="print"/>
            <a:stretch>
              <a:fillRect/>
            </a:stretch>
          </a:blipFill>
        </p:spPr>
        <p:txBody>
          <a:bodyPr wrap="square" lIns="0" tIns="0" rIns="0" bIns="0" rtlCol="0"/>
          <a:lstStyle/>
          <a:p>
            <a:endParaRPr/>
          </a:p>
        </p:txBody>
      </p:sp>
      <p:sp>
        <p:nvSpPr>
          <p:cNvPr id="7" name="object 7"/>
          <p:cNvSpPr txBox="1"/>
          <p:nvPr/>
        </p:nvSpPr>
        <p:spPr>
          <a:xfrm>
            <a:off x="419100" y="1930907"/>
            <a:ext cx="8255634" cy="1308100"/>
          </a:xfrm>
          <a:prstGeom prst="rect">
            <a:avLst/>
          </a:prstGeom>
        </p:spPr>
        <p:txBody>
          <a:bodyPr vert="horz" wrap="square" lIns="0" tIns="0" rIns="0" bIns="0" rtlCol="0">
            <a:spAutoFit/>
          </a:bodyPr>
          <a:lstStyle/>
          <a:p>
            <a:pPr marL="749935">
              <a:lnSpc>
                <a:spcPct val="100000"/>
              </a:lnSpc>
            </a:pPr>
            <a:r>
              <a:rPr sz="1800" b="1" i="1" dirty="0">
                <a:solidFill>
                  <a:srgbClr val="151515"/>
                </a:solidFill>
                <a:latin typeface="Verdana"/>
                <a:cs typeface="Verdana"/>
              </a:rPr>
              <a:t>S</a:t>
            </a:r>
            <a:r>
              <a:rPr sz="1800" b="1" i="1" spc="-30" dirty="0">
                <a:solidFill>
                  <a:srgbClr val="151515"/>
                </a:solidFill>
                <a:latin typeface="Verdana"/>
                <a:cs typeface="Verdana"/>
              </a:rPr>
              <a:t>it</a:t>
            </a:r>
            <a:r>
              <a:rPr sz="1800" b="1" i="1" spc="-10" dirty="0">
                <a:solidFill>
                  <a:srgbClr val="151515"/>
                </a:solidFill>
                <a:latin typeface="Verdana"/>
                <a:cs typeface="Verdana"/>
              </a:rPr>
              <a:t>u</a:t>
            </a:r>
            <a:r>
              <a:rPr sz="1800" b="1" i="1" spc="-30" dirty="0">
                <a:solidFill>
                  <a:srgbClr val="151515"/>
                </a:solidFill>
                <a:latin typeface="Verdana"/>
                <a:cs typeface="Verdana"/>
              </a:rPr>
              <a:t>ati</a:t>
            </a:r>
            <a:r>
              <a:rPr sz="1800" b="1" i="1" spc="-25" dirty="0">
                <a:solidFill>
                  <a:srgbClr val="151515"/>
                </a:solidFill>
                <a:latin typeface="Verdana"/>
                <a:cs typeface="Verdana"/>
              </a:rPr>
              <a:t>o</a:t>
            </a:r>
            <a:r>
              <a:rPr sz="1800" b="1" i="1" spc="-15" dirty="0">
                <a:solidFill>
                  <a:srgbClr val="151515"/>
                </a:solidFill>
                <a:latin typeface="Verdana"/>
                <a:cs typeface="Verdana"/>
              </a:rPr>
              <a:t>n</a:t>
            </a:r>
            <a:r>
              <a:rPr sz="1800" dirty="0">
                <a:solidFill>
                  <a:srgbClr val="151515"/>
                </a:solidFill>
                <a:latin typeface="Verdana"/>
                <a:cs typeface="Verdana"/>
              </a:rPr>
              <a:t>:</a:t>
            </a:r>
            <a:r>
              <a:rPr sz="1800" spc="10" dirty="0">
                <a:solidFill>
                  <a:srgbClr val="151515"/>
                </a:solidFill>
                <a:latin typeface="Verdana"/>
                <a:cs typeface="Verdana"/>
              </a:rPr>
              <a:t> </a:t>
            </a:r>
            <a:r>
              <a:rPr sz="1800" spc="-10" dirty="0">
                <a:solidFill>
                  <a:srgbClr val="151515"/>
                </a:solidFill>
                <a:latin typeface="Verdana"/>
                <a:cs typeface="Verdana"/>
              </a:rPr>
              <a:t>T</a:t>
            </a:r>
            <a:r>
              <a:rPr sz="1800" spc="-30" dirty="0">
                <a:solidFill>
                  <a:srgbClr val="151515"/>
                </a:solidFill>
                <a:latin typeface="Verdana"/>
                <a:cs typeface="Verdana"/>
              </a:rPr>
              <a:t>h</a:t>
            </a:r>
            <a:r>
              <a:rPr sz="1800" spc="10" dirty="0">
                <a:solidFill>
                  <a:srgbClr val="151515"/>
                </a:solidFill>
                <a:latin typeface="Verdana"/>
                <a:cs typeface="Verdana"/>
              </a:rPr>
              <a:t>i</a:t>
            </a:r>
            <a:r>
              <a:rPr sz="1800" spc="-10" dirty="0">
                <a:solidFill>
                  <a:srgbClr val="151515"/>
                </a:solidFill>
                <a:latin typeface="Verdana"/>
                <a:cs typeface="Verdana"/>
              </a:rPr>
              <a:t>s </a:t>
            </a:r>
            <a:r>
              <a:rPr sz="1800" spc="10" dirty="0">
                <a:solidFill>
                  <a:srgbClr val="151515"/>
                </a:solidFill>
                <a:latin typeface="Verdana"/>
                <a:cs typeface="Verdana"/>
              </a:rPr>
              <a:t>i</a:t>
            </a:r>
            <a:r>
              <a:rPr sz="1800" spc="-10" dirty="0">
                <a:solidFill>
                  <a:srgbClr val="151515"/>
                </a:solidFill>
                <a:latin typeface="Verdana"/>
                <a:cs typeface="Verdana"/>
              </a:rPr>
              <a:t>s</a:t>
            </a:r>
            <a:r>
              <a:rPr sz="1800" spc="-15" dirty="0">
                <a:solidFill>
                  <a:srgbClr val="151515"/>
                </a:solidFill>
                <a:latin typeface="Verdana"/>
                <a:cs typeface="Verdana"/>
              </a:rPr>
              <a:t> </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a:t>
            </a:r>
            <a:r>
              <a:rPr sz="1800" spc="-30" dirty="0">
                <a:solidFill>
                  <a:srgbClr val="151515"/>
                </a:solidFill>
                <a:latin typeface="Verdana"/>
                <a:cs typeface="Verdana"/>
              </a:rPr>
              <a:t>un</a:t>
            </a:r>
            <a:r>
              <a:rPr sz="1800" spc="-20" dirty="0">
                <a:solidFill>
                  <a:srgbClr val="151515"/>
                </a:solidFill>
                <a:latin typeface="Verdana"/>
                <a:cs typeface="Verdana"/>
              </a:rPr>
              <a:t>d</a:t>
            </a:r>
            <a:r>
              <a:rPr sz="1800" spc="-35" dirty="0">
                <a:solidFill>
                  <a:srgbClr val="151515"/>
                </a:solidFill>
                <a:latin typeface="Verdana"/>
                <a:cs typeface="Verdana"/>
              </a:rPr>
              <a:t>e</a:t>
            </a:r>
            <a:r>
              <a:rPr sz="1800" spc="-25" dirty="0">
                <a:solidFill>
                  <a:srgbClr val="151515"/>
                </a:solidFill>
                <a:latin typeface="Verdana"/>
                <a:cs typeface="Verdana"/>
              </a:rPr>
              <a:t>rs</a:t>
            </a:r>
            <a:r>
              <a:rPr sz="1800" spc="-15" dirty="0">
                <a:solidFill>
                  <a:srgbClr val="151515"/>
                </a:solidFill>
                <a:latin typeface="Verdana"/>
                <a:cs typeface="Verdana"/>
              </a:rPr>
              <a:t>t</a:t>
            </a:r>
            <a:r>
              <a:rPr sz="1800" spc="-30" dirty="0">
                <a:solidFill>
                  <a:srgbClr val="151515"/>
                </a:solidFill>
                <a:latin typeface="Verdana"/>
                <a:cs typeface="Verdana"/>
              </a:rPr>
              <a:t>a</a:t>
            </a:r>
            <a:r>
              <a:rPr sz="1800" spc="-25" dirty="0">
                <a:solidFill>
                  <a:srgbClr val="151515"/>
                </a:solidFill>
                <a:latin typeface="Verdana"/>
                <a:cs typeface="Verdana"/>
              </a:rPr>
              <a:t>n</a:t>
            </a:r>
            <a:r>
              <a:rPr sz="1800" spc="-10" dirty="0">
                <a:solidFill>
                  <a:srgbClr val="151515"/>
                </a:solidFill>
                <a:latin typeface="Verdana"/>
                <a:cs typeface="Verdana"/>
              </a:rPr>
              <a:t>d</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15"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f </a:t>
            </a:r>
            <a:r>
              <a:rPr sz="1800" spc="-65" dirty="0">
                <a:solidFill>
                  <a:srgbClr val="151515"/>
                </a:solidFill>
                <a:latin typeface="Verdana"/>
                <a:cs typeface="Verdana"/>
              </a:rPr>
              <a:t>y</a:t>
            </a:r>
            <a:r>
              <a:rPr sz="1800" spc="-30" dirty="0">
                <a:solidFill>
                  <a:srgbClr val="151515"/>
                </a:solidFill>
                <a:latin typeface="Verdana"/>
                <a:cs typeface="Verdana"/>
              </a:rPr>
              <a:t>ou</a:t>
            </a:r>
            <a:r>
              <a:rPr sz="1800" spc="-10" dirty="0">
                <a:solidFill>
                  <a:srgbClr val="151515"/>
                </a:solidFill>
                <a:latin typeface="Verdana"/>
                <a:cs typeface="Verdana"/>
              </a:rPr>
              <a:t>r</a:t>
            </a:r>
            <a:r>
              <a:rPr sz="1800" spc="-35" dirty="0">
                <a:solidFill>
                  <a:srgbClr val="151515"/>
                </a:solidFill>
                <a:latin typeface="Verdana"/>
                <a:cs typeface="Verdana"/>
              </a:rPr>
              <a:t> </a:t>
            </a:r>
            <a:r>
              <a:rPr sz="1800" spc="-20" dirty="0">
                <a:solidFill>
                  <a:srgbClr val="151515"/>
                </a:solidFill>
                <a:latin typeface="Verdana"/>
                <a:cs typeface="Verdana"/>
              </a:rPr>
              <a:t>p</a:t>
            </a:r>
            <a:r>
              <a:rPr sz="1800" spc="-25" dirty="0">
                <a:solidFill>
                  <a:srgbClr val="151515"/>
                </a:solidFill>
                <a:latin typeface="Verdana"/>
                <a:cs typeface="Verdana"/>
              </a:rPr>
              <a:t>ro</a:t>
            </a:r>
            <a:r>
              <a:rPr sz="1800" spc="-5" dirty="0">
                <a:solidFill>
                  <a:srgbClr val="151515"/>
                </a:solidFill>
                <a:latin typeface="Verdana"/>
                <a:cs typeface="Verdana"/>
              </a:rPr>
              <a:t>b</a:t>
            </a:r>
            <a:r>
              <a:rPr sz="1800" spc="10" dirty="0">
                <a:solidFill>
                  <a:srgbClr val="151515"/>
                </a:solidFill>
                <a:latin typeface="Verdana"/>
                <a:cs typeface="Verdana"/>
              </a:rPr>
              <a:t>l</a:t>
            </a:r>
            <a:r>
              <a:rPr sz="1800" spc="-35" dirty="0">
                <a:solidFill>
                  <a:srgbClr val="151515"/>
                </a:solidFill>
                <a:latin typeface="Verdana"/>
                <a:cs typeface="Verdana"/>
              </a:rPr>
              <a:t>e</a:t>
            </a:r>
            <a:r>
              <a:rPr sz="1800" spc="-20" dirty="0">
                <a:solidFill>
                  <a:srgbClr val="151515"/>
                </a:solidFill>
                <a:latin typeface="Verdana"/>
                <a:cs typeface="Verdana"/>
              </a:rPr>
              <a:t>m</a:t>
            </a:r>
            <a:r>
              <a:rPr sz="1800" spc="-10" dirty="0">
                <a:solidFill>
                  <a:srgbClr val="151515"/>
                </a:solidFill>
                <a:latin typeface="Verdana"/>
                <a:cs typeface="Verdana"/>
              </a:rPr>
              <a:t> </a:t>
            </a:r>
            <a:r>
              <a:rPr sz="1800" spc="-5" dirty="0">
                <a:solidFill>
                  <a:srgbClr val="151515"/>
                </a:solidFill>
                <a:latin typeface="Verdana"/>
                <a:cs typeface="Verdana"/>
              </a:rPr>
              <a:t>(</a:t>
            </a:r>
            <a:r>
              <a:rPr sz="1800" spc="-25" dirty="0">
                <a:solidFill>
                  <a:srgbClr val="151515"/>
                </a:solidFill>
                <a:latin typeface="Verdana"/>
                <a:cs typeface="Verdana"/>
              </a:rPr>
              <a:t>or</a:t>
            </a:r>
            <a:endParaRPr sz="1800">
              <a:latin typeface="Verdana"/>
              <a:cs typeface="Verdana"/>
            </a:endParaRPr>
          </a:p>
          <a:p>
            <a:pPr marL="749935">
              <a:lnSpc>
                <a:spcPct val="100000"/>
              </a:lnSpc>
              <a:spcBef>
                <a:spcPts val="35"/>
              </a:spcBef>
            </a:pPr>
            <a:r>
              <a:rPr sz="1800" spc="-15" dirty="0">
                <a:solidFill>
                  <a:srgbClr val="151515"/>
                </a:solidFill>
                <a:latin typeface="Verdana"/>
                <a:cs typeface="Verdana"/>
              </a:rPr>
              <a:t>o</a:t>
            </a:r>
            <a:r>
              <a:rPr sz="1800" spc="-10" dirty="0">
                <a:solidFill>
                  <a:srgbClr val="151515"/>
                </a:solidFill>
                <a:latin typeface="Verdana"/>
                <a:cs typeface="Verdana"/>
              </a:rPr>
              <a:t>pp</a:t>
            </a:r>
            <a:r>
              <a:rPr sz="1800" spc="-5" dirty="0">
                <a:solidFill>
                  <a:srgbClr val="151515"/>
                </a:solidFill>
                <a:latin typeface="Verdana"/>
                <a:cs typeface="Verdana"/>
              </a:rPr>
              <a:t>o</a:t>
            </a:r>
            <a:r>
              <a:rPr sz="1800" spc="-15" dirty="0">
                <a:solidFill>
                  <a:srgbClr val="151515"/>
                </a:solidFill>
                <a:latin typeface="Verdana"/>
                <a:cs typeface="Verdana"/>
              </a:rPr>
              <a:t>rtun</a:t>
            </a:r>
            <a:r>
              <a:rPr sz="1800" spc="5" dirty="0">
                <a:solidFill>
                  <a:srgbClr val="151515"/>
                </a:solidFill>
                <a:latin typeface="Verdana"/>
                <a:cs typeface="Verdana"/>
              </a:rPr>
              <a:t>i</a:t>
            </a:r>
            <a:r>
              <a:rPr sz="1800" spc="-30" dirty="0">
                <a:solidFill>
                  <a:srgbClr val="151515"/>
                </a:solidFill>
                <a:latin typeface="Verdana"/>
                <a:cs typeface="Verdana"/>
              </a:rPr>
              <a:t>t</a:t>
            </a:r>
            <a:r>
              <a:rPr sz="1800" spc="-15" dirty="0">
                <a:solidFill>
                  <a:srgbClr val="151515"/>
                </a:solidFill>
                <a:latin typeface="Verdana"/>
                <a:cs typeface="Verdana"/>
              </a:rPr>
              <a:t>y</a:t>
            </a:r>
            <a:r>
              <a:rPr sz="1800" spc="-5" dirty="0">
                <a:solidFill>
                  <a:srgbClr val="151515"/>
                </a:solidFill>
                <a:latin typeface="Verdana"/>
                <a:cs typeface="Verdana"/>
              </a:rPr>
              <a:t>)</a:t>
            </a:r>
            <a:r>
              <a:rPr sz="1800" dirty="0">
                <a:solidFill>
                  <a:srgbClr val="151515"/>
                </a:solidFill>
                <a:latin typeface="Verdana"/>
                <a:cs typeface="Verdana"/>
              </a:rPr>
              <a:t>.</a:t>
            </a:r>
            <a:endParaRPr sz="1800">
              <a:latin typeface="Verdana"/>
              <a:cs typeface="Verdana"/>
            </a:endParaRPr>
          </a:p>
          <a:p>
            <a:pPr marL="749935" marR="616585">
              <a:lnSpc>
                <a:spcPct val="101699"/>
              </a:lnSpc>
              <a:spcBef>
                <a:spcPts val="610"/>
              </a:spcBef>
            </a:pPr>
            <a:r>
              <a:rPr sz="1800" b="1" i="1" dirty="0">
                <a:solidFill>
                  <a:srgbClr val="151515"/>
                </a:solidFill>
                <a:latin typeface="Verdana"/>
                <a:cs typeface="Verdana"/>
              </a:rPr>
              <a:t>O</a:t>
            </a:r>
            <a:r>
              <a:rPr sz="1800" b="1" i="1" spc="-5" dirty="0">
                <a:solidFill>
                  <a:srgbClr val="151515"/>
                </a:solidFill>
                <a:latin typeface="Verdana"/>
                <a:cs typeface="Verdana"/>
              </a:rPr>
              <a:t>bje</a:t>
            </a:r>
            <a:r>
              <a:rPr sz="1800" b="1" i="1" dirty="0">
                <a:solidFill>
                  <a:srgbClr val="151515"/>
                </a:solidFill>
                <a:latin typeface="Verdana"/>
                <a:cs typeface="Verdana"/>
              </a:rPr>
              <a:t>c</a:t>
            </a:r>
            <a:r>
              <a:rPr sz="1800" b="1" i="1" spc="-15" dirty="0">
                <a:solidFill>
                  <a:srgbClr val="151515"/>
                </a:solidFill>
                <a:latin typeface="Verdana"/>
                <a:cs typeface="Verdana"/>
              </a:rPr>
              <a:t>tive</a:t>
            </a:r>
            <a:r>
              <a:rPr sz="1800" b="1" i="1" dirty="0">
                <a:solidFill>
                  <a:srgbClr val="151515"/>
                </a:solidFill>
                <a:latin typeface="Verdana"/>
                <a:cs typeface="Verdana"/>
              </a:rPr>
              <a:t>s</a:t>
            </a:r>
            <a:r>
              <a:rPr sz="1800" dirty="0">
                <a:solidFill>
                  <a:srgbClr val="151515"/>
                </a:solidFill>
                <a:latin typeface="Verdana"/>
                <a:cs typeface="Verdana"/>
              </a:rPr>
              <a:t>:</a:t>
            </a:r>
            <a:r>
              <a:rPr sz="1800" spc="-15"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spc="-20" dirty="0">
                <a:solidFill>
                  <a:srgbClr val="151515"/>
                </a:solidFill>
                <a:latin typeface="Verdana"/>
                <a:cs typeface="Verdana"/>
              </a:rPr>
              <a:t>p</a:t>
            </a:r>
            <a:r>
              <a:rPr sz="1800" spc="-25" dirty="0">
                <a:solidFill>
                  <a:srgbClr val="151515"/>
                </a:solidFill>
                <a:latin typeface="Verdana"/>
                <a:cs typeface="Verdana"/>
              </a:rPr>
              <a:t>ro</a:t>
            </a:r>
            <a:r>
              <a:rPr sz="1800" spc="-10" dirty="0">
                <a:solidFill>
                  <a:srgbClr val="151515"/>
                </a:solidFill>
                <a:latin typeface="Verdana"/>
                <a:cs typeface="Verdana"/>
              </a:rPr>
              <a:t>b</a:t>
            </a:r>
            <a:r>
              <a:rPr sz="1800" spc="10" dirty="0">
                <a:solidFill>
                  <a:srgbClr val="151515"/>
                </a:solidFill>
                <a:latin typeface="Verdana"/>
                <a:cs typeface="Verdana"/>
              </a:rPr>
              <a:t>l</a:t>
            </a:r>
            <a:r>
              <a:rPr sz="1800" spc="-35" dirty="0">
                <a:solidFill>
                  <a:srgbClr val="151515"/>
                </a:solidFill>
                <a:latin typeface="Verdana"/>
                <a:cs typeface="Verdana"/>
              </a:rPr>
              <a:t>e</a:t>
            </a:r>
            <a:r>
              <a:rPr sz="1800" spc="-20" dirty="0">
                <a:solidFill>
                  <a:srgbClr val="151515"/>
                </a:solidFill>
                <a:latin typeface="Verdana"/>
                <a:cs typeface="Verdana"/>
              </a:rPr>
              <a:t>m</a:t>
            </a:r>
            <a:r>
              <a:rPr sz="1800" spc="-10" dirty="0">
                <a:solidFill>
                  <a:srgbClr val="151515"/>
                </a:solidFill>
                <a:latin typeface="Verdana"/>
                <a:cs typeface="Verdana"/>
              </a:rPr>
              <a:t> </a:t>
            </a:r>
            <a:r>
              <a:rPr sz="1800" spc="-5" dirty="0">
                <a:solidFill>
                  <a:srgbClr val="151515"/>
                </a:solidFill>
                <a:latin typeface="Verdana"/>
                <a:cs typeface="Verdana"/>
              </a:rPr>
              <a:t>(</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pp</a:t>
            </a:r>
            <a:r>
              <a:rPr sz="1800" spc="-5" dirty="0">
                <a:solidFill>
                  <a:srgbClr val="151515"/>
                </a:solidFill>
                <a:latin typeface="Verdana"/>
                <a:cs typeface="Verdana"/>
              </a:rPr>
              <a:t>o</a:t>
            </a:r>
            <a:r>
              <a:rPr sz="1800" spc="-25" dirty="0">
                <a:solidFill>
                  <a:srgbClr val="151515"/>
                </a:solidFill>
                <a:latin typeface="Verdana"/>
                <a:cs typeface="Verdana"/>
              </a:rPr>
              <a:t>r</a:t>
            </a:r>
            <a:r>
              <a:rPr sz="1800" spc="-15" dirty="0">
                <a:solidFill>
                  <a:srgbClr val="151515"/>
                </a:solidFill>
                <a:latin typeface="Verdana"/>
                <a:cs typeface="Verdana"/>
              </a:rPr>
              <a:t>t</a:t>
            </a:r>
            <a:r>
              <a:rPr sz="1800" spc="-30" dirty="0">
                <a:solidFill>
                  <a:srgbClr val="151515"/>
                </a:solidFill>
                <a:latin typeface="Verdana"/>
                <a:cs typeface="Verdana"/>
              </a:rPr>
              <a:t>un</a:t>
            </a:r>
            <a:r>
              <a:rPr sz="1800" spc="10" dirty="0">
                <a:solidFill>
                  <a:srgbClr val="151515"/>
                </a:solidFill>
                <a:latin typeface="Verdana"/>
                <a:cs typeface="Verdana"/>
              </a:rPr>
              <a:t>i</a:t>
            </a:r>
            <a:r>
              <a:rPr sz="1800" spc="-30" dirty="0">
                <a:solidFill>
                  <a:srgbClr val="151515"/>
                </a:solidFill>
                <a:latin typeface="Verdana"/>
                <a:cs typeface="Verdana"/>
              </a:rPr>
              <a:t>t</a:t>
            </a:r>
            <a:r>
              <a:rPr sz="1800" spc="-25" dirty="0">
                <a:solidFill>
                  <a:srgbClr val="151515"/>
                </a:solidFill>
                <a:latin typeface="Verdana"/>
                <a:cs typeface="Verdana"/>
              </a:rPr>
              <a:t>y</a:t>
            </a:r>
            <a:r>
              <a:rPr sz="1800" dirty="0">
                <a:solidFill>
                  <a:srgbClr val="151515"/>
                </a:solidFill>
                <a:latin typeface="Verdana"/>
                <a:cs typeface="Verdana"/>
              </a:rPr>
              <a:t>)</a:t>
            </a:r>
            <a:r>
              <a:rPr sz="1800" spc="-10" dirty="0">
                <a:solidFill>
                  <a:srgbClr val="151515"/>
                </a:solidFill>
                <a:latin typeface="Verdana"/>
                <a:cs typeface="Verdana"/>
              </a:rPr>
              <a:t>,</a:t>
            </a:r>
            <a:r>
              <a:rPr sz="1800" spc="-2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5" dirty="0">
                <a:solidFill>
                  <a:srgbClr val="151515"/>
                </a:solidFill>
                <a:latin typeface="Verdana"/>
                <a:cs typeface="Verdana"/>
              </a:rPr>
              <a:t> </a:t>
            </a:r>
            <a:r>
              <a:rPr sz="1800" spc="-25" dirty="0">
                <a:solidFill>
                  <a:srgbClr val="151515"/>
                </a:solidFill>
                <a:latin typeface="Verdana"/>
                <a:cs typeface="Verdana"/>
              </a:rPr>
              <a:t>ar</a:t>
            </a:r>
            <a:r>
              <a:rPr sz="1800" spc="-15" dirty="0">
                <a:solidFill>
                  <a:srgbClr val="151515"/>
                </a:solidFill>
                <a:latin typeface="Verdana"/>
                <a:cs typeface="Verdana"/>
              </a:rPr>
              <a:t>e</a:t>
            </a:r>
            <a:r>
              <a:rPr sz="1800" spc="-10" dirty="0">
                <a:solidFill>
                  <a:srgbClr val="151515"/>
                </a:solidFill>
                <a:latin typeface="Verdana"/>
                <a:cs typeface="Verdana"/>
              </a:rPr>
              <a:t> </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b</a:t>
            </a:r>
            <a:r>
              <a:rPr sz="1800" dirty="0">
                <a:solidFill>
                  <a:srgbClr val="151515"/>
                </a:solidFill>
                <a:latin typeface="Verdana"/>
                <a:cs typeface="Verdana"/>
              </a:rPr>
              <a:t>j</a:t>
            </a:r>
            <a:r>
              <a:rPr sz="1800" spc="-35" dirty="0">
                <a:solidFill>
                  <a:srgbClr val="151515"/>
                </a:solidFill>
                <a:latin typeface="Verdana"/>
                <a:cs typeface="Verdana"/>
              </a:rPr>
              <a:t>e</a:t>
            </a:r>
            <a:r>
              <a:rPr sz="1800" spc="-5" dirty="0">
                <a:solidFill>
                  <a:srgbClr val="151515"/>
                </a:solidFill>
                <a:latin typeface="Verdana"/>
                <a:cs typeface="Verdana"/>
              </a:rPr>
              <a:t>ct</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0" dirty="0">
                <a:solidFill>
                  <a:srgbClr val="151515"/>
                </a:solidFill>
                <a:latin typeface="Verdana"/>
                <a:cs typeface="Verdana"/>
              </a:rPr>
              <a:t>s</a:t>
            </a:r>
            <a:r>
              <a:rPr sz="1800" dirty="0">
                <a:solidFill>
                  <a:srgbClr val="151515"/>
                </a:solidFill>
                <a:latin typeface="Verdana"/>
                <a:cs typeface="Verdana"/>
              </a:rPr>
              <a:t> </a:t>
            </a:r>
            <a:r>
              <a:rPr sz="1800" spc="-20" dirty="0">
                <a:solidFill>
                  <a:srgbClr val="151515"/>
                </a:solidFill>
                <a:latin typeface="Verdana"/>
                <a:cs typeface="Verdana"/>
              </a:rPr>
              <a:t>f</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30" dirty="0">
                <a:solidFill>
                  <a:srgbClr val="151515"/>
                </a:solidFill>
                <a:latin typeface="Verdana"/>
                <a:cs typeface="Verdana"/>
              </a:rPr>
              <a:t>so</a:t>
            </a:r>
            <a:r>
              <a:rPr sz="1800" spc="10" dirty="0">
                <a:solidFill>
                  <a:srgbClr val="151515"/>
                </a:solidFill>
                <a:latin typeface="Verdana"/>
                <a:cs typeface="Verdana"/>
              </a:rPr>
              <a:t>l</a:t>
            </a:r>
            <a:r>
              <a:rPr sz="1800" spc="-25" dirty="0">
                <a:solidFill>
                  <a:srgbClr val="151515"/>
                </a:solidFill>
                <a:latin typeface="Verdana"/>
                <a:cs typeface="Verdana"/>
              </a:rPr>
              <a:t>v</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30" dirty="0">
                <a:solidFill>
                  <a:srgbClr val="151515"/>
                </a:solidFill>
                <a:latin typeface="Verdana"/>
                <a:cs typeface="Verdana"/>
              </a:rPr>
              <a:t> </a:t>
            </a:r>
            <a:r>
              <a:rPr sz="1800" spc="-5" dirty="0">
                <a:solidFill>
                  <a:srgbClr val="151515"/>
                </a:solidFill>
                <a:latin typeface="Verdana"/>
                <a:cs typeface="Verdana"/>
              </a:rPr>
              <a:t>(</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r</a:t>
            </a:r>
            <a:r>
              <a:rPr sz="1800" spc="-35" dirty="0">
                <a:solidFill>
                  <a:srgbClr val="151515"/>
                </a:solidFill>
                <a:latin typeface="Verdana"/>
                <a:cs typeface="Verdana"/>
              </a:rPr>
              <a:t>e</a:t>
            </a:r>
            <a:r>
              <a:rPr sz="1800" spc="-30" dirty="0">
                <a:solidFill>
                  <a:srgbClr val="151515"/>
                </a:solidFill>
                <a:latin typeface="Verdana"/>
                <a:cs typeface="Verdana"/>
              </a:rPr>
              <a:t>a</a:t>
            </a:r>
            <a:r>
              <a:rPr sz="1800" spc="5" dirty="0">
                <a:solidFill>
                  <a:srgbClr val="151515"/>
                </a:solidFill>
                <a:latin typeface="Verdana"/>
                <a:cs typeface="Verdana"/>
              </a:rPr>
              <a:t>li</a:t>
            </a:r>
            <a:r>
              <a:rPr sz="1800" spc="-5" dirty="0">
                <a:solidFill>
                  <a:srgbClr val="151515"/>
                </a:solidFill>
                <a:latin typeface="Verdana"/>
                <a:cs typeface="Verdana"/>
              </a:rPr>
              <a:t>z</a:t>
            </a:r>
            <a:r>
              <a:rPr sz="1800" spc="15" dirty="0">
                <a:solidFill>
                  <a:srgbClr val="151515"/>
                </a:solidFill>
                <a:latin typeface="Verdana"/>
                <a:cs typeface="Verdana"/>
              </a:rPr>
              <a:t>i</a:t>
            </a:r>
            <a:r>
              <a:rPr sz="1800" spc="-30" dirty="0">
                <a:solidFill>
                  <a:srgbClr val="151515"/>
                </a:solidFill>
                <a:latin typeface="Verdana"/>
                <a:cs typeface="Verdana"/>
              </a:rPr>
              <a:t>n</a:t>
            </a:r>
            <a:r>
              <a:rPr sz="1800" spc="-10" dirty="0">
                <a:solidFill>
                  <a:srgbClr val="151515"/>
                </a:solidFill>
                <a:latin typeface="Verdana"/>
                <a:cs typeface="Verdana"/>
              </a:rPr>
              <a:t>g</a:t>
            </a:r>
            <a:r>
              <a:rPr sz="1800" dirty="0">
                <a:solidFill>
                  <a:srgbClr val="151515"/>
                </a:solidFill>
                <a:latin typeface="Verdana"/>
                <a:cs typeface="Verdana"/>
              </a:rPr>
              <a:t>)</a:t>
            </a:r>
            <a:r>
              <a:rPr sz="1800" spc="-15" dirty="0">
                <a:solidFill>
                  <a:srgbClr val="151515"/>
                </a:solidFill>
                <a:latin typeface="Verdana"/>
                <a:cs typeface="Verdana"/>
              </a:rPr>
              <a:t> </a:t>
            </a:r>
            <a:r>
              <a:rPr sz="1800" spc="10" dirty="0">
                <a:solidFill>
                  <a:srgbClr val="151515"/>
                </a:solidFill>
                <a:latin typeface="Verdana"/>
                <a:cs typeface="Verdana"/>
              </a:rPr>
              <a:t>i</a:t>
            </a:r>
            <a:r>
              <a:rPr sz="1800" spc="-25" dirty="0">
                <a:solidFill>
                  <a:srgbClr val="151515"/>
                </a:solidFill>
                <a:latin typeface="Verdana"/>
                <a:cs typeface="Verdana"/>
              </a:rPr>
              <a:t>t.</a:t>
            </a:r>
            <a:endParaRPr sz="1800">
              <a:latin typeface="Verdana"/>
              <a:cs typeface="Verdana"/>
            </a:endParaRPr>
          </a:p>
        </p:txBody>
      </p:sp>
      <p:sp>
        <p:nvSpPr>
          <p:cNvPr id="8" name="object 8"/>
          <p:cNvSpPr/>
          <p:nvPr/>
        </p:nvSpPr>
        <p:spPr>
          <a:xfrm>
            <a:off x="946403" y="3355847"/>
            <a:ext cx="129540" cy="170687"/>
          </a:xfrm>
          <a:prstGeom prst="rect">
            <a:avLst/>
          </a:prstGeom>
          <a:blipFill>
            <a:blip r:embed="rId3" cstate="print"/>
            <a:stretch>
              <a:fillRect/>
            </a:stretch>
          </a:blipFill>
        </p:spPr>
        <p:txBody>
          <a:bodyPr wrap="square" lIns="0" tIns="0" rIns="0" bIns="0" rtlCol="0"/>
          <a:lstStyle/>
          <a:p>
            <a:endParaRPr/>
          </a:p>
        </p:txBody>
      </p:sp>
      <p:sp>
        <p:nvSpPr>
          <p:cNvPr id="9" name="object 9"/>
          <p:cNvSpPr txBox="1"/>
          <p:nvPr/>
        </p:nvSpPr>
        <p:spPr>
          <a:xfrm>
            <a:off x="1155293" y="3338190"/>
            <a:ext cx="6605905" cy="533400"/>
          </a:xfrm>
          <a:prstGeom prst="rect">
            <a:avLst/>
          </a:prstGeom>
        </p:spPr>
        <p:txBody>
          <a:bodyPr vert="horz" wrap="square" lIns="0" tIns="0" rIns="0" bIns="0" rtlCol="0">
            <a:spAutoFit/>
          </a:bodyPr>
          <a:lstStyle/>
          <a:p>
            <a:pPr marL="12700">
              <a:lnSpc>
                <a:spcPct val="100000"/>
              </a:lnSpc>
            </a:pPr>
            <a:r>
              <a:rPr sz="1800" b="1" i="1" spc="-35" dirty="0">
                <a:solidFill>
                  <a:srgbClr val="151515"/>
                </a:solidFill>
                <a:latin typeface="Verdana"/>
                <a:cs typeface="Verdana"/>
              </a:rPr>
              <a:t>M</a:t>
            </a:r>
            <a:r>
              <a:rPr sz="1800" b="1" i="1" spc="-10" dirty="0">
                <a:solidFill>
                  <a:srgbClr val="151515"/>
                </a:solidFill>
                <a:latin typeface="Verdana"/>
                <a:cs typeface="Verdana"/>
              </a:rPr>
              <a:t>e</a:t>
            </a:r>
            <a:r>
              <a:rPr sz="1800" b="1" i="1" spc="-30" dirty="0">
                <a:solidFill>
                  <a:srgbClr val="151515"/>
                </a:solidFill>
                <a:latin typeface="Verdana"/>
                <a:cs typeface="Verdana"/>
              </a:rPr>
              <a:t>t</a:t>
            </a:r>
            <a:r>
              <a:rPr sz="1800" b="1" i="1" spc="-10" dirty="0">
                <a:solidFill>
                  <a:srgbClr val="151515"/>
                </a:solidFill>
                <a:latin typeface="Verdana"/>
                <a:cs typeface="Verdana"/>
              </a:rPr>
              <a:t>h</a:t>
            </a:r>
            <a:r>
              <a:rPr sz="1800" b="1" i="1" spc="-25" dirty="0">
                <a:solidFill>
                  <a:srgbClr val="151515"/>
                </a:solidFill>
                <a:latin typeface="Verdana"/>
                <a:cs typeface="Verdana"/>
              </a:rPr>
              <a:t>o</a:t>
            </a:r>
            <a:r>
              <a:rPr sz="1800" b="1" i="1" spc="-10" dirty="0">
                <a:solidFill>
                  <a:srgbClr val="151515"/>
                </a:solidFill>
                <a:latin typeface="Verdana"/>
                <a:cs typeface="Verdana"/>
              </a:rPr>
              <a:t>d</a:t>
            </a:r>
            <a:r>
              <a:rPr sz="1800" b="1" i="1" dirty="0">
                <a:solidFill>
                  <a:srgbClr val="151515"/>
                </a:solidFill>
                <a:latin typeface="Verdana"/>
                <a:cs typeface="Verdana"/>
              </a:rPr>
              <a:t>s</a:t>
            </a:r>
            <a:r>
              <a:rPr sz="1800" dirty="0">
                <a:solidFill>
                  <a:srgbClr val="151515"/>
                </a:solidFill>
                <a:latin typeface="Verdana"/>
                <a:cs typeface="Verdana"/>
              </a:rPr>
              <a:t>:</a:t>
            </a:r>
            <a:r>
              <a:rPr sz="1800" spc="-25"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hos</a:t>
            </a:r>
            <a:r>
              <a:rPr sz="1800" spc="-15" dirty="0">
                <a:solidFill>
                  <a:srgbClr val="151515"/>
                </a:solidFill>
                <a:latin typeface="Verdana"/>
                <a:cs typeface="Verdana"/>
              </a:rPr>
              <a:t>e</a:t>
            </a:r>
            <a:r>
              <a:rPr sz="1800"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b</a:t>
            </a:r>
            <a:r>
              <a:rPr sz="1800" dirty="0">
                <a:solidFill>
                  <a:srgbClr val="151515"/>
                </a:solidFill>
                <a:latin typeface="Verdana"/>
                <a:cs typeface="Verdana"/>
              </a:rPr>
              <a:t>j</a:t>
            </a:r>
            <a:r>
              <a:rPr sz="1800" spc="-35" dirty="0">
                <a:solidFill>
                  <a:srgbClr val="151515"/>
                </a:solidFill>
                <a:latin typeface="Verdana"/>
                <a:cs typeface="Verdana"/>
              </a:rPr>
              <a:t>e</a:t>
            </a:r>
            <a:r>
              <a:rPr sz="1800" spc="-5" dirty="0">
                <a:solidFill>
                  <a:srgbClr val="151515"/>
                </a:solidFill>
                <a:latin typeface="Verdana"/>
                <a:cs typeface="Verdana"/>
              </a:rPr>
              <a:t>ct</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25" dirty="0">
                <a:solidFill>
                  <a:srgbClr val="151515"/>
                </a:solidFill>
                <a:latin typeface="Verdana"/>
                <a:cs typeface="Verdana"/>
              </a:rPr>
              <a:t>s</a:t>
            </a:r>
            <a:r>
              <a:rPr sz="1800" spc="-10" dirty="0">
                <a:solidFill>
                  <a:srgbClr val="151515"/>
                </a:solidFill>
                <a:latin typeface="Verdana"/>
                <a:cs typeface="Verdana"/>
              </a:rPr>
              <a:t>,</a:t>
            </a:r>
            <a:r>
              <a:rPr sz="1800" spc="-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10" dirty="0">
                <a:solidFill>
                  <a:srgbClr val="151515"/>
                </a:solidFill>
                <a:latin typeface="Verdana"/>
                <a:cs typeface="Verdana"/>
              </a:rPr>
              <a:t> </a:t>
            </a:r>
            <a:r>
              <a:rPr sz="1800" spc="-25" dirty="0">
                <a:solidFill>
                  <a:srgbClr val="151515"/>
                </a:solidFill>
                <a:latin typeface="Verdana"/>
                <a:cs typeface="Verdana"/>
              </a:rPr>
              <a:t>ar</a:t>
            </a:r>
            <a:r>
              <a:rPr sz="1800" spc="-15" dirty="0">
                <a:solidFill>
                  <a:srgbClr val="151515"/>
                </a:solidFill>
                <a:latin typeface="Verdana"/>
                <a:cs typeface="Verdana"/>
              </a:rPr>
              <a:t>e t</a:t>
            </a:r>
            <a:r>
              <a:rPr sz="1800" spc="-30" dirty="0">
                <a:solidFill>
                  <a:srgbClr val="151515"/>
                </a:solidFill>
                <a:latin typeface="Verdana"/>
                <a:cs typeface="Verdana"/>
              </a:rPr>
              <a:t>h</a:t>
            </a:r>
            <a:r>
              <a:rPr sz="1800" spc="-15" dirty="0">
                <a:solidFill>
                  <a:srgbClr val="151515"/>
                </a:solidFill>
                <a:latin typeface="Verdana"/>
                <a:cs typeface="Verdana"/>
              </a:rPr>
              <a:t>e</a:t>
            </a:r>
            <a:r>
              <a:rPr sz="1800" spc="-5" dirty="0">
                <a:solidFill>
                  <a:srgbClr val="151515"/>
                </a:solidFill>
                <a:latin typeface="Verdana"/>
                <a:cs typeface="Verdana"/>
              </a:rPr>
              <a:t> </a:t>
            </a:r>
            <a:r>
              <a:rPr sz="1800" spc="-35" dirty="0">
                <a:solidFill>
                  <a:srgbClr val="151515"/>
                </a:solidFill>
                <a:latin typeface="Verdana"/>
                <a:cs typeface="Verdana"/>
              </a:rPr>
              <a:t>me</a:t>
            </a:r>
            <a:r>
              <a:rPr sz="1800" spc="-15" dirty="0">
                <a:solidFill>
                  <a:srgbClr val="151515"/>
                </a:solidFill>
                <a:latin typeface="Verdana"/>
                <a:cs typeface="Verdana"/>
              </a:rPr>
              <a:t>t</a:t>
            </a:r>
            <a:r>
              <a:rPr sz="1800" spc="-30" dirty="0">
                <a:solidFill>
                  <a:srgbClr val="151515"/>
                </a:solidFill>
                <a:latin typeface="Verdana"/>
                <a:cs typeface="Verdana"/>
              </a:rPr>
              <a:t>ho</a:t>
            </a:r>
            <a:r>
              <a:rPr sz="1800" spc="-10" dirty="0">
                <a:solidFill>
                  <a:srgbClr val="151515"/>
                </a:solidFill>
                <a:latin typeface="Verdana"/>
                <a:cs typeface="Verdana"/>
              </a:rPr>
              <a:t>ds</a:t>
            </a:r>
            <a:endParaRPr sz="1800">
              <a:latin typeface="Verdana"/>
              <a:cs typeface="Verdana"/>
            </a:endParaRPr>
          </a:p>
          <a:p>
            <a:pPr marL="12700">
              <a:lnSpc>
                <a:spcPct val="100000"/>
              </a:lnSpc>
              <a:spcBef>
                <a:spcPts val="35"/>
              </a:spcBef>
            </a:pPr>
            <a:r>
              <a:rPr sz="1800" dirty="0">
                <a:solidFill>
                  <a:srgbClr val="151515"/>
                </a:solidFill>
                <a:latin typeface="Verdana"/>
                <a:cs typeface="Verdana"/>
              </a:rPr>
              <a:t>we</a:t>
            </a:r>
            <a:r>
              <a:rPr sz="1800" spc="-20"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il</a:t>
            </a:r>
            <a:r>
              <a:rPr sz="1800" dirty="0">
                <a:solidFill>
                  <a:srgbClr val="151515"/>
                </a:solidFill>
                <a:latin typeface="Verdana"/>
                <a:cs typeface="Verdana"/>
              </a:rPr>
              <a:t>l</a:t>
            </a:r>
            <a:r>
              <a:rPr sz="1800" spc="-5" dirty="0">
                <a:solidFill>
                  <a:srgbClr val="151515"/>
                </a:solidFill>
                <a:latin typeface="Verdana"/>
                <a:cs typeface="Verdana"/>
              </a:rPr>
              <a:t> </a:t>
            </a:r>
            <a:r>
              <a:rPr sz="1800" spc="-15" dirty="0">
                <a:solidFill>
                  <a:srgbClr val="151515"/>
                </a:solidFill>
                <a:latin typeface="Verdana"/>
                <a:cs typeface="Verdana"/>
              </a:rPr>
              <a:t>us</a:t>
            </a:r>
            <a:r>
              <a:rPr sz="1800" dirty="0">
                <a:solidFill>
                  <a:srgbClr val="151515"/>
                </a:solidFill>
                <a:latin typeface="Verdana"/>
                <a:cs typeface="Verdana"/>
              </a:rPr>
              <a:t>e</a:t>
            </a:r>
            <a:r>
              <a:rPr sz="1800" spc="-30" dirty="0">
                <a:solidFill>
                  <a:srgbClr val="151515"/>
                </a:solidFill>
                <a:latin typeface="Verdana"/>
                <a:cs typeface="Verdana"/>
              </a:rPr>
              <a:t> </a:t>
            </a:r>
            <a:r>
              <a:rPr sz="1800" spc="-15" dirty="0">
                <a:solidFill>
                  <a:srgbClr val="151515"/>
                </a:solidFill>
                <a:latin typeface="Verdana"/>
                <a:cs typeface="Verdana"/>
              </a:rPr>
              <a:t>t</a:t>
            </a:r>
            <a:r>
              <a:rPr sz="1800" dirty="0">
                <a:solidFill>
                  <a:srgbClr val="151515"/>
                </a:solidFill>
                <a:latin typeface="Verdana"/>
                <a:cs typeface="Verdana"/>
              </a:rPr>
              <a:t>o</a:t>
            </a:r>
            <a:r>
              <a:rPr sz="1800" spc="-15" dirty="0">
                <a:solidFill>
                  <a:srgbClr val="151515"/>
                </a:solidFill>
                <a:latin typeface="Verdana"/>
                <a:cs typeface="Verdana"/>
              </a:rPr>
              <a:t> ach</a:t>
            </a:r>
            <a:r>
              <a:rPr sz="1800" spc="5" dirty="0">
                <a:solidFill>
                  <a:srgbClr val="151515"/>
                </a:solidFill>
                <a:latin typeface="Verdana"/>
                <a:cs typeface="Verdana"/>
              </a:rPr>
              <a:t>i</a:t>
            </a:r>
            <a:r>
              <a:rPr sz="1800" spc="-20" dirty="0">
                <a:solidFill>
                  <a:srgbClr val="151515"/>
                </a:solidFill>
                <a:latin typeface="Verdana"/>
                <a:cs typeface="Verdana"/>
              </a:rPr>
              <a:t>e</a:t>
            </a:r>
            <a:r>
              <a:rPr sz="1800" spc="-50" dirty="0">
                <a:solidFill>
                  <a:srgbClr val="151515"/>
                </a:solidFill>
                <a:latin typeface="Verdana"/>
                <a:cs typeface="Verdana"/>
              </a:rPr>
              <a:t>v</a:t>
            </a:r>
            <a:r>
              <a:rPr sz="1800" dirty="0">
                <a:solidFill>
                  <a:srgbClr val="151515"/>
                </a:solidFill>
                <a:latin typeface="Verdana"/>
                <a:cs typeface="Verdana"/>
              </a:rPr>
              <a:t>e</a:t>
            </a:r>
            <a:r>
              <a:rPr sz="1800" spc="-40" dirty="0">
                <a:solidFill>
                  <a:srgbClr val="151515"/>
                </a:solidFill>
                <a:latin typeface="Verdana"/>
                <a:cs typeface="Verdana"/>
              </a:rPr>
              <a:t> </a:t>
            </a:r>
            <a:r>
              <a:rPr sz="1800" spc="-15" dirty="0">
                <a:solidFill>
                  <a:srgbClr val="151515"/>
                </a:solidFill>
                <a:latin typeface="Verdana"/>
                <a:cs typeface="Verdana"/>
              </a:rPr>
              <a:t>th</a:t>
            </a:r>
            <a:r>
              <a:rPr sz="1800" spc="-20" dirty="0">
                <a:solidFill>
                  <a:srgbClr val="151515"/>
                </a:solidFill>
                <a:latin typeface="Verdana"/>
                <a:cs typeface="Verdana"/>
              </a:rPr>
              <a:t>e</a:t>
            </a:r>
            <a:r>
              <a:rPr sz="1800" spc="-15" dirty="0">
                <a:solidFill>
                  <a:srgbClr val="151515"/>
                </a:solidFill>
                <a:latin typeface="Verdana"/>
                <a:cs typeface="Verdana"/>
              </a:rPr>
              <a:t>m</a:t>
            </a:r>
            <a:r>
              <a:rPr sz="1800" dirty="0">
                <a:solidFill>
                  <a:srgbClr val="151515"/>
                </a:solidFill>
                <a:latin typeface="Verdana"/>
                <a:cs typeface="Verdana"/>
              </a:rPr>
              <a:t>.</a:t>
            </a:r>
            <a:endParaRPr sz="1800">
              <a:latin typeface="Verdana"/>
              <a:cs typeface="Verdana"/>
            </a:endParaRPr>
          </a:p>
        </p:txBody>
      </p:sp>
      <p:sp>
        <p:nvSpPr>
          <p:cNvPr id="10" name="object 10"/>
          <p:cNvSpPr/>
          <p:nvPr/>
        </p:nvSpPr>
        <p:spPr>
          <a:xfrm>
            <a:off x="946403" y="3995928"/>
            <a:ext cx="129540" cy="170687"/>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946403" y="4636008"/>
            <a:ext cx="129540" cy="170687"/>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431291" y="3886200"/>
            <a:ext cx="8255634" cy="1955800"/>
          </a:xfrm>
          <a:prstGeom prst="rect">
            <a:avLst/>
          </a:prstGeom>
        </p:spPr>
        <p:txBody>
          <a:bodyPr vert="horz" wrap="square" lIns="0" tIns="0" rIns="0" bIns="0" rtlCol="0">
            <a:spAutoFit/>
          </a:bodyPr>
          <a:lstStyle/>
          <a:p>
            <a:pPr marL="736600">
              <a:lnSpc>
                <a:spcPct val="100000"/>
              </a:lnSpc>
            </a:pPr>
            <a:r>
              <a:rPr sz="1800" b="1" i="1" dirty="0">
                <a:solidFill>
                  <a:srgbClr val="151515"/>
                </a:solidFill>
                <a:latin typeface="Verdana"/>
                <a:cs typeface="Verdana"/>
              </a:rPr>
              <a:t>Qu</a:t>
            </a:r>
            <a:r>
              <a:rPr sz="1800" b="1" i="1" spc="-15" dirty="0">
                <a:solidFill>
                  <a:srgbClr val="151515"/>
                </a:solidFill>
                <a:latin typeface="Verdana"/>
                <a:cs typeface="Verdana"/>
              </a:rPr>
              <a:t>alificatio</a:t>
            </a:r>
            <a:r>
              <a:rPr sz="1800" b="1" i="1" spc="-35" dirty="0">
                <a:solidFill>
                  <a:srgbClr val="151515"/>
                </a:solidFill>
                <a:latin typeface="Verdana"/>
                <a:cs typeface="Verdana"/>
              </a:rPr>
              <a:t>n</a:t>
            </a:r>
            <a:r>
              <a:rPr sz="1800" b="1" i="1" spc="-5" dirty="0">
                <a:solidFill>
                  <a:srgbClr val="151515"/>
                </a:solidFill>
                <a:latin typeface="Verdana"/>
                <a:cs typeface="Verdana"/>
              </a:rPr>
              <a:t>s</a:t>
            </a:r>
            <a:r>
              <a:rPr sz="1800" dirty="0">
                <a:solidFill>
                  <a:srgbClr val="151515"/>
                </a:solidFill>
                <a:latin typeface="Verdana"/>
                <a:cs typeface="Verdana"/>
              </a:rPr>
              <a:t>:</a:t>
            </a:r>
            <a:r>
              <a:rPr sz="1800" spc="20" dirty="0">
                <a:solidFill>
                  <a:srgbClr val="151515"/>
                </a:solidFill>
                <a:latin typeface="Verdana"/>
                <a:cs typeface="Verdana"/>
              </a:rPr>
              <a:t> </a:t>
            </a:r>
            <a:r>
              <a:rPr sz="1800" spc="-10" dirty="0">
                <a:solidFill>
                  <a:srgbClr val="151515"/>
                </a:solidFill>
                <a:latin typeface="Verdana"/>
                <a:cs typeface="Verdana"/>
              </a:rPr>
              <a:t>G</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thos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m</a:t>
            </a:r>
            <a:r>
              <a:rPr sz="1800" spc="-20" dirty="0">
                <a:solidFill>
                  <a:srgbClr val="151515"/>
                </a:solidFill>
                <a:latin typeface="Verdana"/>
                <a:cs typeface="Verdana"/>
              </a:rPr>
              <a:t>e</a:t>
            </a:r>
            <a:r>
              <a:rPr sz="1800" spc="-15" dirty="0">
                <a:solidFill>
                  <a:srgbClr val="151515"/>
                </a:solidFill>
                <a:latin typeface="Verdana"/>
                <a:cs typeface="Verdana"/>
              </a:rPr>
              <a:t>tho</a:t>
            </a:r>
            <a:r>
              <a:rPr sz="1800" spc="-20" dirty="0">
                <a:solidFill>
                  <a:srgbClr val="151515"/>
                </a:solidFill>
                <a:latin typeface="Verdana"/>
                <a:cs typeface="Verdana"/>
              </a:rPr>
              <a:t>d</a:t>
            </a:r>
            <a:r>
              <a:rPr sz="1800" spc="-15" dirty="0">
                <a:solidFill>
                  <a:srgbClr val="151515"/>
                </a:solidFill>
                <a:latin typeface="Verdana"/>
                <a:cs typeface="Verdana"/>
              </a:rPr>
              <a:t>s</a:t>
            </a:r>
            <a:r>
              <a:rPr sz="1800" dirty="0">
                <a:solidFill>
                  <a:srgbClr val="151515"/>
                </a:solidFill>
                <a:latin typeface="Verdana"/>
                <a:cs typeface="Verdana"/>
              </a:rPr>
              <a:t>,</a:t>
            </a:r>
            <a:r>
              <a:rPr sz="1800" spc="-30" dirty="0">
                <a:solidFill>
                  <a:srgbClr val="151515"/>
                </a:solidFill>
                <a:latin typeface="Verdana"/>
                <a:cs typeface="Verdana"/>
              </a:rPr>
              <a:t> </a:t>
            </a:r>
            <a:r>
              <a:rPr sz="1800" spc="-15" dirty="0">
                <a:solidFill>
                  <a:srgbClr val="151515"/>
                </a:solidFill>
                <a:latin typeface="Verdana"/>
                <a:cs typeface="Verdana"/>
              </a:rPr>
              <a:t>th</a:t>
            </a:r>
            <a:r>
              <a:rPr sz="1800" spc="-20" dirty="0">
                <a:solidFill>
                  <a:srgbClr val="151515"/>
                </a:solidFill>
                <a:latin typeface="Verdana"/>
                <a:cs typeface="Verdana"/>
              </a:rPr>
              <a:t>e</a:t>
            </a:r>
            <a:r>
              <a:rPr sz="1800" spc="-15" dirty="0">
                <a:solidFill>
                  <a:srgbClr val="151515"/>
                </a:solidFill>
                <a:latin typeface="Verdana"/>
                <a:cs typeface="Verdana"/>
              </a:rPr>
              <a:t>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ar</a:t>
            </a:r>
            <a:r>
              <a:rPr sz="1800" dirty="0">
                <a:solidFill>
                  <a:srgbClr val="151515"/>
                </a:solidFill>
                <a:latin typeface="Verdana"/>
                <a:cs typeface="Verdana"/>
              </a:rPr>
              <a:t>e</a:t>
            </a:r>
            <a:r>
              <a:rPr sz="1800" spc="-20" dirty="0">
                <a:solidFill>
                  <a:srgbClr val="151515"/>
                </a:solidFill>
                <a:latin typeface="Verdana"/>
                <a:cs typeface="Verdana"/>
              </a:rPr>
              <a:t> </a:t>
            </a:r>
            <a:r>
              <a:rPr sz="1800" spc="-15" dirty="0">
                <a:solidFill>
                  <a:srgbClr val="151515"/>
                </a:solidFill>
                <a:latin typeface="Verdana"/>
                <a:cs typeface="Verdana"/>
              </a:rPr>
              <a:t>ou</a:t>
            </a:r>
            <a:r>
              <a:rPr sz="1800" dirty="0">
                <a:solidFill>
                  <a:srgbClr val="151515"/>
                </a:solidFill>
                <a:latin typeface="Verdana"/>
                <a:cs typeface="Verdana"/>
              </a:rPr>
              <a:t>r</a:t>
            </a:r>
            <a:endParaRPr sz="1800">
              <a:latin typeface="Verdana"/>
              <a:cs typeface="Verdana"/>
            </a:endParaRPr>
          </a:p>
          <a:p>
            <a:pPr marL="736600">
              <a:lnSpc>
                <a:spcPct val="100000"/>
              </a:lnSpc>
              <a:spcBef>
                <a:spcPts val="35"/>
              </a:spcBef>
            </a:pPr>
            <a:r>
              <a:rPr sz="1800" spc="-20" dirty="0">
                <a:solidFill>
                  <a:srgbClr val="151515"/>
                </a:solidFill>
                <a:latin typeface="Verdana"/>
                <a:cs typeface="Verdana"/>
              </a:rPr>
              <a:t>q</a:t>
            </a:r>
            <a:r>
              <a:rPr sz="1800" spc="-30" dirty="0">
                <a:solidFill>
                  <a:srgbClr val="151515"/>
                </a:solidFill>
                <a:latin typeface="Verdana"/>
                <a:cs typeface="Verdana"/>
              </a:rPr>
              <a:t>ua</a:t>
            </a:r>
            <a:r>
              <a:rPr sz="1800" spc="10" dirty="0">
                <a:solidFill>
                  <a:srgbClr val="151515"/>
                </a:solidFill>
                <a:latin typeface="Verdana"/>
                <a:cs typeface="Verdana"/>
              </a:rPr>
              <a:t>li</a:t>
            </a:r>
            <a:r>
              <a:rPr sz="1800" spc="-20" dirty="0">
                <a:solidFill>
                  <a:srgbClr val="151515"/>
                </a:solidFill>
                <a:latin typeface="Verdana"/>
                <a:cs typeface="Verdana"/>
              </a:rPr>
              <a:t>f</a:t>
            </a:r>
            <a:r>
              <a:rPr sz="1800" spc="10" dirty="0">
                <a:solidFill>
                  <a:srgbClr val="151515"/>
                </a:solidFill>
                <a:latin typeface="Verdana"/>
                <a:cs typeface="Verdana"/>
              </a:rPr>
              <a:t>i</a:t>
            </a:r>
            <a:r>
              <a:rPr sz="1800" spc="-25" dirty="0">
                <a:solidFill>
                  <a:srgbClr val="151515"/>
                </a:solidFill>
                <a:latin typeface="Verdana"/>
                <a:cs typeface="Verdana"/>
              </a:rPr>
              <a:t>ca</a:t>
            </a:r>
            <a:r>
              <a:rPr sz="1800" spc="-5" dirty="0">
                <a:solidFill>
                  <a:srgbClr val="151515"/>
                </a:solidFill>
                <a:latin typeface="Verdana"/>
                <a:cs typeface="Verdana"/>
              </a:rPr>
              <a:t>t</a:t>
            </a:r>
            <a:r>
              <a:rPr sz="1800" spc="10" dirty="0">
                <a:solidFill>
                  <a:srgbClr val="151515"/>
                </a:solidFill>
                <a:latin typeface="Verdana"/>
                <a:cs typeface="Verdana"/>
              </a:rPr>
              <a:t>i</a:t>
            </a:r>
            <a:r>
              <a:rPr sz="1800" spc="-30" dirty="0">
                <a:solidFill>
                  <a:srgbClr val="151515"/>
                </a:solidFill>
                <a:latin typeface="Verdana"/>
                <a:cs typeface="Verdana"/>
              </a:rPr>
              <a:t>on</a:t>
            </a:r>
            <a:r>
              <a:rPr sz="1800" spc="-10" dirty="0">
                <a:solidFill>
                  <a:srgbClr val="151515"/>
                </a:solidFill>
                <a:latin typeface="Verdana"/>
                <a:cs typeface="Verdana"/>
              </a:rPr>
              <a:t>s</a:t>
            </a:r>
            <a:r>
              <a:rPr sz="1800" spc="-25" dirty="0">
                <a:solidFill>
                  <a:srgbClr val="151515"/>
                </a:solidFill>
                <a:latin typeface="Verdana"/>
                <a:cs typeface="Verdana"/>
              </a:rPr>
              <a:t> </a:t>
            </a:r>
            <a:r>
              <a:rPr sz="1800" spc="-20" dirty="0">
                <a:solidFill>
                  <a:srgbClr val="151515"/>
                </a:solidFill>
                <a:latin typeface="Verdana"/>
                <a:cs typeface="Verdana"/>
              </a:rPr>
              <a:t>f</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20" dirty="0">
                <a:solidFill>
                  <a:srgbClr val="151515"/>
                </a:solidFill>
                <a:latin typeface="Verdana"/>
                <a:cs typeface="Verdana"/>
              </a:rPr>
              <a:t>p</a:t>
            </a:r>
            <a:r>
              <a:rPr sz="1800" spc="-35" dirty="0">
                <a:solidFill>
                  <a:srgbClr val="151515"/>
                </a:solidFill>
                <a:latin typeface="Verdana"/>
                <a:cs typeface="Verdana"/>
              </a:rPr>
              <a:t>e</a:t>
            </a:r>
            <a:r>
              <a:rPr sz="1800" spc="-25" dirty="0">
                <a:solidFill>
                  <a:srgbClr val="151515"/>
                </a:solidFill>
                <a:latin typeface="Verdana"/>
                <a:cs typeface="Verdana"/>
              </a:rPr>
              <a:t>r</a:t>
            </a:r>
            <a:r>
              <a:rPr sz="1800" spc="-20" dirty="0">
                <a:solidFill>
                  <a:srgbClr val="151515"/>
                </a:solidFill>
                <a:latin typeface="Verdana"/>
                <a:cs typeface="Verdana"/>
              </a:rPr>
              <a:t>f</a:t>
            </a:r>
            <a:r>
              <a:rPr sz="1800" spc="-25" dirty="0">
                <a:solidFill>
                  <a:srgbClr val="151515"/>
                </a:solidFill>
                <a:latin typeface="Verdana"/>
                <a:cs typeface="Verdana"/>
              </a:rPr>
              <a:t>or</a:t>
            </a:r>
            <a:r>
              <a:rPr sz="1800" spc="-30" dirty="0">
                <a:solidFill>
                  <a:srgbClr val="151515"/>
                </a:solidFill>
                <a:latin typeface="Verdana"/>
                <a:cs typeface="Verdana"/>
              </a:rPr>
              <a:t>m</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3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em</a:t>
            </a:r>
            <a:r>
              <a:rPr sz="1800" spc="-10" dirty="0">
                <a:solidFill>
                  <a:srgbClr val="151515"/>
                </a:solidFill>
                <a:latin typeface="Verdana"/>
                <a:cs typeface="Verdana"/>
              </a:rPr>
              <a:t>.</a:t>
            </a:r>
            <a:endParaRPr sz="1800">
              <a:latin typeface="Verdana"/>
              <a:cs typeface="Verdana"/>
            </a:endParaRPr>
          </a:p>
          <a:p>
            <a:pPr marL="736600" marR="869950">
              <a:lnSpc>
                <a:spcPct val="101699"/>
              </a:lnSpc>
              <a:spcBef>
                <a:spcPts val="610"/>
              </a:spcBef>
            </a:pPr>
            <a:r>
              <a:rPr sz="1800" b="1" i="1" dirty="0">
                <a:solidFill>
                  <a:srgbClr val="151515"/>
                </a:solidFill>
                <a:latin typeface="Verdana"/>
                <a:cs typeface="Verdana"/>
              </a:rPr>
              <a:t>F</a:t>
            </a:r>
            <a:r>
              <a:rPr sz="1800" b="1" i="1" spc="-5" dirty="0">
                <a:solidFill>
                  <a:srgbClr val="151515"/>
                </a:solidFill>
                <a:latin typeface="Verdana"/>
                <a:cs typeface="Verdana"/>
              </a:rPr>
              <a:t>e</a:t>
            </a:r>
            <a:r>
              <a:rPr sz="1800" b="1" i="1" spc="5" dirty="0">
                <a:solidFill>
                  <a:srgbClr val="151515"/>
                </a:solidFill>
                <a:latin typeface="Verdana"/>
                <a:cs typeface="Verdana"/>
              </a:rPr>
              <a:t>es</a:t>
            </a:r>
            <a:r>
              <a:rPr sz="1800" dirty="0">
                <a:solidFill>
                  <a:srgbClr val="151515"/>
                </a:solidFill>
                <a:latin typeface="Verdana"/>
                <a:cs typeface="Verdana"/>
              </a:rPr>
              <a:t>:</a:t>
            </a:r>
            <a:r>
              <a:rPr sz="1800" spc="-15"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hos</a:t>
            </a:r>
            <a:r>
              <a:rPr sz="1800" spc="-15"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q</a:t>
            </a:r>
            <a:r>
              <a:rPr sz="1800" spc="-30" dirty="0">
                <a:solidFill>
                  <a:srgbClr val="151515"/>
                </a:solidFill>
                <a:latin typeface="Verdana"/>
                <a:cs typeface="Verdana"/>
              </a:rPr>
              <a:t>u</a:t>
            </a:r>
            <a:r>
              <a:rPr sz="1800" spc="-25" dirty="0">
                <a:solidFill>
                  <a:srgbClr val="151515"/>
                </a:solidFill>
                <a:latin typeface="Verdana"/>
                <a:cs typeface="Verdana"/>
              </a:rPr>
              <a:t>a</a:t>
            </a:r>
            <a:r>
              <a:rPr sz="1800" spc="10" dirty="0">
                <a:solidFill>
                  <a:srgbClr val="151515"/>
                </a:solidFill>
                <a:latin typeface="Verdana"/>
                <a:cs typeface="Verdana"/>
              </a:rPr>
              <a:t>li</a:t>
            </a:r>
            <a:r>
              <a:rPr sz="1800" spc="-20" dirty="0">
                <a:solidFill>
                  <a:srgbClr val="151515"/>
                </a:solidFill>
                <a:latin typeface="Verdana"/>
                <a:cs typeface="Verdana"/>
              </a:rPr>
              <a:t>f</a:t>
            </a:r>
            <a:r>
              <a:rPr sz="1800" spc="10" dirty="0">
                <a:solidFill>
                  <a:srgbClr val="151515"/>
                </a:solidFill>
                <a:latin typeface="Verdana"/>
                <a:cs typeface="Verdana"/>
              </a:rPr>
              <a:t>i</a:t>
            </a:r>
            <a:r>
              <a:rPr sz="1800" spc="-25" dirty="0">
                <a:solidFill>
                  <a:srgbClr val="151515"/>
                </a:solidFill>
                <a:latin typeface="Verdana"/>
                <a:cs typeface="Verdana"/>
              </a:rPr>
              <a:t>ca</a:t>
            </a:r>
            <a:r>
              <a:rPr sz="1800" spc="-5" dirty="0">
                <a:solidFill>
                  <a:srgbClr val="151515"/>
                </a:solidFill>
                <a:latin typeface="Verdana"/>
                <a:cs typeface="Verdana"/>
              </a:rPr>
              <a:t>t</a:t>
            </a:r>
            <a:r>
              <a:rPr sz="1800" spc="10" dirty="0">
                <a:solidFill>
                  <a:srgbClr val="151515"/>
                </a:solidFill>
                <a:latin typeface="Verdana"/>
                <a:cs typeface="Verdana"/>
              </a:rPr>
              <a:t>i</a:t>
            </a:r>
            <a:r>
              <a:rPr sz="1800" spc="-30" dirty="0">
                <a:solidFill>
                  <a:srgbClr val="151515"/>
                </a:solidFill>
                <a:latin typeface="Verdana"/>
                <a:cs typeface="Verdana"/>
              </a:rPr>
              <a:t>on</a:t>
            </a:r>
            <a:r>
              <a:rPr sz="1800" spc="-10" dirty="0">
                <a:solidFill>
                  <a:srgbClr val="151515"/>
                </a:solidFill>
                <a:latin typeface="Verdana"/>
                <a:cs typeface="Verdana"/>
              </a:rPr>
              <a:t>s</a:t>
            </a:r>
            <a:r>
              <a:rPr sz="1800" spc="-50" dirty="0">
                <a:solidFill>
                  <a:srgbClr val="151515"/>
                </a:solidFill>
                <a:latin typeface="Verdana"/>
                <a:cs typeface="Verdana"/>
              </a:rPr>
              <a:t> </a:t>
            </a:r>
            <a:r>
              <a:rPr sz="1800" spc="-30" dirty="0">
                <a:solidFill>
                  <a:srgbClr val="151515"/>
                </a:solidFill>
                <a:latin typeface="Verdana"/>
                <a:cs typeface="Verdana"/>
              </a:rPr>
              <a:t>an</a:t>
            </a:r>
            <a:r>
              <a:rPr sz="1800" dirty="0">
                <a:solidFill>
                  <a:srgbClr val="151515"/>
                </a:solidFill>
                <a:latin typeface="Verdana"/>
                <a:cs typeface="Verdana"/>
              </a:rPr>
              <a:t>d</a:t>
            </a:r>
            <a:r>
              <a:rPr sz="1800" spc="-5" dirty="0">
                <a:solidFill>
                  <a:srgbClr val="151515"/>
                </a:solidFill>
                <a:latin typeface="Verdana"/>
                <a:cs typeface="Verdana"/>
              </a:rPr>
              <a:t> </a:t>
            </a:r>
            <a:r>
              <a:rPr sz="1800" spc="-30" dirty="0">
                <a:solidFill>
                  <a:srgbClr val="151515"/>
                </a:solidFill>
                <a:latin typeface="Verdana"/>
                <a:cs typeface="Verdana"/>
              </a:rPr>
              <a:t>me</a:t>
            </a:r>
            <a:r>
              <a:rPr sz="1800" spc="-15" dirty="0">
                <a:solidFill>
                  <a:srgbClr val="151515"/>
                </a:solidFill>
                <a:latin typeface="Verdana"/>
                <a:cs typeface="Verdana"/>
              </a:rPr>
              <a:t>t</a:t>
            </a:r>
            <a:r>
              <a:rPr sz="1800" spc="-25" dirty="0">
                <a:solidFill>
                  <a:srgbClr val="151515"/>
                </a:solidFill>
                <a:latin typeface="Verdana"/>
                <a:cs typeface="Verdana"/>
              </a:rPr>
              <a:t>h</a:t>
            </a:r>
            <a:r>
              <a:rPr sz="1800" spc="-30" dirty="0">
                <a:solidFill>
                  <a:srgbClr val="151515"/>
                </a:solidFill>
                <a:latin typeface="Verdana"/>
                <a:cs typeface="Verdana"/>
              </a:rPr>
              <a:t>o</a:t>
            </a:r>
            <a:r>
              <a:rPr sz="1800" spc="-15" dirty="0">
                <a:solidFill>
                  <a:srgbClr val="151515"/>
                </a:solidFill>
                <a:latin typeface="Verdana"/>
                <a:cs typeface="Verdana"/>
              </a:rPr>
              <a:t>d</a:t>
            </a:r>
            <a:r>
              <a:rPr sz="1800" spc="-25" dirty="0">
                <a:solidFill>
                  <a:srgbClr val="151515"/>
                </a:solidFill>
                <a:latin typeface="Verdana"/>
                <a:cs typeface="Verdana"/>
              </a:rPr>
              <a:t>s</a:t>
            </a:r>
            <a:r>
              <a:rPr sz="1800" spc="-10" dirty="0">
                <a:solidFill>
                  <a:srgbClr val="151515"/>
                </a:solidFill>
                <a:latin typeface="Verdana"/>
                <a:cs typeface="Verdana"/>
              </a:rPr>
              <a:t>,</a:t>
            </a:r>
            <a:r>
              <a:rPr sz="1800" spc="-45" dirty="0">
                <a:solidFill>
                  <a:srgbClr val="151515"/>
                </a:solidFill>
                <a:latin typeface="Verdana"/>
                <a:cs typeface="Verdana"/>
              </a:rPr>
              <a:t> </a:t>
            </a:r>
            <a:r>
              <a:rPr sz="1800" spc="-25" dirty="0">
                <a:solidFill>
                  <a:srgbClr val="151515"/>
                </a:solidFill>
                <a:latin typeface="Verdana"/>
                <a:cs typeface="Verdana"/>
              </a:rPr>
              <a:t>th</a:t>
            </a:r>
            <a:r>
              <a:rPr sz="1800" spc="10" dirty="0">
                <a:solidFill>
                  <a:srgbClr val="151515"/>
                </a:solidFill>
                <a:latin typeface="Verdana"/>
                <a:cs typeface="Verdana"/>
              </a:rPr>
              <a:t>i</a:t>
            </a:r>
            <a:r>
              <a:rPr sz="1800" spc="-10" dirty="0">
                <a:solidFill>
                  <a:srgbClr val="151515"/>
                </a:solidFill>
                <a:latin typeface="Verdana"/>
                <a:cs typeface="Verdana"/>
              </a:rPr>
              <a:t>s</a:t>
            </a:r>
            <a:r>
              <a:rPr sz="1800" spc="-15" dirty="0">
                <a:solidFill>
                  <a:srgbClr val="151515"/>
                </a:solidFill>
                <a:latin typeface="Verdana"/>
                <a:cs typeface="Verdana"/>
              </a:rPr>
              <a:t> </a:t>
            </a:r>
            <a:r>
              <a:rPr sz="1800" spc="10" dirty="0">
                <a:solidFill>
                  <a:srgbClr val="151515"/>
                </a:solidFill>
                <a:latin typeface="Verdana"/>
                <a:cs typeface="Verdana"/>
              </a:rPr>
              <a:t>i</a:t>
            </a:r>
            <a:r>
              <a:rPr sz="1800" spc="-10" dirty="0">
                <a:solidFill>
                  <a:srgbClr val="151515"/>
                </a:solidFill>
                <a:latin typeface="Verdana"/>
                <a:cs typeface="Verdana"/>
              </a:rPr>
              <a:t>s</a:t>
            </a:r>
            <a:r>
              <a:rPr sz="1800" spc="-15" dirty="0">
                <a:solidFill>
                  <a:srgbClr val="151515"/>
                </a:solidFill>
                <a:latin typeface="Verdana"/>
                <a:cs typeface="Verdana"/>
              </a:rPr>
              <a:t> </a:t>
            </a:r>
            <a:r>
              <a:rPr sz="1800" spc="-25" dirty="0">
                <a:solidFill>
                  <a:srgbClr val="151515"/>
                </a:solidFill>
                <a:latin typeface="Verdana"/>
                <a:cs typeface="Verdana"/>
              </a:rPr>
              <a:t>h</a:t>
            </a:r>
            <a:r>
              <a:rPr sz="1800" spc="-30" dirty="0">
                <a:solidFill>
                  <a:srgbClr val="151515"/>
                </a:solidFill>
                <a:latin typeface="Verdana"/>
                <a:cs typeface="Verdana"/>
              </a:rPr>
              <a:t>o</a:t>
            </a:r>
            <a:r>
              <a:rPr sz="1800" dirty="0">
                <a:solidFill>
                  <a:srgbClr val="151515"/>
                </a:solidFill>
                <a:latin typeface="Verdana"/>
                <a:cs typeface="Verdana"/>
              </a:rPr>
              <a:t>w </a:t>
            </a:r>
            <a:r>
              <a:rPr sz="1800" spc="-30" dirty="0">
                <a:solidFill>
                  <a:srgbClr val="151515"/>
                </a:solidFill>
                <a:latin typeface="Verdana"/>
                <a:cs typeface="Verdana"/>
              </a:rPr>
              <a:t>muc</a:t>
            </a:r>
            <a:r>
              <a:rPr sz="1800" spc="-15" dirty="0">
                <a:solidFill>
                  <a:srgbClr val="151515"/>
                </a:solidFill>
                <a:latin typeface="Verdana"/>
                <a:cs typeface="Verdana"/>
              </a:rPr>
              <a:t>h</a:t>
            </a:r>
            <a:r>
              <a:rPr sz="1800" spc="-35"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30" dirty="0">
                <a:solidFill>
                  <a:srgbClr val="151515"/>
                </a:solidFill>
                <a:latin typeface="Verdana"/>
                <a:cs typeface="Verdana"/>
              </a:rPr>
              <a:t>shou</a:t>
            </a:r>
            <a:r>
              <a:rPr sz="1800" spc="10" dirty="0">
                <a:solidFill>
                  <a:srgbClr val="151515"/>
                </a:solidFill>
                <a:latin typeface="Verdana"/>
                <a:cs typeface="Verdana"/>
              </a:rPr>
              <a:t>l</a:t>
            </a:r>
            <a:r>
              <a:rPr sz="1800" dirty="0">
                <a:solidFill>
                  <a:srgbClr val="151515"/>
                </a:solidFill>
                <a:latin typeface="Verdana"/>
                <a:cs typeface="Verdana"/>
              </a:rPr>
              <a:t>d</a:t>
            </a:r>
            <a:r>
              <a:rPr sz="1800" spc="-15" dirty="0">
                <a:solidFill>
                  <a:srgbClr val="151515"/>
                </a:solidFill>
                <a:latin typeface="Verdana"/>
                <a:cs typeface="Verdana"/>
              </a:rPr>
              <a:t> </a:t>
            </a:r>
            <a:r>
              <a:rPr sz="1800" spc="-10" dirty="0">
                <a:solidFill>
                  <a:srgbClr val="151515"/>
                </a:solidFill>
                <a:latin typeface="Verdana"/>
                <a:cs typeface="Verdana"/>
              </a:rPr>
              <a:t>p</a:t>
            </a:r>
            <a:r>
              <a:rPr sz="1800" spc="10" dirty="0">
                <a:solidFill>
                  <a:srgbClr val="151515"/>
                </a:solidFill>
                <a:latin typeface="Verdana"/>
                <a:cs typeface="Verdana"/>
              </a:rPr>
              <a:t>l</a:t>
            </a:r>
            <a:r>
              <a:rPr sz="1800" spc="-30" dirty="0">
                <a:solidFill>
                  <a:srgbClr val="151515"/>
                </a:solidFill>
                <a:latin typeface="Verdana"/>
                <a:cs typeface="Verdana"/>
              </a:rPr>
              <a:t>a</a:t>
            </a:r>
            <a:r>
              <a:rPr sz="1800" spc="-15" dirty="0">
                <a:solidFill>
                  <a:srgbClr val="151515"/>
                </a:solidFill>
                <a:latin typeface="Verdana"/>
                <a:cs typeface="Verdana"/>
              </a:rPr>
              <a:t>n</a:t>
            </a:r>
            <a:r>
              <a:rPr sz="1800" spc="-20" dirty="0">
                <a:solidFill>
                  <a:srgbClr val="151515"/>
                </a:solidFill>
                <a:latin typeface="Verdana"/>
                <a:cs typeface="Verdana"/>
              </a:rPr>
              <a:t> </a:t>
            </a:r>
            <a:r>
              <a:rPr sz="1800" spc="-25" dirty="0">
                <a:solidFill>
                  <a:srgbClr val="151515"/>
                </a:solidFill>
                <a:latin typeface="Verdana"/>
                <a:cs typeface="Verdana"/>
              </a:rPr>
              <a:t>t</a:t>
            </a:r>
            <a:r>
              <a:rPr sz="1800" spc="-15" dirty="0">
                <a:solidFill>
                  <a:srgbClr val="151515"/>
                </a:solidFill>
                <a:latin typeface="Verdana"/>
                <a:cs typeface="Verdana"/>
              </a:rPr>
              <a:t>o</a:t>
            </a:r>
            <a:r>
              <a:rPr sz="1800" spc="-10" dirty="0">
                <a:solidFill>
                  <a:srgbClr val="151515"/>
                </a:solidFill>
                <a:latin typeface="Verdana"/>
                <a:cs typeface="Verdana"/>
              </a:rPr>
              <a:t> </a:t>
            </a:r>
            <a:r>
              <a:rPr sz="1800" spc="10" dirty="0">
                <a:solidFill>
                  <a:srgbClr val="151515"/>
                </a:solidFill>
                <a:latin typeface="Verdana"/>
                <a:cs typeface="Verdana"/>
              </a:rPr>
              <a:t>i</a:t>
            </a:r>
            <a:r>
              <a:rPr sz="1800" spc="-65" dirty="0">
                <a:solidFill>
                  <a:srgbClr val="151515"/>
                </a:solidFill>
                <a:latin typeface="Verdana"/>
                <a:cs typeface="Verdana"/>
              </a:rPr>
              <a:t>nv</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t</a:t>
            </a:r>
            <a:r>
              <a:rPr sz="1800" spc="-10" dirty="0">
                <a:solidFill>
                  <a:srgbClr val="151515"/>
                </a:solidFill>
                <a:latin typeface="Verdana"/>
                <a:cs typeface="Verdana"/>
              </a:rPr>
              <a:t>.</a:t>
            </a:r>
            <a:endParaRPr sz="1800">
              <a:latin typeface="Verdana"/>
              <a:cs typeface="Verdana"/>
            </a:endParaRPr>
          </a:p>
          <a:p>
            <a:pPr marL="508000">
              <a:lnSpc>
                <a:spcPct val="100000"/>
              </a:lnSpc>
              <a:spcBef>
                <a:spcPts val="645"/>
              </a:spcBef>
            </a:pPr>
            <a:r>
              <a:rPr sz="1800" b="1" i="1" spc="-5" dirty="0">
                <a:solidFill>
                  <a:srgbClr val="151515"/>
                </a:solidFill>
                <a:latin typeface="Verdana"/>
                <a:cs typeface="Verdana"/>
              </a:rPr>
              <a:t>Be</a:t>
            </a:r>
            <a:r>
              <a:rPr sz="1800" b="1" i="1" dirty="0">
                <a:solidFill>
                  <a:srgbClr val="151515"/>
                </a:solidFill>
                <a:latin typeface="Verdana"/>
                <a:cs typeface="Verdana"/>
              </a:rPr>
              <a:t>n</a:t>
            </a:r>
            <a:r>
              <a:rPr sz="1800" b="1" i="1" spc="5" dirty="0">
                <a:solidFill>
                  <a:srgbClr val="151515"/>
                </a:solidFill>
                <a:latin typeface="Verdana"/>
                <a:cs typeface="Verdana"/>
              </a:rPr>
              <a:t>e</a:t>
            </a:r>
            <a:r>
              <a:rPr sz="1800" b="1" i="1" spc="-10" dirty="0">
                <a:solidFill>
                  <a:srgbClr val="151515"/>
                </a:solidFill>
                <a:latin typeface="Verdana"/>
                <a:cs typeface="Verdana"/>
              </a:rPr>
              <a:t>f</a:t>
            </a:r>
            <a:r>
              <a:rPr sz="1800" b="1" i="1" spc="-20" dirty="0">
                <a:solidFill>
                  <a:srgbClr val="151515"/>
                </a:solidFill>
                <a:latin typeface="Verdana"/>
                <a:cs typeface="Verdana"/>
              </a:rPr>
              <a:t>it</a:t>
            </a:r>
            <a:r>
              <a:rPr sz="1800" b="1" i="1" spc="-15" dirty="0">
                <a:solidFill>
                  <a:srgbClr val="151515"/>
                </a:solidFill>
                <a:latin typeface="Verdana"/>
                <a:cs typeface="Verdana"/>
              </a:rPr>
              <a:t>s</a:t>
            </a:r>
            <a:r>
              <a:rPr sz="1800" dirty="0">
                <a:solidFill>
                  <a:srgbClr val="151515"/>
                </a:solidFill>
                <a:latin typeface="Verdana"/>
                <a:cs typeface="Verdana"/>
              </a:rPr>
              <a:t>: </a:t>
            </a:r>
            <a:r>
              <a:rPr sz="1800" spc="-10" dirty="0">
                <a:solidFill>
                  <a:srgbClr val="151515"/>
                </a:solidFill>
                <a:latin typeface="Verdana"/>
                <a:cs typeface="Verdana"/>
              </a:rPr>
              <a:t>G</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ou</a:t>
            </a:r>
            <a:r>
              <a:rPr sz="1800" dirty="0">
                <a:solidFill>
                  <a:srgbClr val="151515"/>
                </a:solidFill>
                <a:latin typeface="Verdana"/>
                <a:cs typeface="Verdana"/>
              </a:rPr>
              <a:t>r</a:t>
            </a:r>
            <a:r>
              <a:rPr sz="1800" spc="-25" dirty="0">
                <a:solidFill>
                  <a:srgbClr val="151515"/>
                </a:solidFill>
                <a:latin typeface="Verdana"/>
                <a:cs typeface="Verdana"/>
              </a:rPr>
              <a:t> </a:t>
            </a:r>
            <a:r>
              <a:rPr sz="1800" spc="-20" dirty="0">
                <a:solidFill>
                  <a:srgbClr val="151515"/>
                </a:solidFill>
                <a:latin typeface="Verdana"/>
                <a:cs typeface="Verdana"/>
              </a:rPr>
              <a:t>e</a:t>
            </a:r>
            <a:r>
              <a:rPr sz="1800" spc="-10" dirty="0">
                <a:solidFill>
                  <a:srgbClr val="151515"/>
                </a:solidFill>
                <a:latin typeface="Verdana"/>
                <a:cs typeface="Verdana"/>
              </a:rPr>
              <a:t>ff</a:t>
            </a:r>
            <a:r>
              <a:rPr sz="1800" spc="-15" dirty="0">
                <a:solidFill>
                  <a:srgbClr val="151515"/>
                </a:solidFill>
                <a:latin typeface="Verdana"/>
                <a:cs typeface="Verdana"/>
              </a:rPr>
              <a:t>o</a:t>
            </a:r>
            <a:r>
              <a:rPr sz="1800" spc="-10" dirty="0">
                <a:solidFill>
                  <a:srgbClr val="151515"/>
                </a:solidFill>
                <a:latin typeface="Verdana"/>
                <a:cs typeface="Verdana"/>
              </a:rPr>
              <a:t>r</a:t>
            </a:r>
            <a:r>
              <a:rPr sz="1800" spc="-5" dirty="0">
                <a:solidFill>
                  <a:srgbClr val="151515"/>
                </a:solidFill>
                <a:latin typeface="Verdana"/>
                <a:cs typeface="Verdana"/>
              </a:rPr>
              <a:t>t</a:t>
            </a:r>
            <a:r>
              <a:rPr sz="1800" dirty="0">
                <a:solidFill>
                  <a:srgbClr val="151515"/>
                </a:solidFill>
                <a:latin typeface="Verdana"/>
                <a:cs typeface="Verdana"/>
              </a:rPr>
              <a:t>s</a:t>
            </a:r>
            <a:r>
              <a:rPr sz="1800" spc="10"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20" dirty="0">
                <a:solidFill>
                  <a:srgbClr val="151515"/>
                </a:solidFill>
                <a:latin typeface="Verdana"/>
                <a:cs typeface="Verdana"/>
              </a:rPr>
              <a:t> </a:t>
            </a:r>
            <a:r>
              <a:rPr sz="1800" spc="-50" dirty="0">
                <a:solidFill>
                  <a:srgbClr val="151515"/>
                </a:solidFill>
                <a:latin typeface="Verdana"/>
                <a:cs typeface="Verdana"/>
              </a:rPr>
              <a:t>y</a:t>
            </a:r>
            <a:r>
              <a:rPr sz="1800" spc="-15" dirty="0">
                <a:solidFill>
                  <a:srgbClr val="151515"/>
                </a:solidFill>
                <a:latin typeface="Verdana"/>
                <a:cs typeface="Verdana"/>
              </a:rPr>
              <a:t>ou</a:t>
            </a:r>
            <a:r>
              <a:rPr sz="1800" dirty="0">
                <a:solidFill>
                  <a:srgbClr val="151515"/>
                </a:solidFill>
                <a:latin typeface="Verdana"/>
                <a:cs typeface="Verdana"/>
              </a:rPr>
              <a:t>r</a:t>
            </a:r>
            <a:r>
              <a:rPr sz="1800" spc="-25" dirty="0">
                <a:solidFill>
                  <a:srgbClr val="151515"/>
                </a:solidFill>
                <a:latin typeface="Verdana"/>
                <a:cs typeface="Verdana"/>
              </a:rPr>
              <a:t> </a:t>
            </a:r>
            <a:r>
              <a:rPr sz="1800" spc="5" dirty="0">
                <a:solidFill>
                  <a:srgbClr val="151515"/>
                </a:solidFill>
                <a:latin typeface="Verdana"/>
                <a:cs typeface="Verdana"/>
              </a:rPr>
              <a:t>i</a:t>
            </a:r>
            <a:r>
              <a:rPr sz="1800" spc="-50" dirty="0">
                <a:solidFill>
                  <a:srgbClr val="151515"/>
                </a:solidFill>
                <a:latin typeface="Verdana"/>
                <a:cs typeface="Verdana"/>
              </a:rPr>
              <a:t>n</a:t>
            </a:r>
            <a:r>
              <a:rPr sz="1800" spc="-45" dirty="0">
                <a:solidFill>
                  <a:srgbClr val="151515"/>
                </a:solidFill>
                <a:latin typeface="Verdana"/>
                <a:cs typeface="Verdana"/>
              </a:rPr>
              <a:t>v</a:t>
            </a:r>
            <a:r>
              <a:rPr sz="1800" spc="-20" dirty="0">
                <a:solidFill>
                  <a:srgbClr val="151515"/>
                </a:solidFill>
                <a:latin typeface="Verdana"/>
                <a:cs typeface="Verdana"/>
              </a:rPr>
              <a:t>e</a:t>
            </a:r>
            <a:r>
              <a:rPr sz="1800" spc="-15" dirty="0">
                <a:solidFill>
                  <a:srgbClr val="151515"/>
                </a:solidFill>
                <a:latin typeface="Verdana"/>
                <a:cs typeface="Verdana"/>
              </a:rPr>
              <a:t>stm</a:t>
            </a:r>
            <a:r>
              <a:rPr sz="1800" spc="-20" dirty="0">
                <a:solidFill>
                  <a:srgbClr val="151515"/>
                </a:solidFill>
                <a:latin typeface="Verdana"/>
                <a:cs typeface="Verdana"/>
              </a:rPr>
              <a:t>e</a:t>
            </a:r>
            <a:r>
              <a:rPr sz="1800" spc="-15" dirty="0">
                <a:solidFill>
                  <a:srgbClr val="151515"/>
                </a:solidFill>
                <a:latin typeface="Verdana"/>
                <a:cs typeface="Verdana"/>
              </a:rPr>
              <a:t>nt</a:t>
            </a:r>
            <a:r>
              <a:rPr sz="1800" dirty="0">
                <a:solidFill>
                  <a:srgbClr val="151515"/>
                </a:solidFill>
                <a:latin typeface="Verdana"/>
                <a:cs typeface="Verdana"/>
              </a:rPr>
              <a:t>,</a:t>
            </a:r>
            <a:r>
              <a:rPr sz="1800" spc="-10" dirty="0">
                <a:solidFill>
                  <a:srgbClr val="151515"/>
                </a:solidFill>
                <a:latin typeface="Verdana"/>
                <a:cs typeface="Verdana"/>
              </a:rPr>
              <a:t> </a:t>
            </a:r>
            <a:r>
              <a:rPr sz="1800" spc="-15" dirty="0">
                <a:solidFill>
                  <a:srgbClr val="151515"/>
                </a:solidFill>
                <a:latin typeface="Verdana"/>
                <a:cs typeface="Verdana"/>
              </a:rPr>
              <a:t>th</a:t>
            </a:r>
            <a:r>
              <a:rPr sz="1800" spc="-20" dirty="0">
                <a:solidFill>
                  <a:srgbClr val="151515"/>
                </a:solidFill>
                <a:latin typeface="Verdana"/>
                <a:cs typeface="Verdana"/>
              </a:rPr>
              <a:t>e</a:t>
            </a:r>
            <a:r>
              <a:rPr sz="1800" spc="-15" dirty="0">
                <a:solidFill>
                  <a:srgbClr val="151515"/>
                </a:solidFill>
                <a:latin typeface="Verdana"/>
                <a:cs typeface="Verdana"/>
              </a:rPr>
              <a:t>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ar</a:t>
            </a:r>
            <a:r>
              <a:rPr sz="1800" dirty="0">
                <a:solidFill>
                  <a:srgbClr val="151515"/>
                </a:solidFill>
                <a:latin typeface="Verdana"/>
                <a:cs typeface="Verdana"/>
              </a:rPr>
              <a:t>e</a:t>
            </a:r>
            <a:endParaRPr sz="1800">
              <a:latin typeface="Verdana"/>
              <a:cs typeface="Verdana"/>
            </a:endParaRPr>
          </a:p>
          <a:p>
            <a:pPr marL="508000">
              <a:lnSpc>
                <a:spcPct val="100000"/>
              </a:lnSpc>
              <a:spcBef>
                <a:spcPts val="50"/>
              </a:spcBef>
            </a:pPr>
            <a:r>
              <a:rPr sz="1800" spc="-15" dirty="0">
                <a:solidFill>
                  <a:srgbClr val="151515"/>
                </a:solidFill>
                <a:latin typeface="Verdana"/>
                <a:cs typeface="Verdana"/>
              </a:rPr>
              <a:t>t</a:t>
            </a:r>
            <a:r>
              <a:rPr sz="1800" spc="-30" dirty="0">
                <a:solidFill>
                  <a:srgbClr val="151515"/>
                </a:solidFill>
                <a:latin typeface="Verdana"/>
                <a:cs typeface="Verdana"/>
              </a:rPr>
              <a:t>h</a:t>
            </a:r>
            <a:r>
              <a:rPr sz="1800" spc="-15"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b</a:t>
            </a:r>
            <a:r>
              <a:rPr sz="1800" spc="-35" dirty="0">
                <a:solidFill>
                  <a:srgbClr val="151515"/>
                </a:solidFill>
                <a:latin typeface="Verdana"/>
                <a:cs typeface="Verdana"/>
              </a:rPr>
              <a:t>e</a:t>
            </a:r>
            <a:r>
              <a:rPr sz="1800" spc="-30" dirty="0">
                <a:solidFill>
                  <a:srgbClr val="151515"/>
                </a:solidFill>
                <a:latin typeface="Verdana"/>
                <a:cs typeface="Verdana"/>
              </a:rPr>
              <a:t>n</a:t>
            </a:r>
            <a:r>
              <a:rPr sz="1800" spc="-35" dirty="0">
                <a:solidFill>
                  <a:srgbClr val="151515"/>
                </a:solidFill>
                <a:latin typeface="Verdana"/>
                <a:cs typeface="Verdana"/>
              </a:rPr>
              <a:t>e</a:t>
            </a:r>
            <a:r>
              <a:rPr sz="1800" spc="-20" dirty="0">
                <a:solidFill>
                  <a:srgbClr val="151515"/>
                </a:solidFill>
                <a:latin typeface="Verdana"/>
                <a:cs typeface="Verdana"/>
              </a:rPr>
              <a:t>f</a:t>
            </a:r>
            <a:r>
              <a:rPr sz="1800" spc="10" dirty="0">
                <a:solidFill>
                  <a:srgbClr val="151515"/>
                </a:solidFill>
                <a:latin typeface="Verdana"/>
                <a:cs typeface="Verdana"/>
              </a:rPr>
              <a:t>i</a:t>
            </a:r>
            <a:r>
              <a:rPr sz="1800" spc="-5" dirty="0">
                <a:solidFill>
                  <a:srgbClr val="151515"/>
                </a:solidFill>
                <a:latin typeface="Verdana"/>
                <a:cs typeface="Verdana"/>
              </a:rPr>
              <a:t>t</a:t>
            </a:r>
            <a:r>
              <a:rPr sz="1800" spc="-10" dirty="0">
                <a:solidFill>
                  <a:srgbClr val="151515"/>
                </a:solidFill>
                <a:latin typeface="Verdana"/>
                <a:cs typeface="Verdana"/>
              </a:rPr>
              <a:t>s</a:t>
            </a:r>
            <a:r>
              <a:rPr sz="1800" spc="20"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100" dirty="0">
                <a:solidFill>
                  <a:srgbClr val="151515"/>
                </a:solidFill>
                <a:latin typeface="Verdana"/>
                <a:cs typeface="Verdana"/>
              </a:rPr>
              <a:t>v</a:t>
            </a:r>
            <a:r>
              <a:rPr sz="1800" spc="-30" dirty="0">
                <a:solidFill>
                  <a:srgbClr val="151515"/>
                </a:solidFill>
                <a:latin typeface="Verdana"/>
                <a:cs typeface="Verdana"/>
              </a:rPr>
              <a:t>a</a:t>
            </a:r>
            <a:r>
              <a:rPr sz="1800" spc="10" dirty="0">
                <a:solidFill>
                  <a:srgbClr val="151515"/>
                </a:solidFill>
                <a:latin typeface="Verdana"/>
                <a:cs typeface="Verdana"/>
              </a:rPr>
              <a:t>l</a:t>
            </a:r>
            <a:r>
              <a:rPr sz="1800" spc="-30" dirty="0">
                <a:solidFill>
                  <a:srgbClr val="151515"/>
                </a:solidFill>
                <a:latin typeface="Verdana"/>
                <a:cs typeface="Verdana"/>
              </a:rPr>
              <a:t>u</a:t>
            </a:r>
            <a:r>
              <a:rPr sz="1800" spc="-15" dirty="0">
                <a:solidFill>
                  <a:srgbClr val="151515"/>
                </a:solidFill>
                <a:latin typeface="Verdana"/>
                <a:cs typeface="Verdana"/>
              </a:rPr>
              <a:t>e</a:t>
            </a:r>
            <a:r>
              <a:rPr sz="1800" spc="-4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a:t>
            </a:r>
            <a:r>
              <a:rPr sz="1800" spc="-10" dirty="0">
                <a:solidFill>
                  <a:srgbClr val="151515"/>
                </a:solidFill>
                <a:latin typeface="Verdana"/>
                <a:cs typeface="Verdana"/>
              </a:rPr>
              <a:t> </a:t>
            </a:r>
            <a:r>
              <a:rPr sz="1800" spc="-25" dirty="0">
                <a:solidFill>
                  <a:srgbClr val="151515"/>
                </a:solidFill>
                <a:latin typeface="Verdana"/>
                <a:cs typeface="Verdana"/>
              </a:rPr>
              <a:t>r</a:t>
            </a:r>
            <a:r>
              <a:rPr sz="1800" spc="-35" dirty="0">
                <a:solidFill>
                  <a:srgbClr val="151515"/>
                </a:solidFill>
                <a:latin typeface="Verdana"/>
                <a:cs typeface="Verdana"/>
              </a:rPr>
              <a:t>e</a:t>
            </a:r>
            <a:r>
              <a:rPr sz="1800" spc="-25" dirty="0">
                <a:solidFill>
                  <a:srgbClr val="151515"/>
                </a:solidFill>
                <a:latin typeface="Verdana"/>
                <a:cs typeface="Verdana"/>
              </a:rPr>
              <a:t>c</a:t>
            </a:r>
            <a:r>
              <a:rPr sz="1800" spc="-35" dirty="0">
                <a:solidFill>
                  <a:srgbClr val="151515"/>
                </a:solidFill>
                <a:latin typeface="Verdana"/>
                <a:cs typeface="Verdana"/>
              </a:rPr>
              <a:t>e</a:t>
            </a:r>
            <a:r>
              <a:rPr sz="1800" spc="10" dirty="0">
                <a:solidFill>
                  <a:srgbClr val="151515"/>
                </a:solidFill>
                <a:latin typeface="Verdana"/>
                <a:cs typeface="Verdana"/>
              </a:rPr>
              <a:t>i</a:t>
            </a:r>
            <a:r>
              <a:rPr sz="1800" spc="-60" dirty="0">
                <a:solidFill>
                  <a:srgbClr val="151515"/>
                </a:solidFill>
                <a:latin typeface="Verdana"/>
                <a:cs typeface="Verdana"/>
              </a:rPr>
              <a:t>v</a:t>
            </a:r>
            <a:r>
              <a:rPr sz="1800" spc="-15" dirty="0">
                <a:solidFill>
                  <a:srgbClr val="151515"/>
                </a:solidFill>
                <a:latin typeface="Verdana"/>
                <a:cs typeface="Verdana"/>
              </a:rPr>
              <a:t>e</a:t>
            </a:r>
            <a:r>
              <a:rPr sz="1800" spc="-5" dirty="0">
                <a:solidFill>
                  <a:srgbClr val="151515"/>
                </a:solidFill>
                <a:latin typeface="Verdana"/>
                <a:cs typeface="Verdana"/>
              </a:rPr>
              <a:t> (ROC</a:t>
            </a:r>
            <a:r>
              <a:rPr sz="1800" spc="-25" dirty="0">
                <a:solidFill>
                  <a:srgbClr val="151515"/>
                </a:solidFill>
                <a:latin typeface="Verdana"/>
                <a:cs typeface="Verdana"/>
              </a:rPr>
              <a:t>I</a:t>
            </a:r>
            <a:r>
              <a:rPr sz="1800" spc="-5" dirty="0">
                <a:solidFill>
                  <a:srgbClr val="151515"/>
                </a:solidFill>
                <a:latin typeface="Verdana"/>
                <a:cs typeface="Verdana"/>
              </a:rPr>
              <a:t>)</a:t>
            </a:r>
            <a:r>
              <a:rPr sz="1800" spc="-10" dirty="0">
                <a:solidFill>
                  <a:srgbClr val="151515"/>
                </a:solidFill>
                <a:latin typeface="Verdana"/>
                <a:cs typeface="Verdana"/>
              </a:rPr>
              <a:t>.</a:t>
            </a:r>
            <a:endParaRPr sz="1800">
              <a:latin typeface="Verdana"/>
              <a:cs typeface="Verdana"/>
            </a:endParaRPr>
          </a:p>
        </p:txBody>
      </p:sp>
      <p:sp>
        <p:nvSpPr>
          <p:cNvPr id="13" name="object 13"/>
          <p:cNvSpPr/>
          <p:nvPr/>
        </p:nvSpPr>
        <p:spPr>
          <a:xfrm>
            <a:off x="8674607" y="2609088"/>
            <a:ext cx="6350" cy="0"/>
          </a:xfrm>
          <a:custGeom>
            <a:avLst/>
            <a:gdLst/>
            <a:ahLst/>
            <a:cxnLst/>
            <a:rect l="l" t="t" r="r" b="b"/>
            <a:pathLst>
              <a:path w="6350">
                <a:moveTo>
                  <a:pt x="0" y="0"/>
                </a:moveTo>
                <a:lnTo>
                  <a:pt x="6096" y="0"/>
                </a:lnTo>
              </a:path>
            </a:pathLst>
          </a:custGeom>
          <a:ln w="3175">
            <a:solidFill>
              <a:srgbClr val="C5C5C5"/>
            </a:solidFill>
          </a:ln>
        </p:spPr>
        <p:txBody>
          <a:bodyPr wrap="square" lIns="0" tIns="0" rIns="0" bIns="0" rtlCol="0"/>
          <a:lstStyle/>
          <a:p>
            <a:endParaRPr/>
          </a:p>
        </p:txBody>
      </p:sp>
      <p:sp>
        <p:nvSpPr>
          <p:cNvPr id="14" name="object 14"/>
          <p:cNvSpPr/>
          <p:nvPr/>
        </p:nvSpPr>
        <p:spPr>
          <a:xfrm>
            <a:off x="438912" y="3249167"/>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5" name="object 15"/>
          <p:cNvSpPr/>
          <p:nvPr/>
        </p:nvSpPr>
        <p:spPr>
          <a:xfrm>
            <a:off x="438912" y="3889247"/>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6" name="object 16"/>
          <p:cNvSpPr/>
          <p:nvPr/>
        </p:nvSpPr>
        <p:spPr>
          <a:xfrm>
            <a:off x="445008" y="3238500"/>
            <a:ext cx="0" cy="647700"/>
          </a:xfrm>
          <a:custGeom>
            <a:avLst/>
            <a:gdLst/>
            <a:ahLst/>
            <a:cxnLst/>
            <a:rect l="l" t="t" r="r" b="b"/>
            <a:pathLst>
              <a:path h="647700">
                <a:moveTo>
                  <a:pt x="0" y="647700"/>
                </a:moveTo>
                <a:lnTo>
                  <a:pt x="0" y="0"/>
                </a:lnTo>
              </a:path>
            </a:pathLst>
          </a:custGeom>
          <a:ln w="12192">
            <a:solidFill>
              <a:srgbClr val="151515"/>
            </a:solidFill>
          </a:ln>
        </p:spPr>
        <p:txBody>
          <a:bodyPr wrap="square" lIns="0" tIns="0" rIns="0" bIns="0" rtlCol="0"/>
          <a:lstStyle/>
          <a:p>
            <a:endParaRPr/>
          </a:p>
        </p:txBody>
      </p:sp>
      <p:sp>
        <p:nvSpPr>
          <p:cNvPr id="17" name="object 17"/>
          <p:cNvSpPr/>
          <p:nvPr/>
        </p:nvSpPr>
        <p:spPr>
          <a:xfrm>
            <a:off x="8676131" y="1962911"/>
            <a:ext cx="0" cy="1923414"/>
          </a:xfrm>
          <a:custGeom>
            <a:avLst/>
            <a:gdLst/>
            <a:ahLst/>
            <a:cxnLst/>
            <a:rect l="l" t="t" r="r" b="b"/>
            <a:pathLst>
              <a:path h="1923414">
                <a:moveTo>
                  <a:pt x="0" y="0"/>
                </a:moveTo>
                <a:lnTo>
                  <a:pt x="0" y="1923288"/>
                </a:lnTo>
              </a:path>
            </a:pathLst>
          </a:custGeom>
          <a:ln w="15240">
            <a:solidFill>
              <a:srgbClr val="151515"/>
            </a:solidFill>
          </a:ln>
        </p:spPr>
        <p:txBody>
          <a:bodyPr wrap="square" lIns="0" tIns="0" rIns="0" bIns="0" rtlCol="0"/>
          <a:lstStyle/>
          <a:p>
            <a:endParaRPr/>
          </a:p>
        </p:txBody>
      </p:sp>
      <p:sp>
        <p:nvSpPr>
          <p:cNvPr id="18" name="object 18"/>
          <p:cNvSpPr/>
          <p:nvPr/>
        </p:nvSpPr>
        <p:spPr>
          <a:xfrm>
            <a:off x="431291" y="3886200"/>
            <a:ext cx="8255634" cy="1955800"/>
          </a:xfrm>
          <a:custGeom>
            <a:avLst/>
            <a:gdLst/>
            <a:ahLst/>
            <a:cxnLst/>
            <a:rect l="l" t="t" r="r" b="b"/>
            <a:pathLst>
              <a:path w="8255634" h="1955800">
                <a:moveTo>
                  <a:pt x="0" y="1955291"/>
                </a:moveTo>
                <a:lnTo>
                  <a:pt x="8255508" y="1955291"/>
                </a:lnTo>
                <a:lnTo>
                  <a:pt x="8255508" y="0"/>
                </a:lnTo>
                <a:lnTo>
                  <a:pt x="0" y="0"/>
                </a:lnTo>
                <a:lnTo>
                  <a:pt x="0" y="1955291"/>
                </a:lnTo>
                <a:close/>
              </a:path>
            </a:pathLst>
          </a:custGeom>
          <a:solidFill>
            <a:srgbClr val="9A9BB3"/>
          </a:solidFill>
        </p:spPr>
        <p:txBody>
          <a:bodyPr wrap="square" lIns="0" tIns="0" rIns="0" bIns="0" rtlCol="0"/>
          <a:lstStyle/>
          <a:p>
            <a:endParaRPr/>
          </a:p>
        </p:txBody>
      </p:sp>
      <p:sp>
        <p:nvSpPr>
          <p:cNvPr id="19" name="object 19"/>
          <p:cNvSpPr/>
          <p:nvPr/>
        </p:nvSpPr>
        <p:spPr>
          <a:xfrm>
            <a:off x="431291" y="3886200"/>
            <a:ext cx="8255634" cy="1955800"/>
          </a:xfrm>
          <a:custGeom>
            <a:avLst/>
            <a:gdLst/>
            <a:ahLst/>
            <a:cxnLst/>
            <a:rect l="l" t="t" r="r" b="b"/>
            <a:pathLst>
              <a:path w="8255634" h="1955800">
                <a:moveTo>
                  <a:pt x="0" y="1955291"/>
                </a:moveTo>
                <a:lnTo>
                  <a:pt x="8255508" y="1955291"/>
                </a:lnTo>
                <a:lnTo>
                  <a:pt x="8255508" y="0"/>
                </a:lnTo>
                <a:lnTo>
                  <a:pt x="0" y="0"/>
                </a:lnTo>
                <a:lnTo>
                  <a:pt x="0" y="1955291"/>
                </a:lnTo>
                <a:close/>
              </a:path>
            </a:pathLst>
          </a:custGeom>
          <a:ln w="12192">
            <a:solidFill>
              <a:srgbClr val="151515"/>
            </a:solidFill>
          </a:ln>
        </p:spPr>
        <p:txBody>
          <a:bodyPr wrap="square" lIns="0" tIns="0" rIns="0" bIns="0" rtlCol="0"/>
          <a:lstStyle/>
          <a:p>
            <a:endParaRPr/>
          </a:p>
        </p:txBody>
      </p:sp>
      <p:sp>
        <p:nvSpPr>
          <p:cNvPr id="20" name="object 20"/>
          <p:cNvSpPr/>
          <p:nvPr/>
        </p:nvSpPr>
        <p:spPr>
          <a:xfrm>
            <a:off x="419100" y="1930907"/>
            <a:ext cx="8255634" cy="1308100"/>
          </a:xfrm>
          <a:custGeom>
            <a:avLst/>
            <a:gdLst/>
            <a:ahLst/>
            <a:cxnLst/>
            <a:rect l="l" t="t" r="r" b="b"/>
            <a:pathLst>
              <a:path w="8255634" h="1308100">
                <a:moveTo>
                  <a:pt x="0" y="1307591"/>
                </a:moveTo>
                <a:lnTo>
                  <a:pt x="8255508" y="1307591"/>
                </a:lnTo>
                <a:lnTo>
                  <a:pt x="8255508" y="0"/>
                </a:lnTo>
                <a:lnTo>
                  <a:pt x="0" y="0"/>
                </a:lnTo>
                <a:lnTo>
                  <a:pt x="0" y="1307591"/>
                </a:lnTo>
                <a:close/>
              </a:path>
            </a:pathLst>
          </a:custGeom>
          <a:solidFill>
            <a:srgbClr val="9A9BB3"/>
          </a:solidFill>
        </p:spPr>
        <p:txBody>
          <a:bodyPr wrap="square" lIns="0" tIns="0" rIns="0" bIns="0" rtlCol="0"/>
          <a:lstStyle/>
          <a:p>
            <a:endParaRPr/>
          </a:p>
        </p:txBody>
      </p:sp>
      <p:sp>
        <p:nvSpPr>
          <p:cNvPr id="21" name="object 21"/>
          <p:cNvSpPr/>
          <p:nvPr/>
        </p:nvSpPr>
        <p:spPr>
          <a:xfrm>
            <a:off x="419100" y="1930907"/>
            <a:ext cx="8255634" cy="1308100"/>
          </a:xfrm>
          <a:custGeom>
            <a:avLst/>
            <a:gdLst/>
            <a:ahLst/>
            <a:cxnLst/>
            <a:rect l="l" t="t" r="r" b="b"/>
            <a:pathLst>
              <a:path w="8255634" h="1308100">
                <a:moveTo>
                  <a:pt x="0" y="1307591"/>
                </a:moveTo>
                <a:lnTo>
                  <a:pt x="8255508" y="1307591"/>
                </a:lnTo>
                <a:lnTo>
                  <a:pt x="8255508" y="0"/>
                </a:lnTo>
                <a:lnTo>
                  <a:pt x="0" y="0"/>
                </a:lnTo>
                <a:lnTo>
                  <a:pt x="0" y="1307591"/>
                </a:lnTo>
                <a:close/>
              </a:path>
            </a:pathLst>
          </a:custGeom>
          <a:ln w="12192">
            <a:solidFill>
              <a:srgbClr val="151515"/>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33460" rIns="0" bIns="0" rtlCol="0">
            <a:spAutoFit/>
          </a:bodyPr>
          <a:lstStyle/>
          <a:p>
            <a:pPr marL="97790">
              <a:lnSpc>
                <a:spcPct val="100000"/>
              </a:lnSpc>
            </a:pPr>
            <a:r>
              <a:rPr sz="2400" spc="-5" dirty="0"/>
              <a:t>T</a:t>
            </a:r>
            <a:r>
              <a:rPr sz="2400" spc="-10" dirty="0"/>
              <a:t>h</a:t>
            </a:r>
            <a:r>
              <a:rPr sz="2400" dirty="0"/>
              <a:t>e</a:t>
            </a:r>
            <a:r>
              <a:rPr sz="2400" spc="-20" dirty="0"/>
              <a:t> </a:t>
            </a:r>
            <a:r>
              <a:rPr sz="2400" spc="-25" dirty="0"/>
              <a:t>M</a:t>
            </a:r>
            <a:r>
              <a:rPr sz="2400" spc="-30" dirty="0"/>
              <a:t>e</a:t>
            </a:r>
            <a:r>
              <a:rPr sz="2400" spc="-10" dirty="0"/>
              <a:t>th</a:t>
            </a:r>
            <a:r>
              <a:rPr sz="2400" spc="-20" dirty="0"/>
              <a:t>o</a:t>
            </a:r>
            <a:r>
              <a:rPr sz="2400" spc="5" dirty="0"/>
              <a:t>d</a:t>
            </a:r>
            <a:r>
              <a:rPr sz="2400" dirty="0"/>
              <a:t>s</a:t>
            </a:r>
            <a:r>
              <a:rPr sz="2400" spc="-10" dirty="0"/>
              <a:t> </a:t>
            </a:r>
            <a:r>
              <a:rPr sz="2400" spc="-15" dirty="0"/>
              <a:t>a</a:t>
            </a:r>
            <a:r>
              <a:rPr sz="2400" spc="-10" dirty="0"/>
              <a:t>n</a:t>
            </a:r>
            <a:r>
              <a:rPr sz="2400" dirty="0"/>
              <a:t>d</a:t>
            </a:r>
            <a:r>
              <a:rPr sz="2400" spc="-5" dirty="0"/>
              <a:t> </a:t>
            </a:r>
            <a:r>
              <a:rPr sz="2400" spc="-10" dirty="0"/>
              <a:t>Qu</a:t>
            </a:r>
            <a:r>
              <a:rPr sz="2400" spc="-15" dirty="0"/>
              <a:t>ali</a:t>
            </a:r>
            <a:r>
              <a:rPr sz="2400" spc="-30" dirty="0"/>
              <a:t>f</a:t>
            </a:r>
            <a:r>
              <a:rPr sz="2400" spc="-10" dirty="0"/>
              <a:t>i</a:t>
            </a:r>
            <a:r>
              <a:rPr sz="2400" spc="-20" dirty="0"/>
              <a:t>c</a:t>
            </a:r>
            <a:r>
              <a:rPr sz="2400" spc="-15" dirty="0"/>
              <a:t>a</a:t>
            </a:r>
            <a:r>
              <a:rPr sz="2400" dirty="0"/>
              <a:t>ti</a:t>
            </a:r>
            <a:r>
              <a:rPr sz="2400" spc="-20" dirty="0"/>
              <a:t>o</a:t>
            </a:r>
            <a:r>
              <a:rPr sz="2400" spc="-10" dirty="0"/>
              <a:t>n</a:t>
            </a:r>
            <a:r>
              <a:rPr sz="2400" dirty="0"/>
              <a:t>s</a:t>
            </a:r>
            <a:r>
              <a:rPr sz="2400" spc="40" dirty="0"/>
              <a:t> </a:t>
            </a:r>
            <a:r>
              <a:rPr sz="2400" spc="-25" dirty="0"/>
              <a:t>S</a:t>
            </a:r>
            <a:r>
              <a:rPr sz="2400" spc="-15" dirty="0"/>
              <a:t>l</a:t>
            </a:r>
            <a:r>
              <a:rPr sz="2400" spc="-20" dirty="0"/>
              <a:t>o</a:t>
            </a:r>
            <a:r>
              <a:rPr sz="2400" dirty="0"/>
              <a:t>ts</a:t>
            </a:r>
            <a:r>
              <a:rPr sz="2400" spc="15" dirty="0"/>
              <a:t> </a:t>
            </a:r>
            <a:r>
              <a:rPr sz="2400" spc="-20" dirty="0"/>
              <a:t>ar</a:t>
            </a:r>
            <a:r>
              <a:rPr sz="2400" dirty="0"/>
              <a:t>e</a:t>
            </a:r>
            <a:r>
              <a:rPr sz="2400" spc="-35" dirty="0"/>
              <a:t> </a:t>
            </a:r>
            <a:r>
              <a:rPr sz="2400" spc="-15" dirty="0"/>
              <a:t>a</a:t>
            </a:r>
            <a:r>
              <a:rPr sz="2400" spc="-20" dirty="0"/>
              <a:t>r</a:t>
            </a:r>
            <a:r>
              <a:rPr sz="2400" spc="-25" dirty="0"/>
              <a:t>gum</a:t>
            </a:r>
            <a:r>
              <a:rPr sz="2400" spc="-30" dirty="0"/>
              <a:t>e</a:t>
            </a:r>
            <a:r>
              <a:rPr sz="2400" spc="-20" dirty="0"/>
              <a:t>n</a:t>
            </a:r>
            <a:r>
              <a:rPr sz="2400" dirty="0"/>
              <a:t>ts</a:t>
            </a:r>
            <a:endParaRPr sz="2400"/>
          </a:p>
        </p:txBody>
      </p:sp>
      <p:sp>
        <p:nvSpPr>
          <p:cNvPr id="3" name="object 3"/>
          <p:cNvSpPr/>
          <p:nvPr/>
        </p:nvSpPr>
        <p:spPr>
          <a:xfrm>
            <a:off x="457200" y="1600200"/>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4" name="object 4"/>
          <p:cNvSpPr/>
          <p:nvPr/>
        </p:nvSpPr>
        <p:spPr>
          <a:xfrm>
            <a:off x="457962" y="1600961"/>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ln w="25908">
            <a:solidFill>
              <a:srgbClr val="151515"/>
            </a:solidFill>
          </a:ln>
        </p:spPr>
        <p:txBody>
          <a:bodyPr wrap="square" lIns="0" tIns="0" rIns="0" bIns="0" rtlCol="0"/>
          <a:lstStyle/>
          <a:p>
            <a:endParaRPr/>
          </a:p>
        </p:txBody>
      </p:sp>
      <p:sp>
        <p:nvSpPr>
          <p:cNvPr id="5" name="object 5"/>
          <p:cNvSpPr/>
          <p:nvPr/>
        </p:nvSpPr>
        <p:spPr>
          <a:xfrm>
            <a:off x="5605271" y="1837944"/>
            <a:ext cx="2819400" cy="4076700"/>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5678423" y="1911095"/>
            <a:ext cx="2565400" cy="3822700"/>
          </a:xfrm>
          <a:prstGeom prst="rect">
            <a:avLst/>
          </a:prstGeom>
          <a:solidFill>
            <a:srgbClr val="00669C"/>
          </a:solidFill>
        </p:spPr>
        <p:txBody>
          <a:bodyPr vert="horz" wrap="square" lIns="0" tIns="0" rIns="0" bIns="0" rtlCol="0">
            <a:spAutoFit/>
          </a:bodyPr>
          <a:lstStyle/>
          <a:p>
            <a:pPr marL="189230" indent="214629">
              <a:lnSpc>
                <a:spcPct val="100000"/>
              </a:lnSpc>
            </a:pPr>
            <a:r>
              <a:rPr sz="1800" b="1" i="1" spc="5" dirty="0">
                <a:solidFill>
                  <a:srgbClr val="FFFFFF"/>
                </a:solidFill>
                <a:latin typeface="Verdana"/>
                <a:cs typeface="Verdana"/>
              </a:rPr>
              <a:t>Q</a:t>
            </a:r>
            <a:r>
              <a:rPr sz="1800" b="1" i="1" dirty="0">
                <a:solidFill>
                  <a:srgbClr val="FFFFFF"/>
                </a:solidFill>
                <a:latin typeface="Verdana"/>
                <a:cs typeface="Verdana"/>
              </a:rPr>
              <a:t>u</a:t>
            </a:r>
            <a:r>
              <a:rPr sz="1800" b="1" i="1" spc="-30" dirty="0">
                <a:solidFill>
                  <a:srgbClr val="FFFFFF"/>
                </a:solidFill>
                <a:latin typeface="Verdana"/>
                <a:cs typeface="Verdana"/>
              </a:rPr>
              <a:t>ali</a:t>
            </a:r>
            <a:r>
              <a:rPr sz="1800" b="1" i="1" spc="-20" dirty="0">
                <a:solidFill>
                  <a:srgbClr val="FFFFFF"/>
                </a:solidFill>
                <a:latin typeface="Verdana"/>
                <a:cs typeface="Verdana"/>
              </a:rPr>
              <a:t>f</a:t>
            </a:r>
            <a:r>
              <a:rPr sz="1800" b="1" i="1" spc="-30" dirty="0">
                <a:solidFill>
                  <a:srgbClr val="FFFFFF"/>
                </a:solidFill>
                <a:latin typeface="Verdana"/>
                <a:cs typeface="Verdana"/>
              </a:rPr>
              <a:t>i</a:t>
            </a:r>
            <a:r>
              <a:rPr sz="1800" b="1" i="1" spc="-15" dirty="0">
                <a:solidFill>
                  <a:srgbClr val="FFFFFF"/>
                </a:solidFill>
                <a:latin typeface="Verdana"/>
                <a:cs typeface="Verdana"/>
              </a:rPr>
              <a:t>c</a:t>
            </a:r>
            <a:r>
              <a:rPr sz="1800" b="1" i="1" spc="-30" dirty="0">
                <a:solidFill>
                  <a:srgbClr val="FFFFFF"/>
                </a:solidFill>
                <a:latin typeface="Verdana"/>
                <a:cs typeface="Verdana"/>
              </a:rPr>
              <a:t>ati</a:t>
            </a:r>
            <a:r>
              <a:rPr sz="1800" b="1" i="1" spc="-25" dirty="0">
                <a:solidFill>
                  <a:srgbClr val="FFFFFF"/>
                </a:solidFill>
                <a:latin typeface="Verdana"/>
                <a:cs typeface="Verdana"/>
              </a:rPr>
              <a:t>o</a:t>
            </a:r>
            <a:r>
              <a:rPr sz="1800" b="1" i="1" spc="-10" dirty="0">
                <a:solidFill>
                  <a:srgbClr val="FFFFFF"/>
                </a:solidFill>
                <a:latin typeface="Verdana"/>
                <a:cs typeface="Verdana"/>
              </a:rPr>
              <a:t>n</a:t>
            </a:r>
            <a:r>
              <a:rPr sz="1800" b="1" i="1" dirty="0">
                <a:solidFill>
                  <a:srgbClr val="FFFFFF"/>
                </a:solidFill>
                <a:latin typeface="Verdana"/>
                <a:cs typeface="Verdana"/>
              </a:rPr>
              <a:t>s</a:t>
            </a:r>
            <a:endParaRPr sz="1800">
              <a:latin typeface="Verdana"/>
              <a:cs typeface="Verdana"/>
            </a:endParaRPr>
          </a:p>
          <a:p>
            <a:pPr marL="189230" marR="190500">
              <a:lnSpc>
                <a:spcPct val="102000"/>
              </a:lnSpc>
              <a:spcBef>
                <a:spcPts val="915"/>
              </a:spcBef>
            </a:pPr>
            <a:r>
              <a:rPr sz="1800" spc="-5" dirty="0">
                <a:solidFill>
                  <a:srgbClr val="FFFFFF"/>
                </a:solidFill>
                <a:latin typeface="Verdana"/>
                <a:cs typeface="Verdana"/>
              </a:rPr>
              <a:t>O</a:t>
            </a:r>
            <a:r>
              <a:rPr sz="1800" spc="-30" dirty="0">
                <a:solidFill>
                  <a:srgbClr val="FFFFFF"/>
                </a:solidFill>
                <a:latin typeface="Verdana"/>
                <a:cs typeface="Verdana"/>
              </a:rPr>
              <a:t>u</a:t>
            </a:r>
            <a:r>
              <a:rPr sz="1800" spc="-10" dirty="0">
                <a:solidFill>
                  <a:srgbClr val="FFFFFF"/>
                </a:solidFill>
                <a:latin typeface="Verdana"/>
                <a:cs typeface="Verdana"/>
              </a:rPr>
              <a:t>t</a:t>
            </a:r>
            <a:r>
              <a:rPr sz="1800" spc="-25"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15" dirty="0">
                <a:solidFill>
                  <a:srgbClr val="FFFFFF"/>
                </a:solidFill>
                <a:latin typeface="Verdana"/>
                <a:cs typeface="Verdana"/>
              </a:rPr>
              <a:t>a</a:t>
            </a:r>
            <a:r>
              <a:rPr sz="1800" spc="-20" dirty="0">
                <a:solidFill>
                  <a:srgbClr val="FFFFFF"/>
                </a:solidFill>
                <a:latin typeface="Verdana"/>
                <a:cs typeface="Verdana"/>
              </a:rPr>
              <a:t> </a:t>
            </a:r>
            <a:r>
              <a:rPr sz="1800" spc="-30" dirty="0">
                <a:solidFill>
                  <a:srgbClr val="FFFFFF"/>
                </a:solidFill>
                <a:latin typeface="Verdana"/>
                <a:cs typeface="Verdana"/>
              </a:rPr>
              <a:t>un</a:t>
            </a:r>
            <a:r>
              <a:rPr sz="1800" spc="10" dirty="0">
                <a:solidFill>
                  <a:srgbClr val="FFFFFF"/>
                </a:solidFill>
                <a:latin typeface="Verdana"/>
                <a:cs typeface="Verdana"/>
              </a:rPr>
              <a:t>i</a:t>
            </a:r>
            <a:r>
              <a:rPr sz="1800" spc="-65" dirty="0">
                <a:solidFill>
                  <a:srgbClr val="FFFFFF"/>
                </a:solidFill>
                <a:latin typeface="Verdana"/>
                <a:cs typeface="Verdana"/>
              </a:rPr>
              <a:t>v</a:t>
            </a:r>
            <a:r>
              <a:rPr sz="1800" spc="-35" dirty="0">
                <a:solidFill>
                  <a:srgbClr val="FFFFFF"/>
                </a:solidFill>
                <a:latin typeface="Verdana"/>
                <a:cs typeface="Verdana"/>
              </a:rPr>
              <a:t>e</a:t>
            </a:r>
            <a:r>
              <a:rPr sz="1800" spc="-25" dirty="0">
                <a:solidFill>
                  <a:srgbClr val="FFFFFF"/>
                </a:solidFill>
                <a:latin typeface="Verdana"/>
                <a:cs typeface="Verdana"/>
              </a:rPr>
              <a:t>rs</a:t>
            </a:r>
            <a:r>
              <a:rPr sz="1800" spc="-15" dirty="0">
                <a:solidFill>
                  <a:srgbClr val="FFFFFF"/>
                </a:solidFill>
                <a:latin typeface="Verdana"/>
                <a:cs typeface="Verdana"/>
              </a:rPr>
              <a:t>e</a:t>
            </a:r>
            <a:r>
              <a:rPr sz="1800" spc="-10"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35" dirty="0">
                <a:solidFill>
                  <a:srgbClr val="FFFFFF"/>
                </a:solidFill>
                <a:latin typeface="Verdana"/>
                <a:cs typeface="Verdana"/>
              </a:rPr>
              <a:t>p</a:t>
            </a:r>
            <a:r>
              <a:rPr sz="1800" spc="-30" dirty="0">
                <a:solidFill>
                  <a:srgbClr val="FFFFFF"/>
                </a:solidFill>
                <a:latin typeface="Verdana"/>
                <a:cs typeface="Verdana"/>
              </a:rPr>
              <a:t>o</a:t>
            </a:r>
            <a:r>
              <a:rPr sz="1800" dirty="0">
                <a:solidFill>
                  <a:srgbClr val="FFFFFF"/>
                </a:solidFill>
                <a:latin typeface="Verdana"/>
                <a:cs typeface="Verdana"/>
              </a:rPr>
              <a:t>ssi</a:t>
            </a:r>
            <a:r>
              <a:rPr sz="1800" spc="-10" dirty="0">
                <a:solidFill>
                  <a:srgbClr val="FFFFFF"/>
                </a:solidFill>
                <a:latin typeface="Verdana"/>
                <a:cs typeface="Verdana"/>
              </a:rPr>
              <a:t>b</a:t>
            </a:r>
            <a:r>
              <a:rPr sz="1800" spc="10" dirty="0">
                <a:solidFill>
                  <a:srgbClr val="FFFFFF"/>
                </a:solidFill>
                <a:latin typeface="Verdana"/>
                <a:cs typeface="Verdana"/>
              </a:rPr>
              <a:t>l</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r</a:t>
            </a:r>
            <a:r>
              <a:rPr sz="1800" spc="-35" dirty="0">
                <a:solidFill>
                  <a:srgbClr val="FFFFFF"/>
                </a:solidFill>
                <a:latin typeface="Verdana"/>
                <a:cs typeface="Verdana"/>
              </a:rPr>
              <a:t>e</a:t>
            </a:r>
            <a:r>
              <a:rPr sz="1800" spc="-25" dirty="0">
                <a:solidFill>
                  <a:srgbClr val="FFFFFF"/>
                </a:solidFill>
                <a:latin typeface="Verdana"/>
                <a:cs typeface="Verdana"/>
              </a:rPr>
              <a:t>s</a:t>
            </a:r>
            <a:r>
              <a:rPr sz="1800" spc="-35" dirty="0">
                <a:solidFill>
                  <a:srgbClr val="FFFFFF"/>
                </a:solidFill>
                <a:latin typeface="Verdana"/>
                <a:cs typeface="Verdana"/>
              </a:rPr>
              <a:t>e</a:t>
            </a:r>
            <a:r>
              <a:rPr sz="1800" spc="-25" dirty="0">
                <a:solidFill>
                  <a:srgbClr val="FFFFFF"/>
                </a:solidFill>
                <a:latin typeface="Verdana"/>
                <a:cs typeface="Verdana"/>
              </a:rPr>
              <a:t>arc</a:t>
            </a:r>
            <a:r>
              <a:rPr sz="1800" spc="-15" dirty="0">
                <a:solidFill>
                  <a:srgbClr val="FFFFFF"/>
                </a:solidFill>
                <a:latin typeface="Verdana"/>
                <a:cs typeface="Verdana"/>
              </a:rPr>
              <a:t>h</a:t>
            </a:r>
            <a:r>
              <a:rPr sz="1800" spc="5" dirty="0">
                <a:solidFill>
                  <a:srgbClr val="FFFFFF"/>
                </a:solidFill>
                <a:latin typeface="Verdana"/>
                <a:cs typeface="Verdana"/>
              </a:rPr>
              <a:t> </a:t>
            </a:r>
            <a:r>
              <a:rPr sz="1800" spc="-15" dirty="0">
                <a:solidFill>
                  <a:srgbClr val="FFFFFF"/>
                </a:solidFill>
                <a:latin typeface="Verdana"/>
                <a:cs typeface="Verdana"/>
              </a:rPr>
              <a:t>t</a:t>
            </a:r>
            <a:r>
              <a:rPr sz="1800" spc="-35" dirty="0">
                <a:solidFill>
                  <a:srgbClr val="FFFFFF"/>
                </a:solidFill>
                <a:latin typeface="Verdana"/>
                <a:cs typeface="Verdana"/>
              </a:rPr>
              <a:t>e</a:t>
            </a:r>
            <a:r>
              <a:rPr sz="1800" spc="-30" dirty="0">
                <a:solidFill>
                  <a:srgbClr val="FFFFFF"/>
                </a:solidFill>
                <a:latin typeface="Verdana"/>
                <a:cs typeface="Verdana"/>
              </a:rPr>
              <a:t>ams</a:t>
            </a:r>
            <a:r>
              <a:rPr sz="1800" spc="-10" dirty="0">
                <a:solidFill>
                  <a:srgbClr val="FFFFFF"/>
                </a:solidFill>
                <a:latin typeface="Verdana"/>
                <a:cs typeface="Verdana"/>
              </a:rPr>
              <a:t>, </a:t>
            </a:r>
            <a:r>
              <a:rPr sz="1800" dirty="0">
                <a:solidFill>
                  <a:srgbClr val="FFFFFF"/>
                </a:solidFill>
                <a:latin typeface="Verdana"/>
                <a:cs typeface="Verdana"/>
              </a:rPr>
              <a:t>w</a:t>
            </a:r>
            <a:r>
              <a:rPr sz="1800" spc="-15" dirty="0">
                <a:solidFill>
                  <a:srgbClr val="FFFFFF"/>
                </a:solidFill>
                <a:latin typeface="Verdana"/>
                <a:cs typeface="Verdana"/>
              </a:rPr>
              <a:t>e </a:t>
            </a:r>
            <a:r>
              <a:rPr sz="1800" spc="-25" dirty="0">
                <a:solidFill>
                  <a:srgbClr val="FFFFFF"/>
                </a:solidFill>
                <a:latin typeface="Verdana"/>
                <a:cs typeface="Verdana"/>
              </a:rPr>
              <a:t>ar</a:t>
            </a:r>
            <a:r>
              <a:rPr sz="1800" spc="-15" dirty="0">
                <a:solidFill>
                  <a:srgbClr val="FFFFFF"/>
                </a:solidFill>
                <a:latin typeface="Verdana"/>
                <a:cs typeface="Verdana"/>
              </a:rPr>
              <a:t>e t</a:t>
            </a:r>
            <a:r>
              <a:rPr sz="1800" spc="-25"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a:t>
            </a:r>
            <a:r>
              <a:rPr sz="1800" spc="-35" dirty="0">
                <a:solidFill>
                  <a:srgbClr val="FFFFFF"/>
                </a:solidFill>
                <a:latin typeface="Verdana"/>
                <a:cs typeface="Verdana"/>
              </a:rPr>
              <a:t>be</a:t>
            </a:r>
            <a:r>
              <a:rPr sz="1800" spc="-5" dirty="0">
                <a:solidFill>
                  <a:srgbClr val="FFFFFF"/>
                </a:solidFill>
                <a:latin typeface="Verdana"/>
                <a:cs typeface="Verdana"/>
              </a:rPr>
              <a:t>s</a:t>
            </a:r>
            <a:r>
              <a:rPr sz="1800" dirty="0">
                <a:solidFill>
                  <a:srgbClr val="FFFFFF"/>
                </a:solidFill>
                <a:latin typeface="Verdana"/>
                <a:cs typeface="Verdana"/>
              </a:rPr>
              <a:t>t</a:t>
            </a:r>
            <a:r>
              <a:rPr sz="1800" spc="10" dirty="0">
                <a:solidFill>
                  <a:srgbClr val="FFFFFF"/>
                </a:solidFill>
                <a:latin typeface="Verdana"/>
                <a:cs typeface="Verdana"/>
              </a:rPr>
              <a:t> </a:t>
            </a:r>
            <a:r>
              <a:rPr sz="1800" spc="-20" dirty="0">
                <a:solidFill>
                  <a:srgbClr val="FFFFFF"/>
                </a:solidFill>
                <a:latin typeface="Verdana"/>
                <a:cs typeface="Verdana"/>
              </a:rPr>
              <a:t>f</a:t>
            </a:r>
            <a:r>
              <a:rPr sz="1800" spc="-30" dirty="0">
                <a:solidFill>
                  <a:srgbClr val="FFFFFF"/>
                </a:solidFill>
                <a:latin typeface="Verdana"/>
                <a:cs typeface="Verdana"/>
              </a:rPr>
              <a:t>o</a:t>
            </a:r>
            <a:r>
              <a:rPr sz="1800" spc="-10" dirty="0">
                <a:solidFill>
                  <a:srgbClr val="FFFFFF"/>
                </a:solidFill>
                <a:latin typeface="Verdana"/>
                <a:cs typeface="Verdana"/>
              </a:rPr>
              <a:t>r </a:t>
            </a:r>
            <a:r>
              <a:rPr sz="1800" spc="-25" dirty="0">
                <a:solidFill>
                  <a:srgbClr val="FFFFFF"/>
                </a:solidFill>
                <a:latin typeface="Verdana"/>
                <a:cs typeface="Verdana"/>
              </a:rPr>
              <a:t>th</a:t>
            </a:r>
            <a:r>
              <a:rPr sz="1800" spc="10" dirty="0">
                <a:solidFill>
                  <a:srgbClr val="FFFFFF"/>
                </a:solidFill>
                <a:latin typeface="Verdana"/>
                <a:cs typeface="Verdana"/>
              </a:rPr>
              <a:t>i</a:t>
            </a:r>
            <a:r>
              <a:rPr sz="1800" spc="-10" dirty="0">
                <a:solidFill>
                  <a:srgbClr val="FFFFFF"/>
                </a:solidFill>
                <a:latin typeface="Verdana"/>
                <a:cs typeface="Verdana"/>
              </a:rPr>
              <a:t>s</a:t>
            </a:r>
            <a:r>
              <a:rPr sz="1800" spc="-15" dirty="0">
                <a:solidFill>
                  <a:srgbClr val="FFFFFF"/>
                </a:solidFill>
                <a:latin typeface="Verdana"/>
                <a:cs typeface="Verdana"/>
              </a:rPr>
              <a:t> </a:t>
            </a:r>
            <a:r>
              <a:rPr sz="1800" spc="-25" dirty="0">
                <a:solidFill>
                  <a:srgbClr val="FFFFFF"/>
                </a:solidFill>
                <a:latin typeface="Verdana"/>
                <a:cs typeface="Verdana"/>
              </a:rPr>
              <a:t>r</a:t>
            </a:r>
            <a:r>
              <a:rPr sz="1800" spc="-35" dirty="0">
                <a:solidFill>
                  <a:srgbClr val="FFFFFF"/>
                </a:solidFill>
                <a:latin typeface="Verdana"/>
                <a:cs typeface="Verdana"/>
              </a:rPr>
              <a:t>e</a:t>
            </a:r>
            <a:r>
              <a:rPr sz="1800" spc="-25" dirty="0">
                <a:solidFill>
                  <a:srgbClr val="FFFFFF"/>
                </a:solidFill>
                <a:latin typeface="Verdana"/>
                <a:cs typeface="Verdana"/>
              </a:rPr>
              <a:t>s</a:t>
            </a:r>
            <a:r>
              <a:rPr sz="1800" spc="-35" dirty="0">
                <a:solidFill>
                  <a:srgbClr val="FFFFFF"/>
                </a:solidFill>
                <a:latin typeface="Verdana"/>
                <a:cs typeface="Verdana"/>
              </a:rPr>
              <a:t>e</a:t>
            </a:r>
            <a:r>
              <a:rPr sz="1800" spc="-25" dirty="0">
                <a:solidFill>
                  <a:srgbClr val="FFFFFF"/>
                </a:solidFill>
                <a:latin typeface="Verdana"/>
                <a:cs typeface="Verdana"/>
              </a:rPr>
              <a:t>arc</a:t>
            </a:r>
            <a:r>
              <a:rPr sz="1800" spc="-15" dirty="0">
                <a:solidFill>
                  <a:srgbClr val="FFFFFF"/>
                </a:solidFill>
                <a:latin typeface="Verdana"/>
                <a:cs typeface="Verdana"/>
              </a:rPr>
              <a:t>h</a:t>
            </a:r>
            <a:r>
              <a:rPr sz="1800" spc="-10" dirty="0">
                <a:solidFill>
                  <a:srgbClr val="FFFFFF"/>
                </a:solidFill>
                <a:latin typeface="Verdana"/>
                <a:cs typeface="Verdana"/>
              </a:rPr>
              <a:t> </a:t>
            </a:r>
            <a:r>
              <a:rPr sz="1800" spc="-20" dirty="0">
                <a:solidFill>
                  <a:srgbClr val="FFFFFF"/>
                </a:solidFill>
                <a:latin typeface="Verdana"/>
                <a:cs typeface="Verdana"/>
              </a:rPr>
              <a:t>p</a:t>
            </a:r>
            <a:r>
              <a:rPr sz="1800" spc="-25" dirty="0">
                <a:solidFill>
                  <a:srgbClr val="FFFFFF"/>
                </a:solidFill>
                <a:latin typeface="Verdana"/>
                <a:cs typeface="Verdana"/>
              </a:rPr>
              <a:t>ro</a:t>
            </a:r>
            <a:r>
              <a:rPr sz="1800" dirty="0">
                <a:solidFill>
                  <a:srgbClr val="FFFFFF"/>
                </a:solidFill>
                <a:latin typeface="Verdana"/>
                <a:cs typeface="Verdana"/>
              </a:rPr>
              <a:t>j</a:t>
            </a:r>
            <a:r>
              <a:rPr sz="1800" spc="-35" dirty="0">
                <a:solidFill>
                  <a:srgbClr val="FFFFFF"/>
                </a:solidFill>
                <a:latin typeface="Verdana"/>
                <a:cs typeface="Verdana"/>
              </a:rPr>
              <a:t>e</a:t>
            </a:r>
            <a:r>
              <a:rPr sz="1800" spc="-5" dirty="0">
                <a:solidFill>
                  <a:srgbClr val="FFFFFF"/>
                </a:solidFill>
                <a:latin typeface="Verdana"/>
                <a:cs typeface="Verdana"/>
              </a:rPr>
              <a:t>ct</a:t>
            </a:r>
            <a:endParaRPr sz="1800">
              <a:latin typeface="Verdana"/>
              <a:cs typeface="Verdana"/>
            </a:endParaRPr>
          </a:p>
          <a:p>
            <a:pPr marL="297815">
              <a:lnSpc>
                <a:spcPts val="3854"/>
              </a:lnSpc>
            </a:pPr>
            <a:r>
              <a:rPr sz="3350" spc="254" dirty="0">
                <a:solidFill>
                  <a:srgbClr val="FFFFFF"/>
                </a:solidFill>
                <a:latin typeface="Times New Roman"/>
                <a:cs typeface="Times New Roman"/>
              </a:rPr>
              <a:t>•</a:t>
            </a:r>
            <a:r>
              <a:rPr sz="2700" spc="-37" baseline="3086" dirty="0">
                <a:solidFill>
                  <a:srgbClr val="FFFFFF"/>
                </a:solidFill>
                <a:latin typeface="Verdana"/>
                <a:cs typeface="Verdana"/>
              </a:rPr>
              <a:t>B</a:t>
            </a:r>
            <a:r>
              <a:rPr sz="2700" spc="-52" baseline="3086" dirty="0">
                <a:solidFill>
                  <a:srgbClr val="FFFFFF"/>
                </a:solidFill>
                <a:latin typeface="Verdana"/>
                <a:cs typeface="Verdana"/>
              </a:rPr>
              <a:t>e</a:t>
            </a:r>
            <a:r>
              <a:rPr sz="2700" spc="-44" baseline="3086" dirty="0">
                <a:solidFill>
                  <a:srgbClr val="FFFFFF"/>
                </a:solidFill>
                <a:latin typeface="Verdana"/>
                <a:cs typeface="Verdana"/>
              </a:rPr>
              <a:t>caus</a:t>
            </a:r>
            <a:r>
              <a:rPr sz="2700" spc="-22" baseline="3086" dirty="0">
                <a:solidFill>
                  <a:srgbClr val="FFFFFF"/>
                </a:solidFill>
                <a:latin typeface="Verdana"/>
                <a:cs typeface="Verdana"/>
              </a:rPr>
              <a:t>e</a:t>
            </a:r>
            <a:r>
              <a:rPr sz="2700" spc="-37"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endParaRPr sz="2700" baseline="3086">
              <a:latin typeface="Verdana"/>
              <a:cs typeface="Verdana"/>
            </a:endParaRPr>
          </a:p>
          <a:p>
            <a:pPr marL="480695" indent="-182880">
              <a:lnSpc>
                <a:spcPct val="100000"/>
              </a:lnSpc>
              <a:spcBef>
                <a:spcPts val="290"/>
              </a:spcBef>
              <a:buClr>
                <a:srgbClr val="FFFFFF"/>
              </a:buClr>
              <a:buSzPct val="125000"/>
              <a:buFont typeface="Times New Roman"/>
              <a:buChar char="•"/>
              <a:tabLst>
                <a:tab pos="481330"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25"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a:p>
            <a:pPr marL="480695" indent="-182880">
              <a:lnSpc>
                <a:spcPct val="100000"/>
              </a:lnSpc>
              <a:spcBef>
                <a:spcPts val="695"/>
              </a:spcBef>
              <a:buClr>
                <a:srgbClr val="FFFFFF"/>
              </a:buClr>
              <a:buSzPct val="125000"/>
              <a:buFont typeface="Times New Roman"/>
              <a:buChar char="•"/>
              <a:tabLst>
                <a:tab pos="481330"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25"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p:txBody>
      </p:sp>
      <p:sp>
        <p:nvSpPr>
          <p:cNvPr id="7" name="object 7"/>
          <p:cNvSpPr/>
          <p:nvPr/>
        </p:nvSpPr>
        <p:spPr>
          <a:xfrm>
            <a:off x="3596640" y="2618232"/>
            <a:ext cx="2058924" cy="1016508"/>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3675888" y="2697479"/>
            <a:ext cx="1792605" cy="749935"/>
          </a:xfrm>
          <a:prstGeom prst="rect">
            <a:avLst/>
          </a:prstGeom>
          <a:solidFill>
            <a:srgbClr val="9A1A0E"/>
          </a:solidFill>
          <a:ln w="12192">
            <a:solidFill>
              <a:srgbClr val="151515"/>
            </a:solidFill>
          </a:ln>
        </p:spPr>
        <p:txBody>
          <a:bodyPr vert="horz" wrap="square" lIns="0" tIns="0" rIns="0" bIns="0" rtlCol="0">
            <a:spAutoFit/>
          </a:bodyPr>
          <a:lstStyle/>
          <a:p>
            <a:pPr marL="248920" marR="252095" indent="12065">
              <a:lnSpc>
                <a:spcPct val="101699"/>
              </a:lnSpc>
            </a:pPr>
            <a:r>
              <a:rPr sz="1800" spc="-10" dirty="0">
                <a:solidFill>
                  <a:srgbClr val="FFFFFF"/>
                </a:solidFill>
                <a:latin typeface="Verdana"/>
                <a:cs typeface="Verdana"/>
              </a:rPr>
              <a:t>T</a:t>
            </a:r>
            <a:r>
              <a:rPr sz="1800" spc="-30" dirty="0">
                <a:solidFill>
                  <a:srgbClr val="FFFFFF"/>
                </a:solidFill>
                <a:latin typeface="Verdana"/>
                <a:cs typeface="Verdana"/>
              </a:rPr>
              <a:t>h</a:t>
            </a:r>
            <a:r>
              <a:rPr sz="1800" spc="-35" dirty="0">
                <a:solidFill>
                  <a:srgbClr val="FFFFFF"/>
                </a:solidFill>
                <a:latin typeface="Verdana"/>
                <a:cs typeface="Verdana"/>
              </a:rPr>
              <a:t>e</a:t>
            </a:r>
            <a:r>
              <a:rPr sz="1800" spc="-15" dirty="0">
                <a:solidFill>
                  <a:srgbClr val="FFFFFF"/>
                </a:solidFill>
                <a:latin typeface="Verdana"/>
                <a:cs typeface="Verdana"/>
              </a:rPr>
              <a:t>y</a:t>
            </a:r>
            <a:r>
              <a:rPr sz="1800" spc="-10" dirty="0">
                <a:solidFill>
                  <a:srgbClr val="FFFFFF"/>
                </a:solidFill>
                <a:latin typeface="Verdana"/>
                <a:cs typeface="Verdana"/>
              </a:rPr>
              <a:t> </a:t>
            </a:r>
            <a:r>
              <a:rPr sz="1800" spc="-25" dirty="0">
                <a:solidFill>
                  <a:srgbClr val="FFFFFF"/>
                </a:solidFill>
                <a:latin typeface="Verdana"/>
                <a:cs typeface="Verdana"/>
              </a:rPr>
              <a:t>sta</a:t>
            </a:r>
            <a:r>
              <a:rPr sz="1800" spc="-65" dirty="0">
                <a:solidFill>
                  <a:srgbClr val="FFFFFF"/>
                </a:solidFill>
                <a:latin typeface="Verdana"/>
                <a:cs typeface="Verdana"/>
              </a:rPr>
              <a:t>k</a:t>
            </a:r>
            <a:r>
              <a:rPr sz="1800" spc="-15" dirty="0">
                <a:solidFill>
                  <a:srgbClr val="FFFFFF"/>
                </a:solidFill>
                <a:latin typeface="Verdana"/>
                <a:cs typeface="Verdana"/>
              </a:rPr>
              <a:t>e</a:t>
            </a:r>
            <a:r>
              <a:rPr sz="1800" spc="-10" dirty="0">
                <a:solidFill>
                  <a:srgbClr val="FFFFFF"/>
                </a:solidFill>
                <a:latin typeface="Verdana"/>
                <a:cs typeface="Verdana"/>
              </a:rPr>
              <a:t> </a:t>
            </a:r>
            <a:r>
              <a:rPr sz="1800" spc="-30" dirty="0">
                <a:solidFill>
                  <a:srgbClr val="FFFFFF"/>
                </a:solidFill>
                <a:latin typeface="Verdana"/>
                <a:cs typeface="Verdana"/>
              </a:rPr>
              <a:t>ou</a:t>
            </a:r>
            <a:r>
              <a:rPr sz="1800" dirty="0">
                <a:solidFill>
                  <a:srgbClr val="FFFFFF"/>
                </a:solidFill>
                <a:latin typeface="Verdana"/>
                <a:cs typeface="Verdana"/>
              </a:rPr>
              <a:t>t </a:t>
            </a:r>
            <a:r>
              <a:rPr sz="1800" spc="-15" dirty="0">
                <a:solidFill>
                  <a:srgbClr val="FFFFFF"/>
                </a:solidFill>
                <a:latin typeface="Verdana"/>
                <a:cs typeface="Verdana"/>
              </a:rPr>
              <a:t>a</a:t>
            </a:r>
            <a:r>
              <a:rPr sz="1800" spc="-25" dirty="0">
                <a:solidFill>
                  <a:srgbClr val="FFFFFF"/>
                </a:solidFill>
                <a:latin typeface="Verdana"/>
                <a:cs typeface="Verdana"/>
              </a:rPr>
              <a:t> </a:t>
            </a:r>
            <a:r>
              <a:rPr sz="1800" spc="-5" dirty="0">
                <a:solidFill>
                  <a:srgbClr val="FFFFFF"/>
                </a:solidFill>
                <a:latin typeface="Verdana"/>
                <a:cs typeface="Verdana"/>
              </a:rPr>
              <a:t>c</a:t>
            </a:r>
            <a:r>
              <a:rPr sz="1800" spc="10" dirty="0">
                <a:solidFill>
                  <a:srgbClr val="FFFFFF"/>
                </a:solidFill>
                <a:latin typeface="Verdana"/>
                <a:cs typeface="Verdana"/>
              </a:rPr>
              <a:t>l</a:t>
            </a:r>
            <a:r>
              <a:rPr sz="1800" spc="-30" dirty="0">
                <a:solidFill>
                  <a:srgbClr val="FFFFFF"/>
                </a:solidFill>
                <a:latin typeface="Verdana"/>
                <a:cs typeface="Verdana"/>
              </a:rPr>
              <a:t>a</a:t>
            </a:r>
            <a:r>
              <a:rPr sz="1800" spc="10" dirty="0">
                <a:solidFill>
                  <a:srgbClr val="FFFFFF"/>
                </a:solidFill>
                <a:latin typeface="Verdana"/>
                <a:cs typeface="Verdana"/>
              </a:rPr>
              <a:t>i</a:t>
            </a:r>
            <a:r>
              <a:rPr sz="1800" spc="-20" dirty="0">
                <a:solidFill>
                  <a:srgbClr val="FFFFFF"/>
                </a:solidFill>
                <a:latin typeface="Verdana"/>
                <a:cs typeface="Verdana"/>
              </a:rPr>
              <a:t>m</a:t>
            </a:r>
            <a:endParaRPr sz="1800">
              <a:latin typeface="Verdana"/>
              <a:cs typeface="Verdana"/>
            </a:endParaRPr>
          </a:p>
        </p:txBody>
      </p:sp>
      <p:sp>
        <p:nvSpPr>
          <p:cNvPr id="9" name="object 9"/>
          <p:cNvSpPr/>
          <p:nvPr/>
        </p:nvSpPr>
        <p:spPr>
          <a:xfrm>
            <a:off x="3590544" y="4023359"/>
            <a:ext cx="2058924" cy="1016507"/>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3669791" y="4102608"/>
            <a:ext cx="1793875" cy="749935"/>
          </a:xfrm>
          <a:prstGeom prst="rect">
            <a:avLst/>
          </a:prstGeom>
          <a:solidFill>
            <a:srgbClr val="9A1A0E"/>
          </a:solidFill>
          <a:ln w="12191">
            <a:solidFill>
              <a:srgbClr val="151515"/>
            </a:solidFill>
          </a:ln>
        </p:spPr>
        <p:txBody>
          <a:bodyPr vert="horz" wrap="square" lIns="0" tIns="0" rIns="0" bIns="0" rtlCol="0">
            <a:spAutoFit/>
          </a:bodyPr>
          <a:lstStyle/>
          <a:p>
            <a:pPr marL="331470" marR="336550" indent="101600">
              <a:lnSpc>
                <a:spcPct val="101699"/>
              </a:lnSpc>
            </a:pP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30" dirty="0">
                <a:solidFill>
                  <a:srgbClr val="FFFFFF"/>
                </a:solidFill>
                <a:latin typeface="Verdana"/>
                <a:cs typeface="Verdana"/>
              </a:rPr>
              <a:t>an</a:t>
            </a:r>
            <a:r>
              <a:rPr sz="1800" dirty="0">
                <a:solidFill>
                  <a:srgbClr val="FFFFFF"/>
                </a:solidFill>
                <a:latin typeface="Verdana"/>
                <a:cs typeface="Verdana"/>
              </a:rPr>
              <a:t>d </a:t>
            </a:r>
            <a:r>
              <a:rPr sz="1800" spc="-30" dirty="0">
                <a:solidFill>
                  <a:srgbClr val="FFFFFF"/>
                </a:solidFill>
                <a:latin typeface="Verdana"/>
                <a:cs typeface="Verdana"/>
              </a:rPr>
              <a:t>su</a:t>
            </a:r>
            <a:r>
              <a:rPr sz="1800" spc="-10" dirty="0">
                <a:solidFill>
                  <a:srgbClr val="FFFFFF"/>
                </a:solidFill>
                <a:latin typeface="Verdana"/>
                <a:cs typeface="Verdana"/>
              </a:rPr>
              <a:t>pp</a:t>
            </a:r>
            <a:r>
              <a:rPr sz="1800" spc="-5" dirty="0">
                <a:solidFill>
                  <a:srgbClr val="FFFFFF"/>
                </a:solidFill>
                <a:latin typeface="Verdana"/>
                <a:cs typeface="Verdana"/>
              </a:rPr>
              <a:t>o</a:t>
            </a:r>
            <a:r>
              <a:rPr sz="1800" spc="-25" dirty="0">
                <a:solidFill>
                  <a:srgbClr val="FFFFFF"/>
                </a:solidFill>
                <a:latin typeface="Verdana"/>
                <a:cs typeface="Verdana"/>
              </a:rPr>
              <a:t>r</a:t>
            </a:r>
            <a:r>
              <a:rPr sz="1800" dirty="0">
                <a:solidFill>
                  <a:srgbClr val="FFFFFF"/>
                </a:solidFill>
                <a:latin typeface="Verdana"/>
                <a:cs typeface="Verdana"/>
              </a:rPr>
              <a:t>t </a:t>
            </a:r>
            <a:r>
              <a:rPr sz="1800" spc="10" dirty="0">
                <a:solidFill>
                  <a:srgbClr val="FFFFFF"/>
                </a:solidFill>
                <a:latin typeface="Verdana"/>
                <a:cs typeface="Verdana"/>
              </a:rPr>
              <a:t>it</a:t>
            </a:r>
            <a:endParaRPr sz="1800">
              <a:latin typeface="Verdana"/>
              <a:cs typeface="Verdana"/>
            </a:endParaRPr>
          </a:p>
        </p:txBody>
      </p:sp>
      <p:sp>
        <p:nvSpPr>
          <p:cNvPr id="11" name="object 11"/>
          <p:cNvSpPr/>
          <p:nvPr/>
        </p:nvSpPr>
        <p:spPr>
          <a:xfrm>
            <a:off x="728472" y="1799844"/>
            <a:ext cx="2823972" cy="4076700"/>
          </a:xfrm>
          <a:prstGeom prst="rect">
            <a:avLst/>
          </a:prstGeom>
          <a:blipFill>
            <a:blip r:embed="rId5" cstate="print"/>
            <a:stretch>
              <a:fillRect/>
            </a:stretch>
          </a:blipFill>
        </p:spPr>
        <p:txBody>
          <a:bodyPr wrap="square" lIns="0" tIns="0" rIns="0" bIns="0" rtlCol="0"/>
          <a:lstStyle/>
          <a:p>
            <a:endParaRPr/>
          </a:p>
        </p:txBody>
      </p:sp>
      <p:sp>
        <p:nvSpPr>
          <p:cNvPr id="12" name="object 12"/>
          <p:cNvSpPr txBox="1"/>
          <p:nvPr/>
        </p:nvSpPr>
        <p:spPr>
          <a:xfrm>
            <a:off x="801623" y="1872995"/>
            <a:ext cx="2569845" cy="3822700"/>
          </a:xfrm>
          <a:prstGeom prst="rect">
            <a:avLst/>
          </a:prstGeom>
          <a:solidFill>
            <a:srgbClr val="CD8500"/>
          </a:solidFill>
        </p:spPr>
        <p:txBody>
          <a:bodyPr vert="horz" wrap="square" lIns="0" tIns="0" rIns="0" bIns="0" rtlCol="0">
            <a:spAutoFit/>
          </a:bodyPr>
          <a:lstStyle/>
          <a:p>
            <a:pPr marL="189230" indent="545465">
              <a:lnSpc>
                <a:spcPct val="100000"/>
              </a:lnSpc>
            </a:pPr>
            <a:r>
              <a:rPr sz="1800" b="1" i="1" spc="-35" dirty="0">
                <a:solidFill>
                  <a:srgbClr val="FFFFFF"/>
                </a:solidFill>
                <a:latin typeface="Verdana"/>
                <a:cs typeface="Verdana"/>
              </a:rPr>
              <a:t>M</a:t>
            </a:r>
            <a:r>
              <a:rPr sz="1800" b="1" i="1" spc="-10" dirty="0">
                <a:solidFill>
                  <a:srgbClr val="FFFFFF"/>
                </a:solidFill>
                <a:latin typeface="Verdana"/>
                <a:cs typeface="Verdana"/>
              </a:rPr>
              <a:t>e</a:t>
            </a:r>
            <a:r>
              <a:rPr sz="1800" b="1" i="1" spc="-30" dirty="0">
                <a:solidFill>
                  <a:srgbClr val="FFFFFF"/>
                </a:solidFill>
                <a:latin typeface="Verdana"/>
                <a:cs typeface="Verdana"/>
              </a:rPr>
              <a:t>t</a:t>
            </a:r>
            <a:r>
              <a:rPr sz="1800" b="1" i="1" spc="-10" dirty="0">
                <a:solidFill>
                  <a:srgbClr val="FFFFFF"/>
                </a:solidFill>
                <a:latin typeface="Verdana"/>
                <a:cs typeface="Verdana"/>
              </a:rPr>
              <a:t>h</a:t>
            </a:r>
            <a:r>
              <a:rPr sz="1800" b="1" i="1" spc="-25" dirty="0">
                <a:solidFill>
                  <a:srgbClr val="FFFFFF"/>
                </a:solidFill>
                <a:latin typeface="Verdana"/>
                <a:cs typeface="Verdana"/>
              </a:rPr>
              <a:t>o</a:t>
            </a:r>
            <a:r>
              <a:rPr sz="1800" b="1" i="1" spc="-15" dirty="0">
                <a:solidFill>
                  <a:srgbClr val="FFFFFF"/>
                </a:solidFill>
                <a:latin typeface="Verdana"/>
                <a:cs typeface="Verdana"/>
              </a:rPr>
              <a:t>d</a:t>
            </a:r>
            <a:r>
              <a:rPr sz="1800" b="1" i="1" dirty="0">
                <a:solidFill>
                  <a:srgbClr val="FFFFFF"/>
                </a:solidFill>
                <a:latin typeface="Verdana"/>
                <a:cs typeface="Verdana"/>
              </a:rPr>
              <a:t>s</a:t>
            </a:r>
            <a:endParaRPr sz="1800">
              <a:latin typeface="Verdana"/>
              <a:cs typeface="Verdana"/>
            </a:endParaRPr>
          </a:p>
          <a:p>
            <a:pPr marL="189230" marR="347980">
              <a:lnSpc>
                <a:spcPct val="102099"/>
              </a:lnSpc>
              <a:spcBef>
                <a:spcPts val="915"/>
              </a:spcBef>
            </a:pPr>
            <a:r>
              <a:rPr sz="1800" spc="-5" dirty="0">
                <a:solidFill>
                  <a:srgbClr val="FFFFFF"/>
                </a:solidFill>
                <a:latin typeface="Verdana"/>
                <a:cs typeface="Verdana"/>
              </a:rPr>
              <a:t>O</a:t>
            </a:r>
            <a:r>
              <a:rPr sz="1800" spc="-30" dirty="0">
                <a:solidFill>
                  <a:srgbClr val="FFFFFF"/>
                </a:solidFill>
                <a:latin typeface="Verdana"/>
                <a:cs typeface="Verdana"/>
              </a:rPr>
              <a:t>u</a:t>
            </a:r>
            <a:r>
              <a:rPr sz="1800" spc="-10" dirty="0">
                <a:solidFill>
                  <a:srgbClr val="FFFFFF"/>
                </a:solidFill>
                <a:latin typeface="Verdana"/>
                <a:cs typeface="Verdana"/>
              </a:rPr>
              <a:t>t</a:t>
            </a:r>
            <a:r>
              <a:rPr sz="1800" spc="-25"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15" dirty="0">
                <a:solidFill>
                  <a:srgbClr val="FFFFFF"/>
                </a:solidFill>
                <a:latin typeface="Verdana"/>
                <a:cs typeface="Verdana"/>
              </a:rPr>
              <a:t>a</a:t>
            </a:r>
            <a:r>
              <a:rPr sz="1800" spc="-25" dirty="0">
                <a:solidFill>
                  <a:srgbClr val="FFFFFF"/>
                </a:solidFill>
                <a:latin typeface="Verdana"/>
                <a:cs typeface="Verdana"/>
              </a:rPr>
              <a:t> </a:t>
            </a:r>
            <a:r>
              <a:rPr sz="1800" spc="-30" dirty="0">
                <a:solidFill>
                  <a:srgbClr val="FFFFFF"/>
                </a:solidFill>
                <a:latin typeface="Verdana"/>
                <a:cs typeface="Verdana"/>
              </a:rPr>
              <a:t>un</a:t>
            </a:r>
            <a:r>
              <a:rPr sz="1800" spc="10" dirty="0">
                <a:solidFill>
                  <a:srgbClr val="FFFFFF"/>
                </a:solidFill>
                <a:latin typeface="Verdana"/>
                <a:cs typeface="Verdana"/>
              </a:rPr>
              <a:t>i</a:t>
            </a:r>
            <a:r>
              <a:rPr sz="1800" spc="-65" dirty="0">
                <a:solidFill>
                  <a:srgbClr val="FFFFFF"/>
                </a:solidFill>
                <a:latin typeface="Verdana"/>
                <a:cs typeface="Verdana"/>
              </a:rPr>
              <a:t>v</a:t>
            </a:r>
            <a:r>
              <a:rPr sz="1800" spc="-35" dirty="0">
                <a:solidFill>
                  <a:srgbClr val="FFFFFF"/>
                </a:solidFill>
                <a:latin typeface="Verdana"/>
                <a:cs typeface="Verdana"/>
              </a:rPr>
              <a:t>e</a:t>
            </a:r>
            <a:r>
              <a:rPr sz="1800" spc="-25" dirty="0">
                <a:solidFill>
                  <a:srgbClr val="FFFFFF"/>
                </a:solidFill>
                <a:latin typeface="Verdana"/>
                <a:cs typeface="Verdana"/>
              </a:rPr>
              <a:t>rs</a:t>
            </a:r>
            <a:r>
              <a:rPr sz="1800" spc="-15" dirty="0">
                <a:solidFill>
                  <a:srgbClr val="FFFFFF"/>
                </a:solidFill>
                <a:latin typeface="Verdana"/>
                <a:cs typeface="Verdana"/>
              </a:rPr>
              <a:t>e</a:t>
            </a:r>
            <a:r>
              <a:rPr sz="1800" spc="-10"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35" dirty="0">
                <a:solidFill>
                  <a:srgbClr val="FFFFFF"/>
                </a:solidFill>
                <a:latin typeface="Verdana"/>
                <a:cs typeface="Verdana"/>
              </a:rPr>
              <a:t>p</a:t>
            </a:r>
            <a:r>
              <a:rPr sz="1800" spc="-30" dirty="0">
                <a:solidFill>
                  <a:srgbClr val="FFFFFF"/>
                </a:solidFill>
                <a:latin typeface="Verdana"/>
                <a:cs typeface="Verdana"/>
              </a:rPr>
              <a:t>o</a:t>
            </a:r>
            <a:r>
              <a:rPr sz="1800" dirty="0">
                <a:solidFill>
                  <a:srgbClr val="FFFFFF"/>
                </a:solidFill>
                <a:latin typeface="Verdana"/>
                <a:cs typeface="Verdana"/>
              </a:rPr>
              <a:t>ssi</a:t>
            </a:r>
            <a:r>
              <a:rPr sz="1800" spc="-10" dirty="0">
                <a:solidFill>
                  <a:srgbClr val="FFFFFF"/>
                </a:solidFill>
                <a:latin typeface="Verdana"/>
                <a:cs typeface="Verdana"/>
              </a:rPr>
              <a:t>b</a:t>
            </a:r>
            <a:r>
              <a:rPr sz="1800" spc="10" dirty="0">
                <a:solidFill>
                  <a:srgbClr val="FFFFFF"/>
                </a:solidFill>
                <a:latin typeface="Verdana"/>
                <a:cs typeface="Verdana"/>
              </a:rPr>
              <a:t>l</a:t>
            </a:r>
            <a:r>
              <a:rPr sz="1800" spc="-15"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a</a:t>
            </a:r>
            <a:r>
              <a:rPr sz="1800" spc="-20" dirty="0">
                <a:solidFill>
                  <a:srgbClr val="FFFFFF"/>
                </a:solidFill>
                <a:latin typeface="Verdana"/>
                <a:cs typeface="Verdana"/>
              </a:rPr>
              <a:t>pp</a:t>
            </a:r>
            <a:r>
              <a:rPr sz="1800" spc="-15" dirty="0">
                <a:solidFill>
                  <a:srgbClr val="FFFFFF"/>
                </a:solidFill>
                <a:latin typeface="Verdana"/>
                <a:cs typeface="Verdana"/>
              </a:rPr>
              <a:t>roach</a:t>
            </a:r>
            <a:r>
              <a:rPr sz="1800" spc="-20" dirty="0">
                <a:solidFill>
                  <a:srgbClr val="FFFFFF"/>
                </a:solidFill>
                <a:latin typeface="Verdana"/>
                <a:cs typeface="Verdana"/>
              </a:rPr>
              <a:t>e</a:t>
            </a:r>
            <a:r>
              <a:rPr sz="1800" dirty="0">
                <a:solidFill>
                  <a:srgbClr val="FFFFFF"/>
                </a:solidFill>
                <a:latin typeface="Verdana"/>
                <a:cs typeface="Verdana"/>
              </a:rPr>
              <a:t>s</a:t>
            </a:r>
            <a:r>
              <a:rPr sz="1800" spc="5" dirty="0">
                <a:solidFill>
                  <a:srgbClr val="FFFFFF"/>
                </a:solidFill>
                <a:latin typeface="Verdana"/>
                <a:cs typeface="Verdana"/>
              </a:rPr>
              <a:t> </a:t>
            </a:r>
            <a:r>
              <a:rPr sz="1800" spc="-15" dirty="0">
                <a:solidFill>
                  <a:srgbClr val="FFFFFF"/>
                </a:solidFill>
                <a:latin typeface="Verdana"/>
                <a:cs typeface="Verdana"/>
              </a:rPr>
              <a:t>th</a:t>
            </a:r>
            <a:r>
              <a:rPr sz="1800" spc="5" dirty="0">
                <a:solidFill>
                  <a:srgbClr val="FFFFFF"/>
                </a:solidFill>
                <a:latin typeface="Verdana"/>
                <a:cs typeface="Verdana"/>
              </a:rPr>
              <a:t>i</a:t>
            </a:r>
            <a:r>
              <a:rPr sz="1800" dirty="0">
                <a:solidFill>
                  <a:srgbClr val="FFFFFF"/>
                </a:solidFill>
                <a:latin typeface="Verdana"/>
                <a:cs typeface="Verdana"/>
              </a:rPr>
              <a:t>s </a:t>
            </a:r>
            <a:r>
              <a:rPr sz="1800" spc="-30" dirty="0">
                <a:solidFill>
                  <a:srgbClr val="FFFFFF"/>
                </a:solidFill>
                <a:latin typeface="Verdana"/>
                <a:cs typeface="Verdana"/>
              </a:rPr>
              <a:t>on</a:t>
            </a:r>
            <a:r>
              <a:rPr sz="1800" spc="-15" dirty="0">
                <a:solidFill>
                  <a:srgbClr val="FFFFFF"/>
                </a:solidFill>
                <a:latin typeface="Verdana"/>
                <a:cs typeface="Verdana"/>
              </a:rPr>
              <a:t>e </a:t>
            </a:r>
            <a:r>
              <a:rPr sz="1800" spc="10" dirty="0">
                <a:solidFill>
                  <a:srgbClr val="FFFFFF"/>
                </a:solidFill>
                <a:latin typeface="Verdana"/>
                <a:cs typeface="Verdana"/>
              </a:rPr>
              <a:t>i</a:t>
            </a:r>
            <a:r>
              <a:rPr sz="1800" spc="-10" dirty="0">
                <a:solidFill>
                  <a:srgbClr val="FFFFFF"/>
                </a:solidFill>
                <a:latin typeface="Verdana"/>
                <a:cs typeface="Verdana"/>
              </a:rPr>
              <a:t>s</a:t>
            </a:r>
            <a:r>
              <a:rPr sz="1800" spc="-15" dirty="0">
                <a:solidFill>
                  <a:srgbClr val="FFFFFF"/>
                </a:solidFill>
                <a:latin typeface="Verdana"/>
                <a:cs typeface="Verdana"/>
              </a:rPr>
              <a:t> </a:t>
            </a:r>
            <a:r>
              <a:rPr sz="1800" spc="-35" dirty="0">
                <a:solidFill>
                  <a:srgbClr val="FFFFFF"/>
                </a:solidFill>
                <a:latin typeface="Verdana"/>
                <a:cs typeface="Verdana"/>
              </a:rPr>
              <a:t>be</a:t>
            </a:r>
            <a:r>
              <a:rPr sz="1800" spc="-5" dirty="0">
                <a:solidFill>
                  <a:srgbClr val="FFFFFF"/>
                </a:solidFill>
                <a:latin typeface="Verdana"/>
                <a:cs typeface="Verdana"/>
              </a:rPr>
              <a:t>s</a:t>
            </a:r>
            <a:r>
              <a:rPr sz="1800" dirty="0">
                <a:solidFill>
                  <a:srgbClr val="FFFFFF"/>
                </a:solidFill>
                <a:latin typeface="Verdana"/>
                <a:cs typeface="Verdana"/>
              </a:rPr>
              <a:t>t</a:t>
            </a:r>
            <a:r>
              <a:rPr sz="1800" spc="10" dirty="0">
                <a:solidFill>
                  <a:srgbClr val="FFFFFF"/>
                </a:solidFill>
                <a:latin typeface="Verdana"/>
                <a:cs typeface="Verdana"/>
              </a:rPr>
              <a:t> i</a:t>
            </a:r>
            <a:r>
              <a:rPr sz="1800" spc="-15" dirty="0">
                <a:solidFill>
                  <a:srgbClr val="FFFFFF"/>
                </a:solidFill>
                <a:latin typeface="Verdana"/>
                <a:cs typeface="Verdana"/>
              </a:rPr>
              <a:t>n</a:t>
            </a:r>
            <a:r>
              <a:rPr sz="1800" spc="-25" dirty="0">
                <a:solidFill>
                  <a:srgbClr val="FFFFFF"/>
                </a:solidFill>
                <a:latin typeface="Verdana"/>
                <a:cs typeface="Verdana"/>
              </a:rPr>
              <a:t> th</a:t>
            </a:r>
            <a:r>
              <a:rPr sz="1800" spc="10" dirty="0">
                <a:solidFill>
                  <a:srgbClr val="FFFFFF"/>
                </a:solidFill>
                <a:latin typeface="Verdana"/>
                <a:cs typeface="Verdana"/>
              </a:rPr>
              <a:t>i</a:t>
            </a:r>
            <a:r>
              <a:rPr sz="1800" spc="-10" dirty="0">
                <a:solidFill>
                  <a:srgbClr val="FFFFFF"/>
                </a:solidFill>
                <a:latin typeface="Verdana"/>
                <a:cs typeface="Verdana"/>
              </a:rPr>
              <a:t>s </a:t>
            </a:r>
            <a:r>
              <a:rPr sz="1800" spc="-5" dirty="0">
                <a:solidFill>
                  <a:srgbClr val="FFFFFF"/>
                </a:solidFill>
                <a:latin typeface="Verdana"/>
                <a:cs typeface="Verdana"/>
              </a:rPr>
              <a:t>s</a:t>
            </a:r>
            <a:r>
              <a:rPr sz="1800" spc="10" dirty="0">
                <a:solidFill>
                  <a:srgbClr val="FFFFFF"/>
                </a:solidFill>
                <a:latin typeface="Verdana"/>
                <a:cs typeface="Verdana"/>
              </a:rPr>
              <a:t>i</a:t>
            </a:r>
            <a:r>
              <a:rPr sz="1800" spc="-15" dirty="0">
                <a:solidFill>
                  <a:srgbClr val="FFFFFF"/>
                </a:solidFill>
                <a:latin typeface="Verdana"/>
                <a:cs typeface="Verdana"/>
              </a:rPr>
              <a:t>t</a:t>
            </a:r>
            <a:r>
              <a:rPr sz="1800" spc="-30" dirty="0">
                <a:solidFill>
                  <a:srgbClr val="FFFFFF"/>
                </a:solidFill>
                <a:latin typeface="Verdana"/>
                <a:cs typeface="Verdana"/>
              </a:rPr>
              <a:t>ua</a:t>
            </a:r>
            <a:r>
              <a:rPr sz="1800" spc="-5" dirty="0">
                <a:solidFill>
                  <a:srgbClr val="FFFFFF"/>
                </a:solidFill>
                <a:latin typeface="Verdana"/>
                <a:cs typeface="Verdana"/>
              </a:rPr>
              <a:t>t</a:t>
            </a:r>
            <a:r>
              <a:rPr sz="1800" spc="10" dirty="0">
                <a:solidFill>
                  <a:srgbClr val="FFFFFF"/>
                </a:solidFill>
                <a:latin typeface="Verdana"/>
                <a:cs typeface="Verdana"/>
              </a:rPr>
              <a:t>i</a:t>
            </a:r>
            <a:r>
              <a:rPr sz="1800" spc="-30" dirty="0">
                <a:solidFill>
                  <a:srgbClr val="FFFFFF"/>
                </a:solidFill>
                <a:latin typeface="Verdana"/>
                <a:cs typeface="Verdana"/>
              </a:rPr>
              <a:t>on</a:t>
            </a:r>
            <a:endParaRPr sz="1800">
              <a:latin typeface="Verdana"/>
              <a:cs typeface="Verdana"/>
            </a:endParaRPr>
          </a:p>
          <a:p>
            <a:pPr marL="297180">
              <a:lnSpc>
                <a:spcPts val="3850"/>
              </a:lnSpc>
            </a:pPr>
            <a:r>
              <a:rPr sz="3350" spc="254" dirty="0">
                <a:solidFill>
                  <a:srgbClr val="FFFFFF"/>
                </a:solidFill>
                <a:latin typeface="Times New Roman"/>
                <a:cs typeface="Times New Roman"/>
              </a:rPr>
              <a:t>•</a:t>
            </a:r>
            <a:r>
              <a:rPr sz="2700" spc="-37" baseline="3086" dirty="0">
                <a:solidFill>
                  <a:srgbClr val="FFFFFF"/>
                </a:solidFill>
                <a:latin typeface="Verdana"/>
                <a:cs typeface="Verdana"/>
              </a:rPr>
              <a:t>B</a:t>
            </a:r>
            <a:r>
              <a:rPr sz="2700" spc="-52" baseline="3086" dirty="0">
                <a:solidFill>
                  <a:srgbClr val="FFFFFF"/>
                </a:solidFill>
                <a:latin typeface="Verdana"/>
                <a:cs typeface="Verdana"/>
              </a:rPr>
              <a:t>e</a:t>
            </a:r>
            <a:r>
              <a:rPr sz="2700" spc="-44" baseline="3086" dirty="0">
                <a:solidFill>
                  <a:srgbClr val="FFFFFF"/>
                </a:solidFill>
                <a:latin typeface="Verdana"/>
                <a:cs typeface="Verdana"/>
              </a:rPr>
              <a:t>caus</a:t>
            </a:r>
            <a:r>
              <a:rPr sz="2700" spc="-22" baseline="3086" dirty="0">
                <a:solidFill>
                  <a:srgbClr val="FFFFFF"/>
                </a:solidFill>
                <a:latin typeface="Verdana"/>
                <a:cs typeface="Verdana"/>
              </a:rPr>
              <a:t>e</a:t>
            </a:r>
            <a:r>
              <a:rPr sz="2700" spc="-44"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endParaRPr sz="2700" baseline="3086">
              <a:latin typeface="Verdana"/>
              <a:cs typeface="Verdana"/>
            </a:endParaRPr>
          </a:p>
          <a:p>
            <a:pPr marL="480059" indent="-182880">
              <a:lnSpc>
                <a:spcPct val="100000"/>
              </a:lnSpc>
              <a:spcBef>
                <a:spcPts val="290"/>
              </a:spcBef>
              <a:buClr>
                <a:srgbClr val="FFFFFF"/>
              </a:buClr>
              <a:buSzPct val="125000"/>
              <a:buFont typeface="Times New Roman"/>
              <a:buChar char="•"/>
              <a:tabLst>
                <a:tab pos="480695"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3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a:p>
            <a:pPr marL="480059" indent="-182880">
              <a:lnSpc>
                <a:spcPct val="100000"/>
              </a:lnSpc>
              <a:spcBef>
                <a:spcPts val="695"/>
              </a:spcBef>
              <a:buClr>
                <a:srgbClr val="FFFFFF"/>
              </a:buClr>
              <a:buSzPct val="125000"/>
              <a:buFont typeface="Times New Roman"/>
              <a:buChar char="•"/>
              <a:tabLst>
                <a:tab pos="480695"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3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814322" y="5270753"/>
            <a:ext cx="0" cy="125095"/>
          </a:xfrm>
          <a:custGeom>
            <a:avLst/>
            <a:gdLst/>
            <a:ahLst/>
            <a:cxnLst/>
            <a:rect l="l" t="t" r="r" b="b"/>
            <a:pathLst>
              <a:path h="125095">
                <a:moveTo>
                  <a:pt x="0" y="0"/>
                </a:moveTo>
                <a:lnTo>
                  <a:pt x="0" y="124714"/>
                </a:lnTo>
              </a:path>
            </a:pathLst>
          </a:custGeom>
          <a:ln w="25908">
            <a:solidFill>
              <a:srgbClr val="9A1A0E"/>
            </a:solidFill>
          </a:ln>
        </p:spPr>
        <p:txBody>
          <a:bodyPr wrap="square" lIns="0" tIns="0" rIns="0" bIns="0" rtlCol="0"/>
          <a:lstStyle/>
          <a:p>
            <a:endParaRPr/>
          </a:p>
        </p:txBody>
      </p:sp>
      <p:sp>
        <p:nvSpPr>
          <p:cNvPr id="3" name="object 3"/>
          <p:cNvSpPr/>
          <p:nvPr/>
        </p:nvSpPr>
        <p:spPr>
          <a:xfrm>
            <a:off x="4392929" y="5270753"/>
            <a:ext cx="0" cy="137160"/>
          </a:xfrm>
          <a:custGeom>
            <a:avLst/>
            <a:gdLst/>
            <a:ahLst/>
            <a:cxnLst/>
            <a:rect l="l" t="t" r="r" b="b"/>
            <a:pathLst>
              <a:path h="137160">
                <a:moveTo>
                  <a:pt x="0" y="0"/>
                </a:moveTo>
                <a:lnTo>
                  <a:pt x="0" y="136906"/>
                </a:lnTo>
              </a:path>
            </a:pathLst>
          </a:custGeom>
          <a:ln w="25908">
            <a:solidFill>
              <a:srgbClr val="9A1A0E"/>
            </a:solidFill>
          </a:ln>
        </p:spPr>
        <p:txBody>
          <a:bodyPr wrap="square" lIns="0" tIns="0" rIns="0" bIns="0" rtlCol="0"/>
          <a:lstStyle/>
          <a:p>
            <a:endParaRPr/>
          </a:p>
        </p:txBody>
      </p:sp>
      <p:sp>
        <p:nvSpPr>
          <p:cNvPr id="4" name="object 4"/>
          <p:cNvSpPr/>
          <p:nvPr/>
        </p:nvSpPr>
        <p:spPr>
          <a:xfrm>
            <a:off x="1803654" y="5404865"/>
            <a:ext cx="5169535" cy="1270"/>
          </a:xfrm>
          <a:custGeom>
            <a:avLst/>
            <a:gdLst/>
            <a:ahLst/>
            <a:cxnLst/>
            <a:rect l="l" t="t" r="r" b="b"/>
            <a:pathLst>
              <a:path w="5169534" h="1270">
                <a:moveTo>
                  <a:pt x="0" y="1270"/>
                </a:moveTo>
                <a:lnTo>
                  <a:pt x="5169408" y="0"/>
                </a:lnTo>
              </a:path>
            </a:pathLst>
          </a:custGeom>
          <a:ln w="25908">
            <a:solidFill>
              <a:srgbClr val="9A1A0E"/>
            </a:solidFill>
          </a:ln>
        </p:spPr>
        <p:txBody>
          <a:bodyPr wrap="square" lIns="0" tIns="0" rIns="0" bIns="0" rtlCol="0"/>
          <a:lstStyle/>
          <a:p>
            <a:endParaRPr/>
          </a:p>
        </p:txBody>
      </p:sp>
      <p:sp>
        <p:nvSpPr>
          <p:cNvPr id="5" name="object 5"/>
          <p:cNvSpPr/>
          <p:nvPr/>
        </p:nvSpPr>
        <p:spPr>
          <a:xfrm>
            <a:off x="6970014" y="5270753"/>
            <a:ext cx="0" cy="149225"/>
          </a:xfrm>
          <a:custGeom>
            <a:avLst/>
            <a:gdLst/>
            <a:ahLst/>
            <a:cxnLst/>
            <a:rect l="l" t="t" r="r" b="b"/>
            <a:pathLst>
              <a:path h="149225">
                <a:moveTo>
                  <a:pt x="0" y="0"/>
                </a:moveTo>
                <a:lnTo>
                  <a:pt x="0" y="149098"/>
                </a:lnTo>
              </a:path>
            </a:pathLst>
          </a:custGeom>
          <a:ln w="25908">
            <a:solidFill>
              <a:srgbClr val="9A1A0E"/>
            </a:solidFill>
          </a:ln>
        </p:spPr>
        <p:txBody>
          <a:bodyPr wrap="square" lIns="0" tIns="0" rIns="0" bIns="0" rtlCol="0"/>
          <a:lstStyle/>
          <a:p>
            <a:endParaRPr/>
          </a:p>
        </p:txBody>
      </p:sp>
      <p:sp>
        <p:nvSpPr>
          <p:cNvPr id="6" name="object 6"/>
          <p:cNvSpPr txBox="1"/>
          <p:nvPr/>
        </p:nvSpPr>
        <p:spPr>
          <a:xfrm>
            <a:off x="444195" y="307292"/>
            <a:ext cx="6426835" cy="330200"/>
          </a:xfrm>
          <a:prstGeom prst="rect">
            <a:avLst/>
          </a:prstGeom>
        </p:spPr>
        <p:txBody>
          <a:bodyPr vert="horz" wrap="square" lIns="0" tIns="0" rIns="0" bIns="0" rtlCol="0">
            <a:spAutoFit/>
          </a:bodyPr>
          <a:lstStyle/>
          <a:p>
            <a:pPr marL="12700">
              <a:lnSpc>
                <a:spcPct val="100000"/>
              </a:lnSpc>
            </a:pPr>
            <a:r>
              <a:rPr sz="2400" spc="-45" dirty="0">
                <a:solidFill>
                  <a:srgbClr val="110C43"/>
                </a:solidFill>
                <a:latin typeface="Verdana"/>
                <a:cs typeface="Verdana"/>
              </a:rPr>
              <a:t>Me</a:t>
            </a:r>
            <a:r>
              <a:rPr sz="2400" spc="-10" dirty="0">
                <a:solidFill>
                  <a:srgbClr val="110C43"/>
                </a:solidFill>
                <a:latin typeface="Verdana"/>
                <a:cs typeface="Verdana"/>
              </a:rPr>
              <a:t>t</a:t>
            </a:r>
            <a:r>
              <a:rPr sz="2400" spc="-30" dirty="0">
                <a:solidFill>
                  <a:srgbClr val="110C43"/>
                </a:solidFill>
                <a:latin typeface="Verdana"/>
                <a:cs typeface="Verdana"/>
              </a:rPr>
              <a:t>h</a:t>
            </a:r>
            <a:r>
              <a:rPr sz="2400" spc="-35" dirty="0">
                <a:solidFill>
                  <a:srgbClr val="110C43"/>
                </a:solidFill>
                <a:latin typeface="Verdana"/>
                <a:cs typeface="Verdana"/>
              </a:rPr>
              <a:t>o</a:t>
            </a:r>
            <a:r>
              <a:rPr sz="2400" spc="-20" dirty="0">
                <a:solidFill>
                  <a:srgbClr val="110C43"/>
                </a:solidFill>
                <a:latin typeface="Verdana"/>
                <a:cs typeface="Verdana"/>
              </a:rPr>
              <a:t>d</a:t>
            </a:r>
            <a:r>
              <a:rPr sz="2400" spc="-35" dirty="0">
                <a:solidFill>
                  <a:srgbClr val="110C43"/>
                </a:solidFill>
                <a:latin typeface="Verdana"/>
                <a:cs typeface="Verdana"/>
              </a:rPr>
              <a:t>o</a:t>
            </a:r>
            <a:r>
              <a:rPr sz="2400" spc="-15" dirty="0">
                <a:solidFill>
                  <a:srgbClr val="110C43"/>
                </a:solidFill>
                <a:latin typeface="Verdana"/>
                <a:cs typeface="Verdana"/>
              </a:rPr>
              <a:t>l</a:t>
            </a:r>
            <a:r>
              <a:rPr sz="2400" spc="-35" dirty="0">
                <a:solidFill>
                  <a:srgbClr val="110C43"/>
                </a:solidFill>
                <a:latin typeface="Verdana"/>
                <a:cs typeface="Verdana"/>
              </a:rPr>
              <a:t>o</a:t>
            </a:r>
            <a:r>
              <a:rPr sz="2400" spc="-20" dirty="0">
                <a:solidFill>
                  <a:srgbClr val="110C43"/>
                </a:solidFill>
                <a:latin typeface="Verdana"/>
                <a:cs typeface="Verdana"/>
              </a:rPr>
              <a:t>g</a:t>
            </a:r>
            <a:r>
              <a:rPr sz="2400" spc="-30" dirty="0">
                <a:solidFill>
                  <a:srgbClr val="110C43"/>
                </a:solidFill>
                <a:latin typeface="Verdana"/>
                <a:cs typeface="Verdana"/>
              </a:rPr>
              <a:t>y</a:t>
            </a:r>
            <a:r>
              <a:rPr sz="2400" dirty="0">
                <a:solidFill>
                  <a:srgbClr val="110C43"/>
                </a:solidFill>
                <a:latin typeface="Verdana"/>
                <a:cs typeface="Verdana"/>
              </a:rPr>
              <a:t>:</a:t>
            </a:r>
            <a:r>
              <a:rPr sz="2400" spc="45" dirty="0">
                <a:solidFill>
                  <a:srgbClr val="110C43"/>
                </a:solidFill>
                <a:latin typeface="Verdana"/>
                <a:cs typeface="Verdana"/>
              </a:rPr>
              <a:t> </a:t>
            </a:r>
            <a:r>
              <a:rPr sz="2400" spc="-20" dirty="0">
                <a:solidFill>
                  <a:srgbClr val="110C43"/>
                </a:solidFill>
                <a:latin typeface="Verdana"/>
                <a:cs typeface="Verdana"/>
              </a:rPr>
              <a:t>g</a:t>
            </a:r>
            <a:r>
              <a:rPr sz="2400" spc="-35" dirty="0">
                <a:solidFill>
                  <a:srgbClr val="110C43"/>
                </a:solidFill>
                <a:latin typeface="Verdana"/>
                <a:cs typeface="Verdana"/>
              </a:rPr>
              <a:t>o</a:t>
            </a:r>
            <a:r>
              <a:rPr sz="2400" spc="-30" dirty="0">
                <a:solidFill>
                  <a:srgbClr val="110C43"/>
                </a:solidFill>
                <a:latin typeface="Verdana"/>
                <a:cs typeface="Verdana"/>
              </a:rPr>
              <a:t>a</a:t>
            </a:r>
            <a:r>
              <a:rPr sz="2400" spc="-15" dirty="0">
                <a:solidFill>
                  <a:srgbClr val="110C43"/>
                </a:solidFill>
                <a:latin typeface="Verdana"/>
                <a:cs typeface="Verdana"/>
              </a:rPr>
              <a:t>l</a:t>
            </a:r>
            <a:r>
              <a:rPr sz="2400" spc="-30" dirty="0">
                <a:solidFill>
                  <a:srgbClr val="110C43"/>
                </a:solidFill>
                <a:latin typeface="Verdana"/>
                <a:cs typeface="Verdana"/>
              </a:rPr>
              <a:t>s</a:t>
            </a:r>
            <a:r>
              <a:rPr sz="2400" spc="-10" dirty="0">
                <a:solidFill>
                  <a:srgbClr val="110C43"/>
                </a:solidFill>
                <a:latin typeface="Verdana"/>
                <a:cs typeface="Verdana"/>
              </a:rPr>
              <a:t>,</a:t>
            </a:r>
            <a:r>
              <a:rPr sz="2400" spc="10" dirty="0">
                <a:solidFill>
                  <a:srgbClr val="110C43"/>
                </a:solidFill>
                <a:latin typeface="Verdana"/>
                <a:cs typeface="Verdana"/>
              </a:rPr>
              <a:t> </a:t>
            </a:r>
            <a:r>
              <a:rPr sz="2400" spc="-35" dirty="0">
                <a:solidFill>
                  <a:srgbClr val="110C43"/>
                </a:solidFill>
                <a:latin typeface="Verdana"/>
                <a:cs typeface="Verdana"/>
              </a:rPr>
              <a:t>o</a:t>
            </a:r>
            <a:r>
              <a:rPr sz="2400" dirty="0">
                <a:solidFill>
                  <a:srgbClr val="110C43"/>
                </a:solidFill>
                <a:latin typeface="Verdana"/>
                <a:cs typeface="Verdana"/>
              </a:rPr>
              <a:t>bj</a:t>
            </a:r>
            <a:r>
              <a:rPr sz="2400" spc="-30" dirty="0">
                <a:solidFill>
                  <a:srgbClr val="110C43"/>
                </a:solidFill>
                <a:latin typeface="Verdana"/>
                <a:cs typeface="Verdana"/>
              </a:rPr>
              <a:t>e</a:t>
            </a:r>
            <a:r>
              <a:rPr sz="2400" spc="-5" dirty="0">
                <a:solidFill>
                  <a:srgbClr val="110C43"/>
                </a:solidFill>
                <a:latin typeface="Verdana"/>
                <a:cs typeface="Verdana"/>
              </a:rPr>
              <a:t>c</a:t>
            </a:r>
            <a:r>
              <a:rPr sz="2400" dirty="0">
                <a:solidFill>
                  <a:srgbClr val="110C43"/>
                </a:solidFill>
                <a:latin typeface="Verdana"/>
                <a:cs typeface="Verdana"/>
              </a:rPr>
              <a:t>t</a:t>
            </a:r>
            <a:r>
              <a:rPr sz="2400" spc="-15" dirty="0">
                <a:solidFill>
                  <a:srgbClr val="110C43"/>
                </a:solidFill>
                <a:latin typeface="Verdana"/>
                <a:cs typeface="Verdana"/>
              </a:rPr>
              <a:t>i</a:t>
            </a:r>
            <a:r>
              <a:rPr sz="2400" spc="-80" dirty="0">
                <a:solidFill>
                  <a:srgbClr val="110C43"/>
                </a:solidFill>
                <a:latin typeface="Verdana"/>
                <a:cs typeface="Verdana"/>
              </a:rPr>
              <a:t>v</a:t>
            </a:r>
            <a:r>
              <a:rPr sz="2400" spc="-30" dirty="0">
                <a:solidFill>
                  <a:srgbClr val="110C43"/>
                </a:solidFill>
                <a:latin typeface="Verdana"/>
                <a:cs typeface="Verdana"/>
              </a:rPr>
              <a:t>es</a:t>
            </a:r>
            <a:r>
              <a:rPr sz="2400" spc="-10" dirty="0">
                <a:solidFill>
                  <a:srgbClr val="110C43"/>
                </a:solidFill>
                <a:latin typeface="Verdana"/>
                <a:cs typeface="Verdana"/>
              </a:rPr>
              <a:t>,</a:t>
            </a:r>
            <a:r>
              <a:rPr sz="2400" spc="-5" dirty="0">
                <a:solidFill>
                  <a:srgbClr val="110C43"/>
                </a:solidFill>
                <a:latin typeface="Verdana"/>
                <a:cs typeface="Verdana"/>
              </a:rPr>
              <a:t> </a:t>
            </a:r>
            <a:r>
              <a:rPr sz="2400" spc="-30" dirty="0">
                <a:solidFill>
                  <a:srgbClr val="110C43"/>
                </a:solidFill>
                <a:latin typeface="Verdana"/>
                <a:cs typeface="Verdana"/>
              </a:rPr>
              <a:t>an</a:t>
            </a:r>
            <a:r>
              <a:rPr sz="2400" dirty="0">
                <a:solidFill>
                  <a:srgbClr val="110C43"/>
                </a:solidFill>
                <a:latin typeface="Verdana"/>
                <a:cs typeface="Verdana"/>
              </a:rPr>
              <a:t>d</a:t>
            </a:r>
            <a:r>
              <a:rPr sz="2400" spc="-15" dirty="0">
                <a:solidFill>
                  <a:srgbClr val="110C43"/>
                </a:solidFill>
                <a:latin typeface="Verdana"/>
                <a:cs typeface="Verdana"/>
              </a:rPr>
              <a:t> t</a:t>
            </a:r>
            <a:r>
              <a:rPr sz="2400" spc="-35" dirty="0">
                <a:solidFill>
                  <a:srgbClr val="110C43"/>
                </a:solidFill>
                <a:latin typeface="Verdana"/>
                <a:cs typeface="Verdana"/>
              </a:rPr>
              <a:t>a</a:t>
            </a:r>
            <a:r>
              <a:rPr sz="2400" spc="-30" dirty="0">
                <a:solidFill>
                  <a:srgbClr val="110C43"/>
                </a:solidFill>
                <a:latin typeface="Verdana"/>
                <a:cs typeface="Verdana"/>
              </a:rPr>
              <a:t>sk</a:t>
            </a:r>
            <a:r>
              <a:rPr sz="2400" spc="-15" dirty="0">
                <a:solidFill>
                  <a:srgbClr val="110C43"/>
                </a:solidFill>
                <a:latin typeface="Verdana"/>
                <a:cs typeface="Verdana"/>
              </a:rPr>
              <a:t>s</a:t>
            </a:r>
            <a:endParaRPr sz="2400">
              <a:latin typeface="Verdana"/>
              <a:cs typeface="Verdana"/>
            </a:endParaRPr>
          </a:p>
        </p:txBody>
      </p:sp>
      <p:sp>
        <p:nvSpPr>
          <p:cNvPr id="7" name="object 7"/>
          <p:cNvSpPr/>
          <p:nvPr/>
        </p:nvSpPr>
        <p:spPr>
          <a:xfrm>
            <a:off x="1826514" y="2082545"/>
            <a:ext cx="0" cy="115570"/>
          </a:xfrm>
          <a:custGeom>
            <a:avLst/>
            <a:gdLst/>
            <a:ahLst/>
            <a:cxnLst/>
            <a:rect l="l" t="t" r="r" b="b"/>
            <a:pathLst>
              <a:path h="115569">
                <a:moveTo>
                  <a:pt x="0" y="115569"/>
                </a:moveTo>
                <a:lnTo>
                  <a:pt x="0" y="0"/>
                </a:lnTo>
              </a:path>
            </a:pathLst>
          </a:custGeom>
          <a:ln w="25908">
            <a:solidFill>
              <a:srgbClr val="9A1A0E"/>
            </a:solidFill>
          </a:ln>
        </p:spPr>
        <p:txBody>
          <a:bodyPr wrap="square" lIns="0" tIns="0" rIns="0" bIns="0" rtlCol="0"/>
          <a:lstStyle/>
          <a:p>
            <a:endParaRPr/>
          </a:p>
        </p:txBody>
      </p:sp>
      <p:sp>
        <p:nvSpPr>
          <p:cNvPr id="8" name="object 8"/>
          <p:cNvSpPr/>
          <p:nvPr/>
        </p:nvSpPr>
        <p:spPr>
          <a:xfrm>
            <a:off x="4405121" y="2068829"/>
            <a:ext cx="0" cy="129539"/>
          </a:xfrm>
          <a:custGeom>
            <a:avLst/>
            <a:gdLst/>
            <a:ahLst/>
            <a:cxnLst/>
            <a:rect l="l" t="t" r="r" b="b"/>
            <a:pathLst>
              <a:path h="129539">
                <a:moveTo>
                  <a:pt x="0" y="129159"/>
                </a:moveTo>
                <a:lnTo>
                  <a:pt x="0" y="0"/>
                </a:lnTo>
              </a:path>
            </a:pathLst>
          </a:custGeom>
          <a:ln w="25908">
            <a:solidFill>
              <a:srgbClr val="9A1A0E"/>
            </a:solidFill>
          </a:ln>
        </p:spPr>
        <p:txBody>
          <a:bodyPr wrap="square" lIns="0" tIns="0" rIns="0" bIns="0" rtlCol="0"/>
          <a:lstStyle/>
          <a:p>
            <a:endParaRPr/>
          </a:p>
        </p:txBody>
      </p:sp>
      <p:sp>
        <p:nvSpPr>
          <p:cNvPr id="9" name="object 9"/>
          <p:cNvSpPr/>
          <p:nvPr/>
        </p:nvSpPr>
        <p:spPr>
          <a:xfrm>
            <a:off x="1817370" y="2070354"/>
            <a:ext cx="5168265" cy="2540"/>
          </a:xfrm>
          <a:custGeom>
            <a:avLst/>
            <a:gdLst/>
            <a:ahLst/>
            <a:cxnLst/>
            <a:rect l="l" t="t" r="r" b="b"/>
            <a:pathLst>
              <a:path w="5168265" h="2539">
                <a:moveTo>
                  <a:pt x="0" y="0"/>
                </a:moveTo>
                <a:lnTo>
                  <a:pt x="5167883" y="2540"/>
                </a:lnTo>
              </a:path>
            </a:pathLst>
          </a:custGeom>
          <a:ln w="25907">
            <a:solidFill>
              <a:srgbClr val="9A1A0E"/>
            </a:solidFill>
          </a:ln>
        </p:spPr>
        <p:txBody>
          <a:bodyPr wrap="square" lIns="0" tIns="0" rIns="0" bIns="0" rtlCol="0"/>
          <a:lstStyle/>
          <a:p>
            <a:endParaRPr/>
          </a:p>
        </p:txBody>
      </p:sp>
      <p:sp>
        <p:nvSpPr>
          <p:cNvPr id="10" name="object 10"/>
          <p:cNvSpPr/>
          <p:nvPr/>
        </p:nvSpPr>
        <p:spPr>
          <a:xfrm>
            <a:off x="6983730" y="2056638"/>
            <a:ext cx="0" cy="141605"/>
          </a:xfrm>
          <a:custGeom>
            <a:avLst/>
            <a:gdLst/>
            <a:ahLst/>
            <a:cxnLst/>
            <a:rect l="l" t="t" r="r" b="b"/>
            <a:pathLst>
              <a:path h="141605">
                <a:moveTo>
                  <a:pt x="0" y="141350"/>
                </a:moveTo>
                <a:lnTo>
                  <a:pt x="0" y="0"/>
                </a:lnTo>
              </a:path>
            </a:pathLst>
          </a:custGeom>
          <a:ln w="25908">
            <a:solidFill>
              <a:srgbClr val="9A1A0E"/>
            </a:solidFill>
          </a:ln>
        </p:spPr>
        <p:txBody>
          <a:bodyPr wrap="square" lIns="0" tIns="0" rIns="0" bIns="0" rtlCol="0"/>
          <a:lstStyle/>
          <a:p>
            <a:endParaRPr/>
          </a:p>
        </p:txBody>
      </p:sp>
      <p:sp>
        <p:nvSpPr>
          <p:cNvPr id="11" name="object 11"/>
          <p:cNvSpPr/>
          <p:nvPr/>
        </p:nvSpPr>
        <p:spPr>
          <a:xfrm>
            <a:off x="5902452" y="3147060"/>
            <a:ext cx="2252472" cy="1272539"/>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5917691" y="3162300"/>
            <a:ext cx="2113915" cy="1134110"/>
          </a:xfrm>
          <a:prstGeom prst="rect">
            <a:avLst/>
          </a:prstGeom>
          <a:solidFill>
            <a:srgbClr val="CD8500"/>
          </a:solidFill>
          <a:ln w="12192">
            <a:solidFill>
              <a:srgbClr val="151515"/>
            </a:solidFill>
          </a:ln>
        </p:spPr>
        <p:txBody>
          <a:bodyPr vert="horz" wrap="square" lIns="0" tIns="0" rIns="0" bIns="0" rtlCol="0">
            <a:spAutoFit/>
          </a:bodyPr>
          <a:lstStyle/>
          <a:p>
            <a:pPr marL="10795" algn="ctr">
              <a:lnSpc>
                <a:spcPct val="100000"/>
              </a:lnSpc>
            </a:pPr>
            <a:r>
              <a:rPr sz="1400" b="1" spc="-10" dirty="0">
                <a:solidFill>
                  <a:srgbClr val="FFFFFF"/>
                </a:solidFill>
                <a:latin typeface="Verdana"/>
                <a:cs typeface="Verdana"/>
              </a:rPr>
              <a:t>T</a:t>
            </a:r>
            <a:r>
              <a:rPr sz="1400" b="1" spc="-15" dirty="0">
                <a:solidFill>
                  <a:srgbClr val="FFFFFF"/>
                </a:solidFill>
                <a:latin typeface="Verdana"/>
                <a:cs typeface="Verdana"/>
              </a:rPr>
              <a:t>a</a:t>
            </a:r>
            <a:r>
              <a:rPr sz="1400" b="1" spc="-20" dirty="0">
                <a:solidFill>
                  <a:srgbClr val="FFFFFF"/>
                </a:solidFill>
                <a:latin typeface="Verdana"/>
                <a:cs typeface="Verdana"/>
              </a:rPr>
              <a:t>s</a:t>
            </a:r>
            <a:r>
              <a:rPr sz="1400" b="1" spc="-10" dirty="0">
                <a:solidFill>
                  <a:srgbClr val="FFFFFF"/>
                </a:solidFill>
                <a:latin typeface="Verdana"/>
                <a:cs typeface="Verdana"/>
              </a:rPr>
              <a:t>k</a:t>
            </a:r>
            <a:r>
              <a:rPr sz="1400" b="1" dirty="0">
                <a:solidFill>
                  <a:srgbClr val="FFFFFF"/>
                </a:solidFill>
                <a:latin typeface="Verdana"/>
                <a:cs typeface="Verdana"/>
              </a:rPr>
              <a:t>s</a:t>
            </a:r>
            <a:endParaRPr sz="1400">
              <a:latin typeface="Verdana"/>
              <a:cs typeface="Verdana"/>
            </a:endParaRPr>
          </a:p>
        </p:txBody>
      </p:sp>
      <p:sp>
        <p:nvSpPr>
          <p:cNvPr id="13" name="object 13"/>
          <p:cNvSpPr/>
          <p:nvPr/>
        </p:nvSpPr>
        <p:spPr>
          <a:xfrm>
            <a:off x="5902452" y="2180844"/>
            <a:ext cx="2252472" cy="697991"/>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5917691" y="2197607"/>
            <a:ext cx="2113915" cy="557530"/>
          </a:xfrm>
          <a:custGeom>
            <a:avLst/>
            <a:gdLst/>
            <a:ahLst/>
            <a:cxnLst/>
            <a:rect l="l" t="t" r="r" b="b"/>
            <a:pathLst>
              <a:path w="2113915" h="557530">
                <a:moveTo>
                  <a:pt x="0" y="557402"/>
                </a:moveTo>
                <a:lnTo>
                  <a:pt x="2113407" y="557402"/>
                </a:lnTo>
                <a:lnTo>
                  <a:pt x="2113407" y="0"/>
                </a:lnTo>
                <a:lnTo>
                  <a:pt x="0" y="0"/>
                </a:lnTo>
                <a:lnTo>
                  <a:pt x="0" y="557402"/>
                </a:lnTo>
                <a:close/>
              </a:path>
            </a:pathLst>
          </a:custGeom>
          <a:solidFill>
            <a:srgbClr val="CD8500"/>
          </a:solidFill>
        </p:spPr>
        <p:txBody>
          <a:bodyPr wrap="square" lIns="0" tIns="0" rIns="0" bIns="0" rtlCol="0"/>
          <a:lstStyle/>
          <a:p>
            <a:endParaRPr/>
          </a:p>
        </p:txBody>
      </p:sp>
      <p:sp>
        <p:nvSpPr>
          <p:cNvPr id="15" name="object 15"/>
          <p:cNvSpPr/>
          <p:nvPr/>
        </p:nvSpPr>
        <p:spPr>
          <a:xfrm>
            <a:off x="5917691" y="2197607"/>
            <a:ext cx="2113915" cy="557530"/>
          </a:xfrm>
          <a:custGeom>
            <a:avLst/>
            <a:gdLst/>
            <a:ahLst/>
            <a:cxnLst/>
            <a:rect l="l" t="t" r="r" b="b"/>
            <a:pathLst>
              <a:path w="2113915" h="557530">
                <a:moveTo>
                  <a:pt x="0" y="557402"/>
                </a:moveTo>
                <a:lnTo>
                  <a:pt x="2113407" y="557402"/>
                </a:lnTo>
                <a:lnTo>
                  <a:pt x="2113407" y="0"/>
                </a:lnTo>
                <a:lnTo>
                  <a:pt x="0" y="0"/>
                </a:lnTo>
                <a:lnTo>
                  <a:pt x="0" y="557402"/>
                </a:lnTo>
                <a:close/>
              </a:path>
            </a:pathLst>
          </a:custGeom>
          <a:ln w="12192">
            <a:solidFill>
              <a:srgbClr val="151515"/>
            </a:solidFill>
          </a:ln>
        </p:spPr>
        <p:txBody>
          <a:bodyPr wrap="square" lIns="0" tIns="0" rIns="0" bIns="0" rtlCol="0"/>
          <a:lstStyle/>
          <a:p>
            <a:endParaRPr/>
          </a:p>
        </p:txBody>
      </p:sp>
      <p:sp>
        <p:nvSpPr>
          <p:cNvPr id="16" name="object 16"/>
          <p:cNvSpPr txBox="1"/>
          <p:nvPr/>
        </p:nvSpPr>
        <p:spPr>
          <a:xfrm>
            <a:off x="6490208" y="2410149"/>
            <a:ext cx="968375"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bj</a:t>
            </a:r>
            <a:r>
              <a:rPr sz="1400" b="1" dirty="0">
                <a:solidFill>
                  <a:srgbClr val="FFFFFF"/>
                </a:solidFill>
                <a:latin typeface="Verdana"/>
                <a:cs typeface="Verdana"/>
              </a:rPr>
              <a:t>ec</a:t>
            </a:r>
            <a:r>
              <a:rPr sz="1400" b="1" spc="-5" dirty="0">
                <a:solidFill>
                  <a:srgbClr val="FFFFFF"/>
                </a:solidFill>
                <a:latin typeface="Verdana"/>
                <a:cs typeface="Verdana"/>
              </a:rPr>
              <a:t>t</a:t>
            </a:r>
            <a:r>
              <a:rPr sz="1400" b="1" spc="-15" dirty="0">
                <a:solidFill>
                  <a:srgbClr val="FFFFFF"/>
                </a:solidFill>
                <a:latin typeface="Verdana"/>
                <a:cs typeface="Verdana"/>
              </a:rPr>
              <a:t>ive</a:t>
            </a:r>
            <a:endParaRPr sz="1400">
              <a:latin typeface="Verdana"/>
              <a:cs typeface="Verdana"/>
            </a:endParaRPr>
          </a:p>
        </p:txBody>
      </p:sp>
      <p:sp>
        <p:nvSpPr>
          <p:cNvPr id="17" name="object 17"/>
          <p:cNvSpPr/>
          <p:nvPr/>
        </p:nvSpPr>
        <p:spPr>
          <a:xfrm>
            <a:off x="6985254" y="2870454"/>
            <a:ext cx="0" cy="179705"/>
          </a:xfrm>
          <a:custGeom>
            <a:avLst/>
            <a:gdLst/>
            <a:ahLst/>
            <a:cxnLst/>
            <a:rect l="l" t="t" r="r" b="b"/>
            <a:pathLst>
              <a:path h="179705">
                <a:moveTo>
                  <a:pt x="0" y="0"/>
                </a:moveTo>
                <a:lnTo>
                  <a:pt x="0" y="179450"/>
                </a:lnTo>
              </a:path>
            </a:pathLst>
          </a:custGeom>
          <a:ln w="25908">
            <a:solidFill>
              <a:srgbClr val="9A1A0E"/>
            </a:solidFill>
          </a:ln>
        </p:spPr>
        <p:txBody>
          <a:bodyPr wrap="square" lIns="0" tIns="0" rIns="0" bIns="0" rtlCol="0"/>
          <a:lstStyle/>
          <a:p>
            <a:endParaRPr/>
          </a:p>
        </p:txBody>
      </p:sp>
      <p:sp>
        <p:nvSpPr>
          <p:cNvPr id="18" name="object 18"/>
          <p:cNvSpPr/>
          <p:nvPr/>
        </p:nvSpPr>
        <p:spPr>
          <a:xfrm>
            <a:off x="6941819" y="3037332"/>
            <a:ext cx="86995" cy="86995"/>
          </a:xfrm>
          <a:custGeom>
            <a:avLst/>
            <a:gdLst/>
            <a:ahLst/>
            <a:cxnLst/>
            <a:rect l="l" t="t" r="r" b="b"/>
            <a:pathLst>
              <a:path w="86995" h="86994">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19" name="object 19"/>
          <p:cNvSpPr/>
          <p:nvPr/>
        </p:nvSpPr>
        <p:spPr>
          <a:xfrm>
            <a:off x="6985254" y="4408170"/>
            <a:ext cx="0" cy="179705"/>
          </a:xfrm>
          <a:custGeom>
            <a:avLst/>
            <a:gdLst/>
            <a:ahLst/>
            <a:cxnLst/>
            <a:rect l="l" t="t" r="r" b="b"/>
            <a:pathLst>
              <a:path h="179704">
                <a:moveTo>
                  <a:pt x="0" y="0"/>
                </a:moveTo>
                <a:lnTo>
                  <a:pt x="0" y="179450"/>
                </a:lnTo>
              </a:path>
            </a:pathLst>
          </a:custGeom>
          <a:ln w="25908">
            <a:solidFill>
              <a:srgbClr val="9A1A0E"/>
            </a:solidFill>
          </a:ln>
        </p:spPr>
        <p:txBody>
          <a:bodyPr wrap="square" lIns="0" tIns="0" rIns="0" bIns="0" rtlCol="0"/>
          <a:lstStyle/>
          <a:p>
            <a:endParaRPr/>
          </a:p>
        </p:txBody>
      </p:sp>
      <p:sp>
        <p:nvSpPr>
          <p:cNvPr id="20" name="object 20"/>
          <p:cNvSpPr/>
          <p:nvPr/>
        </p:nvSpPr>
        <p:spPr>
          <a:xfrm>
            <a:off x="6941819" y="4573523"/>
            <a:ext cx="86995" cy="86995"/>
          </a:xfrm>
          <a:custGeom>
            <a:avLst/>
            <a:gdLst/>
            <a:ahLst/>
            <a:cxnLst/>
            <a:rect l="l" t="t" r="r" b="b"/>
            <a:pathLst>
              <a:path w="86995" h="86995">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21" name="object 21"/>
          <p:cNvSpPr/>
          <p:nvPr/>
        </p:nvSpPr>
        <p:spPr>
          <a:xfrm>
            <a:off x="5940552" y="4695444"/>
            <a:ext cx="2252472" cy="697992"/>
          </a:xfrm>
          <a:prstGeom prst="rect">
            <a:avLst/>
          </a:prstGeom>
          <a:blipFill>
            <a:blip r:embed="rId4" cstate="print"/>
            <a:stretch>
              <a:fillRect/>
            </a:stretch>
          </a:blipFill>
        </p:spPr>
        <p:txBody>
          <a:bodyPr wrap="square" lIns="0" tIns="0" rIns="0" bIns="0" rtlCol="0"/>
          <a:lstStyle/>
          <a:p>
            <a:endParaRPr/>
          </a:p>
        </p:txBody>
      </p:sp>
      <p:sp>
        <p:nvSpPr>
          <p:cNvPr id="22" name="object 22"/>
          <p:cNvSpPr/>
          <p:nvPr/>
        </p:nvSpPr>
        <p:spPr>
          <a:xfrm>
            <a:off x="59557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solidFill>
            <a:srgbClr val="379FAD"/>
          </a:solidFill>
        </p:spPr>
        <p:txBody>
          <a:bodyPr wrap="square" lIns="0" tIns="0" rIns="0" bIns="0" rtlCol="0"/>
          <a:lstStyle/>
          <a:p>
            <a:endParaRPr/>
          </a:p>
        </p:txBody>
      </p:sp>
      <p:sp>
        <p:nvSpPr>
          <p:cNvPr id="23" name="object 23"/>
          <p:cNvSpPr/>
          <p:nvPr/>
        </p:nvSpPr>
        <p:spPr>
          <a:xfrm>
            <a:off x="59557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ln w="12192">
            <a:solidFill>
              <a:srgbClr val="151515"/>
            </a:solidFill>
          </a:ln>
        </p:spPr>
        <p:txBody>
          <a:bodyPr wrap="square" lIns="0" tIns="0" rIns="0" bIns="0" rtlCol="0"/>
          <a:lstStyle/>
          <a:p>
            <a:endParaRPr/>
          </a:p>
        </p:txBody>
      </p:sp>
      <p:sp>
        <p:nvSpPr>
          <p:cNvPr id="24" name="object 24"/>
          <p:cNvSpPr txBox="1"/>
          <p:nvPr/>
        </p:nvSpPr>
        <p:spPr>
          <a:xfrm>
            <a:off x="6553581" y="4925384"/>
            <a:ext cx="915669"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ut</a:t>
            </a:r>
            <a:r>
              <a:rPr sz="1400" b="1" spc="-10" dirty="0">
                <a:solidFill>
                  <a:srgbClr val="FFFFFF"/>
                </a:solidFill>
                <a:latin typeface="Verdana"/>
                <a:cs typeface="Verdana"/>
              </a:rPr>
              <a:t>c</a:t>
            </a:r>
            <a:r>
              <a:rPr sz="1400" b="1" spc="-20" dirty="0">
                <a:solidFill>
                  <a:srgbClr val="FFFFFF"/>
                </a:solidFill>
                <a:latin typeface="Verdana"/>
                <a:cs typeface="Verdana"/>
              </a:rPr>
              <a:t>o</a:t>
            </a:r>
            <a:r>
              <a:rPr sz="1400" b="1" dirty="0">
                <a:solidFill>
                  <a:srgbClr val="FFFFFF"/>
                </a:solidFill>
                <a:latin typeface="Verdana"/>
                <a:cs typeface="Verdana"/>
              </a:rPr>
              <a:t>me</a:t>
            </a:r>
            <a:endParaRPr sz="1400">
              <a:latin typeface="Verdana"/>
              <a:cs typeface="Verdana"/>
            </a:endParaRPr>
          </a:p>
        </p:txBody>
      </p:sp>
      <p:sp>
        <p:nvSpPr>
          <p:cNvPr id="25" name="object 25"/>
          <p:cNvSpPr/>
          <p:nvPr/>
        </p:nvSpPr>
        <p:spPr>
          <a:xfrm>
            <a:off x="4394453" y="2870454"/>
            <a:ext cx="0" cy="179705"/>
          </a:xfrm>
          <a:custGeom>
            <a:avLst/>
            <a:gdLst/>
            <a:ahLst/>
            <a:cxnLst/>
            <a:rect l="l" t="t" r="r" b="b"/>
            <a:pathLst>
              <a:path h="179705">
                <a:moveTo>
                  <a:pt x="0" y="0"/>
                </a:moveTo>
                <a:lnTo>
                  <a:pt x="0" y="179450"/>
                </a:lnTo>
              </a:path>
            </a:pathLst>
          </a:custGeom>
          <a:ln w="25908">
            <a:solidFill>
              <a:srgbClr val="9A1A0E"/>
            </a:solidFill>
          </a:ln>
        </p:spPr>
        <p:txBody>
          <a:bodyPr wrap="square" lIns="0" tIns="0" rIns="0" bIns="0" rtlCol="0"/>
          <a:lstStyle/>
          <a:p>
            <a:endParaRPr/>
          </a:p>
        </p:txBody>
      </p:sp>
      <p:sp>
        <p:nvSpPr>
          <p:cNvPr id="26" name="object 26"/>
          <p:cNvSpPr/>
          <p:nvPr/>
        </p:nvSpPr>
        <p:spPr>
          <a:xfrm>
            <a:off x="4351020" y="3037332"/>
            <a:ext cx="86995" cy="86995"/>
          </a:xfrm>
          <a:custGeom>
            <a:avLst/>
            <a:gdLst/>
            <a:ahLst/>
            <a:cxnLst/>
            <a:rect l="l" t="t" r="r" b="b"/>
            <a:pathLst>
              <a:path w="86995" h="86994">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27" name="object 27"/>
          <p:cNvSpPr/>
          <p:nvPr/>
        </p:nvSpPr>
        <p:spPr>
          <a:xfrm>
            <a:off x="3323844" y="3147060"/>
            <a:ext cx="2252472" cy="1272539"/>
          </a:xfrm>
          <a:prstGeom prst="rect">
            <a:avLst/>
          </a:prstGeom>
          <a:blipFill>
            <a:blip r:embed="rId3" cstate="print"/>
            <a:stretch>
              <a:fillRect/>
            </a:stretch>
          </a:blipFill>
        </p:spPr>
        <p:txBody>
          <a:bodyPr wrap="square" lIns="0" tIns="0" rIns="0" bIns="0" rtlCol="0"/>
          <a:lstStyle/>
          <a:p>
            <a:endParaRPr/>
          </a:p>
        </p:txBody>
      </p:sp>
      <p:sp>
        <p:nvSpPr>
          <p:cNvPr id="28" name="object 28"/>
          <p:cNvSpPr txBox="1"/>
          <p:nvPr/>
        </p:nvSpPr>
        <p:spPr>
          <a:xfrm>
            <a:off x="3340608" y="3162300"/>
            <a:ext cx="2112645" cy="1134110"/>
          </a:xfrm>
          <a:prstGeom prst="rect">
            <a:avLst/>
          </a:prstGeom>
          <a:solidFill>
            <a:srgbClr val="CD8500"/>
          </a:solidFill>
          <a:ln w="12192">
            <a:solidFill>
              <a:srgbClr val="151515"/>
            </a:solidFill>
          </a:ln>
        </p:spPr>
        <p:txBody>
          <a:bodyPr vert="horz" wrap="square" lIns="0" tIns="0" rIns="0" bIns="0" rtlCol="0">
            <a:spAutoFit/>
          </a:bodyPr>
          <a:lstStyle/>
          <a:p>
            <a:pPr marL="9525" algn="ctr">
              <a:lnSpc>
                <a:spcPct val="100000"/>
              </a:lnSpc>
            </a:pPr>
            <a:r>
              <a:rPr sz="1400" b="1" spc="-10" dirty="0">
                <a:solidFill>
                  <a:srgbClr val="FFFFFF"/>
                </a:solidFill>
                <a:latin typeface="Verdana"/>
                <a:cs typeface="Verdana"/>
              </a:rPr>
              <a:t>T</a:t>
            </a:r>
            <a:r>
              <a:rPr sz="1400" b="1" spc="-15" dirty="0">
                <a:solidFill>
                  <a:srgbClr val="FFFFFF"/>
                </a:solidFill>
                <a:latin typeface="Verdana"/>
                <a:cs typeface="Verdana"/>
              </a:rPr>
              <a:t>a</a:t>
            </a:r>
            <a:r>
              <a:rPr sz="1400" b="1" spc="-20" dirty="0">
                <a:solidFill>
                  <a:srgbClr val="FFFFFF"/>
                </a:solidFill>
                <a:latin typeface="Verdana"/>
                <a:cs typeface="Verdana"/>
              </a:rPr>
              <a:t>s</a:t>
            </a:r>
            <a:r>
              <a:rPr sz="1400" b="1" spc="-10" dirty="0">
                <a:solidFill>
                  <a:srgbClr val="FFFFFF"/>
                </a:solidFill>
                <a:latin typeface="Verdana"/>
                <a:cs typeface="Verdana"/>
              </a:rPr>
              <a:t>k</a:t>
            </a:r>
            <a:r>
              <a:rPr sz="1400" b="1" dirty="0">
                <a:solidFill>
                  <a:srgbClr val="FFFFFF"/>
                </a:solidFill>
                <a:latin typeface="Verdana"/>
                <a:cs typeface="Verdana"/>
              </a:rPr>
              <a:t>s</a:t>
            </a:r>
            <a:endParaRPr sz="1400">
              <a:latin typeface="Verdana"/>
              <a:cs typeface="Verdana"/>
            </a:endParaRPr>
          </a:p>
        </p:txBody>
      </p:sp>
      <p:sp>
        <p:nvSpPr>
          <p:cNvPr id="29" name="object 29"/>
          <p:cNvSpPr/>
          <p:nvPr/>
        </p:nvSpPr>
        <p:spPr>
          <a:xfrm>
            <a:off x="3323844" y="2180844"/>
            <a:ext cx="2252472" cy="697991"/>
          </a:xfrm>
          <a:prstGeom prst="rect">
            <a:avLst/>
          </a:prstGeom>
          <a:blipFill>
            <a:blip r:embed="rId4" cstate="print"/>
            <a:stretch>
              <a:fillRect/>
            </a:stretch>
          </a:blipFill>
        </p:spPr>
        <p:txBody>
          <a:bodyPr wrap="square" lIns="0" tIns="0" rIns="0" bIns="0" rtlCol="0"/>
          <a:lstStyle/>
          <a:p>
            <a:endParaRPr/>
          </a:p>
        </p:txBody>
      </p:sp>
      <p:sp>
        <p:nvSpPr>
          <p:cNvPr id="30" name="object 30"/>
          <p:cNvSpPr/>
          <p:nvPr/>
        </p:nvSpPr>
        <p:spPr>
          <a:xfrm>
            <a:off x="3340608" y="2197607"/>
            <a:ext cx="2112010" cy="557530"/>
          </a:xfrm>
          <a:custGeom>
            <a:avLst/>
            <a:gdLst/>
            <a:ahLst/>
            <a:cxnLst/>
            <a:rect l="l" t="t" r="r" b="b"/>
            <a:pathLst>
              <a:path w="2112010" h="557530">
                <a:moveTo>
                  <a:pt x="0" y="557402"/>
                </a:moveTo>
                <a:lnTo>
                  <a:pt x="2111883" y="557402"/>
                </a:lnTo>
                <a:lnTo>
                  <a:pt x="2111883" y="0"/>
                </a:lnTo>
                <a:lnTo>
                  <a:pt x="0" y="0"/>
                </a:lnTo>
                <a:lnTo>
                  <a:pt x="0" y="557402"/>
                </a:lnTo>
                <a:close/>
              </a:path>
            </a:pathLst>
          </a:custGeom>
          <a:solidFill>
            <a:srgbClr val="CD8500"/>
          </a:solidFill>
        </p:spPr>
        <p:txBody>
          <a:bodyPr wrap="square" lIns="0" tIns="0" rIns="0" bIns="0" rtlCol="0"/>
          <a:lstStyle/>
          <a:p>
            <a:endParaRPr/>
          </a:p>
        </p:txBody>
      </p:sp>
      <p:sp>
        <p:nvSpPr>
          <p:cNvPr id="31" name="object 31"/>
          <p:cNvSpPr/>
          <p:nvPr/>
        </p:nvSpPr>
        <p:spPr>
          <a:xfrm>
            <a:off x="3340608" y="2197607"/>
            <a:ext cx="2112010" cy="557530"/>
          </a:xfrm>
          <a:custGeom>
            <a:avLst/>
            <a:gdLst/>
            <a:ahLst/>
            <a:cxnLst/>
            <a:rect l="l" t="t" r="r" b="b"/>
            <a:pathLst>
              <a:path w="2112010" h="557530">
                <a:moveTo>
                  <a:pt x="0" y="557402"/>
                </a:moveTo>
                <a:lnTo>
                  <a:pt x="2111883" y="557402"/>
                </a:lnTo>
                <a:lnTo>
                  <a:pt x="2111883" y="0"/>
                </a:lnTo>
                <a:lnTo>
                  <a:pt x="0" y="0"/>
                </a:lnTo>
                <a:lnTo>
                  <a:pt x="0" y="557402"/>
                </a:lnTo>
                <a:close/>
              </a:path>
            </a:pathLst>
          </a:custGeom>
          <a:ln w="12192">
            <a:solidFill>
              <a:srgbClr val="151515"/>
            </a:solidFill>
          </a:ln>
        </p:spPr>
        <p:txBody>
          <a:bodyPr wrap="square" lIns="0" tIns="0" rIns="0" bIns="0" rtlCol="0"/>
          <a:lstStyle/>
          <a:p>
            <a:endParaRPr/>
          </a:p>
        </p:txBody>
      </p:sp>
      <p:sp>
        <p:nvSpPr>
          <p:cNvPr id="32" name="object 32"/>
          <p:cNvSpPr txBox="1"/>
          <p:nvPr/>
        </p:nvSpPr>
        <p:spPr>
          <a:xfrm>
            <a:off x="3911600" y="2410149"/>
            <a:ext cx="969010"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bj</a:t>
            </a:r>
            <a:r>
              <a:rPr sz="1400" b="1" dirty="0">
                <a:solidFill>
                  <a:srgbClr val="FFFFFF"/>
                </a:solidFill>
                <a:latin typeface="Verdana"/>
                <a:cs typeface="Verdana"/>
              </a:rPr>
              <a:t>e</a:t>
            </a:r>
            <a:r>
              <a:rPr sz="1400" b="1" spc="5" dirty="0">
                <a:solidFill>
                  <a:srgbClr val="FFFFFF"/>
                </a:solidFill>
                <a:latin typeface="Verdana"/>
                <a:cs typeface="Verdana"/>
              </a:rPr>
              <a:t>c</a:t>
            </a:r>
            <a:r>
              <a:rPr sz="1400" b="1" spc="-5" dirty="0">
                <a:solidFill>
                  <a:srgbClr val="FFFFFF"/>
                </a:solidFill>
                <a:latin typeface="Verdana"/>
                <a:cs typeface="Verdana"/>
              </a:rPr>
              <a:t>t</a:t>
            </a:r>
            <a:r>
              <a:rPr sz="1400" b="1" spc="-15" dirty="0">
                <a:solidFill>
                  <a:srgbClr val="FFFFFF"/>
                </a:solidFill>
                <a:latin typeface="Verdana"/>
                <a:cs typeface="Verdana"/>
              </a:rPr>
              <a:t>ive</a:t>
            </a:r>
            <a:endParaRPr sz="1400">
              <a:latin typeface="Verdana"/>
              <a:cs typeface="Verdana"/>
            </a:endParaRPr>
          </a:p>
        </p:txBody>
      </p:sp>
      <p:sp>
        <p:nvSpPr>
          <p:cNvPr id="33" name="object 33"/>
          <p:cNvSpPr/>
          <p:nvPr/>
        </p:nvSpPr>
        <p:spPr>
          <a:xfrm>
            <a:off x="4394453" y="4408170"/>
            <a:ext cx="0" cy="179705"/>
          </a:xfrm>
          <a:custGeom>
            <a:avLst/>
            <a:gdLst/>
            <a:ahLst/>
            <a:cxnLst/>
            <a:rect l="l" t="t" r="r" b="b"/>
            <a:pathLst>
              <a:path h="179704">
                <a:moveTo>
                  <a:pt x="0" y="0"/>
                </a:moveTo>
                <a:lnTo>
                  <a:pt x="0" y="179450"/>
                </a:lnTo>
              </a:path>
            </a:pathLst>
          </a:custGeom>
          <a:ln w="25908">
            <a:solidFill>
              <a:srgbClr val="9A1A0E"/>
            </a:solidFill>
          </a:ln>
        </p:spPr>
        <p:txBody>
          <a:bodyPr wrap="square" lIns="0" tIns="0" rIns="0" bIns="0" rtlCol="0"/>
          <a:lstStyle/>
          <a:p>
            <a:endParaRPr/>
          </a:p>
        </p:txBody>
      </p:sp>
      <p:sp>
        <p:nvSpPr>
          <p:cNvPr id="34" name="object 34"/>
          <p:cNvSpPr/>
          <p:nvPr/>
        </p:nvSpPr>
        <p:spPr>
          <a:xfrm>
            <a:off x="4351020" y="4573523"/>
            <a:ext cx="86995" cy="86995"/>
          </a:xfrm>
          <a:custGeom>
            <a:avLst/>
            <a:gdLst/>
            <a:ahLst/>
            <a:cxnLst/>
            <a:rect l="l" t="t" r="r" b="b"/>
            <a:pathLst>
              <a:path w="86995" h="86995">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35" name="object 35"/>
          <p:cNvSpPr/>
          <p:nvPr/>
        </p:nvSpPr>
        <p:spPr>
          <a:xfrm>
            <a:off x="3311652" y="4695444"/>
            <a:ext cx="2252472" cy="697992"/>
          </a:xfrm>
          <a:prstGeom prst="rect">
            <a:avLst/>
          </a:prstGeom>
          <a:blipFill>
            <a:blip r:embed="rId4" cstate="print"/>
            <a:stretch>
              <a:fillRect/>
            </a:stretch>
          </a:blipFill>
        </p:spPr>
        <p:txBody>
          <a:bodyPr wrap="square" lIns="0" tIns="0" rIns="0" bIns="0" rtlCol="0"/>
          <a:lstStyle/>
          <a:p>
            <a:endParaRPr/>
          </a:p>
        </p:txBody>
      </p:sp>
      <p:sp>
        <p:nvSpPr>
          <p:cNvPr id="36" name="object 36"/>
          <p:cNvSpPr/>
          <p:nvPr/>
        </p:nvSpPr>
        <p:spPr>
          <a:xfrm>
            <a:off x="33268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solidFill>
            <a:srgbClr val="379FAD"/>
          </a:solidFill>
        </p:spPr>
        <p:txBody>
          <a:bodyPr wrap="square" lIns="0" tIns="0" rIns="0" bIns="0" rtlCol="0"/>
          <a:lstStyle/>
          <a:p>
            <a:endParaRPr/>
          </a:p>
        </p:txBody>
      </p:sp>
      <p:sp>
        <p:nvSpPr>
          <p:cNvPr id="37" name="object 37"/>
          <p:cNvSpPr/>
          <p:nvPr/>
        </p:nvSpPr>
        <p:spPr>
          <a:xfrm>
            <a:off x="33268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ln w="12192">
            <a:solidFill>
              <a:srgbClr val="151515"/>
            </a:solidFill>
          </a:ln>
        </p:spPr>
        <p:txBody>
          <a:bodyPr wrap="square" lIns="0" tIns="0" rIns="0" bIns="0" rtlCol="0"/>
          <a:lstStyle/>
          <a:p>
            <a:endParaRPr/>
          </a:p>
        </p:txBody>
      </p:sp>
      <p:sp>
        <p:nvSpPr>
          <p:cNvPr id="38" name="object 38"/>
          <p:cNvSpPr txBox="1"/>
          <p:nvPr/>
        </p:nvSpPr>
        <p:spPr>
          <a:xfrm>
            <a:off x="3924427" y="4925384"/>
            <a:ext cx="915669"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ut</a:t>
            </a:r>
            <a:r>
              <a:rPr sz="1400" b="1" spc="-10" dirty="0">
                <a:solidFill>
                  <a:srgbClr val="FFFFFF"/>
                </a:solidFill>
                <a:latin typeface="Verdana"/>
                <a:cs typeface="Verdana"/>
              </a:rPr>
              <a:t>c</a:t>
            </a:r>
            <a:r>
              <a:rPr sz="1400" b="1" spc="-20" dirty="0">
                <a:solidFill>
                  <a:srgbClr val="FFFFFF"/>
                </a:solidFill>
                <a:latin typeface="Verdana"/>
                <a:cs typeface="Verdana"/>
              </a:rPr>
              <a:t>o</a:t>
            </a:r>
            <a:r>
              <a:rPr sz="1400" b="1" dirty="0">
                <a:solidFill>
                  <a:srgbClr val="FFFFFF"/>
                </a:solidFill>
                <a:latin typeface="Verdana"/>
                <a:cs typeface="Verdana"/>
              </a:rPr>
              <a:t>me</a:t>
            </a:r>
            <a:endParaRPr sz="1400">
              <a:latin typeface="Verdana"/>
              <a:cs typeface="Verdana"/>
            </a:endParaRPr>
          </a:p>
        </p:txBody>
      </p:sp>
      <p:sp>
        <p:nvSpPr>
          <p:cNvPr id="39" name="object 39"/>
          <p:cNvSpPr/>
          <p:nvPr/>
        </p:nvSpPr>
        <p:spPr>
          <a:xfrm>
            <a:off x="758951" y="3147060"/>
            <a:ext cx="2252472" cy="1272539"/>
          </a:xfrm>
          <a:prstGeom prst="rect">
            <a:avLst/>
          </a:prstGeom>
          <a:blipFill>
            <a:blip r:embed="rId3" cstate="print"/>
            <a:stretch>
              <a:fillRect/>
            </a:stretch>
          </a:blipFill>
        </p:spPr>
        <p:txBody>
          <a:bodyPr wrap="square" lIns="0" tIns="0" rIns="0" bIns="0" rtlCol="0"/>
          <a:lstStyle/>
          <a:p>
            <a:endParaRPr/>
          </a:p>
        </p:txBody>
      </p:sp>
      <p:sp>
        <p:nvSpPr>
          <p:cNvPr id="40" name="object 40"/>
          <p:cNvSpPr txBox="1"/>
          <p:nvPr/>
        </p:nvSpPr>
        <p:spPr>
          <a:xfrm>
            <a:off x="774191" y="3162300"/>
            <a:ext cx="2113915" cy="1134110"/>
          </a:xfrm>
          <a:prstGeom prst="rect">
            <a:avLst/>
          </a:prstGeom>
          <a:solidFill>
            <a:srgbClr val="CD8500"/>
          </a:solidFill>
          <a:ln w="12192">
            <a:solidFill>
              <a:srgbClr val="151515"/>
            </a:solidFill>
          </a:ln>
        </p:spPr>
        <p:txBody>
          <a:bodyPr vert="horz" wrap="square" lIns="0" tIns="0" rIns="0" bIns="0" rtlCol="0">
            <a:spAutoFit/>
          </a:bodyPr>
          <a:lstStyle/>
          <a:p>
            <a:pPr marL="9525" algn="ctr">
              <a:lnSpc>
                <a:spcPct val="100000"/>
              </a:lnSpc>
            </a:pPr>
            <a:r>
              <a:rPr sz="1400" b="1" spc="-10" dirty="0">
                <a:solidFill>
                  <a:srgbClr val="FFFFFF"/>
                </a:solidFill>
                <a:latin typeface="Verdana"/>
                <a:cs typeface="Verdana"/>
              </a:rPr>
              <a:t>T</a:t>
            </a:r>
            <a:r>
              <a:rPr sz="1400" b="1" spc="-15" dirty="0">
                <a:solidFill>
                  <a:srgbClr val="FFFFFF"/>
                </a:solidFill>
                <a:latin typeface="Verdana"/>
                <a:cs typeface="Verdana"/>
              </a:rPr>
              <a:t>a</a:t>
            </a:r>
            <a:r>
              <a:rPr sz="1400" b="1" spc="-20" dirty="0">
                <a:solidFill>
                  <a:srgbClr val="FFFFFF"/>
                </a:solidFill>
                <a:latin typeface="Verdana"/>
                <a:cs typeface="Verdana"/>
              </a:rPr>
              <a:t>s</a:t>
            </a:r>
            <a:r>
              <a:rPr sz="1400" b="1" spc="-10" dirty="0">
                <a:solidFill>
                  <a:srgbClr val="FFFFFF"/>
                </a:solidFill>
                <a:latin typeface="Verdana"/>
                <a:cs typeface="Verdana"/>
              </a:rPr>
              <a:t>k</a:t>
            </a:r>
            <a:r>
              <a:rPr sz="1400" b="1" dirty="0">
                <a:solidFill>
                  <a:srgbClr val="FFFFFF"/>
                </a:solidFill>
                <a:latin typeface="Verdana"/>
                <a:cs typeface="Verdana"/>
              </a:rPr>
              <a:t>s</a:t>
            </a:r>
            <a:endParaRPr sz="1400">
              <a:latin typeface="Verdana"/>
              <a:cs typeface="Verdana"/>
            </a:endParaRPr>
          </a:p>
        </p:txBody>
      </p:sp>
      <p:sp>
        <p:nvSpPr>
          <p:cNvPr id="41" name="object 41"/>
          <p:cNvSpPr/>
          <p:nvPr/>
        </p:nvSpPr>
        <p:spPr>
          <a:xfrm>
            <a:off x="758951" y="2180844"/>
            <a:ext cx="2252472" cy="697991"/>
          </a:xfrm>
          <a:prstGeom prst="rect">
            <a:avLst/>
          </a:prstGeom>
          <a:blipFill>
            <a:blip r:embed="rId4" cstate="print"/>
            <a:stretch>
              <a:fillRect/>
            </a:stretch>
          </a:blipFill>
        </p:spPr>
        <p:txBody>
          <a:bodyPr wrap="square" lIns="0" tIns="0" rIns="0" bIns="0" rtlCol="0"/>
          <a:lstStyle/>
          <a:p>
            <a:endParaRPr/>
          </a:p>
        </p:txBody>
      </p:sp>
      <p:sp>
        <p:nvSpPr>
          <p:cNvPr id="42" name="object 42"/>
          <p:cNvSpPr/>
          <p:nvPr/>
        </p:nvSpPr>
        <p:spPr>
          <a:xfrm>
            <a:off x="774191" y="2197607"/>
            <a:ext cx="2113915" cy="557530"/>
          </a:xfrm>
          <a:custGeom>
            <a:avLst/>
            <a:gdLst/>
            <a:ahLst/>
            <a:cxnLst/>
            <a:rect l="l" t="t" r="r" b="b"/>
            <a:pathLst>
              <a:path w="2113915" h="557530">
                <a:moveTo>
                  <a:pt x="0" y="557402"/>
                </a:moveTo>
                <a:lnTo>
                  <a:pt x="2113407" y="557402"/>
                </a:lnTo>
                <a:lnTo>
                  <a:pt x="2113407" y="0"/>
                </a:lnTo>
                <a:lnTo>
                  <a:pt x="0" y="0"/>
                </a:lnTo>
                <a:lnTo>
                  <a:pt x="0" y="557402"/>
                </a:lnTo>
                <a:close/>
              </a:path>
            </a:pathLst>
          </a:custGeom>
          <a:solidFill>
            <a:srgbClr val="CD8500"/>
          </a:solidFill>
        </p:spPr>
        <p:txBody>
          <a:bodyPr wrap="square" lIns="0" tIns="0" rIns="0" bIns="0" rtlCol="0"/>
          <a:lstStyle/>
          <a:p>
            <a:endParaRPr/>
          </a:p>
        </p:txBody>
      </p:sp>
      <p:sp>
        <p:nvSpPr>
          <p:cNvPr id="43" name="object 43"/>
          <p:cNvSpPr/>
          <p:nvPr/>
        </p:nvSpPr>
        <p:spPr>
          <a:xfrm>
            <a:off x="774191" y="2197607"/>
            <a:ext cx="2113915" cy="557530"/>
          </a:xfrm>
          <a:custGeom>
            <a:avLst/>
            <a:gdLst/>
            <a:ahLst/>
            <a:cxnLst/>
            <a:rect l="l" t="t" r="r" b="b"/>
            <a:pathLst>
              <a:path w="2113915" h="557530">
                <a:moveTo>
                  <a:pt x="0" y="557402"/>
                </a:moveTo>
                <a:lnTo>
                  <a:pt x="2113407" y="557402"/>
                </a:lnTo>
                <a:lnTo>
                  <a:pt x="2113407" y="0"/>
                </a:lnTo>
                <a:lnTo>
                  <a:pt x="0" y="0"/>
                </a:lnTo>
                <a:lnTo>
                  <a:pt x="0" y="557402"/>
                </a:lnTo>
                <a:close/>
              </a:path>
            </a:pathLst>
          </a:custGeom>
          <a:ln w="12192">
            <a:solidFill>
              <a:srgbClr val="151515"/>
            </a:solidFill>
          </a:ln>
        </p:spPr>
        <p:txBody>
          <a:bodyPr wrap="square" lIns="0" tIns="0" rIns="0" bIns="0" rtlCol="0"/>
          <a:lstStyle/>
          <a:p>
            <a:endParaRPr/>
          </a:p>
        </p:txBody>
      </p:sp>
      <p:sp>
        <p:nvSpPr>
          <p:cNvPr id="44" name="object 44"/>
          <p:cNvSpPr txBox="1"/>
          <p:nvPr/>
        </p:nvSpPr>
        <p:spPr>
          <a:xfrm>
            <a:off x="1345819" y="2410149"/>
            <a:ext cx="969010"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bj</a:t>
            </a:r>
            <a:r>
              <a:rPr sz="1400" b="1" dirty="0">
                <a:solidFill>
                  <a:srgbClr val="FFFFFF"/>
                </a:solidFill>
                <a:latin typeface="Verdana"/>
                <a:cs typeface="Verdana"/>
              </a:rPr>
              <a:t>e</a:t>
            </a:r>
            <a:r>
              <a:rPr sz="1400" b="1" spc="5" dirty="0">
                <a:solidFill>
                  <a:srgbClr val="FFFFFF"/>
                </a:solidFill>
                <a:latin typeface="Verdana"/>
                <a:cs typeface="Verdana"/>
              </a:rPr>
              <a:t>c</a:t>
            </a:r>
            <a:r>
              <a:rPr sz="1400" b="1" spc="-5" dirty="0">
                <a:solidFill>
                  <a:srgbClr val="FFFFFF"/>
                </a:solidFill>
                <a:latin typeface="Verdana"/>
                <a:cs typeface="Verdana"/>
              </a:rPr>
              <a:t>t</a:t>
            </a:r>
            <a:r>
              <a:rPr sz="1400" b="1" spc="-15" dirty="0">
                <a:solidFill>
                  <a:srgbClr val="FFFFFF"/>
                </a:solidFill>
                <a:latin typeface="Verdana"/>
                <a:cs typeface="Verdana"/>
              </a:rPr>
              <a:t>ive</a:t>
            </a:r>
            <a:endParaRPr sz="1400">
              <a:latin typeface="Verdana"/>
              <a:cs typeface="Verdana"/>
            </a:endParaRPr>
          </a:p>
        </p:txBody>
      </p:sp>
      <p:sp>
        <p:nvSpPr>
          <p:cNvPr id="45" name="object 45"/>
          <p:cNvSpPr/>
          <p:nvPr/>
        </p:nvSpPr>
        <p:spPr>
          <a:xfrm>
            <a:off x="1841754" y="2870454"/>
            <a:ext cx="0" cy="179705"/>
          </a:xfrm>
          <a:custGeom>
            <a:avLst/>
            <a:gdLst/>
            <a:ahLst/>
            <a:cxnLst/>
            <a:rect l="l" t="t" r="r" b="b"/>
            <a:pathLst>
              <a:path h="179705">
                <a:moveTo>
                  <a:pt x="0" y="0"/>
                </a:moveTo>
                <a:lnTo>
                  <a:pt x="0" y="179450"/>
                </a:lnTo>
              </a:path>
            </a:pathLst>
          </a:custGeom>
          <a:ln w="25908">
            <a:solidFill>
              <a:srgbClr val="9A1A0E"/>
            </a:solidFill>
          </a:ln>
        </p:spPr>
        <p:txBody>
          <a:bodyPr wrap="square" lIns="0" tIns="0" rIns="0" bIns="0" rtlCol="0"/>
          <a:lstStyle/>
          <a:p>
            <a:endParaRPr/>
          </a:p>
        </p:txBody>
      </p:sp>
      <p:sp>
        <p:nvSpPr>
          <p:cNvPr id="46" name="object 46"/>
          <p:cNvSpPr/>
          <p:nvPr/>
        </p:nvSpPr>
        <p:spPr>
          <a:xfrm>
            <a:off x="1798320" y="3037332"/>
            <a:ext cx="86995" cy="86995"/>
          </a:xfrm>
          <a:custGeom>
            <a:avLst/>
            <a:gdLst/>
            <a:ahLst/>
            <a:cxnLst/>
            <a:rect l="l" t="t" r="r" b="b"/>
            <a:pathLst>
              <a:path w="86994" h="86994">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47" name="object 47"/>
          <p:cNvSpPr/>
          <p:nvPr/>
        </p:nvSpPr>
        <p:spPr>
          <a:xfrm>
            <a:off x="1841754" y="4408170"/>
            <a:ext cx="0" cy="179705"/>
          </a:xfrm>
          <a:custGeom>
            <a:avLst/>
            <a:gdLst/>
            <a:ahLst/>
            <a:cxnLst/>
            <a:rect l="l" t="t" r="r" b="b"/>
            <a:pathLst>
              <a:path h="179704">
                <a:moveTo>
                  <a:pt x="0" y="0"/>
                </a:moveTo>
                <a:lnTo>
                  <a:pt x="0" y="179450"/>
                </a:lnTo>
              </a:path>
            </a:pathLst>
          </a:custGeom>
          <a:ln w="25908">
            <a:solidFill>
              <a:srgbClr val="9A1A0E"/>
            </a:solidFill>
          </a:ln>
        </p:spPr>
        <p:txBody>
          <a:bodyPr wrap="square" lIns="0" tIns="0" rIns="0" bIns="0" rtlCol="0"/>
          <a:lstStyle/>
          <a:p>
            <a:endParaRPr/>
          </a:p>
        </p:txBody>
      </p:sp>
      <p:sp>
        <p:nvSpPr>
          <p:cNvPr id="48" name="object 48"/>
          <p:cNvSpPr/>
          <p:nvPr/>
        </p:nvSpPr>
        <p:spPr>
          <a:xfrm>
            <a:off x="1798320" y="4573523"/>
            <a:ext cx="86995" cy="86995"/>
          </a:xfrm>
          <a:custGeom>
            <a:avLst/>
            <a:gdLst/>
            <a:ahLst/>
            <a:cxnLst/>
            <a:rect l="l" t="t" r="r" b="b"/>
            <a:pathLst>
              <a:path w="86994" h="86995">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49" name="object 49"/>
          <p:cNvSpPr/>
          <p:nvPr/>
        </p:nvSpPr>
        <p:spPr>
          <a:xfrm>
            <a:off x="784859" y="4695444"/>
            <a:ext cx="2250948" cy="697992"/>
          </a:xfrm>
          <a:prstGeom prst="rect">
            <a:avLst/>
          </a:prstGeom>
          <a:blipFill>
            <a:blip r:embed="rId4" cstate="print"/>
            <a:stretch>
              <a:fillRect/>
            </a:stretch>
          </a:blipFill>
        </p:spPr>
        <p:txBody>
          <a:bodyPr wrap="square" lIns="0" tIns="0" rIns="0" bIns="0" rtlCol="0"/>
          <a:lstStyle/>
          <a:p>
            <a:endParaRPr/>
          </a:p>
        </p:txBody>
      </p:sp>
      <p:sp>
        <p:nvSpPr>
          <p:cNvPr id="50" name="object 50"/>
          <p:cNvSpPr/>
          <p:nvPr/>
        </p:nvSpPr>
        <p:spPr>
          <a:xfrm>
            <a:off x="800100" y="4712208"/>
            <a:ext cx="2112010" cy="557530"/>
          </a:xfrm>
          <a:custGeom>
            <a:avLst/>
            <a:gdLst/>
            <a:ahLst/>
            <a:cxnLst/>
            <a:rect l="l" t="t" r="r" b="b"/>
            <a:pathLst>
              <a:path w="2112010" h="557529">
                <a:moveTo>
                  <a:pt x="0" y="557402"/>
                </a:moveTo>
                <a:lnTo>
                  <a:pt x="2111883" y="557402"/>
                </a:lnTo>
                <a:lnTo>
                  <a:pt x="2111883" y="0"/>
                </a:lnTo>
                <a:lnTo>
                  <a:pt x="0" y="0"/>
                </a:lnTo>
                <a:lnTo>
                  <a:pt x="0" y="557402"/>
                </a:lnTo>
                <a:close/>
              </a:path>
            </a:pathLst>
          </a:custGeom>
          <a:solidFill>
            <a:srgbClr val="379FAD"/>
          </a:solidFill>
        </p:spPr>
        <p:txBody>
          <a:bodyPr wrap="square" lIns="0" tIns="0" rIns="0" bIns="0" rtlCol="0"/>
          <a:lstStyle/>
          <a:p>
            <a:endParaRPr/>
          </a:p>
        </p:txBody>
      </p:sp>
      <p:sp>
        <p:nvSpPr>
          <p:cNvPr id="51" name="object 51"/>
          <p:cNvSpPr/>
          <p:nvPr/>
        </p:nvSpPr>
        <p:spPr>
          <a:xfrm>
            <a:off x="800100" y="4712208"/>
            <a:ext cx="2112010" cy="557530"/>
          </a:xfrm>
          <a:custGeom>
            <a:avLst/>
            <a:gdLst/>
            <a:ahLst/>
            <a:cxnLst/>
            <a:rect l="l" t="t" r="r" b="b"/>
            <a:pathLst>
              <a:path w="2112010" h="557529">
                <a:moveTo>
                  <a:pt x="0" y="557402"/>
                </a:moveTo>
                <a:lnTo>
                  <a:pt x="2111883" y="557402"/>
                </a:lnTo>
                <a:lnTo>
                  <a:pt x="2111883" y="0"/>
                </a:lnTo>
                <a:lnTo>
                  <a:pt x="0" y="0"/>
                </a:lnTo>
                <a:lnTo>
                  <a:pt x="0" y="557402"/>
                </a:lnTo>
                <a:close/>
              </a:path>
            </a:pathLst>
          </a:custGeom>
          <a:ln w="12191">
            <a:solidFill>
              <a:srgbClr val="151515"/>
            </a:solidFill>
          </a:ln>
        </p:spPr>
        <p:txBody>
          <a:bodyPr wrap="square" lIns="0" tIns="0" rIns="0" bIns="0" rtlCol="0"/>
          <a:lstStyle/>
          <a:p>
            <a:endParaRPr/>
          </a:p>
        </p:txBody>
      </p:sp>
      <p:sp>
        <p:nvSpPr>
          <p:cNvPr id="52" name="object 52"/>
          <p:cNvSpPr txBox="1"/>
          <p:nvPr/>
        </p:nvSpPr>
        <p:spPr>
          <a:xfrm>
            <a:off x="1396746" y="4925384"/>
            <a:ext cx="916305"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ut</a:t>
            </a:r>
            <a:r>
              <a:rPr sz="1400" b="1" spc="-10" dirty="0">
                <a:solidFill>
                  <a:srgbClr val="FFFFFF"/>
                </a:solidFill>
                <a:latin typeface="Verdana"/>
                <a:cs typeface="Verdana"/>
              </a:rPr>
              <a:t>c</a:t>
            </a:r>
            <a:r>
              <a:rPr sz="1400" b="1" spc="-20" dirty="0">
                <a:solidFill>
                  <a:srgbClr val="FFFFFF"/>
                </a:solidFill>
                <a:latin typeface="Verdana"/>
                <a:cs typeface="Verdana"/>
              </a:rPr>
              <a:t>o</a:t>
            </a:r>
            <a:r>
              <a:rPr sz="1400" b="1" dirty="0">
                <a:solidFill>
                  <a:srgbClr val="FFFFFF"/>
                </a:solidFill>
                <a:latin typeface="Verdana"/>
                <a:cs typeface="Verdana"/>
              </a:rPr>
              <a:t>me</a:t>
            </a:r>
            <a:endParaRPr sz="1400">
              <a:latin typeface="Verdana"/>
              <a:cs typeface="Verdana"/>
            </a:endParaRPr>
          </a:p>
        </p:txBody>
      </p:sp>
      <p:sp>
        <p:nvSpPr>
          <p:cNvPr id="53" name="object 53"/>
          <p:cNvSpPr/>
          <p:nvPr/>
        </p:nvSpPr>
        <p:spPr>
          <a:xfrm>
            <a:off x="2958083" y="1495044"/>
            <a:ext cx="2997708" cy="597408"/>
          </a:xfrm>
          <a:prstGeom prst="rect">
            <a:avLst/>
          </a:prstGeom>
          <a:blipFill>
            <a:blip r:embed="rId5" cstate="print"/>
            <a:stretch>
              <a:fillRect/>
            </a:stretch>
          </a:blipFill>
        </p:spPr>
        <p:txBody>
          <a:bodyPr wrap="square" lIns="0" tIns="0" rIns="0" bIns="0" rtlCol="0"/>
          <a:lstStyle/>
          <a:p>
            <a:endParaRPr/>
          </a:p>
        </p:txBody>
      </p:sp>
      <p:sp>
        <p:nvSpPr>
          <p:cNvPr id="54" name="object 54"/>
          <p:cNvSpPr txBox="1"/>
          <p:nvPr/>
        </p:nvSpPr>
        <p:spPr>
          <a:xfrm>
            <a:off x="2973323" y="1510283"/>
            <a:ext cx="2857500" cy="457200"/>
          </a:xfrm>
          <a:prstGeom prst="rect">
            <a:avLst/>
          </a:prstGeom>
          <a:solidFill>
            <a:srgbClr val="CD8500"/>
          </a:solidFill>
          <a:ln w="12192">
            <a:solidFill>
              <a:srgbClr val="151515"/>
            </a:solidFill>
          </a:ln>
        </p:spPr>
        <p:txBody>
          <a:bodyPr vert="horz" wrap="square" lIns="0" tIns="0" rIns="0" bIns="0" rtlCol="0">
            <a:spAutoFit/>
          </a:bodyPr>
          <a:lstStyle/>
          <a:p>
            <a:pPr marL="13970" algn="ctr">
              <a:lnSpc>
                <a:spcPct val="100000"/>
              </a:lnSpc>
            </a:pPr>
            <a:r>
              <a:rPr sz="1600" b="1" i="1" spc="-25" dirty="0">
                <a:solidFill>
                  <a:srgbClr val="FFFFFF"/>
                </a:solidFill>
                <a:latin typeface="Verdana"/>
                <a:cs typeface="Verdana"/>
              </a:rPr>
              <a:t>G</a:t>
            </a:r>
            <a:r>
              <a:rPr sz="1600" b="1" i="1" spc="-30" dirty="0">
                <a:solidFill>
                  <a:srgbClr val="FFFFFF"/>
                </a:solidFill>
                <a:latin typeface="Verdana"/>
                <a:cs typeface="Verdana"/>
              </a:rPr>
              <a:t>o</a:t>
            </a:r>
            <a:r>
              <a:rPr sz="1600" b="1" i="1" spc="-25" dirty="0">
                <a:solidFill>
                  <a:srgbClr val="FFFFFF"/>
                </a:solidFill>
                <a:latin typeface="Verdana"/>
                <a:cs typeface="Verdana"/>
              </a:rPr>
              <a:t>a</a:t>
            </a:r>
            <a:r>
              <a:rPr sz="1600" b="1" i="1" spc="-10" dirty="0">
                <a:solidFill>
                  <a:srgbClr val="FFFFFF"/>
                </a:solidFill>
                <a:latin typeface="Verdana"/>
                <a:cs typeface="Verdana"/>
              </a:rPr>
              <a:t>l</a:t>
            </a:r>
            <a:endParaRPr sz="1600">
              <a:latin typeface="Verdana"/>
              <a:cs typeface="Verdana"/>
            </a:endParaRPr>
          </a:p>
        </p:txBody>
      </p:sp>
      <p:sp>
        <p:nvSpPr>
          <p:cNvPr id="55" name="object 55"/>
          <p:cNvSpPr/>
          <p:nvPr/>
        </p:nvSpPr>
        <p:spPr>
          <a:xfrm>
            <a:off x="2958083" y="5471159"/>
            <a:ext cx="3002280" cy="595884"/>
          </a:xfrm>
          <a:prstGeom prst="rect">
            <a:avLst/>
          </a:prstGeom>
          <a:blipFill>
            <a:blip r:embed="rId6" cstate="print"/>
            <a:stretch>
              <a:fillRect/>
            </a:stretch>
          </a:blipFill>
        </p:spPr>
        <p:txBody>
          <a:bodyPr wrap="square" lIns="0" tIns="0" rIns="0" bIns="0" rtlCol="0"/>
          <a:lstStyle/>
          <a:p>
            <a:endParaRPr/>
          </a:p>
        </p:txBody>
      </p:sp>
      <p:sp>
        <p:nvSpPr>
          <p:cNvPr id="56" name="object 56"/>
          <p:cNvSpPr txBox="1"/>
          <p:nvPr/>
        </p:nvSpPr>
        <p:spPr>
          <a:xfrm>
            <a:off x="2973323" y="5486400"/>
            <a:ext cx="2863850" cy="457200"/>
          </a:xfrm>
          <a:prstGeom prst="rect">
            <a:avLst/>
          </a:prstGeom>
          <a:solidFill>
            <a:srgbClr val="379FAD"/>
          </a:solidFill>
          <a:ln w="12192">
            <a:solidFill>
              <a:srgbClr val="151515"/>
            </a:solidFill>
          </a:ln>
        </p:spPr>
        <p:txBody>
          <a:bodyPr vert="horz" wrap="square" lIns="0" tIns="0" rIns="0" bIns="0" rtlCol="0">
            <a:spAutoFit/>
          </a:bodyPr>
          <a:lstStyle/>
          <a:p>
            <a:pPr marL="824230">
              <a:lnSpc>
                <a:spcPct val="100000"/>
              </a:lnSpc>
            </a:pPr>
            <a:r>
              <a:rPr sz="1600" b="1" i="1" spc="-15" dirty="0">
                <a:solidFill>
                  <a:srgbClr val="FFFFFF"/>
                </a:solidFill>
                <a:latin typeface="Verdana"/>
                <a:cs typeface="Verdana"/>
              </a:rPr>
              <a:t>E</a:t>
            </a:r>
            <a:r>
              <a:rPr sz="1600" b="1" i="1" spc="-35" dirty="0">
                <a:solidFill>
                  <a:srgbClr val="FFFFFF"/>
                </a:solidFill>
                <a:latin typeface="Verdana"/>
                <a:cs typeface="Verdana"/>
              </a:rPr>
              <a:t>v</a:t>
            </a:r>
            <a:r>
              <a:rPr sz="1600" b="1" i="1" spc="-25" dirty="0">
                <a:solidFill>
                  <a:srgbClr val="FFFFFF"/>
                </a:solidFill>
                <a:latin typeface="Verdana"/>
                <a:cs typeface="Verdana"/>
              </a:rPr>
              <a:t>a</a:t>
            </a:r>
            <a:r>
              <a:rPr sz="1600" b="1" i="1" spc="-30" dirty="0">
                <a:solidFill>
                  <a:srgbClr val="FFFFFF"/>
                </a:solidFill>
                <a:latin typeface="Verdana"/>
                <a:cs typeface="Verdana"/>
              </a:rPr>
              <a:t>l</a:t>
            </a:r>
            <a:r>
              <a:rPr sz="1600" b="1" i="1" spc="-20" dirty="0">
                <a:solidFill>
                  <a:srgbClr val="FFFFFF"/>
                </a:solidFill>
                <a:latin typeface="Verdana"/>
                <a:cs typeface="Verdana"/>
              </a:rPr>
              <a:t>uat</a:t>
            </a:r>
            <a:r>
              <a:rPr sz="1600" b="1" i="1" spc="-30" dirty="0">
                <a:solidFill>
                  <a:srgbClr val="FFFFFF"/>
                </a:solidFill>
                <a:latin typeface="Verdana"/>
                <a:cs typeface="Verdana"/>
              </a:rPr>
              <a:t>io</a:t>
            </a:r>
            <a:r>
              <a:rPr sz="1600" b="1" i="1" spc="-15" dirty="0">
                <a:solidFill>
                  <a:srgbClr val="FFFFFF"/>
                </a:solidFill>
                <a:latin typeface="Verdana"/>
                <a:cs typeface="Verdana"/>
              </a:rPr>
              <a:t>n</a:t>
            </a:r>
            <a:endParaRPr sz="1600">
              <a:latin typeface="Verdana"/>
              <a:cs typeface="Verdan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85800" y="413969"/>
            <a:ext cx="5368023" cy="492443"/>
          </a:xfrm>
          <a:prstGeom prst="rect">
            <a:avLst/>
          </a:prstGeom>
        </p:spPr>
        <p:txBody>
          <a:bodyPr vert="horz" wrap="square" lIns="0" tIns="0" rIns="0" bIns="0" rtlCol="0">
            <a:spAutoFit/>
          </a:bodyPr>
          <a:lstStyle/>
          <a:p>
            <a:pPr marL="12700">
              <a:lnSpc>
                <a:spcPct val="100000"/>
              </a:lnSpc>
            </a:pPr>
            <a:r>
              <a:rPr sz="3200" spc="-15" dirty="0">
                <a:latin typeface="Calibri"/>
                <a:cs typeface="Calibri"/>
              </a:rPr>
              <a:t>Res</a:t>
            </a:r>
            <a:r>
              <a:rPr sz="3200" spc="-5" dirty="0">
                <a:latin typeface="Calibri"/>
                <a:cs typeface="Calibri"/>
              </a:rPr>
              <a:t>e</a:t>
            </a:r>
            <a:r>
              <a:rPr sz="3200" spc="-15" dirty="0">
                <a:latin typeface="Calibri"/>
                <a:cs typeface="Calibri"/>
              </a:rPr>
              <a:t>a</a:t>
            </a:r>
            <a:r>
              <a:rPr sz="3200" spc="-5" dirty="0">
                <a:latin typeface="Calibri"/>
                <a:cs typeface="Calibri"/>
              </a:rPr>
              <a:t>r</a:t>
            </a:r>
            <a:r>
              <a:rPr sz="3200" dirty="0">
                <a:latin typeface="Calibri"/>
                <a:cs typeface="Calibri"/>
              </a:rPr>
              <a:t>ch</a:t>
            </a:r>
            <a:r>
              <a:rPr sz="3200" spc="-20" dirty="0">
                <a:latin typeface="Calibri"/>
                <a:cs typeface="Calibri"/>
              </a:rPr>
              <a:t> D</a:t>
            </a:r>
            <a:r>
              <a:rPr sz="3200" spc="-10" dirty="0">
                <a:latin typeface="Calibri"/>
                <a:cs typeface="Calibri"/>
              </a:rPr>
              <a:t>e</a:t>
            </a:r>
            <a:r>
              <a:rPr sz="3200" spc="-15" dirty="0">
                <a:latin typeface="Calibri"/>
                <a:cs typeface="Calibri"/>
              </a:rPr>
              <a:t>ve</a:t>
            </a:r>
            <a:r>
              <a:rPr sz="3200" spc="-5" dirty="0">
                <a:latin typeface="Calibri"/>
                <a:cs typeface="Calibri"/>
              </a:rPr>
              <a:t>lopm</a:t>
            </a:r>
            <a:r>
              <a:rPr sz="3200" spc="10" dirty="0">
                <a:latin typeface="Calibri"/>
                <a:cs typeface="Calibri"/>
              </a:rPr>
              <a:t>e</a:t>
            </a:r>
            <a:r>
              <a:rPr sz="3200" spc="-5" dirty="0">
                <a:latin typeface="Calibri"/>
                <a:cs typeface="Calibri"/>
              </a:rPr>
              <a:t>n</a:t>
            </a:r>
            <a:r>
              <a:rPr sz="3200" dirty="0">
                <a:latin typeface="Calibri"/>
                <a:cs typeface="Calibri"/>
              </a:rPr>
              <a:t>t </a:t>
            </a:r>
            <a:r>
              <a:rPr sz="3200" spc="5" dirty="0">
                <a:latin typeface="Calibri"/>
                <a:cs typeface="Calibri"/>
              </a:rPr>
              <a:t>S</a:t>
            </a:r>
            <a:r>
              <a:rPr sz="3200" spc="-5" dirty="0">
                <a:latin typeface="Calibri"/>
                <a:cs typeface="Calibri"/>
              </a:rPr>
              <a:t>up</a:t>
            </a:r>
            <a:r>
              <a:rPr sz="3200" dirty="0">
                <a:latin typeface="Calibri"/>
                <a:cs typeface="Calibri"/>
              </a:rPr>
              <a:t>p</a:t>
            </a:r>
            <a:r>
              <a:rPr sz="3200" spc="-15" dirty="0">
                <a:latin typeface="Calibri"/>
                <a:cs typeface="Calibri"/>
              </a:rPr>
              <a:t>ort</a:t>
            </a:r>
            <a:endParaRPr sz="3200" dirty="0">
              <a:latin typeface="Calibri"/>
              <a:cs typeface="Calibri"/>
            </a:endParaRPr>
          </a:p>
        </p:txBody>
      </p:sp>
      <p:sp>
        <p:nvSpPr>
          <p:cNvPr id="3" name="object 3"/>
          <p:cNvSpPr txBox="1"/>
          <p:nvPr/>
        </p:nvSpPr>
        <p:spPr>
          <a:xfrm>
            <a:off x="6653530" y="6489141"/>
            <a:ext cx="141605" cy="254000"/>
          </a:xfrm>
          <a:prstGeom prst="rect">
            <a:avLst/>
          </a:prstGeom>
        </p:spPr>
        <p:txBody>
          <a:bodyPr vert="horz" wrap="square" lIns="0" tIns="0" rIns="0" bIns="0" rtlCol="0">
            <a:spAutoFit/>
          </a:bodyPr>
          <a:lstStyle/>
          <a:p>
            <a:pPr marL="12700">
              <a:lnSpc>
                <a:spcPct val="100000"/>
              </a:lnSpc>
            </a:pPr>
            <a:r>
              <a:rPr sz="1800" spc="-10" dirty="0">
                <a:latin typeface="Calibri"/>
                <a:cs typeface="Calibri"/>
              </a:rPr>
              <a:t>2</a:t>
            </a:r>
            <a:endParaRPr sz="1800">
              <a:latin typeface="Calibri"/>
              <a:cs typeface="Calibri"/>
            </a:endParaRPr>
          </a:p>
        </p:txBody>
      </p:sp>
      <p:sp>
        <p:nvSpPr>
          <p:cNvPr id="4" name="object 4"/>
          <p:cNvSpPr/>
          <p:nvPr/>
        </p:nvSpPr>
        <p:spPr>
          <a:xfrm>
            <a:off x="1246632" y="1444752"/>
            <a:ext cx="967740" cy="135636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599432" y="1420367"/>
            <a:ext cx="947927" cy="1325879"/>
          </a:xfrm>
          <a:prstGeom prst="rect">
            <a:avLst/>
          </a:prstGeom>
          <a:blipFill>
            <a:blip r:embed="rId4" cstate="print"/>
            <a:stretch>
              <a:fillRect/>
            </a:stretch>
          </a:blipFill>
        </p:spPr>
        <p:txBody>
          <a:bodyPr wrap="square" lIns="0" tIns="0" rIns="0" bIns="0" rtlCol="0"/>
          <a:lstStyle/>
          <a:p>
            <a:endParaRPr/>
          </a:p>
        </p:txBody>
      </p:sp>
      <p:sp>
        <p:nvSpPr>
          <p:cNvPr id="6" name="object 6"/>
          <p:cNvSpPr txBox="1">
            <a:spLocks noGrp="1"/>
          </p:cNvSpPr>
          <p:nvPr>
            <p:ph sz="half" idx="3"/>
          </p:nvPr>
        </p:nvSpPr>
        <p:spPr>
          <a:prstGeom prst="rect">
            <a:avLst/>
          </a:prstGeom>
        </p:spPr>
        <p:txBody>
          <a:bodyPr vert="horz" wrap="square" lIns="0" tIns="0" rIns="0" bIns="0" rtlCol="0">
            <a:spAutoFit/>
          </a:bodyPr>
          <a:lstStyle/>
          <a:p>
            <a:pPr marL="36195" marR="1190625" algn="ctr">
              <a:lnSpc>
                <a:spcPct val="100699"/>
              </a:lnSpc>
            </a:pPr>
            <a:r>
              <a:rPr b="1" i="0" dirty="0">
                <a:latin typeface="Calibri"/>
                <a:cs typeface="Calibri"/>
              </a:rPr>
              <a:t>Co</a:t>
            </a:r>
            <a:r>
              <a:rPr b="1" i="0" spc="5" dirty="0">
                <a:latin typeface="Calibri"/>
                <a:cs typeface="Calibri"/>
              </a:rPr>
              <a:t>n</a:t>
            </a:r>
            <a:r>
              <a:rPr b="1" i="0" spc="-30" dirty="0">
                <a:latin typeface="Calibri"/>
                <a:cs typeface="Calibri"/>
              </a:rPr>
              <a:t>r</a:t>
            </a:r>
            <a:r>
              <a:rPr b="1" i="0" dirty="0">
                <a:latin typeface="Calibri"/>
                <a:cs typeface="Calibri"/>
              </a:rPr>
              <a:t>ad Mo</a:t>
            </a:r>
            <a:r>
              <a:rPr b="1" i="0" spc="5" dirty="0">
                <a:latin typeface="Calibri"/>
                <a:cs typeface="Calibri"/>
              </a:rPr>
              <a:t>n</a:t>
            </a:r>
            <a:r>
              <a:rPr b="1" i="0" dirty="0">
                <a:latin typeface="Calibri"/>
                <a:cs typeface="Calibri"/>
              </a:rPr>
              <a:t>s</a:t>
            </a:r>
            <a:r>
              <a:rPr b="1" i="0" spc="5" dirty="0">
                <a:latin typeface="Calibri"/>
                <a:cs typeface="Calibri"/>
              </a:rPr>
              <a:t>o</a:t>
            </a:r>
            <a:r>
              <a:rPr b="1" i="0" dirty="0">
                <a:latin typeface="Calibri"/>
                <a:cs typeface="Calibri"/>
              </a:rPr>
              <a:t>n </a:t>
            </a:r>
            <a:r>
              <a:rPr spc="-15" dirty="0"/>
              <a:t>S</a:t>
            </a:r>
            <a:r>
              <a:rPr spc="-5" dirty="0"/>
              <a:t>TE</a:t>
            </a:r>
            <a:r>
              <a:rPr dirty="0"/>
              <a:t>M</a:t>
            </a:r>
            <a:r>
              <a:rPr spc="25" dirty="0"/>
              <a:t> </a:t>
            </a:r>
            <a:r>
              <a:rPr spc="-30" dirty="0"/>
              <a:t>R</a:t>
            </a:r>
            <a:r>
              <a:rPr dirty="0"/>
              <a:t>esearch D</a:t>
            </a:r>
            <a:r>
              <a:rPr spc="-15" dirty="0"/>
              <a:t>e</a:t>
            </a:r>
            <a:r>
              <a:rPr spc="-10" dirty="0"/>
              <a:t>v</a:t>
            </a:r>
            <a:r>
              <a:rPr dirty="0"/>
              <a:t>elop</a:t>
            </a:r>
            <a:r>
              <a:rPr spc="-10" dirty="0"/>
              <a:t>m</a:t>
            </a:r>
            <a:r>
              <a:rPr dirty="0"/>
              <a:t>e</a:t>
            </a:r>
            <a:r>
              <a:rPr spc="-15" dirty="0"/>
              <a:t>n</a:t>
            </a:r>
            <a:r>
              <a:rPr dirty="0"/>
              <a:t>t</a:t>
            </a:r>
          </a:p>
          <a:p>
            <a:pPr marL="36195">
              <a:lnSpc>
                <a:spcPct val="100000"/>
              </a:lnSpc>
              <a:spcBef>
                <a:spcPts val="10"/>
              </a:spcBef>
            </a:pPr>
            <a:r>
              <a:rPr i="0" dirty="0">
                <a:latin typeface="Calibri"/>
                <a:cs typeface="Calibri"/>
              </a:rPr>
              <a:t>275</a:t>
            </a:r>
            <a:r>
              <a:rPr i="0" spc="10" dirty="0">
                <a:latin typeface="Calibri"/>
                <a:cs typeface="Calibri"/>
              </a:rPr>
              <a:t> </a:t>
            </a:r>
            <a:r>
              <a:rPr i="0" spc="5" dirty="0">
                <a:latin typeface="Calibri"/>
                <a:cs typeface="Calibri"/>
              </a:rPr>
              <a:t>M</a:t>
            </a:r>
            <a:r>
              <a:rPr i="0" dirty="0">
                <a:latin typeface="Calibri"/>
                <a:cs typeface="Calibri"/>
              </a:rPr>
              <a:t>c</a:t>
            </a:r>
            <a:r>
              <a:rPr i="0" spc="5" dirty="0">
                <a:latin typeface="Calibri"/>
                <a:cs typeface="Calibri"/>
              </a:rPr>
              <a:t>Do</a:t>
            </a:r>
            <a:r>
              <a:rPr i="0" spc="-5" dirty="0">
                <a:latin typeface="Calibri"/>
                <a:cs typeface="Calibri"/>
              </a:rPr>
              <a:t>nal</a:t>
            </a:r>
            <a:r>
              <a:rPr i="0" dirty="0">
                <a:latin typeface="Calibri"/>
                <a:cs typeface="Calibri"/>
              </a:rPr>
              <a:t>d Building</a:t>
            </a:r>
          </a:p>
          <a:p>
            <a:pPr marL="36195">
              <a:lnSpc>
                <a:spcPct val="100000"/>
              </a:lnSpc>
              <a:spcBef>
                <a:spcPts val="10"/>
              </a:spcBef>
            </a:pPr>
            <a:r>
              <a:rPr i="0" spc="-120" dirty="0">
                <a:latin typeface="Calibri"/>
                <a:cs typeface="Calibri"/>
              </a:rPr>
              <a:t>T</a:t>
            </a:r>
            <a:r>
              <a:rPr i="0" dirty="0">
                <a:latin typeface="Calibri"/>
                <a:cs typeface="Calibri"/>
              </a:rPr>
              <a:t>el:</a:t>
            </a:r>
            <a:r>
              <a:rPr i="0" spc="10" dirty="0">
                <a:latin typeface="Calibri"/>
                <a:cs typeface="Calibri"/>
              </a:rPr>
              <a:t> </a:t>
            </a:r>
            <a:r>
              <a:rPr i="0" dirty="0">
                <a:latin typeface="Calibri"/>
                <a:cs typeface="Calibri"/>
              </a:rPr>
              <a:t>80</a:t>
            </a:r>
            <a:r>
              <a:rPr i="0" spc="-15" dirty="0">
                <a:latin typeface="Calibri"/>
                <a:cs typeface="Calibri"/>
              </a:rPr>
              <a:t>1</a:t>
            </a:r>
            <a:r>
              <a:rPr i="0" dirty="0">
                <a:latin typeface="Calibri"/>
                <a:cs typeface="Calibri"/>
              </a:rPr>
              <a:t>-</a:t>
            </a:r>
            <a:r>
              <a:rPr i="0" spc="-5" dirty="0">
                <a:latin typeface="Calibri"/>
                <a:cs typeface="Calibri"/>
              </a:rPr>
              <a:t>422</a:t>
            </a:r>
            <a:r>
              <a:rPr i="0" dirty="0">
                <a:latin typeface="Calibri"/>
                <a:cs typeface="Calibri"/>
              </a:rPr>
              <a:t>-</a:t>
            </a:r>
            <a:r>
              <a:rPr i="0" spc="-5" dirty="0">
                <a:latin typeface="Calibri"/>
                <a:cs typeface="Calibri"/>
              </a:rPr>
              <a:t>7722</a:t>
            </a:r>
          </a:p>
          <a:p>
            <a:pPr marL="12700" indent="24130">
              <a:lnSpc>
                <a:spcPct val="100000"/>
              </a:lnSpc>
              <a:spcBef>
                <a:spcPts val="10"/>
              </a:spcBef>
            </a:pPr>
            <a:r>
              <a:rPr i="0" spc="-5" dirty="0">
                <a:latin typeface="Calibri"/>
                <a:cs typeface="Calibri"/>
              </a:rPr>
              <a:t>Emai</a:t>
            </a:r>
            <a:r>
              <a:rPr i="0" dirty="0">
                <a:latin typeface="Calibri"/>
                <a:cs typeface="Calibri"/>
              </a:rPr>
              <a:t>l:</a:t>
            </a:r>
            <a:r>
              <a:rPr i="0" spc="10" dirty="0">
                <a:latin typeface="Calibri"/>
                <a:cs typeface="Calibri"/>
              </a:rPr>
              <a:t> </a:t>
            </a:r>
            <a:r>
              <a:rPr i="0" spc="-10" dirty="0">
                <a:latin typeface="Calibri"/>
                <a:cs typeface="Calibri"/>
                <a:hlinkClick r:id="rId5"/>
              </a:rPr>
              <a:t>c</a:t>
            </a:r>
            <a:r>
              <a:rPr i="0" spc="5" dirty="0">
                <a:latin typeface="Calibri"/>
                <a:cs typeface="Calibri"/>
                <a:hlinkClick r:id="rId5"/>
              </a:rPr>
              <a:t>o</a:t>
            </a:r>
            <a:r>
              <a:rPr i="0" spc="-5" dirty="0">
                <a:latin typeface="Calibri"/>
                <a:cs typeface="Calibri"/>
                <a:hlinkClick r:id="rId5"/>
              </a:rPr>
              <a:t>n</a:t>
            </a:r>
            <a:r>
              <a:rPr i="0" spc="-35" dirty="0">
                <a:latin typeface="Calibri"/>
                <a:cs typeface="Calibri"/>
                <a:hlinkClick r:id="rId5"/>
              </a:rPr>
              <a:t>r</a:t>
            </a:r>
            <a:r>
              <a:rPr i="0" dirty="0">
                <a:latin typeface="Calibri"/>
                <a:cs typeface="Calibri"/>
                <a:hlinkClick r:id="rId5"/>
              </a:rPr>
              <a:t>ad</a:t>
            </a:r>
            <a:r>
              <a:rPr i="0" spc="-10" dirty="0">
                <a:latin typeface="Calibri"/>
                <a:cs typeface="Calibri"/>
                <a:hlinkClick r:id="rId5"/>
              </a:rPr>
              <a:t>_</a:t>
            </a:r>
            <a:r>
              <a:rPr i="0" dirty="0">
                <a:latin typeface="Calibri"/>
                <a:cs typeface="Calibri"/>
                <a:hlinkClick r:id="rId5"/>
              </a:rPr>
              <a:t>monso</a:t>
            </a:r>
            <a:r>
              <a:rPr i="0" spc="-5" dirty="0">
                <a:latin typeface="Calibri"/>
                <a:cs typeface="Calibri"/>
                <a:hlinkClick r:id="rId5"/>
              </a:rPr>
              <a:t>n@</a:t>
            </a:r>
            <a:r>
              <a:rPr i="0" spc="-20" dirty="0">
                <a:latin typeface="Calibri"/>
                <a:cs typeface="Calibri"/>
                <a:hlinkClick r:id="rId5"/>
              </a:rPr>
              <a:t>b</a:t>
            </a:r>
            <a:r>
              <a:rPr i="0" dirty="0">
                <a:latin typeface="Calibri"/>
                <a:cs typeface="Calibri"/>
                <a:hlinkClick r:id="rId5"/>
              </a:rPr>
              <a:t>yu.edu</a:t>
            </a:r>
          </a:p>
          <a:p>
            <a:pPr>
              <a:lnSpc>
                <a:spcPct val="100000"/>
              </a:lnSpc>
              <a:spcBef>
                <a:spcPts val="8"/>
              </a:spcBef>
            </a:pPr>
            <a:endParaRPr sz="1500">
              <a:latin typeface="Times New Roman"/>
              <a:cs typeface="Times New Roman"/>
            </a:endParaRPr>
          </a:p>
          <a:p>
            <a:pPr marL="12700">
              <a:lnSpc>
                <a:spcPct val="100000"/>
              </a:lnSpc>
            </a:pPr>
            <a:r>
              <a:rPr b="1" i="0" spc="-10" dirty="0">
                <a:latin typeface="Calibri"/>
                <a:cs typeface="Calibri"/>
              </a:rPr>
              <a:t>K</a:t>
            </a:r>
            <a:r>
              <a:rPr b="1" i="0" dirty="0">
                <a:latin typeface="Calibri"/>
                <a:cs typeface="Calibri"/>
              </a:rPr>
              <a:t>a</a:t>
            </a:r>
            <a:r>
              <a:rPr b="1" i="0" spc="-15" dirty="0">
                <a:latin typeface="Calibri"/>
                <a:cs typeface="Calibri"/>
              </a:rPr>
              <a:t>r</a:t>
            </a:r>
            <a:r>
              <a:rPr b="1" i="0" spc="-5" dirty="0">
                <a:latin typeface="Calibri"/>
                <a:cs typeface="Calibri"/>
              </a:rPr>
              <a:t>e</a:t>
            </a:r>
            <a:r>
              <a:rPr b="1" i="0" dirty="0">
                <a:latin typeface="Calibri"/>
                <a:cs typeface="Calibri"/>
              </a:rPr>
              <a:t>n</a:t>
            </a:r>
            <a:r>
              <a:rPr b="1" i="0" spc="-5" dirty="0">
                <a:latin typeface="Calibri"/>
                <a:cs typeface="Calibri"/>
              </a:rPr>
              <a:t> </a:t>
            </a:r>
            <a:r>
              <a:rPr b="1" i="0" dirty="0">
                <a:latin typeface="Calibri"/>
                <a:cs typeface="Calibri"/>
              </a:rPr>
              <a:t>Hill</a:t>
            </a:r>
          </a:p>
          <a:p>
            <a:pPr marL="170815" marR="26670" indent="-158750">
              <a:lnSpc>
                <a:spcPct val="100699"/>
              </a:lnSpc>
            </a:pPr>
            <a:r>
              <a:rPr spc="-45" dirty="0"/>
              <a:t>B</a:t>
            </a:r>
            <a:r>
              <a:rPr spc="-5" dirty="0"/>
              <a:t>Y</a:t>
            </a:r>
            <a:r>
              <a:rPr dirty="0"/>
              <a:t>U</a:t>
            </a:r>
            <a:r>
              <a:rPr spc="10" dirty="0"/>
              <a:t> </a:t>
            </a:r>
            <a:r>
              <a:rPr dirty="0"/>
              <a:t>L</a:t>
            </a:r>
            <a:r>
              <a:rPr spc="-5" dirty="0"/>
              <a:t>a</a:t>
            </a:r>
            <a:r>
              <a:rPr dirty="0"/>
              <a:t>w</a:t>
            </a:r>
            <a:r>
              <a:rPr spc="15" dirty="0"/>
              <a:t> </a:t>
            </a:r>
            <a:r>
              <a:rPr dirty="0"/>
              <a:t>Gra</a:t>
            </a:r>
            <a:r>
              <a:rPr spc="-20" dirty="0"/>
              <a:t>n</a:t>
            </a:r>
            <a:r>
              <a:rPr dirty="0"/>
              <a:t>ts</a:t>
            </a:r>
            <a:r>
              <a:rPr spc="5" dirty="0"/>
              <a:t> </a:t>
            </a:r>
            <a:r>
              <a:rPr spc="-5" dirty="0"/>
              <a:t>an</a:t>
            </a:r>
            <a:r>
              <a:rPr dirty="0"/>
              <a:t>d</a:t>
            </a:r>
            <a:r>
              <a:rPr spc="15" dirty="0"/>
              <a:t> </a:t>
            </a:r>
            <a:r>
              <a:rPr spc="-30" dirty="0"/>
              <a:t>P</a:t>
            </a:r>
            <a:r>
              <a:rPr spc="-5" dirty="0"/>
              <a:t>artne</a:t>
            </a:r>
            <a:r>
              <a:rPr spc="5" dirty="0"/>
              <a:t>r</a:t>
            </a:r>
            <a:r>
              <a:rPr spc="-5" dirty="0"/>
              <a:t>shi</a:t>
            </a:r>
            <a:r>
              <a:rPr spc="-15" dirty="0"/>
              <a:t>p</a:t>
            </a:r>
            <a:r>
              <a:rPr dirty="0"/>
              <a:t>s M</a:t>
            </a:r>
            <a:r>
              <a:rPr spc="-5" dirty="0"/>
              <a:t>anage</a:t>
            </a:r>
            <a:r>
              <a:rPr dirty="0"/>
              <a:t>r</a:t>
            </a:r>
          </a:p>
          <a:p>
            <a:pPr marL="12700">
              <a:lnSpc>
                <a:spcPct val="100000"/>
              </a:lnSpc>
              <a:spcBef>
                <a:spcPts val="10"/>
              </a:spcBef>
            </a:pPr>
            <a:r>
              <a:rPr i="0" dirty="0">
                <a:latin typeface="Calibri"/>
                <a:cs typeface="Calibri"/>
              </a:rPr>
              <a:t>4</a:t>
            </a:r>
            <a:r>
              <a:rPr i="0" spc="-10" dirty="0">
                <a:latin typeface="Calibri"/>
                <a:cs typeface="Calibri"/>
              </a:rPr>
              <a:t>4</a:t>
            </a:r>
            <a:r>
              <a:rPr i="0" dirty="0">
                <a:latin typeface="Calibri"/>
                <a:cs typeface="Calibri"/>
              </a:rPr>
              <a:t>5</a:t>
            </a:r>
            <a:r>
              <a:rPr i="0" spc="10" dirty="0">
                <a:latin typeface="Calibri"/>
                <a:cs typeface="Calibri"/>
              </a:rPr>
              <a:t> </a:t>
            </a:r>
            <a:r>
              <a:rPr i="0" dirty="0">
                <a:latin typeface="Calibri"/>
                <a:cs typeface="Calibri"/>
              </a:rPr>
              <a:t>J</a:t>
            </a:r>
            <a:r>
              <a:rPr i="0" spc="-20" dirty="0">
                <a:latin typeface="Calibri"/>
                <a:cs typeface="Calibri"/>
              </a:rPr>
              <a:t>R</a:t>
            </a:r>
            <a:r>
              <a:rPr i="0" spc="-5" dirty="0">
                <a:latin typeface="Calibri"/>
                <a:cs typeface="Calibri"/>
              </a:rPr>
              <a:t>CB</a:t>
            </a:r>
          </a:p>
          <a:p>
            <a:pPr marL="12700">
              <a:lnSpc>
                <a:spcPct val="100000"/>
              </a:lnSpc>
              <a:spcBef>
                <a:spcPts val="10"/>
              </a:spcBef>
            </a:pPr>
            <a:r>
              <a:rPr i="0" spc="-125" dirty="0">
                <a:latin typeface="Calibri"/>
                <a:cs typeface="Calibri"/>
              </a:rPr>
              <a:t>T</a:t>
            </a:r>
            <a:r>
              <a:rPr i="0" spc="-5" dirty="0">
                <a:latin typeface="Calibri"/>
                <a:cs typeface="Calibri"/>
              </a:rPr>
              <a:t>e</a:t>
            </a:r>
            <a:r>
              <a:rPr i="0" dirty="0">
                <a:latin typeface="Calibri"/>
                <a:cs typeface="Calibri"/>
              </a:rPr>
              <a:t>l:</a:t>
            </a:r>
            <a:r>
              <a:rPr i="0" spc="10" dirty="0">
                <a:latin typeface="Calibri"/>
                <a:cs typeface="Calibri"/>
              </a:rPr>
              <a:t> </a:t>
            </a:r>
            <a:r>
              <a:rPr i="0" spc="-5" dirty="0">
                <a:latin typeface="Calibri"/>
                <a:cs typeface="Calibri"/>
              </a:rPr>
              <a:t>801</a:t>
            </a:r>
            <a:r>
              <a:rPr i="0" dirty="0">
                <a:latin typeface="Calibri"/>
                <a:cs typeface="Calibri"/>
              </a:rPr>
              <a:t>-</a:t>
            </a:r>
            <a:r>
              <a:rPr i="0" spc="-5" dirty="0">
                <a:latin typeface="Calibri"/>
                <a:cs typeface="Calibri"/>
              </a:rPr>
              <a:t>422</a:t>
            </a:r>
            <a:r>
              <a:rPr i="0" dirty="0">
                <a:latin typeface="Calibri"/>
                <a:cs typeface="Calibri"/>
              </a:rPr>
              <a:t>-</a:t>
            </a:r>
            <a:r>
              <a:rPr i="0" spc="-5" dirty="0">
                <a:latin typeface="Calibri"/>
                <a:cs typeface="Calibri"/>
              </a:rPr>
              <a:t>2684</a:t>
            </a:r>
          </a:p>
          <a:p>
            <a:pPr marL="36195" indent="-24130">
              <a:lnSpc>
                <a:spcPct val="100000"/>
              </a:lnSpc>
              <a:spcBef>
                <a:spcPts val="10"/>
              </a:spcBef>
            </a:pPr>
            <a:r>
              <a:rPr i="0" spc="-5" dirty="0">
                <a:latin typeface="Calibri"/>
                <a:cs typeface="Calibri"/>
              </a:rPr>
              <a:t>E</a:t>
            </a:r>
            <a:r>
              <a:rPr i="0" spc="-10" dirty="0">
                <a:latin typeface="Calibri"/>
                <a:cs typeface="Calibri"/>
              </a:rPr>
              <a:t>m</a:t>
            </a:r>
            <a:r>
              <a:rPr i="0" dirty="0">
                <a:latin typeface="Calibri"/>
                <a:cs typeface="Calibri"/>
              </a:rPr>
              <a:t>ail:</a:t>
            </a:r>
            <a:r>
              <a:rPr i="0" spc="15" dirty="0">
                <a:latin typeface="Calibri"/>
                <a:cs typeface="Calibri"/>
              </a:rPr>
              <a:t> </a:t>
            </a:r>
            <a:r>
              <a:rPr i="0" spc="-5" dirty="0">
                <a:latin typeface="Calibri"/>
                <a:cs typeface="Calibri"/>
                <a:hlinkClick r:id="rId6"/>
              </a:rPr>
              <a:t>hillk</a:t>
            </a:r>
            <a:r>
              <a:rPr i="0" dirty="0">
                <a:latin typeface="Calibri"/>
                <a:cs typeface="Calibri"/>
                <a:hlinkClick r:id="rId6"/>
              </a:rPr>
              <a:t>@</a:t>
            </a:r>
            <a:r>
              <a:rPr i="0" spc="-20" dirty="0">
                <a:latin typeface="Calibri"/>
                <a:cs typeface="Calibri"/>
                <a:hlinkClick r:id="rId6"/>
              </a:rPr>
              <a:t>b</a:t>
            </a:r>
            <a:r>
              <a:rPr i="0" dirty="0">
                <a:latin typeface="Calibri"/>
                <a:cs typeface="Calibri"/>
                <a:hlinkClick r:id="rId6"/>
              </a:rPr>
              <a:t>y</a:t>
            </a:r>
            <a:r>
              <a:rPr i="0" spc="-10" dirty="0">
                <a:latin typeface="Calibri"/>
                <a:cs typeface="Calibri"/>
                <a:hlinkClick r:id="rId6"/>
              </a:rPr>
              <a:t>u</a:t>
            </a:r>
            <a:r>
              <a:rPr i="0" dirty="0">
                <a:latin typeface="Calibri"/>
                <a:cs typeface="Calibri"/>
                <a:hlinkClick r:id="rId6"/>
              </a:rPr>
              <a:t>.e</a:t>
            </a:r>
            <a:r>
              <a:rPr i="0" spc="-10" dirty="0">
                <a:latin typeface="Calibri"/>
                <a:cs typeface="Calibri"/>
                <a:hlinkClick r:id="rId6"/>
              </a:rPr>
              <a:t>d</a:t>
            </a:r>
            <a:r>
              <a:rPr i="0" dirty="0">
                <a:latin typeface="Calibri"/>
                <a:cs typeface="Calibri"/>
                <a:hlinkClick r:id="rId6"/>
              </a:rPr>
              <a:t>u</a:t>
            </a:r>
          </a:p>
          <a:p>
            <a:pPr>
              <a:lnSpc>
                <a:spcPct val="100000"/>
              </a:lnSpc>
            </a:pPr>
            <a:endParaRPr sz="1300">
              <a:latin typeface="Times New Roman"/>
              <a:cs typeface="Times New Roman"/>
            </a:endParaRPr>
          </a:p>
          <a:p>
            <a:pPr>
              <a:lnSpc>
                <a:spcPct val="100000"/>
              </a:lnSpc>
              <a:spcBef>
                <a:spcPts val="1"/>
              </a:spcBef>
            </a:pPr>
            <a:endParaRPr sz="1450">
              <a:latin typeface="Times New Roman"/>
              <a:cs typeface="Times New Roman"/>
            </a:endParaRPr>
          </a:p>
          <a:p>
            <a:pPr marL="36195">
              <a:lnSpc>
                <a:spcPct val="100000"/>
              </a:lnSpc>
            </a:pPr>
            <a:r>
              <a:rPr b="1" i="0" spc="-10" dirty="0">
                <a:latin typeface="Calibri"/>
                <a:cs typeface="Calibri"/>
              </a:rPr>
              <a:t>K</a:t>
            </a:r>
            <a:r>
              <a:rPr b="1" i="0" spc="-20" dirty="0">
                <a:latin typeface="Calibri"/>
                <a:cs typeface="Calibri"/>
              </a:rPr>
              <a:t>a</a:t>
            </a:r>
            <a:r>
              <a:rPr b="1" i="0" spc="5" dirty="0">
                <a:latin typeface="Calibri"/>
                <a:cs typeface="Calibri"/>
              </a:rPr>
              <a:t>y</a:t>
            </a:r>
            <a:r>
              <a:rPr b="1" i="0" dirty="0">
                <a:latin typeface="Calibri"/>
                <a:cs typeface="Calibri"/>
              </a:rPr>
              <a:t>lie</a:t>
            </a:r>
            <a:r>
              <a:rPr b="1" i="0" spc="-10" dirty="0">
                <a:latin typeface="Calibri"/>
                <a:cs typeface="Calibri"/>
              </a:rPr>
              <a:t> </a:t>
            </a:r>
            <a:r>
              <a:rPr b="1" i="0" spc="-5" dirty="0">
                <a:latin typeface="Calibri"/>
                <a:cs typeface="Calibri"/>
              </a:rPr>
              <a:t>W</a:t>
            </a:r>
            <a:r>
              <a:rPr b="1" i="0" dirty="0">
                <a:latin typeface="Calibri"/>
                <a:cs typeface="Calibri"/>
              </a:rPr>
              <a:t>i</a:t>
            </a:r>
            <a:r>
              <a:rPr b="1" i="0" spc="-5" dirty="0">
                <a:latin typeface="Calibri"/>
                <a:cs typeface="Calibri"/>
              </a:rPr>
              <a:t>n</a:t>
            </a:r>
            <a:r>
              <a:rPr b="1" i="0" spc="-15" dirty="0">
                <a:latin typeface="Calibri"/>
                <a:cs typeface="Calibri"/>
              </a:rPr>
              <a:t>t</a:t>
            </a:r>
            <a:r>
              <a:rPr b="1" i="0" spc="-5" dirty="0">
                <a:latin typeface="Calibri"/>
                <a:cs typeface="Calibri"/>
              </a:rPr>
              <a:t>er</a:t>
            </a:r>
            <a:r>
              <a:rPr b="1" i="0" spc="-15" dirty="0">
                <a:latin typeface="Calibri"/>
                <a:cs typeface="Calibri"/>
              </a:rPr>
              <a:t>t</a:t>
            </a:r>
            <a:r>
              <a:rPr b="1" i="0" dirty="0">
                <a:latin typeface="Calibri"/>
                <a:cs typeface="Calibri"/>
              </a:rPr>
              <a:t>on</a:t>
            </a:r>
          </a:p>
          <a:p>
            <a:pPr marL="194945" marR="735330" indent="-158750">
              <a:lnSpc>
                <a:spcPts val="1630"/>
              </a:lnSpc>
              <a:spcBef>
                <a:spcPts val="55"/>
              </a:spcBef>
            </a:pPr>
            <a:r>
              <a:rPr spc="-30" dirty="0"/>
              <a:t>R</a:t>
            </a:r>
            <a:r>
              <a:rPr dirty="0"/>
              <a:t>esearch</a:t>
            </a:r>
            <a:r>
              <a:rPr spc="20" dirty="0"/>
              <a:t> </a:t>
            </a:r>
            <a:r>
              <a:rPr spc="5" dirty="0"/>
              <a:t>D</a:t>
            </a:r>
            <a:r>
              <a:rPr spc="-10" dirty="0"/>
              <a:t>e</a:t>
            </a:r>
            <a:r>
              <a:rPr dirty="0"/>
              <a:t>velopme</a:t>
            </a:r>
            <a:r>
              <a:rPr spc="-15" dirty="0"/>
              <a:t>n</a:t>
            </a:r>
            <a:r>
              <a:rPr dirty="0"/>
              <a:t>t </a:t>
            </a:r>
            <a:r>
              <a:rPr spc="-5" dirty="0"/>
              <a:t>Ad</a:t>
            </a:r>
            <a:r>
              <a:rPr spc="-10" dirty="0"/>
              <a:t>m</a:t>
            </a:r>
            <a:r>
              <a:rPr dirty="0"/>
              <a:t>ini</a:t>
            </a:r>
            <a:r>
              <a:rPr spc="-15" dirty="0"/>
              <a:t>s</a:t>
            </a:r>
            <a:r>
              <a:rPr dirty="0"/>
              <a:t>tr</a:t>
            </a:r>
            <a:r>
              <a:rPr spc="-5" dirty="0"/>
              <a:t>a</a:t>
            </a:r>
            <a:r>
              <a:rPr spc="-15" dirty="0"/>
              <a:t>t</a:t>
            </a:r>
            <a:r>
              <a:rPr spc="-5" dirty="0"/>
              <a:t>or</a:t>
            </a:r>
          </a:p>
          <a:p>
            <a:pPr marL="36195">
              <a:lnSpc>
                <a:spcPts val="1575"/>
              </a:lnSpc>
            </a:pPr>
            <a:r>
              <a:rPr i="0" dirty="0">
                <a:latin typeface="Calibri"/>
                <a:cs typeface="Calibri"/>
              </a:rPr>
              <a:t>269</a:t>
            </a:r>
            <a:r>
              <a:rPr i="0" spc="10" dirty="0">
                <a:latin typeface="Calibri"/>
                <a:cs typeface="Calibri"/>
              </a:rPr>
              <a:t> </a:t>
            </a:r>
            <a:r>
              <a:rPr i="0" spc="5" dirty="0">
                <a:latin typeface="Calibri"/>
                <a:cs typeface="Calibri"/>
              </a:rPr>
              <a:t>M</a:t>
            </a:r>
            <a:r>
              <a:rPr i="0" dirty="0">
                <a:latin typeface="Calibri"/>
                <a:cs typeface="Calibri"/>
              </a:rPr>
              <a:t>c</a:t>
            </a:r>
            <a:r>
              <a:rPr i="0" spc="5" dirty="0">
                <a:latin typeface="Calibri"/>
                <a:cs typeface="Calibri"/>
              </a:rPr>
              <a:t>Do</a:t>
            </a:r>
            <a:r>
              <a:rPr i="0" spc="-5" dirty="0">
                <a:latin typeface="Calibri"/>
                <a:cs typeface="Calibri"/>
              </a:rPr>
              <a:t>nal</a:t>
            </a:r>
            <a:r>
              <a:rPr i="0" dirty="0">
                <a:latin typeface="Calibri"/>
                <a:cs typeface="Calibri"/>
              </a:rPr>
              <a:t>d Building</a:t>
            </a:r>
          </a:p>
          <a:p>
            <a:pPr marL="36195">
              <a:lnSpc>
                <a:spcPct val="100000"/>
              </a:lnSpc>
              <a:spcBef>
                <a:spcPts val="10"/>
              </a:spcBef>
            </a:pPr>
            <a:r>
              <a:rPr i="0" spc="-120" dirty="0">
                <a:latin typeface="Calibri"/>
                <a:cs typeface="Calibri"/>
              </a:rPr>
              <a:t>T</a:t>
            </a:r>
            <a:r>
              <a:rPr i="0" dirty="0">
                <a:latin typeface="Calibri"/>
                <a:cs typeface="Calibri"/>
              </a:rPr>
              <a:t>el:</a:t>
            </a:r>
            <a:r>
              <a:rPr i="0" spc="10" dirty="0">
                <a:latin typeface="Calibri"/>
                <a:cs typeface="Calibri"/>
              </a:rPr>
              <a:t> </a:t>
            </a:r>
            <a:r>
              <a:rPr i="0" dirty="0">
                <a:latin typeface="Calibri"/>
                <a:cs typeface="Calibri"/>
              </a:rPr>
              <a:t>80</a:t>
            </a:r>
            <a:r>
              <a:rPr i="0" spc="-15" dirty="0">
                <a:latin typeface="Calibri"/>
                <a:cs typeface="Calibri"/>
              </a:rPr>
              <a:t>1</a:t>
            </a:r>
            <a:r>
              <a:rPr i="0" dirty="0">
                <a:latin typeface="Calibri"/>
                <a:cs typeface="Calibri"/>
              </a:rPr>
              <a:t>-</a:t>
            </a:r>
            <a:r>
              <a:rPr i="0" spc="-5" dirty="0">
                <a:latin typeface="Calibri"/>
                <a:cs typeface="Calibri"/>
              </a:rPr>
              <a:t>422</a:t>
            </a:r>
            <a:r>
              <a:rPr i="0" dirty="0">
                <a:latin typeface="Calibri"/>
                <a:cs typeface="Calibri"/>
              </a:rPr>
              <a:t>-</a:t>
            </a:r>
            <a:r>
              <a:rPr i="0" spc="-5" dirty="0">
                <a:latin typeface="Calibri"/>
                <a:cs typeface="Calibri"/>
              </a:rPr>
              <a:t>0132</a:t>
            </a:r>
          </a:p>
          <a:p>
            <a:pPr marL="36195">
              <a:lnSpc>
                <a:spcPct val="100000"/>
              </a:lnSpc>
              <a:spcBef>
                <a:spcPts val="10"/>
              </a:spcBef>
            </a:pPr>
            <a:r>
              <a:rPr i="0" spc="-5" dirty="0">
                <a:latin typeface="Calibri"/>
                <a:cs typeface="Calibri"/>
              </a:rPr>
              <a:t>Email</a:t>
            </a:r>
            <a:r>
              <a:rPr i="0" dirty="0">
                <a:latin typeface="Calibri"/>
                <a:cs typeface="Calibri"/>
              </a:rPr>
              <a:t>:</a:t>
            </a:r>
            <a:r>
              <a:rPr i="0" spc="15" dirty="0">
                <a:latin typeface="Calibri"/>
                <a:cs typeface="Calibri"/>
              </a:rPr>
              <a:t> </a:t>
            </a:r>
            <a:r>
              <a:rPr i="0" spc="-30" dirty="0">
                <a:latin typeface="Calibri"/>
                <a:cs typeface="Calibri"/>
                <a:hlinkClick r:id="rId7"/>
              </a:rPr>
              <a:t>r</a:t>
            </a:r>
            <a:r>
              <a:rPr i="0" spc="-5" dirty="0">
                <a:latin typeface="Calibri"/>
                <a:cs typeface="Calibri"/>
                <a:hlinkClick r:id="rId7"/>
              </a:rPr>
              <a:t>d</a:t>
            </a:r>
            <a:r>
              <a:rPr i="0" spc="-10" dirty="0">
                <a:latin typeface="Calibri"/>
                <a:cs typeface="Calibri"/>
                <a:hlinkClick r:id="rId7"/>
              </a:rPr>
              <a:t>a</a:t>
            </a:r>
            <a:r>
              <a:rPr i="0" spc="-5" dirty="0">
                <a:latin typeface="Calibri"/>
                <a:cs typeface="Calibri"/>
                <a:hlinkClick r:id="rId7"/>
              </a:rPr>
              <a:t>d</a:t>
            </a:r>
            <a:r>
              <a:rPr i="0" spc="-10" dirty="0">
                <a:latin typeface="Calibri"/>
                <a:cs typeface="Calibri"/>
                <a:hlinkClick r:id="rId7"/>
              </a:rPr>
              <a:t>m</a:t>
            </a:r>
            <a:r>
              <a:rPr i="0" dirty="0">
                <a:latin typeface="Calibri"/>
                <a:cs typeface="Calibri"/>
                <a:hlinkClick r:id="rId7"/>
              </a:rPr>
              <a:t>in@</a:t>
            </a:r>
            <a:r>
              <a:rPr i="0" spc="-25" dirty="0">
                <a:latin typeface="Calibri"/>
                <a:cs typeface="Calibri"/>
                <a:hlinkClick r:id="rId7"/>
              </a:rPr>
              <a:t>b</a:t>
            </a:r>
            <a:r>
              <a:rPr i="0" dirty="0">
                <a:latin typeface="Calibri"/>
                <a:cs typeface="Calibri"/>
                <a:hlinkClick r:id="rId7"/>
              </a:rPr>
              <a:t>y</a:t>
            </a:r>
            <a:r>
              <a:rPr i="0" spc="-10" dirty="0">
                <a:latin typeface="Calibri"/>
                <a:cs typeface="Calibri"/>
                <a:hlinkClick r:id="rId7"/>
              </a:rPr>
              <a:t>u</a:t>
            </a:r>
            <a:r>
              <a:rPr i="0" dirty="0">
                <a:latin typeface="Calibri"/>
                <a:cs typeface="Calibri"/>
                <a:hlinkClick r:id="rId7"/>
              </a:rPr>
              <a:t>.e</a:t>
            </a:r>
            <a:r>
              <a:rPr i="0" spc="-10" dirty="0">
                <a:latin typeface="Calibri"/>
                <a:cs typeface="Calibri"/>
                <a:hlinkClick r:id="rId7"/>
              </a:rPr>
              <a:t>d</a:t>
            </a:r>
            <a:r>
              <a:rPr i="0" dirty="0">
                <a:latin typeface="Calibri"/>
                <a:cs typeface="Calibri"/>
                <a:hlinkClick r:id="rId7"/>
              </a:rPr>
              <a:t>u</a:t>
            </a:r>
          </a:p>
        </p:txBody>
      </p:sp>
      <p:sp>
        <p:nvSpPr>
          <p:cNvPr id="7" name="object 7"/>
          <p:cNvSpPr/>
          <p:nvPr/>
        </p:nvSpPr>
        <p:spPr>
          <a:xfrm>
            <a:off x="6324980" y="5798159"/>
            <a:ext cx="1304925" cy="0"/>
          </a:xfrm>
          <a:custGeom>
            <a:avLst/>
            <a:gdLst/>
            <a:ahLst/>
            <a:cxnLst/>
            <a:rect l="l" t="t" r="r" b="b"/>
            <a:pathLst>
              <a:path w="1304925">
                <a:moveTo>
                  <a:pt x="0" y="0"/>
                </a:moveTo>
                <a:lnTo>
                  <a:pt x="1304544" y="0"/>
                </a:lnTo>
              </a:path>
            </a:pathLst>
          </a:custGeom>
          <a:ln w="11938">
            <a:solidFill>
              <a:srgbClr val="000000"/>
            </a:solidFill>
          </a:ln>
        </p:spPr>
        <p:txBody>
          <a:bodyPr wrap="square" lIns="0" tIns="0" rIns="0" bIns="0" rtlCol="0"/>
          <a:lstStyle/>
          <a:p>
            <a:endParaRPr/>
          </a:p>
        </p:txBody>
      </p:sp>
      <p:sp>
        <p:nvSpPr>
          <p:cNvPr id="8" name="object 8"/>
          <p:cNvSpPr/>
          <p:nvPr/>
        </p:nvSpPr>
        <p:spPr>
          <a:xfrm>
            <a:off x="1246632" y="4521708"/>
            <a:ext cx="967740" cy="1056131"/>
          </a:xfrm>
          <a:prstGeom prst="rect">
            <a:avLst/>
          </a:prstGeom>
          <a:blipFill>
            <a:blip r:embed="rId8" cstate="print"/>
            <a:stretch>
              <a:fillRect/>
            </a:stretch>
          </a:blipFill>
        </p:spPr>
        <p:txBody>
          <a:bodyPr wrap="square" lIns="0" tIns="0" rIns="0" bIns="0" rtlCol="0"/>
          <a:lstStyle/>
          <a:p>
            <a:endParaRPr/>
          </a:p>
        </p:txBody>
      </p:sp>
      <p:sp>
        <p:nvSpPr>
          <p:cNvPr id="9" name="object 9"/>
          <p:cNvSpPr/>
          <p:nvPr/>
        </p:nvSpPr>
        <p:spPr>
          <a:xfrm>
            <a:off x="1269491" y="2951899"/>
            <a:ext cx="944880" cy="1213192"/>
          </a:xfrm>
          <a:prstGeom prst="rect">
            <a:avLst/>
          </a:prstGeom>
          <a:blipFill>
            <a:blip r:embed="rId9" cstate="print"/>
            <a:stretch>
              <a:fillRect/>
            </a:stretch>
          </a:blipFill>
        </p:spPr>
        <p:txBody>
          <a:bodyPr wrap="square" lIns="0" tIns="0" rIns="0" bIns="0" rtlCol="0"/>
          <a:lstStyle/>
          <a:p>
            <a:endParaRPr/>
          </a:p>
        </p:txBody>
      </p:sp>
      <p:sp>
        <p:nvSpPr>
          <p:cNvPr id="10" name="object 10"/>
          <p:cNvSpPr txBox="1"/>
          <p:nvPr/>
        </p:nvSpPr>
        <p:spPr>
          <a:xfrm>
            <a:off x="2456814" y="1468119"/>
            <a:ext cx="2006600" cy="4283075"/>
          </a:xfrm>
          <a:prstGeom prst="rect">
            <a:avLst/>
          </a:prstGeom>
        </p:spPr>
        <p:txBody>
          <a:bodyPr vert="horz" wrap="square" lIns="0" tIns="0" rIns="0" bIns="0" rtlCol="0">
            <a:spAutoFit/>
          </a:bodyPr>
          <a:lstStyle/>
          <a:p>
            <a:pPr marL="64769">
              <a:lnSpc>
                <a:spcPct val="100000"/>
              </a:lnSpc>
            </a:pPr>
            <a:r>
              <a:rPr sz="1350" b="1" spc="-10" dirty="0">
                <a:latin typeface="Calibri"/>
                <a:cs typeface="Calibri"/>
              </a:rPr>
              <a:t>K</a:t>
            </a:r>
            <a:r>
              <a:rPr sz="1350" b="1" spc="-5" dirty="0">
                <a:latin typeface="Calibri"/>
                <a:cs typeface="Calibri"/>
              </a:rPr>
              <a:t>ri</a:t>
            </a:r>
            <a:r>
              <a:rPr sz="1350" b="1" spc="-15" dirty="0">
                <a:latin typeface="Calibri"/>
                <a:cs typeface="Calibri"/>
              </a:rPr>
              <a:t>st</a:t>
            </a:r>
            <a:r>
              <a:rPr sz="1350" b="1" spc="-5" dirty="0">
                <a:latin typeface="Calibri"/>
                <a:cs typeface="Calibri"/>
              </a:rPr>
              <a:t>e</a:t>
            </a:r>
            <a:r>
              <a:rPr sz="1350" b="1" dirty="0">
                <a:latin typeface="Calibri"/>
                <a:cs typeface="Calibri"/>
              </a:rPr>
              <a:t>n</a:t>
            </a:r>
            <a:r>
              <a:rPr sz="1350" b="1" spc="-5" dirty="0">
                <a:latin typeface="Calibri"/>
                <a:cs typeface="Calibri"/>
              </a:rPr>
              <a:t> C</a:t>
            </a:r>
            <a:r>
              <a:rPr sz="1350" b="1" dirty="0">
                <a:latin typeface="Calibri"/>
                <a:cs typeface="Calibri"/>
              </a:rPr>
              <a:t>lar</a:t>
            </a:r>
            <a:r>
              <a:rPr sz="1350" b="1" spc="-40" dirty="0">
                <a:latin typeface="Calibri"/>
                <a:cs typeface="Calibri"/>
              </a:rPr>
              <a:t>k</a:t>
            </a:r>
            <a:r>
              <a:rPr sz="1350" b="1" dirty="0">
                <a:latin typeface="Calibri"/>
                <a:cs typeface="Calibri"/>
              </a:rPr>
              <a:t>e</a:t>
            </a:r>
            <a:r>
              <a:rPr sz="1350" b="1" spc="30" dirty="0">
                <a:latin typeface="Calibri"/>
                <a:cs typeface="Calibri"/>
              </a:rPr>
              <a:t> </a:t>
            </a:r>
            <a:r>
              <a:rPr sz="1350" b="1" spc="-25" dirty="0">
                <a:latin typeface="Calibri"/>
                <a:cs typeface="Calibri"/>
              </a:rPr>
              <a:t>K</a:t>
            </a:r>
            <a:r>
              <a:rPr sz="1350" b="1" spc="-5" dirty="0">
                <a:latin typeface="Calibri"/>
                <a:cs typeface="Calibri"/>
              </a:rPr>
              <a:t>e</a:t>
            </a:r>
            <a:r>
              <a:rPr sz="1350" b="1" dirty="0">
                <a:latin typeface="Calibri"/>
                <a:cs typeface="Calibri"/>
              </a:rPr>
              <a:t>lle</a:t>
            </a:r>
            <a:r>
              <a:rPr sz="1350" b="1" spc="-5" dirty="0">
                <a:latin typeface="Calibri"/>
                <a:cs typeface="Calibri"/>
              </a:rPr>
              <a:t>ms</a:t>
            </a:r>
            <a:endParaRPr sz="1350">
              <a:latin typeface="Calibri"/>
              <a:cs typeface="Calibri"/>
            </a:endParaRPr>
          </a:p>
          <a:p>
            <a:pPr marL="223520" marR="850265" indent="-159385">
              <a:lnSpc>
                <a:spcPct val="100699"/>
              </a:lnSpc>
            </a:pPr>
            <a:r>
              <a:rPr sz="1350" i="1" spc="-5" dirty="0">
                <a:latin typeface="Calibri"/>
                <a:cs typeface="Calibri"/>
              </a:rPr>
              <a:t>FHS</a:t>
            </a:r>
            <a:r>
              <a:rPr sz="1350" i="1" dirty="0">
                <a:latin typeface="Calibri"/>
                <a:cs typeface="Calibri"/>
              </a:rPr>
              <a:t>S</a:t>
            </a:r>
            <a:r>
              <a:rPr sz="1350" i="1" spc="15" dirty="0">
                <a:latin typeface="Calibri"/>
                <a:cs typeface="Calibri"/>
              </a:rPr>
              <a:t> </a:t>
            </a:r>
            <a:r>
              <a:rPr sz="1350" i="1" spc="-30" dirty="0">
                <a:latin typeface="Calibri"/>
                <a:cs typeface="Calibri"/>
              </a:rPr>
              <a:t>R</a:t>
            </a:r>
            <a:r>
              <a:rPr sz="1350" i="1" dirty="0">
                <a:latin typeface="Calibri"/>
                <a:cs typeface="Calibri"/>
              </a:rPr>
              <a:t>esearch D</a:t>
            </a:r>
            <a:r>
              <a:rPr sz="1350" i="1" spc="-15" dirty="0">
                <a:latin typeface="Calibri"/>
                <a:cs typeface="Calibri"/>
              </a:rPr>
              <a:t>e</a:t>
            </a:r>
            <a:r>
              <a:rPr sz="1350" i="1" spc="-10" dirty="0">
                <a:latin typeface="Calibri"/>
                <a:cs typeface="Calibri"/>
              </a:rPr>
              <a:t>v</a:t>
            </a:r>
            <a:r>
              <a:rPr sz="1350" i="1" dirty="0">
                <a:latin typeface="Calibri"/>
                <a:cs typeface="Calibri"/>
              </a:rPr>
              <a:t>elop</a:t>
            </a:r>
            <a:r>
              <a:rPr sz="1350" i="1" spc="-10" dirty="0">
                <a:latin typeface="Calibri"/>
                <a:cs typeface="Calibri"/>
              </a:rPr>
              <a:t>m</a:t>
            </a:r>
            <a:r>
              <a:rPr sz="1350" i="1" dirty="0">
                <a:latin typeface="Calibri"/>
                <a:cs typeface="Calibri"/>
              </a:rPr>
              <a:t>e</a:t>
            </a:r>
            <a:r>
              <a:rPr sz="1350" i="1" spc="-15" dirty="0">
                <a:latin typeface="Calibri"/>
                <a:cs typeface="Calibri"/>
              </a:rPr>
              <a:t>n</a:t>
            </a:r>
            <a:r>
              <a:rPr sz="1350" i="1" dirty="0">
                <a:latin typeface="Calibri"/>
                <a:cs typeface="Calibri"/>
              </a:rPr>
              <a:t>t</a:t>
            </a:r>
            <a:endParaRPr sz="1350">
              <a:latin typeface="Calibri"/>
              <a:cs typeface="Calibri"/>
            </a:endParaRPr>
          </a:p>
          <a:p>
            <a:pPr marL="64769">
              <a:lnSpc>
                <a:spcPct val="100000"/>
              </a:lnSpc>
              <a:spcBef>
                <a:spcPts val="10"/>
              </a:spcBef>
            </a:pPr>
            <a:r>
              <a:rPr sz="1350" dirty="0">
                <a:latin typeface="Calibri"/>
                <a:cs typeface="Calibri"/>
              </a:rPr>
              <a:t>9</a:t>
            </a:r>
            <a:r>
              <a:rPr sz="1350" spc="-10" dirty="0">
                <a:latin typeface="Calibri"/>
                <a:cs typeface="Calibri"/>
              </a:rPr>
              <a:t>3</a:t>
            </a:r>
            <a:r>
              <a:rPr sz="1350" dirty="0">
                <a:latin typeface="Calibri"/>
                <a:cs typeface="Calibri"/>
              </a:rPr>
              <a:t>4</a:t>
            </a:r>
            <a:r>
              <a:rPr sz="1350" spc="10" dirty="0">
                <a:latin typeface="Calibri"/>
                <a:cs typeface="Calibri"/>
              </a:rPr>
              <a:t> </a:t>
            </a:r>
            <a:r>
              <a:rPr sz="1350" spc="-15" dirty="0">
                <a:latin typeface="Calibri"/>
                <a:cs typeface="Calibri"/>
              </a:rPr>
              <a:t>S</a:t>
            </a:r>
            <a:r>
              <a:rPr sz="1350" dirty="0">
                <a:latin typeface="Calibri"/>
                <a:cs typeface="Calibri"/>
              </a:rPr>
              <a:t>WKT</a:t>
            </a:r>
            <a:endParaRPr sz="1350">
              <a:latin typeface="Calibri"/>
              <a:cs typeface="Calibri"/>
            </a:endParaRPr>
          </a:p>
          <a:p>
            <a:pPr marL="64769">
              <a:lnSpc>
                <a:spcPct val="100000"/>
              </a:lnSpc>
              <a:spcBef>
                <a:spcPts val="10"/>
              </a:spcBef>
            </a:pPr>
            <a:r>
              <a:rPr sz="1350" spc="-125" dirty="0">
                <a:latin typeface="Calibri"/>
                <a:cs typeface="Calibri"/>
              </a:rPr>
              <a:t>T</a:t>
            </a:r>
            <a:r>
              <a:rPr sz="1350" spc="-5" dirty="0">
                <a:latin typeface="Calibri"/>
                <a:cs typeface="Calibri"/>
              </a:rPr>
              <a:t>e</a:t>
            </a:r>
            <a:r>
              <a:rPr sz="1350" dirty="0">
                <a:latin typeface="Calibri"/>
                <a:cs typeface="Calibri"/>
              </a:rPr>
              <a:t>l:</a:t>
            </a:r>
            <a:r>
              <a:rPr sz="1350" spc="10" dirty="0">
                <a:latin typeface="Calibri"/>
                <a:cs typeface="Calibri"/>
              </a:rPr>
              <a:t> </a:t>
            </a:r>
            <a:r>
              <a:rPr sz="1350" spc="-5" dirty="0">
                <a:latin typeface="Calibri"/>
                <a:cs typeface="Calibri"/>
              </a:rPr>
              <a:t>801</a:t>
            </a:r>
            <a:r>
              <a:rPr sz="1350" dirty="0">
                <a:latin typeface="Calibri"/>
                <a:cs typeface="Calibri"/>
              </a:rPr>
              <a:t>-</a:t>
            </a:r>
            <a:r>
              <a:rPr sz="1350" spc="-5" dirty="0">
                <a:latin typeface="Calibri"/>
                <a:cs typeface="Calibri"/>
              </a:rPr>
              <a:t>422</a:t>
            </a:r>
            <a:r>
              <a:rPr sz="1350" dirty="0">
                <a:latin typeface="Calibri"/>
                <a:cs typeface="Calibri"/>
              </a:rPr>
              <a:t>-</a:t>
            </a:r>
            <a:r>
              <a:rPr sz="1350" spc="-5" dirty="0">
                <a:latin typeface="Calibri"/>
                <a:cs typeface="Calibri"/>
              </a:rPr>
              <a:t>8967</a:t>
            </a:r>
            <a:endParaRPr sz="1350">
              <a:latin typeface="Calibri"/>
              <a:cs typeface="Calibri"/>
            </a:endParaRPr>
          </a:p>
          <a:p>
            <a:pPr marL="12700" indent="52069">
              <a:lnSpc>
                <a:spcPct val="100000"/>
              </a:lnSpc>
              <a:spcBef>
                <a:spcPts val="15"/>
              </a:spcBef>
            </a:pPr>
            <a:r>
              <a:rPr sz="1350" spc="-5" dirty="0">
                <a:latin typeface="Calibri"/>
                <a:cs typeface="Calibri"/>
              </a:rPr>
              <a:t>E</a:t>
            </a:r>
            <a:r>
              <a:rPr sz="1350" spc="-10" dirty="0">
                <a:latin typeface="Calibri"/>
                <a:cs typeface="Calibri"/>
              </a:rPr>
              <a:t>m</a:t>
            </a:r>
            <a:r>
              <a:rPr sz="1350" dirty="0">
                <a:latin typeface="Calibri"/>
                <a:cs typeface="Calibri"/>
              </a:rPr>
              <a:t>ail:</a:t>
            </a:r>
            <a:r>
              <a:rPr sz="1350" spc="15" dirty="0">
                <a:latin typeface="Calibri"/>
                <a:cs typeface="Calibri"/>
              </a:rPr>
              <a:t> </a:t>
            </a:r>
            <a:r>
              <a:rPr sz="1350" u="sng" spc="-10" dirty="0">
                <a:latin typeface="Calibri"/>
                <a:cs typeface="Calibri"/>
                <a:hlinkClick r:id="rId10"/>
              </a:rPr>
              <a:t>f</a:t>
            </a:r>
            <a:r>
              <a:rPr sz="1350" u="sng" spc="-5" dirty="0">
                <a:latin typeface="Calibri"/>
                <a:cs typeface="Calibri"/>
                <a:hlinkClick r:id="rId10"/>
              </a:rPr>
              <a:t>h</a:t>
            </a:r>
            <a:r>
              <a:rPr sz="1350" u="sng" spc="-10" dirty="0">
                <a:latin typeface="Calibri"/>
                <a:cs typeface="Calibri"/>
                <a:hlinkClick r:id="rId10"/>
              </a:rPr>
              <a:t>s</a:t>
            </a:r>
            <a:r>
              <a:rPr sz="1350" u="sng" spc="-5" dirty="0">
                <a:latin typeface="Calibri"/>
                <a:cs typeface="Calibri"/>
                <a:hlinkClick r:id="rId10"/>
              </a:rPr>
              <a:t>s</a:t>
            </a:r>
            <a:r>
              <a:rPr sz="1350" u="sng" spc="-20" dirty="0">
                <a:latin typeface="Calibri"/>
                <a:cs typeface="Calibri"/>
                <a:hlinkClick r:id="rId10"/>
              </a:rPr>
              <a:t>r</a:t>
            </a:r>
            <a:r>
              <a:rPr sz="1350" u="sng" dirty="0">
                <a:latin typeface="Calibri"/>
                <a:cs typeface="Calibri"/>
                <a:hlinkClick r:id="rId10"/>
              </a:rPr>
              <a:t>e</a:t>
            </a:r>
            <a:r>
              <a:rPr sz="1350" u="sng" spc="-10" dirty="0">
                <a:latin typeface="Calibri"/>
                <a:cs typeface="Calibri"/>
                <a:hlinkClick r:id="rId10"/>
              </a:rPr>
              <a:t>s</a:t>
            </a:r>
            <a:r>
              <a:rPr sz="1350" u="sng" spc="-5" dirty="0">
                <a:latin typeface="Calibri"/>
                <a:cs typeface="Calibri"/>
                <a:hlinkClick r:id="rId10"/>
              </a:rPr>
              <a:t>d</a:t>
            </a:r>
            <a:r>
              <a:rPr sz="1350" u="sng" spc="-20" dirty="0">
                <a:latin typeface="Calibri"/>
                <a:cs typeface="Calibri"/>
                <a:hlinkClick r:id="rId10"/>
              </a:rPr>
              <a:t>e</a:t>
            </a:r>
            <a:r>
              <a:rPr sz="1350" u="sng" dirty="0">
                <a:latin typeface="Calibri"/>
                <a:cs typeface="Calibri"/>
                <a:hlinkClick r:id="rId10"/>
              </a:rPr>
              <a:t>v</a:t>
            </a:r>
            <a:r>
              <a:rPr sz="1350" u="sng" spc="5" dirty="0">
                <a:latin typeface="Calibri"/>
                <a:cs typeface="Calibri"/>
                <a:hlinkClick r:id="rId10"/>
              </a:rPr>
              <a:t>@</a:t>
            </a:r>
            <a:r>
              <a:rPr sz="1350" u="sng" spc="-20" dirty="0">
                <a:latin typeface="Calibri"/>
                <a:cs typeface="Calibri"/>
                <a:hlinkClick r:id="rId10"/>
              </a:rPr>
              <a:t>b</a:t>
            </a:r>
            <a:r>
              <a:rPr sz="1350" u="sng" dirty="0">
                <a:latin typeface="Calibri"/>
                <a:cs typeface="Calibri"/>
                <a:hlinkClick r:id="rId10"/>
              </a:rPr>
              <a:t>y</a:t>
            </a:r>
            <a:r>
              <a:rPr sz="1350" u="sng" spc="-10" dirty="0">
                <a:latin typeface="Calibri"/>
                <a:cs typeface="Calibri"/>
                <a:hlinkClick r:id="rId10"/>
              </a:rPr>
              <a:t>u</a:t>
            </a:r>
            <a:r>
              <a:rPr sz="1350" u="sng" dirty="0">
                <a:latin typeface="Calibri"/>
                <a:cs typeface="Calibri"/>
                <a:hlinkClick r:id="rId10"/>
              </a:rPr>
              <a:t>.e</a:t>
            </a:r>
            <a:r>
              <a:rPr sz="1350" u="sng" spc="-10" dirty="0">
                <a:latin typeface="Calibri"/>
                <a:cs typeface="Calibri"/>
                <a:hlinkClick r:id="rId10"/>
              </a:rPr>
              <a:t>d</a:t>
            </a:r>
            <a:r>
              <a:rPr sz="1350" u="sng" dirty="0">
                <a:latin typeface="Calibri"/>
                <a:cs typeface="Calibri"/>
                <a:hlinkClick r:id="rId10"/>
              </a:rPr>
              <a:t>u</a:t>
            </a:r>
            <a:endParaRPr sz="1350">
              <a:latin typeface="Calibri"/>
              <a:cs typeface="Calibri"/>
            </a:endParaRPr>
          </a:p>
          <a:p>
            <a:pPr>
              <a:lnSpc>
                <a:spcPct val="100000"/>
              </a:lnSpc>
              <a:spcBef>
                <a:spcPts val="32"/>
              </a:spcBef>
            </a:pPr>
            <a:endParaRPr sz="1550">
              <a:latin typeface="Times New Roman"/>
              <a:cs typeface="Times New Roman"/>
            </a:endParaRPr>
          </a:p>
          <a:p>
            <a:pPr marL="12700">
              <a:lnSpc>
                <a:spcPct val="100000"/>
              </a:lnSpc>
            </a:pPr>
            <a:r>
              <a:rPr sz="1350" b="1" spc="-10" dirty="0">
                <a:latin typeface="Calibri"/>
                <a:cs typeface="Calibri"/>
              </a:rPr>
              <a:t>J</a:t>
            </a:r>
            <a:r>
              <a:rPr sz="1350" b="1" spc="-25" dirty="0">
                <a:latin typeface="Calibri"/>
                <a:cs typeface="Calibri"/>
              </a:rPr>
              <a:t>a</a:t>
            </a:r>
            <a:r>
              <a:rPr sz="1350" b="1" dirty="0">
                <a:latin typeface="Calibri"/>
                <a:cs typeface="Calibri"/>
              </a:rPr>
              <a:t>yn</a:t>
            </a:r>
            <a:r>
              <a:rPr sz="1350" b="1" spc="5" dirty="0">
                <a:latin typeface="Calibri"/>
                <a:cs typeface="Calibri"/>
              </a:rPr>
              <a:t>i</a:t>
            </a:r>
            <a:r>
              <a:rPr sz="1350" b="1" dirty="0">
                <a:latin typeface="Calibri"/>
                <a:cs typeface="Calibri"/>
              </a:rPr>
              <a:t>e</a:t>
            </a:r>
            <a:r>
              <a:rPr sz="1350" b="1" spc="10" dirty="0">
                <a:latin typeface="Calibri"/>
                <a:cs typeface="Calibri"/>
              </a:rPr>
              <a:t> </a:t>
            </a:r>
            <a:r>
              <a:rPr sz="1350" b="1" dirty="0">
                <a:latin typeface="Calibri"/>
                <a:cs typeface="Calibri"/>
              </a:rPr>
              <a:t>Mi</a:t>
            </a:r>
            <a:r>
              <a:rPr sz="1350" b="1" spc="-15" dirty="0">
                <a:latin typeface="Calibri"/>
                <a:cs typeface="Calibri"/>
              </a:rPr>
              <a:t>t</a:t>
            </a:r>
            <a:r>
              <a:rPr sz="1350" b="1" spc="-5" dirty="0">
                <a:latin typeface="Calibri"/>
                <a:cs typeface="Calibri"/>
              </a:rPr>
              <a:t>che</a:t>
            </a:r>
            <a:r>
              <a:rPr sz="1350" b="1" spc="5" dirty="0">
                <a:latin typeface="Calibri"/>
                <a:cs typeface="Calibri"/>
              </a:rPr>
              <a:t>l</a:t>
            </a:r>
            <a:r>
              <a:rPr sz="1350" b="1" dirty="0">
                <a:latin typeface="Calibri"/>
                <a:cs typeface="Calibri"/>
              </a:rPr>
              <a:t>l</a:t>
            </a:r>
            <a:endParaRPr sz="1350">
              <a:latin typeface="Calibri"/>
              <a:cs typeface="Calibri"/>
            </a:endParaRPr>
          </a:p>
          <a:p>
            <a:pPr marL="12700">
              <a:lnSpc>
                <a:spcPct val="100000"/>
              </a:lnSpc>
              <a:spcBef>
                <a:spcPts val="10"/>
              </a:spcBef>
            </a:pPr>
            <a:r>
              <a:rPr sz="1350" i="1" dirty="0">
                <a:latin typeface="Calibri"/>
                <a:cs typeface="Calibri"/>
              </a:rPr>
              <a:t>M</a:t>
            </a:r>
            <a:r>
              <a:rPr sz="1350" i="1" spc="-5" dirty="0">
                <a:latin typeface="Calibri"/>
                <a:cs typeface="Calibri"/>
              </a:rPr>
              <a:t>S</a:t>
            </a:r>
            <a:r>
              <a:rPr sz="1350" i="1" dirty="0">
                <a:latin typeface="Calibri"/>
                <a:cs typeface="Calibri"/>
              </a:rPr>
              <a:t>E </a:t>
            </a:r>
            <a:r>
              <a:rPr sz="1350" i="1" spc="-30" dirty="0">
                <a:latin typeface="Calibri"/>
                <a:cs typeface="Calibri"/>
              </a:rPr>
              <a:t>R</a:t>
            </a:r>
            <a:r>
              <a:rPr sz="1350" i="1" dirty="0">
                <a:latin typeface="Calibri"/>
                <a:cs typeface="Calibri"/>
              </a:rPr>
              <a:t>esearch</a:t>
            </a:r>
            <a:endParaRPr sz="1350">
              <a:latin typeface="Calibri"/>
              <a:cs typeface="Calibri"/>
            </a:endParaRPr>
          </a:p>
          <a:p>
            <a:pPr marR="730885" algn="ctr">
              <a:lnSpc>
                <a:spcPct val="100000"/>
              </a:lnSpc>
              <a:spcBef>
                <a:spcPts val="10"/>
              </a:spcBef>
            </a:pPr>
            <a:r>
              <a:rPr sz="1350" i="1" dirty="0">
                <a:latin typeface="Calibri"/>
                <a:cs typeface="Calibri"/>
              </a:rPr>
              <a:t>D</a:t>
            </a:r>
            <a:r>
              <a:rPr sz="1350" i="1" spc="-15" dirty="0">
                <a:latin typeface="Calibri"/>
                <a:cs typeface="Calibri"/>
              </a:rPr>
              <a:t>e</a:t>
            </a:r>
            <a:r>
              <a:rPr sz="1350" i="1" spc="-10" dirty="0">
                <a:latin typeface="Calibri"/>
                <a:cs typeface="Calibri"/>
              </a:rPr>
              <a:t>v</a:t>
            </a:r>
            <a:r>
              <a:rPr sz="1350" i="1" dirty="0">
                <a:latin typeface="Calibri"/>
                <a:cs typeface="Calibri"/>
              </a:rPr>
              <a:t>elo</a:t>
            </a:r>
            <a:r>
              <a:rPr sz="1350" i="1" spc="-10" dirty="0">
                <a:latin typeface="Calibri"/>
                <a:cs typeface="Calibri"/>
              </a:rPr>
              <a:t>pm</a:t>
            </a:r>
            <a:r>
              <a:rPr sz="1350" i="1" dirty="0">
                <a:latin typeface="Calibri"/>
                <a:cs typeface="Calibri"/>
              </a:rPr>
              <a:t>e</a:t>
            </a:r>
            <a:r>
              <a:rPr sz="1350" i="1" spc="-20" dirty="0">
                <a:latin typeface="Calibri"/>
                <a:cs typeface="Calibri"/>
              </a:rPr>
              <a:t>n</a:t>
            </a:r>
            <a:r>
              <a:rPr sz="1350" i="1" dirty="0">
                <a:latin typeface="Calibri"/>
                <a:cs typeface="Calibri"/>
              </a:rPr>
              <a:t>t</a:t>
            </a:r>
            <a:endParaRPr sz="1350">
              <a:latin typeface="Calibri"/>
              <a:cs typeface="Calibri"/>
            </a:endParaRPr>
          </a:p>
          <a:p>
            <a:pPr marL="12700">
              <a:lnSpc>
                <a:spcPct val="100000"/>
              </a:lnSpc>
              <a:spcBef>
                <a:spcPts val="10"/>
              </a:spcBef>
            </a:pPr>
            <a:r>
              <a:rPr sz="1350" dirty="0">
                <a:latin typeface="Calibri"/>
                <a:cs typeface="Calibri"/>
              </a:rPr>
              <a:t>3</a:t>
            </a:r>
            <a:r>
              <a:rPr sz="1350" spc="-10" dirty="0">
                <a:latin typeface="Calibri"/>
                <a:cs typeface="Calibri"/>
              </a:rPr>
              <a:t>0</a:t>
            </a:r>
            <a:r>
              <a:rPr sz="1350" dirty="0">
                <a:latin typeface="Calibri"/>
                <a:cs typeface="Calibri"/>
              </a:rPr>
              <a:t>6C</a:t>
            </a:r>
            <a:r>
              <a:rPr sz="1350" spc="10" dirty="0">
                <a:latin typeface="Calibri"/>
                <a:cs typeface="Calibri"/>
              </a:rPr>
              <a:t> </a:t>
            </a:r>
            <a:r>
              <a:rPr sz="1350" dirty="0">
                <a:latin typeface="Calibri"/>
                <a:cs typeface="Calibri"/>
              </a:rPr>
              <a:t>M</a:t>
            </a:r>
            <a:r>
              <a:rPr sz="1350" spc="-5" dirty="0">
                <a:latin typeface="Calibri"/>
                <a:cs typeface="Calibri"/>
              </a:rPr>
              <a:t>CKB</a:t>
            </a:r>
            <a:endParaRPr sz="1350">
              <a:latin typeface="Calibri"/>
              <a:cs typeface="Calibri"/>
            </a:endParaRPr>
          </a:p>
          <a:p>
            <a:pPr marL="12700">
              <a:lnSpc>
                <a:spcPct val="100000"/>
              </a:lnSpc>
              <a:spcBef>
                <a:spcPts val="10"/>
              </a:spcBef>
            </a:pPr>
            <a:r>
              <a:rPr sz="1350" spc="-125" dirty="0">
                <a:latin typeface="Calibri"/>
                <a:cs typeface="Calibri"/>
              </a:rPr>
              <a:t>T</a:t>
            </a:r>
            <a:r>
              <a:rPr sz="1350" dirty="0">
                <a:latin typeface="Calibri"/>
                <a:cs typeface="Calibri"/>
              </a:rPr>
              <a:t>el:</a:t>
            </a:r>
            <a:r>
              <a:rPr sz="1350" spc="10" dirty="0">
                <a:latin typeface="Calibri"/>
                <a:cs typeface="Calibri"/>
              </a:rPr>
              <a:t> </a:t>
            </a:r>
            <a:r>
              <a:rPr sz="1350" dirty="0">
                <a:latin typeface="Calibri"/>
                <a:cs typeface="Calibri"/>
              </a:rPr>
              <a:t>8</a:t>
            </a:r>
            <a:r>
              <a:rPr sz="1350" spc="-10" dirty="0">
                <a:latin typeface="Calibri"/>
                <a:cs typeface="Calibri"/>
              </a:rPr>
              <a:t>0</a:t>
            </a:r>
            <a:r>
              <a:rPr sz="1350" spc="-5" dirty="0">
                <a:latin typeface="Calibri"/>
                <a:cs typeface="Calibri"/>
              </a:rPr>
              <a:t>1</a:t>
            </a:r>
            <a:r>
              <a:rPr sz="1350" dirty="0">
                <a:latin typeface="Calibri"/>
                <a:cs typeface="Calibri"/>
              </a:rPr>
              <a:t>-</a:t>
            </a:r>
            <a:r>
              <a:rPr sz="1350" spc="-5" dirty="0">
                <a:latin typeface="Calibri"/>
                <a:cs typeface="Calibri"/>
              </a:rPr>
              <a:t>422</a:t>
            </a:r>
            <a:r>
              <a:rPr sz="1350" dirty="0">
                <a:latin typeface="Calibri"/>
                <a:cs typeface="Calibri"/>
              </a:rPr>
              <a:t>-</a:t>
            </a:r>
            <a:r>
              <a:rPr sz="1350" spc="-5" dirty="0">
                <a:latin typeface="Calibri"/>
                <a:cs typeface="Calibri"/>
              </a:rPr>
              <a:t>3067</a:t>
            </a:r>
            <a:endParaRPr sz="1350">
              <a:latin typeface="Calibri"/>
              <a:cs typeface="Calibri"/>
            </a:endParaRPr>
          </a:p>
          <a:p>
            <a:pPr marL="12700">
              <a:lnSpc>
                <a:spcPct val="100000"/>
              </a:lnSpc>
              <a:spcBef>
                <a:spcPts val="10"/>
              </a:spcBef>
            </a:pPr>
            <a:r>
              <a:rPr sz="1350" spc="-5" dirty="0">
                <a:latin typeface="Calibri"/>
                <a:cs typeface="Calibri"/>
              </a:rPr>
              <a:t>E</a:t>
            </a:r>
            <a:r>
              <a:rPr sz="1350" spc="-10" dirty="0">
                <a:latin typeface="Calibri"/>
                <a:cs typeface="Calibri"/>
              </a:rPr>
              <a:t>m</a:t>
            </a:r>
            <a:r>
              <a:rPr sz="1350" dirty="0">
                <a:latin typeface="Calibri"/>
                <a:cs typeface="Calibri"/>
              </a:rPr>
              <a:t>ail:</a:t>
            </a:r>
            <a:r>
              <a:rPr sz="1350" spc="15" dirty="0">
                <a:latin typeface="Calibri"/>
                <a:cs typeface="Calibri"/>
              </a:rPr>
              <a:t> </a:t>
            </a:r>
            <a:r>
              <a:rPr sz="1350" u="sng" dirty="0">
                <a:latin typeface="Calibri"/>
                <a:cs typeface="Calibri"/>
                <a:hlinkClick r:id="rId11"/>
              </a:rPr>
              <a:t>J</a:t>
            </a:r>
            <a:r>
              <a:rPr sz="1350" u="sng" spc="-30" dirty="0">
                <a:latin typeface="Calibri"/>
                <a:cs typeface="Calibri"/>
                <a:hlinkClick r:id="rId11"/>
              </a:rPr>
              <a:t>a</a:t>
            </a:r>
            <a:r>
              <a:rPr sz="1350" u="sng" dirty="0">
                <a:latin typeface="Calibri"/>
                <a:cs typeface="Calibri"/>
                <a:hlinkClick r:id="rId11"/>
              </a:rPr>
              <a:t>y</a:t>
            </a:r>
            <a:r>
              <a:rPr sz="1350" u="sng" spc="-10" dirty="0">
                <a:latin typeface="Calibri"/>
                <a:cs typeface="Calibri"/>
                <a:hlinkClick r:id="rId11"/>
              </a:rPr>
              <a:t>n</a:t>
            </a:r>
            <a:r>
              <a:rPr sz="1350" u="sng" dirty="0">
                <a:latin typeface="Calibri"/>
                <a:cs typeface="Calibri"/>
                <a:hlinkClick r:id="rId11"/>
              </a:rPr>
              <a:t>ie@</a:t>
            </a:r>
            <a:r>
              <a:rPr sz="1350" u="sng" spc="-25" dirty="0">
                <a:latin typeface="Calibri"/>
                <a:cs typeface="Calibri"/>
                <a:hlinkClick r:id="rId11"/>
              </a:rPr>
              <a:t>b</a:t>
            </a:r>
            <a:r>
              <a:rPr sz="1350" u="sng" dirty="0">
                <a:latin typeface="Calibri"/>
                <a:cs typeface="Calibri"/>
                <a:hlinkClick r:id="rId11"/>
              </a:rPr>
              <a:t>y</a:t>
            </a:r>
            <a:r>
              <a:rPr sz="1350" u="sng" spc="-10" dirty="0">
                <a:latin typeface="Calibri"/>
                <a:cs typeface="Calibri"/>
                <a:hlinkClick r:id="rId11"/>
              </a:rPr>
              <a:t>u</a:t>
            </a:r>
            <a:r>
              <a:rPr sz="1350" u="sng" dirty="0">
                <a:latin typeface="Calibri"/>
                <a:cs typeface="Calibri"/>
                <a:hlinkClick r:id="rId11"/>
              </a:rPr>
              <a:t>.e</a:t>
            </a:r>
            <a:r>
              <a:rPr sz="1350" u="sng" spc="-10" dirty="0">
                <a:latin typeface="Calibri"/>
                <a:cs typeface="Calibri"/>
                <a:hlinkClick r:id="rId11"/>
              </a:rPr>
              <a:t>d</a:t>
            </a:r>
            <a:r>
              <a:rPr sz="1350" u="sng" dirty="0">
                <a:latin typeface="Calibri"/>
                <a:cs typeface="Calibri"/>
                <a:hlinkClick r:id="rId11"/>
              </a:rPr>
              <a:t>u</a:t>
            </a:r>
            <a:endParaRPr sz="1350">
              <a:latin typeface="Calibri"/>
              <a:cs typeface="Calibri"/>
            </a:endParaRPr>
          </a:p>
          <a:p>
            <a:pPr>
              <a:lnSpc>
                <a:spcPct val="100000"/>
              </a:lnSpc>
            </a:pPr>
            <a:endParaRPr sz="1300">
              <a:latin typeface="Times New Roman"/>
              <a:cs typeface="Times New Roman"/>
            </a:endParaRPr>
          </a:p>
          <a:p>
            <a:pPr marL="12700">
              <a:lnSpc>
                <a:spcPct val="100000"/>
              </a:lnSpc>
              <a:spcBef>
                <a:spcPts val="1125"/>
              </a:spcBef>
            </a:pPr>
            <a:r>
              <a:rPr sz="1350" b="1" spc="-10" dirty="0">
                <a:latin typeface="Calibri"/>
                <a:cs typeface="Calibri"/>
              </a:rPr>
              <a:t>J</a:t>
            </a:r>
            <a:r>
              <a:rPr sz="1350" b="1" dirty="0">
                <a:latin typeface="Calibri"/>
                <a:cs typeface="Calibri"/>
              </a:rPr>
              <a:t>on </a:t>
            </a:r>
            <a:r>
              <a:rPr sz="1350" b="1" spc="-5" dirty="0">
                <a:latin typeface="Calibri"/>
                <a:cs typeface="Calibri"/>
              </a:rPr>
              <a:t>B</a:t>
            </a:r>
            <a:r>
              <a:rPr sz="1350" b="1" dirty="0">
                <a:latin typeface="Calibri"/>
                <a:cs typeface="Calibri"/>
              </a:rPr>
              <a:t>al</a:t>
            </a:r>
            <a:r>
              <a:rPr sz="1350" b="1" spc="-25" dirty="0">
                <a:latin typeface="Calibri"/>
                <a:cs typeface="Calibri"/>
              </a:rPr>
              <a:t>z</a:t>
            </a:r>
            <a:r>
              <a:rPr sz="1350" b="1" dirty="0">
                <a:latin typeface="Calibri"/>
                <a:cs typeface="Calibri"/>
              </a:rPr>
              <a:t>o</a:t>
            </a:r>
            <a:r>
              <a:rPr sz="1350" b="1" spc="-15" dirty="0">
                <a:latin typeface="Calibri"/>
                <a:cs typeface="Calibri"/>
              </a:rPr>
              <a:t>t</a:t>
            </a:r>
            <a:r>
              <a:rPr sz="1350" b="1" dirty="0">
                <a:latin typeface="Calibri"/>
                <a:cs typeface="Calibri"/>
              </a:rPr>
              <a:t>ti</a:t>
            </a:r>
            <a:endParaRPr sz="1350">
              <a:latin typeface="Calibri"/>
              <a:cs typeface="Calibri"/>
            </a:endParaRPr>
          </a:p>
          <a:p>
            <a:pPr marL="12700">
              <a:lnSpc>
                <a:spcPct val="100000"/>
              </a:lnSpc>
              <a:spcBef>
                <a:spcPts val="10"/>
              </a:spcBef>
            </a:pPr>
            <a:r>
              <a:rPr sz="1350" i="1" spc="-20" dirty="0">
                <a:latin typeface="Calibri"/>
                <a:cs typeface="Calibri"/>
              </a:rPr>
              <a:t>E</a:t>
            </a:r>
            <a:r>
              <a:rPr sz="1350" i="1" spc="-5" dirty="0">
                <a:latin typeface="Calibri"/>
                <a:cs typeface="Calibri"/>
              </a:rPr>
              <a:t>ng</a:t>
            </a:r>
            <a:r>
              <a:rPr sz="1350" i="1" dirty="0">
                <a:latin typeface="Calibri"/>
                <a:cs typeface="Calibri"/>
              </a:rPr>
              <a:t>lish</a:t>
            </a:r>
            <a:r>
              <a:rPr sz="1350" i="1" spc="10" dirty="0">
                <a:latin typeface="Calibri"/>
                <a:cs typeface="Calibri"/>
              </a:rPr>
              <a:t> </a:t>
            </a:r>
            <a:r>
              <a:rPr sz="1350" i="1" dirty="0">
                <a:latin typeface="Calibri"/>
                <a:cs typeface="Calibri"/>
              </a:rPr>
              <a:t>Dep</a:t>
            </a:r>
            <a:r>
              <a:rPr sz="1350" i="1" spc="-10" dirty="0">
                <a:latin typeface="Calibri"/>
                <a:cs typeface="Calibri"/>
              </a:rPr>
              <a:t>a</a:t>
            </a:r>
            <a:r>
              <a:rPr sz="1350" i="1" dirty="0">
                <a:latin typeface="Calibri"/>
                <a:cs typeface="Calibri"/>
              </a:rPr>
              <a:t>rtm</a:t>
            </a:r>
            <a:r>
              <a:rPr sz="1350" i="1" spc="-10" dirty="0">
                <a:latin typeface="Calibri"/>
                <a:cs typeface="Calibri"/>
              </a:rPr>
              <a:t>e</a:t>
            </a:r>
            <a:r>
              <a:rPr sz="1350" i="1" spc="-15" dirty="0">
                <a:latin typeface="Calibri"/>
                <a:cs typeface="Calibri"/>
              </a:rPr>
              <a:t>n</a:t>
            </a:r>
            <a:r>
              <a:rPr sz="1350" i="1" dirty="0">
                <a:latin typeface="Calibri"/>
                <a:cs typeface="Calibri"/>
              </a:rPr>
              <a:t>t</a:t>
            </a:r>
            <a:r>
              <a:rPr sz="1350" i="1" spc="5" dirty="0">
                <a:latin typeface="Calibri"/>
                <a:cs typeface="Calibri"/>
              </a:rPr>
              <a:t> </a:t>
            </a:r>
            <a:r>
              <a:rPr sz="1350" i="1" spc="-25" dirty="0">
                <a:latin typeface="Calibri"/>
                <a:cs typeface="Calibri"/>
              </a:rPr>
              <a:t>F</a:t>
            </a:r>
            <a:r>
              <a:rPr sz="1350" i="1" spc="-5" dirty="0">
                <a:latin typeface="Calibri"/>
                <a:cs typeface="Calibri"/>
              </a:rPr>
              <a:t>ac</a:t>
            </a:r>
            <a:r>
              <a:rPr sz="1350" i="1" spc="-10" dirty="0">
                <a:latin typeface="Calibri"/>
                <a:cs typeface="Calibri"/>
              </a:rPr>
              <a:t>u</a:t>
            </a:r>
            <a:r>
              <a:rPr sz="1350" i="1" dirty="0">
                <a:latin typeface="Calibri"/>
                <a:cs typeface="Calibri"/>
              </a:rPr>
              <a:t>lty</a:t>
            </a:r>
            <a:endParaRPr sz="1350">
              <a:latin typeface="Calibri"/>
              <a:cs typeface="Calibri"/>
            </a:endParaRPr>
          </a:p>
          <a:p>
            <a:pPr marL="12700">
              <a:lnSpc>
                <a:spcPct val="100000"/>
              </a:lnSpc>
              <a:spcBef>
                <a:spcPts val="15"/>
              </a:spcBef>
            </a:pPr>
            <a:r>
              <a:rPr sz="1350" i="1" spc="-5" dirty="0">
                <a:latin typeface="Calibri"/>
                <a:cs typeface="Calibri"/>
              </a:rPr>
              <a:t>Colleg</a:t>
            </a:r>
            <a:r>
              <a:rPr sz="1350" i="1" dirty="0">
                <a:latin typeface="Calibri"/>
                <a:cs typeface="Calibri"/>
              </a:rPr>
              <a:t>e</a:t>
            </a:r>
            <a:r>
              <a:rPr sz="1350" i="1" spc="25" dirty="0">
                <a:latin typeface="Calibri"/>
                <a:cs typeface="Calibri"/>
              </a:rPr>
              <a:t> </a:t>
            </a:r>
            <a:r>
              <a:rPr sz="1350" i="1" spc="-5" dirty="0">
                <a:latin typeface="Calibri"/>
                <a:cs typeface="Calibri"/>
              </a:rPr>
              <a:t>o</a:t>
            </a:r>
            <a:r>
              <a:rPr sz="1350" i="1" dirty="0">
                <a:latin typeface="Calibri"/>
                <a:cs typeface="Calibri"/>
              </a:rPr>
              <a:t>f</a:t>
            </a:r>
            <a:r>
              <a:rPr sz="1350" i="1" spc="10" dirty="0">
                <a:latin typeface="Calibri"/>
                <a:cs typeface="Calibri"/>
              </a:rPr>
              <a:t> </a:t>
            </a:r>
            <a:r>
              <a:rPr sz="1350" i="1" spc="-10" dirty="0">
                <a:latin typeface="Calibri"/>
                <a:cs typeface="Calibri"/>
              </a:rPr>
              <a:t>H</a:t>
            </a:r>
            <a:r>
              <a:rPr sz="1350" i="1" spc="-5" dirty="0">
                <a:latin typeface="Calibri"/>
                <a:cs typeface="Calibri"/>
              </a:rPr>
              <a:t>u</a:t>
            </a:r>
            <a:r>
              <a:rPr sz="1350" i="1" spc="-10" dirty="0">
                <a:latin typeface="Calibri"/>
                <a:cs typeface="Calibri"/>
              </a:rPr>
              <a:t>m</a:t>
            </a:r>
            <a:r>
              <a:rPr sz="1350" i="1" spc="-5" dirty="0">
                <a:latin typeface="Calibri"/>
                <a:cs typeface="Calibri"/>
              </a:rPr>
              <a:t>anities</a:t>
            </a:r>
            <a:endParaRPr sz="1350">
              <a:latin typeface="Calibri"/>
              <a:cs typeface="Calibri"/>
            </a:endParaRPr>
          </a:p>
          <a:p>
            <a:pPr marL="12700">
              <a:lnSpc>
                <a:spcPct val="100000"/>
              </a:lnSpc>
              <a:spcBef>
                <a:spcPts val="10"/>
              </a:spcBef>
            </a:pPr>
            <a:r>
              <a:rPr sz="1350" dirty="0">
                <a:latin typeface="Calibri"/>
                <a:cs typeface="Calibri"/>
              </a:rPr>
              <a:t>4</a:t>
            </a:r>
            <a:r>
              <a:rPr sz="1350" spc="-10" dirty="0">
                <a:latin typeface="Calibri"/>
                <a:cs typeface="Calibri"/>
              </a:rPr>
              <a:t>1</a:t>
            </a:r>
            <a:r>
              <a:rPr sz="1350" dirty="0">
                <a:latin typeface="Calibri"/>
                <a:cs typeface="Calibri"/>
              </a:rPr>
              <a:t>27</a:t>
            </a:r>
            <a:r>
              <a:rPr sz="1350" spc="10" dirty="0">
                <a:latin typeface="Calibri"/>
                <a:cs typeface="Calibri"/>
              </a:rPr>
              <a:t> </a:t>
            </a:r>
            <a:r>
              <a:rPr sz="1350" dirty="0">
                <a:latin typeface="Calibri"/>
                <a:cs typeface="Calibri"/>
              </a:rPr>
              <a:t>J</a:t>
            </a:r>
            <a:r>
              <a:rPr sz="1350" spc="-25" dirty="0">
                <a:latin typeface="Calibri"/>
                <a:cs typeface="Calibri"/>
              </a:rPr>
              <a:t>F</a:t>
            </a:r>
            <a:r>
              <a:rPr sz="1350" spc="-5" dirty="0">
                <a:latin typeface="Calibri"/>
                <a:cs typeface="Calibri"/>
              </a:rPr>
              <a:t>SB</a:t>
            </a:r>
            <a:endParaRPr sz="1350">
              <a:latin typeface="Calibri"/>
              <a:cs typeface="Calibri"/>
            </a:endParaRPr>
          </a:p>
          <a:p>
            <a:pPr marL="12700">
              <a:lnSpc>
                <a:spcPct val="100000"/>
              </a:lnSpc>
              <a:spcBef>
                <a:spcPts val="10"/>
              </a:spcBef>
            </a:pPr>
            <a:r>
              <a:rPr sz="1350" spc="-125" dirty="0">
                <a:latin typeface="Calibri"/>
                <a:cs typeface="Calibri"/>
              </a:rPr>
              <a:t>T</a:t>
            </a:r>
            <a:r>
              <a:rPr sz="1350" dirty="0">
                <a:latin typeface="Calibri"/>
                <a:cs typeface="Calibri"/>
              </a:rPr>
              <a:t>el:</a:t>
            </a:r>
            <a:r>
              <a:rPr sz="1350" spc="10" dirty="0">
                <a:latin typeface="Calibri"/>
                <a:cs typeface="Calibri"/>
              </a:rPr>
              <a:t> </a:t>
            </a:r>
            <a:r>
              <a:rPr sz="1350" spc="-5" dirty="0">
                <a:latin typeface="Calibri"/>
                <a:cs typeface="Calibri"/>
              </a:rPr>
              <a:t>(</a:t>
            </a:r>
            <a:r>
              <a:rPr sz="1350" spc="-10" dirty="0">
                <a:latin typeface="Calibri"/>
                <a:cs typeface="Calibri"/>
              </a:rPr>
              <a:t>8</a:t>
            </a:r>
            <a:r>
              <a:rPr sz="1350" dirty="0">
                <a:latin typeface="Calibri"/>
                <a:cs typeface="Calibri"/>
              </a:rPr>
              <a:t>0</a:t>
            </a:r>
            <a:r>
              <a:rPr sz="1350" spc="-10" dirty="0">
                <a:latin typeface="Calibri"/>
                <a:cs typeface="Calibri"/>
              </a:rPr>
              <a:t>1</a:t>
            </a:r>
            <a:r>
              <a:rPr sz="1350" dirty="0">
                <a:latin typeface="Calibri"/>
                <a:cs typeface="Calibri"/>
              </a:rPr>
              <a:t>)</a:t>
            </a:r>
            <a:r>
              <a:rPr sz="1350" spc="10" dirty="0">
                <a:latin typeface="Calibri"/>
                <a:cs typeface="Calibri"/>
              </a:rPr>
              <a:t> </a:t>
            </a:r>
            <a:r>
              <a:rPr sz="1350" dirty="0">
                <a:latin typeface="Calibri"/>
                <a:cs typeface="Calibri"/>
              </a:rPr>
              <a:t>4</a:t>
            </a:r>
            <a:r>
              <a:rPr sz="1350" spc="-10" dirty="0">
                <a:latin typeface="Calibri"/>
                <a:cs typeface="Calibri"/>
              </a:rPr>
              <a:t>2</a:t>
            </a:r>
            <a:r>
              <a:rPr sz="1350" spc="-5" dirty="0">
                <a:latin typeface="Calibri"/>
                <a:cs typeface="Calibri"/>
              </a:rPr>
              <a:t>2</a:t>
            </a:r>
            <a:r>
              <a:rPr sz="1350" dirty="0">
                <a:latin typeface="Calibri"/>
                <a:cs typeface="Calibri"/>
              </a:rPr>
              <a:t>-</a:t>
            </a:r>
            <a:r>
              <a:rPr sz="1350" spc="-5" dirty="0">
                <a:latin typeface="Calibri"/>
                <a:cs typeface="Calibri"/>
              </a:rPr>
              <a:t>2440</a:t>
            </a:r>
            <a:endParaRPr sz="1350">
              <a:latin typeface="Calibri"/>
              <a:cs typeface="Calibri"/>
            </a:endParaRPr>
          </a:p>
          <a:p>
            <a:pPr marL="12700">
              <a:lnSpc>
                <a:spcPct val="100000"/>
              </a:lnSpc>
              <a:spcBef>
                <a:spcPts val="10"/>
              </a:spcBef>
            </a:pPr>
            <a:r>
              <a:rPr sz="1350" spc="-5" dirty="0">
                <a:latin typeface="Calibri"/>
                <a:cs typeface="Calibri"/>
                <a:hlinkClick r:id="rId12"/>
              </a:rPr>
              <a:t>j</a:t>
            </a:r>
            <a:r>
              <a:rPr sz="1350" dirty="0">
                <a:latin typeface="Calibri"/>
                <a:cs typeface="Calibri"/>
                <a:hlinkClick r:id="rId12"/>
              </a:rPr>
              <a:t>o</a:t>
            </a:r>
            <a:r>
              <a:rPr sz="1350" spc="-5" dirty="0">
                <a:latin typeface="Calibri"/>
                <a:cs typeface="Calibri"/>
                <a:hlinkClick r:id="rId12"/>
              </a:rPr>
              <a:t>n</a:t>
            </a:r>
            <a:r>
              <a:rPr sz="1350" spc="-20" dirty="0">
                <a:latin typeface="Calibri"/>
                <a:cs typeface="Calibri"/>
                <a:hlinkClick r:id="rId12"/>
              </a:rPr>
              <a:t>a</a:t>
            </a:r>
            <a:r>
              <a:rPr sz="1350" dirty="0">
                <a:latin typeface="Calibri"/>
                <a:cs typeface="Calibri"/>
                <a:hlinkClick r:id="rId12"/>
              </a:rPr>
              <a:t>tha</a:t>
            </a:r>
            <a:r>
              <a:rPr sz="1350" spc="-10" dirty="0">
                <a:latin typeface="Calibri"/>
                <a:cs typeface="Calibri"/>
                <a:hlinkClick r:id="rId12"/>
              </a:rPr>
              <a:t>n</a:t>
            </a:r>
            <a:r>
              <a:rPr sz="1350" dirty="0">
                <a:latin typeface="Calibri"/>
                <a:cs typeface="Calibri"/>
                <a:hlinkClick r:id="rId12"/>
              </a:rPr>
              <a:t>_</a:t>
            </a:r>
            <a:r>
              <a:rPr sz="1350" spc="-10" dirty="0">
                <a:latin typeface="Calibri"/>
                <a:cs typeface="Calibri"/>
                <a:hlinkClick r:id="rId12"/>
              </a:rPr>
              <a:t>b</a:t>
            </a:r>
            <a:r>
              <a:rPr sz="1350" dirty="0">
                <a:latin typeface="Calibri"/>
                <a:cs typeface="Calibri"/>
                <a:hlinkClick r:id="rId12"/>
              </a:rPr>
              <a:t>al</a:t>
            </a:r>
            <a:r>
              <a:rPr sz="1350" spc="-25" dirty="0">
                <a:latin typeface="Calibri"/>
                <a:cs typeface="Calibri"/>
                <a:hlinkClick r:id="rId12"/>
              </a:rPr>
              <a:t>z</a:t>
            </a:r>
            <a:r>
              <a:rPr sz="1350" dirty="0">
                <a:latin typeface="Calibri"/>
                <a:cs typeface="Calibri"/>
                <a:hlinkClick r:id="rId12"/>
              </a:rPr>
              <a:t>o</a:t>
            </a:r>
            <a:r>
              <a:rPr sz="1350" spc="-25" dirty="0">
                <a:latin typeface="Calibri"/>
                <a:cs typeface="Calibri"/>
                <a:hlinkClick r:id="rId12"/>
              </a:rPr>
              <a:t>t</a:t>
            </a:r>
            <a:r>
              <a:rPr sz="1350" dirty="0">
                <a:latin typeface="Calibri"/>
                <a:cs typeface="Calibri"/>
                <a:hlinkClick r:id="rId12"/>
              </a:rPr>
              <a:t>ti@</a:t>
            </a:r>
            <a:r>
              <a:rPr sz="1350" spc="-15" dirty="0">
                <a:latin typeface="Calibri"/>
                <a:cs typeface="Calibri"/>
                <a:hlinkClick r:id="rId12"/>
              </a:rPr>
              <a:t>b</a:t>
            </a:r>
            <a:r>
              <a:rPr sz="1350" dirty="0">
                <a:latin typeface="Calibri"/>
                <a:cs typeface="Calibri"/>
                <a:hlinkClick r:id="rId12"/>
              </a:rPr>
              <a:t>y</a:t>
            </a:r>
            <a:r>
              <a:rPr sz="1350" spc="-10" dirty="0">
                <a:latin typeface="Calibri"/>
                <a:cs typeface="Calibri"/>
                <a:hlinkClick r:id="rId12"/>
              </a:rPr>
              <a:t>u</a:t>
            </a:r>
            <a:r>
              <a:rPr sz="1350" dirty="0">
                <a:latin typeface="Calibri"/>
                <a:cs typeface="Calibri"/>
                <a:hlinkClick r:id="rId12"/>
              </a:rPr>
              <a:t>.e</a:t>
            </a:r>
            <a:r>
              <a:rPr sz="1350" spc="-10" dirty="0">
                <a:latin typeface="Calibri"/>
                <a:cs typeface="Calibri"/>
                <a:hlinkClick r:id="rId12"/>
              </a:rPr>
              <a:t>d</a:t>
            </a:r>
            <a:r>
              <a:rPr sz="1350" dirty="0">
                <a:latin typeface="Calibri"/>
                <a:cs typeface="Calibri"/>
                <a:hlinkClick r:id="rId12"/>
              </a:rPr>
              <a:t>u</a:t>
            </a:r>
            <a:endParaRPr sz="1350">
              <a:latin typeface="Calibri"/>
              <a:cs typeface="Calibri"/>
            </a:endParaRPr>
          </a:p>
        </p:txBody>
      </p:sp>
      <p:sp>
        <p:nvSpPr>
          <p:cNvPr id="11" name="object 11"/>
          <p:cNvSpPr/>
          <p:nvPr/>
        </p:nvSpPr>
        <p:spPr>
          <a:xfrm>
            <a:off x="4599432" y="2947416"/>
            <a:ext cx="960119" cy="1301496"/>
          </a:xfrm>
          <a:prstGeom prst="rect">
            <a:avLst/>
          </a:prstGeom>
          <a:blipFill>
            <a:blip r:embed="rId13" cstate="print"/>
            <a:stretch>
              <a:fillRect/>
            </a:stretch>
          </a:blipFill>
        </p:spPr>
        <p:txBody>
          <a:bodyPr wrap="square" lIns="0" tIns="0" rIns="0" bIns="0" rtlCol="0"/>
          <a:lstStyle/>
          <a:p>
            <a:endParaRPr/>
          </a:p>
        </p:txBody>
      </p:sp>
      <p:sp>
        <p:nvSpPr>
          <p:cNvPr id="12" name="object 12"/>
          <p:cNvSpPr/>
          <p:nvPr/>
        </p:nvSpPr>
        <p:spPr>
          <a:xfrm>
            <a:off x="4599432" y="4597908"/>
            <a:ext cx="947927" cy="1210056"/>
          </a:xfrm>
          <a:prstGeom prst="rect">
            <a:avLst/>
          </a:prstGeom>
          <a:blipFill>
            <a:blip r:embed="rId14"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814322" y="5270753"/>
            <a:ext cx="0" cy="125095"/>
          </a:xfrm>
          <a:custGeom>
            <a:avLst/>
            <a:gdLst/>
            <a:ahLst/>
            <a:cxnLst/>
            <a:rect l="l" t="t" r="r" b="b"/>
            <a:pathLst>
              <a:path h="125095">
                <a:moveTo>
                  <a:pt x="0" y="0"/>
                </a:moveTo>
                <a:lnTo>
                  <a:pt x="0" y="124714"/>
                </a:lnTo>
              </a:path>
            </a:pathLst>
          </a:custGeom>
          <a:ln w="25908">
            <a:solidFill>
              <a:srgbClr val="9A1A0E"/>
            </a:solidFill>
          </a:ln>
        </p:spPr>
        <p:txBody>
          <a:bodyPr wrap="square" lIns="0" tIns="0" rIns="0" bIns="0" rtlCol="0"/>
          <a:lstStyle/>
          <a:p>
            <a:endParaRPr/>
          </a:p>
        </p:txBody>
      </p:sp>
      <p:sp>
        <p:nvSpPr>
          <p:cNvPr id="3" name="object 3"/>
          <p:cNvSpPr/>
          <p:nvPr/>
        </p:nvSpPr>
        <p:spPr>
          <a:xfrm>
            <a:off x="4392929" y="5270753"/>
            <a:ext cx="0" cy="137160"/>
          </a:xfrm>
          <a:custGeom>
            <a:avLst/>
            <a:gdLst/>
            <a:ahLst/>
            <a:cxnLst/>
            <a:rect l="l" t="t" r="r" b="b"/>
            <a:pathLst>
              <a:path h="137160">
                <a:moveTo>
                  <a:pt x="0" y="0"/>
                </a:moveTo>
                <a:lnTo>
                  <a:pt x="0" y="136906"/>
                </a:lnTo>
              </a:path>
            </a:pathLst>
          </a:custGeom>
          <a:ln w="25908">
            <a:solidFill>
              <a:srgbClr val="9A1A0E"/>
            </a:solidFill>
          </a:ln>
        </p:spPr>
        <p:txBody>
          <a:bodyPr wrap="square" lIns="0" tIns="0" rIns="0" bIns="0" rtlCol="0"/>
          <a:lstStyle/>
          <a:p>
            <a:endParaRPr/>
          </a:p>
        </p:txBody>
      </p:sp>
      <p:sp>
        <p:nvSpPr>
          <p:cNvPr id="4" name="object 4"/>
          <p:cNvSpPr/>
          <p:nvPr/>
        </p:nvSpPr>
        <p:spPr>
          <a:xfrm>
            <a:off x="1803654" y="5404865"/>
            <a:ext cx="5169535" cy="1270"/>
          </a:xfrm>
          <a:custGeom>
            <a:avLst/>
            <a:gdLst/>
            <a:ahLst/>
            <a:cxnLst/>
            <a:rect l="l" t="t" r="r" b="b"/>
            <a:pathLst>
              <a:path w="5169534" h="1270">
                <a:moveTo>
                  <a:pt x="0" y="1270"/>
                </a:moveTo>
                <a:lnTo>
                  <a:pt x="5169408" y="0"/>
                </a:lnTo>
              </a:path>
            </a:pathLst>
          </a:custGeom>
          <a:ln w="25908">
            <a:solidFill>
              <a:srgbClr val="9A1A0E"/>
            </a:solidFill>
          </a:ln>
        </p:spPr>
        <p:txBody>
          <a:bodyPr wrap="square" lIns="0" tIns="0" rIns="0" bIns="0" rtlCol="0"/>
          <a:lstStyle/>
          <a:p>
            <a:endParaRPr/>
          </a:p>
        </p:txBody>
      </p:sp>
      <p:sp>
        <p:nvSpPr>
          <p:cNvPr id="5" name="object 5"/>
          <p:cNvSpPr/>
          <p:nvPr/>
        </p:nvSpPr>
        <p:spPr>
          <a:xfrm>
            <a:off x="6970014" y="5270753"/>
            <a:ext cx="0" cy="149225"/>
          </a:xfrm>
          <a:custGeom>
            <a:avLst/>
            <a:gdLst/>
            <a:ahLst/>
            <a:cxnLst/>
            <a:rect l="l" t="t" r="r" b="b"/>
            <a:pathLst>
              <a:path h="149225">
                <a:moveTo>
                  <a:pt x="0" y="0"/>
                </a:moveTo>
                <a:lnTo>
                  <a:pt x="0" y="149098"/>
                </a:lnTo>
              </a:path>
            </a:pathLst>
          </a:custGeom>
          <a:ln w="25908">
            <a:solidFill>
              <a:srgbClr val="9A1A0E"/>
            </a:solidFill>
          </a:ln>
        </p:spPr>
        <p:txBody>
          <a:bodyPr wrap="square" lIns="0" tIns="0" rIns="0" bIns="0" rtlCol="0"/>
          <a:lstStyle/>
          <a:p>
            <a:endParaRPr/>
          </a:p>
        </p:txBody>
      </p:sp>
      <p:sp>
        <p:nvSpPr>
          <p:cNvPr id="6" name="object 6"/>
          <p:cNvSpPr txBox="1"/>
          <p:nvPr/>
        </p:nvSpPr>
        <p:spPr>
          <a:xfrm>
            <a:off x="444195" y="307292"/>
            <a:ext cx="1953895" cy="330200"/>
          </a:xfrm>
          <a:prstGeom prst="rect">
            <a:avLst/>
          </a:prstGeom>
        </p:spPr>
        <p:txBody>
          <a:bodyPr vert="horz" wrap="square" lIns="0" tIns="0" rIns="0" bIns="0" rtlCol="0">
            <a:spAutoFit/>
          </a:bodyPr>
          <a:lstStyle/>
          <a:p>
            <a:pPr marL="12700">
              <a:lnSpc>
                <a:spcPct val="100000"/>
              </a:lnSpc>
            </a:pPr>
            <a:r>
              <a:rPr sz="2400" spc="-45" dirty="0">
                <a:solidFill>
                  <a:srgbClr val="110C43"/>
                </a:solidFill>
                <a:latin typeface="Verdana"/>
                <a:cs typeface="Verdana"/>
              </a:rPr>
              <a:t>Me</a:t>
            </a:r>
            <a:r>
              <a:rPr sz="2400" spc="-10" dirty="0">
                <a:solidFill>
                  <a:srgbClr val="110C43"/>
                </a:solidFill>
                <a:latin typeface="Verdana"/>
                <a:cs typeface="Verdana"/>
              </a:rPr>
              <a:t>t</a:t>
            </a:r>
            <a:r>
              <a:rPr sz="2400" spc="-30" dirty="0">
                <a:solidFill>
                  <a:srgbClr val="110C43"/>
                </a:solidFill>
                <a:latin typeface="Verdana"/>
                <a:cs typeface="Verdana"/>
              </a:rPr>
              <a:t>h</a:t>
            </a:r>
            <a:r>
              <a:rPr sz="2400" spc="-35" dirty="0">
                <a:solidFill>
                  <a:srgbClr val="110C43"/>
                </a:solidFill>
                <a:latin typeface="Verdana"/>
                <a:cs typeface="Verdana"/>
              </a:rPr>
              <a:t>o</a:t>
            </a:r>
            <a:r>
              <a:rPr sz="2400" spc="-20" dirty="0">
                <a:solidFill>
                  <a:srgbClr val="110C43"/>
                </a:solidFill>
                <a:latin typeface="Verdana"/>
                <a:cs typeface="Verdana"/>
              </a:rPr>
              <a:t>d</a:t>
            </a:r>
            <a:r>
              <a:rPr sz="2400" spc="-35" dirty="0">
                <a:solidFill>
                  <a:srgbClr val="110C43"/>
                </a:solidFill>
                <a:latin typeface="Verdana"/>
                <a:cs typeface="Verdana"/>
              </a:rPr>
              <a:t>o</a:t>
            </a:r>
            <a:r>
              <a:rPr sz="2400" spc="-15" dirty="0">
                <a:solidFill>
                  <a:srgbClr val="110C43"/>
                </a:solidFill>
                <a:latin typeface="Verdana"/>
                <a:cs typeface="Verdana"/>
              </a:rPr>
              <a:t>l</a:t>
            </a:r>
            <a:r>
              <a:rPr sz="2400" spc="-35" dirty="0">
                <a:solidFill>
                  <a:srgbClr val="110C43"/>
                </a:solidFill>
                <a:latin typeface="Verdana"/>
                <a:cs typeface="Verdana"/>
              </a:rPr>
              <a:t>ogy</a:t>
            </a:r>
            <a:endParaRPr sz="2400">
              <a:latin typeface="Verdana"/>
              <a:cs typeface="Verdana"/>
            </a:endParaRPr>
          </a:p>
        </p:txBody>
      </p:sp>
      <p:sp>
        <p:nvSpPr>
          <p:cNvPr id="7" name="object 7"/>
          <p:cNvSpPr/>
          <p:nvPr/>
        </p:nvSpPr>
        <p:spPr>
          <a:xfrm>
            <a:off x="1826514" y="2082545"/>
            <a:ext cx="0" cy="106680"/>
          </a:xfrm>
          <a:custGeom>
            <a:avLst/>
            <a:gdLst/>
            <a:ahLst/>
            <a:cxnLst/>
            <a:rect l="l" t="t" r="r" b="b"/>
            <a:pathLst>
              <a:path h="106680">
                <a:moveTo>
                  <a:pt x="0" y="106552"/>
                </a:moveTo>
                <a:lnTo>
                  <a:pt x="0" y="0"/>
                </a:lnTo>
              </a:path>
            </a:pathLst>
          </a:custGeom>
          <a:ln w="25908">
            <a:solidFill>
              <a:srgbClr val="9A1A0E"/>
            </a:solidFill>
          </a:ln>
        </p:spPr>
        <p:txBody>
          <a:bodyPr wrap="square" lIns="0" tIns="0" rIns="0" bIns="0" rtlCol="0"/>
          <a:lstStyle/>
          <a:p>
            <a:endParaRPr/>
          </a:p>
        </p:txBody>
      </p:sp>
      <p:sp>
        <p:nvSpPr>
          <p:cNvPr id="8" name="object 8"/>
          <p:cNvSpPr/>
          <p:nvPr/>
        </p:nvSpPr>
        <p:spPr>
          <a:xfrm>
            <a:off x="4405121" y="2068829"/>
            <a:ext cx="0" cy="129539"/>
          </a:xfrm>
          <a:custGeom>
            <a:avLst/>
            <a:gdLst/>
            <a:ahLst/>
            <a:cxnLst/>
            <a:rect l="l" t="t" r="r" b="b"/>
            <a:pathLst>
              <a:path h="129539">
                <a:moveTo>
                  <a:pt x="0" y="129159"/>
                </a:moveTo>
                <a:lnTo>
                  <a:pt x="0" y="0"/>
                </a:lnTo>
              </a:path>
            </a:pathLst>
          </a:custGeom>
          <a:ln w="25908">
            <a:solidFill>
              <a:srgbClr val="9A1A0E"/>
            </a:solidFill>
          </a:ln>
        </p:spPr>
        <p:txBody>
          <a:bodyPr wrap="square" lIns="0" tIns="0" rIns="0" bIns="0" rtlCol="0"/>
          <a:lstStyle/>
          <a:p>
            <a:endParaRPr/>
          </a:p>
        </p:txBody>
      </p:sp>
      <p:sp>
        <p:nvSpPr>
          <p:cNvPr id="9" name="object 9"/>
          <p:cNvSpPr/>
          <p:nvPr/>
        </p:nvSpPr>
        <p:spPr>
          <a:xfrm>
            <a:off x="1817370" y="2070354"/>
            <a:ext cx="5168265" cy="2540"/>
          </a:xfrm>
          <a:custGeom>
            <a:avLst/>
            <a:gdLst/>
            <a:ahLst/>
            <a:cxnLst/>
            <a:rect l="l" t="t" r="r" b="b"/>
            <a:pathLst>
              <a:path w="5168265" h="2539">
                <a:moveTo>
                  <a:pt x="0" y="0"/>
                </a:moveTo>
                <a:lnTo>
                  <a:pt x="5167883" y="2540"/>
                </a:lnTo>
              </a:path>
            </a:pathLst>
          </a:custGeom>
          <a:ln w="25907">
            <a:solidFill>
              <a:srgbClr val="9A1A0E"/>
            </a:solidFill>
          </a:ln>
        </p:spPr>
        <p:txBody>
          <a:bodyPr wrap="square" lIns="0" tIns="0" rIns="0" bIns="0" rtlCol="0"/>
          <a:lstStyle/>
          <a:p>
            <a:endParaRPr/>
          </a:p>
        </p:txBody>
      </p:sp>
      <p:sp>
        <p:nvSpPr>
          <p:cNvPr id="10" name="object 10"/>
          <p:cNvSpPr/>
          <p:nvPr/>
        </p:nvSpPr>
        <p:spPr>
          <a:xfrm>
            <a:off x="6983730" y="2056638"/>
            <a:ext cx="0" cy="141605"/>
          </a:xfrm>
          <a:custGeom>
            <a:avLst/>
            <a:gdLst/>
            <a:ahLst/>
            <a:cxnLst/>
            <a:rect l="l" t="t" r="r" b="b"/>
            <a:pathLst>
              <a:path h="141605">
                <a:moveTo>
                  <a:pt x="0" y="141350"/>
                </a:moveTo>
                <a:lnTo>
                  <a:pt x="0" y="0"/>
                </a:lnTo>
              </a:path>
            </a:pathLst>
          </a:custGeom>
          <a:ln w="25908">
            <a:solidFill>
              <a:srgbClr val="9A1A0E"/>
            </a:solidFill>
          </a:ln>
        </p:spPr>
        <p:txBody>
          <a:bodyPr wrap="square" lIns="0" tIns="0" rIns="0" bIns="0" rtlCol="0"/>
          <a:lstStyle/>
          <a:p>
            <a:endParaRPr/>
          </a:p>
        </p:txBody>
      </p:sp>
      <p:sp>
        <p:nvSpPr>
          <p:cNvPr id="11" name="object 11"/>
          <p:cNvSpPr/>
          <p:nvPr/>
        </p:nvSpPr>
        <p:spPr>
          <a:xfrm>
            <a:off x="5902452" y="3147060"/>
            <a:ext cx="2252472" cy="1272539"/>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5917691" y="3162300"/>
            <a:ext cx="2113915" cy="1134110"/>
          </a:xfrm>
          <a:prstGeom prst="rect">
            <a:avLst/>
          </a:prstGeom>
          <a:solidFill>
            <a:srgbClr val="CD8500"/>
          </a:solidFill>
          <a:ln w="12192">
            <a:solidFill>
              <a:srgbClr val="151515"/>
            </a:solidFill>
          </a:ln>
        </p:spPr>
        <p:txBody>
          <a:bodyPr vert="horz" wrap="square" lIns="0" tIns="0" rIns="0" bIns="0" rtlCol="0">
            <a:spAutoFit/>
          </a:bodyPr>
          <a:lstStyle/>
          <a:p>
            <a:pPr marL="10795" algn="ctr">
              <a:lnSpc>
                <a:spcPct val="100000"/>
              </a:lnSpc>
            </a:pPr>
            <a:r>
              <a:rPr sz="1400" b="1" spc="-10" dirty="0">
                <a:solidFill>
                  <a:srgbClr val="FFFFFF"/>
                </a:solidFill>
                <a:latin typeface="Verdana"/>
                <a:cs typeface="Verdana"/>
              </a:rPr>
              <a:t>T</a:t>
            </a:r>
            <a:r>
              <a:rPr sz="1400" b="1" spc="-15" dirty="0">
                <a:solidFill>
                  <a:srgbClr val="FFFFFF"/>
                </a:solidFill>
                <a:latin typeface="Verdana"/>
                <a:cs typeface="Verdana"/>
              </a:rPr>
              <a:t>a</a:t>
            </a:r>
            <a:r>
              <a:rPr sz="1400" b="1" spc="-20" dirty="0">
                <a:solidFill>
                  <a:srgbClr val="FFFFFF"/>
                </a:solidFill>
                <a:latin typeface="Verdana"/>
                <a:cs typeface="Verdana"/>
              </a:rPr>
              <a:t>s</a:t>
            </a:r>
            <a:r>
              <a:rPr sz="1400" b="1" spc="-10" dirty="0">
                <a:solidFill>
                  <a:srgbClr val="FFFFFF"/>
                </a:solidFill>
                <a:latin typeface="Verdana"/>
                <a:cs typeface="Verdana"/>
              </a:rPr>
              <a:t>k</a:t>
            </a:r>
            <a:r>
              <a:rPr sz="1400" b="1" dirty="0">
                <a:solidFill>
                  <a:srgbClr val="FFFFFF"/>
                </a:solidFill>
                <a:latin typeface="Verdana"/>
                <a:cs typeface="Verdana"/>
              </a:rPr>
              <a:t>s</a:t>
            </a:r>
            <a:endParaRPr sz="1400">
              <a:latin typeface="Verdana"/>
              <a:cs typeface="Verdana"/>
            </a:endParaRPr>
          </a:p>
        </p:txBody>
      </p:sp>
      <p:sp>
        <p:nvSpPr>
          <p:cNvPr id="13" name="object 13"/>
          <p:cNvSpPr/>
          <p:nvPr/>
        </p:nvSpPr>
        <p:spPr>
          <a:xfrm>
            <a:off x="5902452" y="2180844"/>
            <a:ext cx="2252472" cy="697991"/>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5917691" y="2197607"/>
            <a:ext cx="2113915" cy="557530"/>
          </a:xfrm>
          <a:custGeom>
            <a:avLst/>
            <a:gdLst/>
            <a:ahLst/>
            <a:cxnLst/>
            <a:rect l="l" t="t" r="r" b="b"/>
            <a:pathLst>
              <a:path w="2113915" h="557530">
                <a:moveTo>
                  <a:pt x="0" y="557402"/>
                </a:moveTo>
                <a:lnTo>
                  <a:pt x="2113407" y="557402"/>
                </a:lnTo>
                <a:lnTo>
                  <a:pt x="2113407" y="0"/>
                </a:lnTo>
                <a:lnTo>
                  <a:pt x="0" y="0"/>
                </a:lnTo>
                <a:lnTo>
                  <a:pt x="0" y="557402"/>
                </a:lnTo>
                <a:close/>
              </a:path>
            </a:pathLst>
          </a:custGeom>
          <a:solidFill>
            <a:srgbClr val="CD8500"/>
          </a:solidFill>
        </p:spPr>
        <p:txBody>
          <a:bodyPr wrap="square" lIns="0" tIns="0" rIns="0" bIns="0" rtlCol="0"/>
          <a:lstStyle/>
          <a:p>
            <a:endParaRPr/>
          </a:p>
        </p:txBody>
      </p:sp>
      <p:sp>
        <p:nvSpPr>
          <p:cNvPr id="15" name="object 15"/>
          <p:cNvSpPr/>
          <p:nvPr/>
        </p:nvSpPr>
        <p:spPr>
          <a:xfrm>
            <a:off x="5917691" y="2197607"/>
            <a:ext cx="2113915" cy="557530"/>
          </a:xfrm>
          <a:custGeom>
            <a:avLst/>
            <a:gdLst/>
            <a:ahLst/>
            <a:cxnLst/>
            <a:rect l="l" t="t" r="r" b="b"/>
            <a:pathLst>
              <a:path w="2113915" h="557530">
                <a:moveTo>
                  <a:pt x="0" y="557402"/>
                </a:moveTo>
                <a:lnTo>
                  <a:pt x="2113407" y="557402"/>
                </a:lnTo>
                <a:lnTo>
                  <a:pt x="2113407" y="0"/>
                </a:lnTo>
                <a:lnTo>
                  <a:pt x="0" y="0"/>
                </a:lnTo>
                <a:lnTo>
                  <a:pt x="0" y="557402"/>
                </a:lnTo>
                <a:close/>
              </a:path>
            </a:pathLst>
          </a:custGeom>
          <a:ln w="12192">
            <a:solidFill>
              <a:srgbClr val="151515"/>
            </a:solidFill>
          </a:ln>
        </p:spPr>
        <p:txBody>
          <a:bodyPr wrap="square" lIns="0" tIns="0" rIns="0" bIns="0" rtlCol="0"/>
          <a:lstStyle/>
          <a:p>
            <a:endParaRPr/>
          </a:p>
        </p:txBody>
      </p:sp>
      <p:sp>
        <p:nvSpPr>
          <p:cNvPr id="16" name="object 16"/>
          <p:cNvSpPr txBox="1"/>
          <p:nvPr/>
        </p:nvSpPr>
        <p:spPr>
          <a:xfrm>
            <a:off x="6490208" y="2410149"/>
            <a:ext cx="968375"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bj</a:t>
            </a:r>
            <a:r>
              <a:rPr sz="1400" b="1" dirty="0">
                <a:solidFill>
                  <a:srgbClr val="FFFFFF"/>
                </a:solidFill>
                <a:latin typeface="Verdana"/>
                <a:cs typeface="Verdana"/>
              </a:rPr>
              <a:t>ec</a:t>
            </a:r>
            <a:r>
              <a:rPr sz="1400" b="1" spc="-5" dirty="0">
                <a:solidFill>
                  <a:srgbClr val="FFFFFF"/>
                </a:solidFill>
                <a:latin typeface="Verdana"/>
                <a:cs typeface="Verdana"/>
              </a:rPr>
              <a:t>t</a:t>
            </a:r>
            <a:r>
              <a:rPr sz="1400" b="1" spc="-15" dirty="0">
                <a:solidFill>
                  <a:srgbClr val="FFFFFF"/>
                </a:solidFill>
                <a:latin typeface="Verdana"/>
                <a:cs typeface="Verdana"/>
              </a:rPr>
              <a:t>ive</a:t>
            </a:r>
            <a:endParaRPr sz="1400">
              <a:latin typeface="Verdana"/>
              <a:cs typeface="Verdana"/>
            </a:endParaRPr>
          </a:p>
        </p:txBody>
      </p:sp>
      <p:sp>
        <p:nvSpPr>
          <p:cNvPr id="17" name="object 17"/>
          <p:cNvSpPr/>
          <p:nvPr/>
        </p:nvSpPr>
        <p:spPr>
          <a:xfrm>
            <a:off x="6985254" y="2870454"/>
            <a:ext cx="0" cy="179705"/>
          </a:xfrm>
          <a:custGeom>
            <a:avLst/>
            <a:gdLst/>
            <a:ahLst/>
            <a:cxnLst/>
            <a:rect l="l" t="t" r="r" b="b"/>
            <a:pathLst>
              <a:path h="179705">
                <a:moveTo>
                  <a:pt x="0" y="0"/>
                </a:moveTo>
                <a:lnTo>
                  <a:pt x="0" y="179450"/>
                </a:lnTo>
              </a:path>
            </a:pathLst>
          </a:custGeom>
          <a:ln w="25908">
            <a:solidFill>
              <a:srgbClr val="9A1A0E"/>
            </a:solidFill>
          </a:ln>
        </p:spPr>
        <p:txBody>
          <a:bodyPr wrap="square" lIns="0" tIns="0" rIns="0" bIns="0" rtlCol="0"/>
          <a:lstStyle/>
          <a:p>
            <a:endParaRPr/>
          </a:p>
        </p:txBody>
      </p:sp>
      <p:sp>
        <p:nvSpPr>
          <p:cNvPr id="18" name="object 18"/>
          <p:cNvSpPr/>
          <p:nvPr/>
        </p:nvSpPr>
        <p:spPr>
          <a:xfrm>
            <a:off x="6941819" y="3037332"/>
            <a:ext cx="86995" cy="86995"/>
          </a:xfrm>
          <a:custGeom>
            <a:avLst/>
            <a:gdLst/>
            <a:ahLst/>
            <a:cxnLst/>
            <a:rect l="l" t="t" r="r" b="b"/>
            <a:pathLst>
              <a:path w="86995" h="86994">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19" name="object 19"/>
          <p:cNvSpPr/>
          <p:nvPr/>
        </p:nvSpPr>
        <p:spPr>
          <a:xfrm>
            <a:off x="6985254" y="4408170"/>
            <a:ext cx="0" cy="179705"/>
          </a:xfrm>
          <a:custGeom>
            <a:avLst/>
            <a:gdLst/>
            <a:ahLst/>
            <a:cxnLst/>
            <a:rect l="l" t="t" r="r" b="b"/>
            <a:pathLst>
              <a:path h="179704">
                <a:moveTo>
                  <a:pt x="0" y="0"/>
                </a:moveTo>
                <a:lnTo>
                  <a:pt x="0" y="179450"/>
                </a:lnTo>
              </a:path>
            </a:pathLst>
          </a:custGeom>
          <a:ln w="25908">
            <a:solidFill>
              <a:srgbClr val="9A1A0E"/>
            </a:solidFill>
          </a:ln>
        </p:spPr>
        <p:txBody>
          <a:bodyPr wrap="square" lIns="0" tIns="0" rIns="0" bIns="0" rtlCol="0"/>
          <a:lstStyle/>
          <a:p>
            <a:endParaRPr/>
          </a:p>
        </p:txBody>
      </p:sp>
      <p:sp>
        <p:nvSpPr>
          <p:cNvPr id="20" name="object 20"/>
          <p:cNvSpPr/>
          <p:nvPr/>
        </p:nvSpPr>
        <p:spPr>
          <a:xfrm>
            <a:off x="6941819" y="4573523"/>
            <a:ext cx="86995" cy="86995"/>
          </a:xfrm>
          <a:custGeom>
            <a:avLst/>
            <a:gdLst/>
            <a:ahLst/>
            <a:cxnLst/>
            <a:rect l="l" t="t" r="r" b="b"/>
            <a:pathLst>
              <a:path w="86995" h="86995">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21" name="object 21"/>
          <p:cNvSpPr/>
          <p:nvPr/>
        </p:nvSpPr>
        <p:spPr>
          <a:xfrm>
            <a:off x="5940552" y="4695444"/>
            <a:ext cx="2252472" cy="697992"/>
          </a:xfrm>
          <a:prstGeom prst="rect">
            <a:avLst/>
          </a:prstGeom>
          <a:blipFill>
            <a:blip r:embed="rId4" cstate="print"/>
            <a:stretch>
              <a:fillRect/>
            </a:stretch>
          </a:blipFill>
        </p:spPr>
        <p:txBody>
          <a:bodyPr wrap="square" lIns="0" tIns="0" rIns="0" bIns="0" rtlCol="0"/>
          <a:lstStyle/>
          <a:p>
            <a:endParaRPr/>
          </a:p>
        </p:txBody>
      </p:sp>
      <p:sp>
        <p:nvSpPr>
          <p:cNvPr id="22" name="object 22"/>
          <p:cNvSpPr/>
          <p:nvPr/>
        </p:nvSpPr>
        <p:spPr>
          <a:xfrm>
            <a:off x="59557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solidFill>
            <a:srgbClr val="379FAD"/>
          </a:solidFill>
        </p:spPr>
        <p:txBody>
          <a:bodyPr wrap="square" lIns="0" tIns="0" rIns="0" bIns="0" rtlCol="0"/>
          <a:lstStyle/>
          <a:p>
            <a:endParaRPr/>
          </a:p>
        </p:txBody>
      </p:sp>
      <p:sp>
        <p:nvSpPr>
          <p:cNvPr id="23" name="object 23"/>
          <p:cNvSpPr/>
          <p:nvPr/>
        </p:nvSpPr>
        <p:spPr>
          <a:xfrm>
            <a:off x="59557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ln w="12192">
            <a:solidFill>
              <a:srgbClr val="151515"/>
            </a:solidFill>
          </a:ln>
        </p:spPr>
        <p:txBody>
          <a:bodyPr wrap="square" lIns="0" tIns="0" rIns="0" bIns="0" rtlCol="0"/>
          <a:lstStyle/>
          <a:p>
            <a:endParaRPr/>
          </a:p>
        </p:txBody>
      </p:sp>
      <p:sp>
        <p:nvSpPr>
          <p:cNvPr id="24" name="object 24"/>
          <p:cNvSpPr txBox="1"/>
          <p:nvPr/>
        </p:nvSpPr>
        <p:spPr>
          <a:xfrm>
            <a:off x="6553581" y="4925384"/>
            <a:ext cx="915669"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ut</a:t>
            </a:r>
            <a:r>
              <a:rPr sz="1400" b="1" spc="-10" dirty="0">
                <a:solidFill>
                  <a:srgbClr val="FFFFFF"/>
                </a:solidFill>
                <a:latin typeface="Verdana"/>
                <a:cs typeface="Verdana"/>
              </a:rPr>
              <a:t>c</a:t>
            </a:r>
            <a:r>
              <a:rPr sz="1400" b="1" spc="-20" dirty="0">
                <a:solidFill>
                  <a:srgbClr val="FFFFFF"/>
                </a:solidFill>
                <a:latin typeface="Verdana"/>
                <a:cs typeface="Verdana"/>
              </a:rPr>
              <a:t>o</a:t>
            </a:r>
            <a:r>
              <a:rPr sz="1400" b="1" dirty="0">
                <a:solidFill>
                  <a:srgbClr val="FFFFFF"/>
                </a:solidFill>
                <a:latin typeface="Verdana"/>
                <a:cs typeface="Verdana"/>
              </a:rPr>
              <a:t>me</a:t>
            </a:r>
            <a:endParaRPr sz="1400">
              <a:latin typeface="Verdana"/>
              <a:cs typeface="Verdana"/>
            </a:endParaRPr>
          </a:p>
        </p:txBody>
      </p:sp>
      <p:sp>
        <p:nvSpPr>
          <p:cNvPr id="25" name="object 25"/>
          <p:cNvSpPr/>
          <p:nvPr/>
        </p:nvSpPr>
        <p:spPr>
          <a:xfrm>
            <a:off x="4394453" y="3609594"/>
            <a:ext cx="0" cy="173990"/>
          </a:xfrm>
          <a:custGeom>
            <a:avLst/>
            <a:gdLst/>
            <a:ahLst/>
            <a:cxnLst/>
            <a:rect l="l" t="t" r="r" b="b"/>
            <a:pathLst>
              <a:path h="173989">
                <a:moveTo>
                  <a:pt x="0" y="0"/>
                </a:moveTo>
                <a:lnTo>
                  <a:pt x="0" y="173735"/>
                </a:lnTo>
              </a:path>
            </a:pathLst>
          </a:custGeom>
          <a:ln w="25908">
            <a:solidFill>
              <a:srgbClr val="9A1A0E"/>
            </a:solidFill>
          </a:ln>
        </p:spPr>
        <p:txBody>
          <a:bodyPr wrap="square" lIns="0" tIns="0" rIns="0" bIns="0" rtlCol="0"/>
          <a:lstStyle/>
          <a:p>
            <a:endParaRPr/>
          </a:p>
        </p:txBody>
      </p:sp>
      <p:sp>
        <p:nvSpPr>
          <p:cNvPr id="26" name="object 26"/>
          <p:cNvSpPr/>
          <p:nvPr/>
        </p:nvSpPr>
        <p:spPr>
          <a:xfrm>
            <a:off x="4351020" y="3770376"/>
            <a:ext cx="86995" cy="86995"/>
          </a:xfrm>
          <a:custGeom>
            <a:avLst/>
            <a:gdLst/>
            <a:ahLst/>
            <a:cxnLst/>
            <a:rect l="l" t="t" r="r" b="b"/>
            <a:pathLst>
              <a:path w="86995" h="86995">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27" name="object 27"/>
          <p:cNvSpPr/>
          <p:nvPr/>
        </p:nvSpPr>
        <p:spPr>
          <a:xfrm>
            <a:off x="3322320" y="3980688"/>
            <a:ext cx="2252472" cy="499872"/>
          </a:xfrm>
          <a:prstGeom prst="rect">
            <a:avLst/>
          </a:prstGeom>
          <a:blipFill>
            <a:blip r:embed="rId5" cstate="print"/>
            <a:stretch>
              <a:fillRect/>
            </a:stretch>
          </a:blipFill>
        </p:spPr>
        <p:txBody>
          <a:bodyPr wrap="square" lIns="0" tIns="0" rIns="0" bIns="0" rtlCol="0"/>
          <a:lstStyle/>
          <a:p>
            <a:endParaRPr/>
          </a:p>
        </p:txBody>
      </p:sp>
      <p:sp>
        <p:nvSpPr>
          <p:cNvPr id="28" name="object 28"/>
          <p:cNvSpPr/>
          <p:nvPr/>
        </p:nvSpPr>
        <p:spPr>
          <a:xfrm>
            <a:off x="3337559" y="3997452"/>
            <a:ext cx="2113915" cy="360045"/>
          </a:xfrm>
          <a:custGeom>
            <a:avLst/>
            <a:gdLst/>
            <a:ahLst/>
            <a:cxnLst/>
            <a:rect l="l" t="t" r="r" b="b"/>
            <a:pathLst>
              <a:path w="2113915" h="360045">
                <a:moveTo>
                  <a:pt x="0" y="359664"/>
                </a:moveTo>
                <a:lnTo>
                  <a:pt x="2113788" y="359664"/>
                </a:lnTo>
                <a:lnTo>
                  <a:pt x="2113788" y="0"/>
                </a:lnTo>
                <a:lnTo>
                  <a:pt x="0" y="0"/>
                </a:lnTo>
                <a:lnTo>
                  <a:pt x="0" y="359664"/>
                </a:lnTo>
                <a:close/>
              </a:path>
            </a:pathLst>
          </a:custGeom>
          <a:solidFill>
            <a:srgbClr val="CD8500"/>
          </a:solidFill>
        </p:spPr>
        <p:txBody>
          <a:bodyPr wrap="square" lIns="0" tIns="0" rIns="0" bIns="0" rtlCol="0"/>
          <a:lstStyle/>
          <a:p>
            <a:endParaRPr/>
          </a:p>
        </p:txBody>
      </p:sp>
      <p:sp>
        <p:nvSpPr>
          <p:cNvPr id="29" name="object 29"/>
          <p:cNvSpPr/>
          <p:nvPr/>
        </p:nvSpPr>
        <p:spPr>
          <a:xfrm>
            <a:off x="3337559" y="3997452"/>
            <a:ext cx="2113915" cy="360045"/>
          </a:xfrm>
          <a:custGeom>
            <a:avLst/>
            <a:gdLst/>
            <a:ahLst/>
            <a:cxnLst/>
            <a:rect l="l" t="t" r="r" b="b"/>
            <a:pathLst>
              <a:path w="2113915" h="360045">
                <a:moveTo>
                  <a:pt x="0" y="359664"/>
                </a:moveTo>
                <a:lnTo>
                  <a:pt x="2113788" y="359664"/>
                </a:lnTo>
                <a:lnTo>
                  <a:pt x="2113788" y="0"/>
                </a:lnTo>
                <a:lnTo>
                  <a:pt x="0" y="0"/>
                </a:lnTo>
                <a:lnTo>
                  <a:pt x="0" y="359664"/>
                </a:lnTo>
                <a:close/>
              </a:path>
            </a:pathLst>
          </a:custGeom>
          <a:ln w="12192">
            <a:solidFill>
              <a:srgbClr val="151515"/>
            </a:solidFill>
          </a:ln>
        </p:spPr>
        <p:txBody>
          <a:bodyPr wrap="square" lIns="0" tIns="0" rIns="0" bIns="0" rtlCol="0"/>
          <a:lstStyle/>
          <a:p>
            <a:endParaRPr/>
          </a:p>
        </p:txBody>
      </p:sp>
      <p:sp>
        <p:nvSpPr>
          <p:cNvPr id="30" name="object 30"/>
          <p:cNvSpPr/>
          <p:nvPr/>
        </p:nvSpPr>
        <p:spPr>
          <a:xfrm>
            <a:off x="3323844" y="2180844"/>
            <a:ext cx="2613660" cy="1543811"/>
          </a:xfrm>
          <a:prstGeom prst="rect">
            <a:avLst/>
          </a:prstGeom>
          <a:blipFill>
            <a:blip r:embed="rId6" cstate="print"/>
            <a:stretch>
              <a:fillRect/>
            </a:stretch>
          </a:blipFill>
        </p:spPr>
        <p:txBody>
          <a:bodyPr wrap="square" lIns="0" tIns="0" rIns="0" bIns="0" rtlCol="0"/>
          <a:lstStyle/>
          <a:p>
            <a:endParaRPr/>
          </a:p>
        </p:txBody>
      </p:sp>
      <p:sp>
        <p:nvSpPr>
          <p:cNvPr id="31" name="object 31"/>
          <p:cNvSpPr/>
          <p:nvPr/>
        </p:nvSpPr>
        <p:spPr>
          <a:xfrm>
            <a:off x="3340608" y="2197607"/>
            <a:ext cx="2473325" cy="1403985"/>
          </a:xfrm>
          <a:custGeom>
            <a:avLst/>
            <a:gdLst/>
            <a:ahLst/>
            <a:cxnLst/>
            <a:rect l="l" t="t" r="r" b="b"/>
            <a:pathLst>
              <a:path w="2473325" h="1403985">
                <a:moveTo>
                  <a:pt x="0" y="1403477"/>
                </a:moveTo>
                <a:lnTo>
                  <a:pt x="2473325" y="1403477"/>
                </a:lnTo>
                <a:lnTo>
                  <a:pt x="2473325" y="0"/>
                </a:lnTo>
                <a:lnTo>
                  <a:pt x="0" y="0"/>
                </a:lnTo>
                <a:lnTo>
                  <a:pt x="0" y="1403477"/>
                </a:lnTo>
                <a:close/>
              </a:path>
            </a:pathLst>
          </a:custGeom>
          <a:solidFill>
            <a:srgbClr val="CD8500"/>
          </a:solidFill>
        </p:spPr>
        <p:txBody>
          <a:bodyPr wrap="square" lIns="0" tIns="0" rIns="0" bIns="0" rtlCol="0"/>
          <a:lstStyle/>
          <a:p>
            <a:endParaRPr/>
          </a:p>
        </p:txBody>
      </p:sp>
      <p:sp>
        <p:nvSpPr>
          <p:cNvPr id="32" name="object 32"/>
          <p:cNvSpPr/>
          <p:nvPr/>
        </p:nvSpPr>
        <p:spPr>
          <a:xfrm>
            <a:off x="3340608" y="2197607"/>
            <a:ext cx="2473325" cy="1403985"/>
          </a:xfrm>
          <a:custGeom>
            <a:avLst/>
            <a:gdLst/>
            <a:ahLst/>
            <a:cxnLst/>
            <a:rect l="l" t="t" r="r" b="b"/>
            <a:pathLst>
              <a:path w="2473325" h="1403985">
                <a:moveTo>
                  <a:pt x="0" y="1403477"/>
                </a:moveTo>
                <a:lnTo>
                  <a:pt x="2473325" y="1403477"/>
                </a:lnTo>
                <a:lnTo>
                  <a:pt x="2473325" y="0"/>
                </a:lnTo>
                <a:lnTo>
                  <a:pt x="0" y="0"/>
                </a:lnTo>
                <a:lnTo>
                  <a:pt x="0" y="1403477"/>
                </a:lnTo>
                <a:close/>
              </a:path>
            </a:pathLst>
          </a:custGeom>
          <a:ln w="12192">
            <a:solidFill>
              <a:srgbClr val="151515"/>
            </a:solidFill>
          </a:ln>
        </p:spPr>
        <p:txBody>
          <a:bodyPr wrap="square" lIns="0" tIns="0" rIns="0" bIns="0" rtlCol="0"/>
          <a:lstStyle/>
          <a:p>
            <a:endParaRPr/>
          </a:p>
        </p:txBody>
      </p:sp>
      <p:sp>
        <p:nvSpPr>
          <p:cNvPr id="33" name="object 33"/>
          <p:cNvSpPr txBox="1"/>
          <p:nvPr/>
        </p:nvSpPr>
        <p:spPr>
          <a:xfrm>
            <a:off x="3503421" y="2382082"/>
            <a:ext cx="2152015" cy="1066800"/>
          </a:xfrm>
          <a:prstGeom prst="rect">
            <a:avLst/>
          </a:prstGeom>
        </p:spPr>
        <p:txBody>
          <a:bodyPr vert="horz" wrap="square" lIns="0" tIns="0" rIns="0" bIns="0" rtlCol="0">
            <a:spAutoFit/>
          </a:bodyPr>
          <a:lstStyle/>
          <a:p>
            <a:pPr marL="12700" marR="5080" algn="ctr">
              <a:lnSpc>
                <a:spcPct val="101099"/>
              </a:lnSpc>
            </a:pPr>
            <a:r>
              <a:rPr sz="1400" b="1" spc="-15" dirty="0">
                <a:solidFill>
                  <a:srgbClr val="FFFFFF"/>
                </a:solidFill>
                <a:latin typeface="Verdana"/>
                <a:cs typeface="Verdana"/>
              </a:rPr>
              <a:t>Ma</a:t>
            </a:r>
            <a:r>
              <a:rPr sz="1400" b="1" spc="-10" dirty="0">
                <a:solidFill>
                  <a:srgbClr val="FFFFFF"/>
                </a:solidFill>
                <a:latin typeface="Verdana"/>
                <a:cs typeface="Verdana"/>
              </a:rPr>
              <a:t>k</a:t>
            </a:r>
            <a:r>
              <a:rPr sz="1400" b="1" dirty="0">
                <a:solidFill>
                  <a:srgbClr val="FFFFFF"/>
                </a:solidFill>
                <a:latin typeface="Verdana"/>
                <a:cs typeface="Verdana"/>
              </a:rPr>
              <a:t>e</a:t>
            </a:r>
            <a:r>
              <a:rPr sz="1400" b="1" spc="-60" dirty="0">
                <a:solidFill>
                  <a:srgbClr val="FFFFFF"/>
                </a:solidFill>
                <a:latin typeface="Verdana"/>
                <a:cs typeface="Verdana"/>
              </a:rPr>
              <a:t> </a:t>
            </a:r>
            <a:r>
              <a:rPr sz="1400" b="1" spc="-5" dirty="0">
                <a:solidFill>
                  <a:srgbClr val="FFFFFF"/>
                </a:solidFill>
                <a:latin typeface="Verdana"/>
                <a:cs typeface="Verdana"/>
              </a:rPr>
              <a:t>Oras</a:t>
            </a:r>
            <a:r>
              <a:rPr sz="1400" b="1" spc="-10" dirty="0">
                <a:solidFill>
                  <a:srgbClr val="FFFFFF"/>
                </a:solidFill>
                <a:latin typeface="Verdana"/>
                <a:cs typeface="Verdana"/>
              </a:rPr>
              <a:t>u</a:t>
            </a:r>
            <a:r>
              <a:rPr sz="1400" b="1" dirty="0">
                <a:solidFill>
                  <a:srgbClr val="FFFFFF"/>
                </a:solidFill>
                <a:latin typeface="Verdana"/>
                <a:cs typeface="Verdana"/>
              </a:rPr>
              <a:t>re</a:t>
            </a:r>
            <a:r>
              <a:rPr sz="1400" b="1" spc="-20" dirty="0">
                <a:solidFill>
                  <a:srgbClr val="FFFFFF"/>
                </a:solidFill>
                <a:latin typeface="Verdana"/>
                <a:cs typeface="Verdana"/>
              </a:rPr>
              <a:t> t</a:t>
            </a:r>
            <a:r>
              <a:rPr sz="1400" b="1" dirty="0">
                <a:solidFill>
                  <a:srgbClr val="FFFFFF"/>
                </a:solidFill>
                <a:latin typeface="Verdana"/>
                <a:cs typeface="Verdana"/>
              </a:rPr>
              <a:t>e</a:t>
            </a:r>
            <a:r>
              <a:rPr sz="1400" b="1" spc="-5" dirty="0">
                <a:solidFill>
                  <a:srgbClr val="FFFFFF"/>
                </a:solidFill>
                <a:latin typeface="Verdana"/>
                <a:cs typeface="Verdana"/>
              </a:rPr>
              <a:t>s</a:t>
            </a:r>
            <a:r>
              <a:rPr sz="1400" b="1" spc="-20" dirty="0">
                <a:solidFill>
                  <a:srgbClr val="FFFFFF"/>
                </a:solidFill>
                <a:latin typeface="Verdana"/>
                <a:cs typeface="Verdana"/>
              </a:rPr>
              <a:t>t</a:t>
            </a:r>
            <a:r>
              <a:rPr sz="1400" b="1" spc="-15" dirty="0">
                <a:solidFill>
                  <a:srgbClr val="FFFFFF"/>
                </a:solidFill>
                <a:latin typeface="Verdana"/>
                <a:cs typeface="Verdana"/>
              </a:rPr>
              <a:t>i</a:t>
            </a:r>
            <a:r>
              <a:rPr sz="1400" b="1" spc="-5" dirty="0">
                <a:solidFill>
                  <a:srgbClr val="FFFFFF"/>
                </a:solidFill>
                <a:latin typeface="Verdana"/>
                <a:cs typeface="Verdana"/>
              </a:rPr>
              <a:t>ng </a:t>
            </a:r>
            <a:r>
              <a:rPr sz="1400" b="1" spc="-15" dirty="0">
                <a:solidFill>
                  <a:srgbClr val="FFFFFF"/>
                </a:solidFill>
                <a:latin typeface="Verdana"/>
                <a:cs typeface="Verdana"/>
              </a:rPr>
              <a:t>avai</a:t>
            </a:r>
            <a:r>
              <a:rPr sz="1400" b="1" spc="-10" dirty="0">
                <a:solidFill>
                  <a:srgbClr val="FFFFFF"/>
                </a:solidFill>
                <a:latin typeface="Verdana"/>
                <a:cs typeface="Verdana"/>
              </a:rPr>
              <a:t>l</a:t>
            </a:r>
            <a:r>
              <a:rPr sz="1400" b="1" spc="-5" dirty="0">
                <a:solidFill>
                  <a:srgbClr val="FFFFFF"/>
                </a:solidFill>
                <a:latin typeface="Verdana"/>
                <a:cs typeface="Verdana"/>
              </a:rPr>
              <a:t>a</a:t>
            </a:r>
            <a:r>
              <a:rPr sz="1400" b="1" dirty="0">
                <a:solidFill>
                  <a:srgbClr val="FFFFFF"/>
                </a:solidFill>
                <a:latin typeface="Verdana"/>
                <a:cs typeface="Verdana"/>
              </a:rPr>
              <a:t>ble</a:t>
            </a:r>
            <a:r>
              <a:rPr sz="1400" b="1" spc="-35" dirty="0">
                <a:solidFill>
                  <a:srgbClr val="FFFFFF"/>
                </a:solidFill>
                <a:latin typeface="Verdana"/>
                <a:cs typeface="Verdana"/>
              </a:rPr>
              <a:t> </a:t>
            </a:r>
            <a:r>
              <a:rPr sz="1400" b="1" spc="-20" dirty="0">
                <a:solidFill>
                  <a:srgbClr val="FFFFFF"/>
                </a:solidFill>
                <a:latin typeface="Verdana"/>
                <a:cs typeface="Verdana"/>
              </a:rPr>
              <a:t>t</a:t>
            </a:r>
            <a:r>
              <a:rPr sz="1400" b="1" dirty="0">
                <a:solidFill>
                  <a:srgbClr val="FFFFFF"/>
                </a:solidFill>
                <a:latin typeface="Verdana"/>
                <a:cs typeface="Verdana"/>
              </a:rPr>
              <a:t>o</a:t>
            </a:r>
            <a:r>
              <a:rPr sz="1400" b="1" spc="-15" dirty="0">
                <a:solidFill>
                  <a:srgbClr val="FFFFFF"/>
                </a:solidFill>
                <a:latin typeface="Verdana"/>
                <a:cs typeface="Verdana"/>
              </a:rPr>
              <a:t> </a:t>
            </a:r>
            <a:r>
              <a:rPr sz="1400" b="1" spc="-5" dirty="0">
                <a:solidFill>
                  <a:srgbClr val="FFFFFF"/>
                </a:solidFill>
                <a:latin typeface="Verdana"/>
                <a:cs typeface="Verdana"/>
              </a:rPr>
              <a:t>s</a:t>
            </a:r>
            <a:r>
              <a:rPr sz="1400" b="1" spc="-15" dirty="0">
                <a:solidFill>
                  <a:srgbClr val="FFFFFF"/>
                </a:solidFill>
                <a:latin typeface="Verdana"/>
                <a:cs typeface="Verdana"/>
              </a:rPr>
              <a:t>ix </a:t>
            </a:r>
            <a:r>
              <a:rPr sz="1400" b="1" dirty="0">
                <a:solidFill>
                  <a:srgbClr val="FFFFFF"/>
                </a:solidFill>
                <a:latin typeface="Verdana"/>
                <a:cs typeface="Verdana"/>
              </a:rPr>
              <a:t>immi</a:t>
            </a:r>
            <a:r>
              <a:rPr sz="1400" b="1" spc="-5" dirty="0">
                <a:solidFill>
                  <a:srgbClr val="FFFFFF"/>
                </a:solidFill>
                <a:latin typeface="Verdana"/>
                <a:cs typeface="Verdana"/>
              </a:rPr>
              <a:t>gran</a:t>
            </a:r>
            <a:r>
              <a:rPr sz="1400" b="1" dirty="0">
                <a:solidFill>
                  <a:srgbClr val="FFFFFF"/>
                </a:solidFill>
                <a:latin typeface="Verdana"/>
                <a:cs typeface="Verdana"/>
              </a:rPr>
              <a:t>t c</a:t>
            </a:r>
            <a:r>
              <a:rPr sz="1400" b="1" spc="-20" dirty="0">
                <a:solidFill>
                  <a:srgbClr val="FFFFFF"/>
                </a:solidFill>
                <a:latin typeface="Verdana"/>
                <a:cs typeface="Verdana"/>
              </a:rPr>
              <a:t>o</a:t>
            </a:r>
            <a:r>
              <a:rPr sz="1400" b="1" spc="-5" dirty="0">
                <a:solidFill>
                  <a:srgbClr val="FFFFFF"/>
                </a:solidFill>
                <a:latin typeface="Verdana"/>
                <a:cs typeface="Verdana"/>
              </a:rPr>
              <a:t>m</a:t>
            </a:r>
            <a:r>
              <a:rPr sz="1400" b="1" dirty="0">
                <a:solidFill>
                  <a:srgbClr val="FFFFFF"/>
                </a:solidFill>
                <a:latin typeface="Verdana"/>
                <a:cs typeface="Verdana"/>
              </a:rPr>
              <a:t>m</a:t>
            </a:r>
            <a:r>
              <a:rPr sz="1400" b="1" spc="-5" dirty="0">
                <a:solidFill>
                  <a:srgbClr val="FFFFFF"/>
                </a:solidFill>
                <a:latin typeface="Verdana"/>
                <a:cs typeface="Verdana"/>
              </a:rPr>
              <a:t>un</a:t>
            </a:r>
            <a:r>
              <a:rPr sz="1400" b="1" spc="-15" dirty="0">
                <a:solidFill>
                  <a:srgbClr val="FFFFFF"/>
                </a:solidFill>
                <a:latin typeface="Verdana"/>
                <a:cs typeface="Verdana"/>
              </a:rPr>
              <a:t>i</a:t>
            </a:r>
            <a:r>
              <a:rPr sz="1400" b="1" spc="-20" dirty="0">
                <a:solidFill>
                  <a:srgbClr val="FFFFFF"/>
                </a:solidFill>
                <a:latin typeface="Verdana"/>
                <a:cs typeface="Verdana"/>
              </a:rPr>
              <a:t>t</a:t>
            </a:r>
            <a:r>
              <a:rPr sz="1400" b="1" spc="-15" dirty="0">
                <a:solidFill>
                  <a:srgbClr val="FFFFFF"/>
                </a:solidFill>
                <a:latin typeface="Verdana"/>
                <a:cs typeface="Verdana"/>
              </a:rPr>
              <a:t>i</a:t>
            </a:r>
            <a:r>
              <a:rPr sz="1400" b="1" dirty="0">
                <a:solidFill>
                  <a:srgbClr val="FFFFFF"/>
                </a:solidFill>
                <a:latin typeface="Verdana"/>
                <a:cs typeface="Verdana"/>
              </a:rPr>
              <a:t>es</a:t>
            </a:r>
            <a:r>
              <a:rPr sz="1400" b="1" spc="-30" dirty="0">
                <a:solidFill>
                  <a:srgbClr val="FFFFFF"/>
                </a:solidFill>
                <a:latin typeface="Verdana"/>
                <a:cs typeface="Verdana"/>
              </a:rPr>
              <a:t> </a:t>
            </a:r>
            <a:r>
              <a:rPr sz="1400" b="1" spc="-20" dirty="0">
                <a:solidFill>
                  <a:srgbClr val="FFFFFF"/>
                </a:solidFill>
                <a:latin typeface="Verdana"/>
                <a:cs typeface="Verdana"/>
              </a:rPr>
              <a:t>o</a:t>
            </a:r>
            <a:r>
              <a:rPr sz="1400" b="1" spc="-15" dirty="0">
                <a:solidFill>
                  <a:srgbClr val="FFFFFF"/>
                </a:solidFill>
                <a:latin typeface="Verdana"/>
                <a:cs typeface="Verdana"/>
              </a:rPr>
              <a:t>v</a:t>
            </a:r>
            <a:r>
              <a:rPr sz="1400" b="1" dirty="0">
                <a:solidFill>
                  <a:srgbClr val="FFFFFF"/>
                </a:solidFill>
                <a:latin typeface="Verdana"/>
                <a:cs typeface="Verdana"/>
              </a:rPr>
              <a:t>er</a:t>
            </a:r>
            <a:r>
              <a:rPr sz="1400" b="1" spc="-5" dirty="0">
                <a:solidFill>
                  <a:srgbClr val="FFFFFF"/>
                </a:solidFill>
                <a:latin typeface="Verdana"/>
                <a:cs typeface="Verdana"/>
              </a:rPr>
              <a:t> </a:t>
            </a:r>
            <a:r>
              <a:rPr sz="1400" b="1" dirty="0">
                <a:solidFill>
                  <a:srgbClr val="FFFFFF"/>
                </a:solidFill>
                <a:latin typeface="Verdana"/>
                <a:cs typeface="Verdana"/>
              </a:rPr>
              <a:t>a </a:t>
            </a:r>
            <a:r>
              <a:rPr sz="1400" b="1" spc="-20" dirty="0">
                <a:solidFill>
                  <a:srgbClr val="FFFFFF"/>
                </a:solidFill>
                <a:latin typeface="Verdana"/>
                <a:cs typeface="Verdana"/>
              </a:rPr>
              <a:t>t</a:t>
            </a:r>
            <a:r>
              <a:rPr sz="1400" b="1" dirty="0">
                <a:solidFill>
                  <a:srgbClr val="FFFFFF"/>
                </a:solidFill>
                <a:latin typeface="Verdana"/>
                <a:cs typeface="Verdana"/>
              </a:rPr>
              <a:t>wo</a:t>
            </a:r>
            <a:r>
              <a:rPr sz="1400" b="1" spc="-25" dirty="0">
                <a:solidFill>
                  <a:srgbClr val="FFFFFF"/>
                </a:solidFill>
                <a:latin typeface="Verdana"/>
                <a:cs typeface="Verdana"/>
              </a:rPr>
              <a:t> </a:t>
            </a:r>
            <a:r>
              <a:rPr sz="1400" b="1" spc="-15" dirty="0">
                <a:solidFill>
                  <a:srgbClr val="FFFFFF"/>
                </a:solidFill>
                <a:latin typeface="Verdana"/>
                <a:cs typeface="Verdana"/>
              </a:rPr>
              <a:t>y</a:t>
            </a:r>
            <a:r>
              <a:rPr sz="1400" b="1" dirty="0">
                <a:solidFill>
                  <a:srgbClr val="FFFFFF"/>
                </a:solidFill>
                <a:latin typeface="Verdana"/>
                <a:cs typeface="Verdana"/>
              </a:rPr>
              <a:t>ear</a:t>
            </a:r>
            <a:r>
              <a:rPr sz="1400" b="1" spc="-15" dirty="0">
                <a:solidFill>
                  <a:srgbClr val="FFFFFF"/>
                </a:solidFill>
                <a:latin typeface="Verdana"/>
                <a:cs typeface="Verdana"/>
              </a:rPr>
              <a:t> </a:t>
            </a:r>
            <a:r>
              <a:rPr sz="1400" b="1" spc="-5" dirty="0">
                <a:solidFill>
                  <a:srgbClr val="FFFFFF"/>
                </a:solidFill>
                <a:latin typeface="Verdana"/>
                <a:cs typeface="Verdana"/>
              </a:rPr>
              <a:t>p</a:t>
            </a:r>
            <a:r>
              <a:rPr sz="1400" b="1" spc="5" dirty="0">
                <a:solidFill>
                  <a:srgbClr val="FFFFFF"/>
                </a:solidFill>
                <a:latin typeface="Verdana"/>
                <a:cs typeface="Verdana"/>
              </a:rPr>
              <a:t>e</a:t>
            </a:r>
            <a:r>
              <a:rPr sz="1400" b="1" spc="-5" dirty="0">
                <a:solidFill>
                  <a:srgbClr val="FFFFFF"/>
                </a:solidFill>
                <a:latin typeface="Verdana"/>
                <a:cs typeface="Verdana"/>
              </a:rPr>
              <a:t>r</a:t>
            </a:r>
            <a:r>
              <a:rPr sz="1400" b="1" spc="-15" dirty="0">
                <a:solidFill>
                  <a:srgbClr val="FFFFFF"/>
                </a:solidFill>
                <a:latin typeface="Verdana"/>
                <a:cs typeface="Verdana"/>
              </a:rPr>
              <a:t>i</a:t>
            </a:r>
            <a:r>
              <a:rPr sz="1400" b="1" spc="-20" dirty="0">
                <a:solidFill>
                  <a:srgbClr val="FFFFFF"/>
                </a:solidFill>
                <a:latin typeface="Verdana"/>
                <a:cs typeface="Verdana"/>
              </a:rPr>
              <a:t>o</a:t>
            </a:r>
            <a:r>
              <a:rPr sz="1400" b="1" dirty="0">
                <a:solidFill>
                  <a:srgbClr val="FFFFFF"/>
                </a:solidFill>
                <a:latin typeface="Verdana"/>
                <a:cs typeface="Verdana"/>
              </a:rPr>
              <a:t>d</a:t>
            </a:r>
            <a:endParaRPr sz="1400">
              <a:latin typeface="Verdana"/>
              <a:cs typeface="Verdana"/>
            </a:endParaRPr>
          </a:p>
        </p:txBody>
      </p:sp>
      <p:sp>
        <p:nvSpPr>
          <p:cNvPr id="34" name="object 34"/>
          <p:cNvSpPr/>
          <p:nvPr/>
        </p:nvSpPr>
        <p:spPr>
          <a:xfrm>
            <a:off x="4394453" y="4408170"/>
            <a:ext cx="0" cy="179705"/>
          </a:xfrm>
          <a:custGeom>
            <a:avLst/>
            <a:gdLst/>
            <a:ahLst/>
            <a:cxnLst/>
            <a:rect l="l" t="t" r="r" b="b"/>
            <a:pathLst>
              <a:path h="179704">
                <a:moveTo>
                  <a:pt x="0" y="0"/>
                </a:moveTo>
                <a:lnTo>
                  <a:pt x="0" y="179450"/>
                </a:lnTo>
              </a:path>
            </a:pathLst>
          </a:custGeom>
          <a:ln w="25908">
            <a:solidFill>
              <a:srgbClr val="9A1A0E"/>
            </a:solidFill>
          </a:ln>
        </p:spPr>
        <p:txBody>
          <a:bodyPr wrap="square" lIns="0" tIns="0" rIns="0" bIns="0" rtlCol="0"/>
          <a:lstStyle/>
          <a:p>
            <a:endParaRPr/>
          </a:p>
        </p:txBody>
      </p:sp>
      <p:sp>
        <p:nvSpPr>
          <p:cNvPr id="35" name="object 35"/>
          <p:cNvSpPr/>
          <p:nvPr/>
        </p:nvSpPr>
        <p:spPr>
          <a:xfrm>
            <a:off x="4351020" y="4573523"/>
            <a:ext cx="86995" cy="86995"/>
          </a:xfrm>
          <a:custGeom>
            <a:avLst/>
            <a:gdLst/>
            <a:ahLst/>
            <a:cxnLst/>
            <a:rect l="l" t="t" r="r" b="b"/>
            <a:pathLst>
              <a:path w="86995" h="86995">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36" name="object 36"/>
          <p:cNvSpPr/>
          <p:nvPr/>
        </p:nvSpPr>
        <p:spPr>
          <a:xfrm>
            <a:off x="3311652" y="4695444"/>
            <a:ext cx="2252472" cy="697992"/>
          </a:xfrm>
          <a:prstGeom prst="rect">
            <a:avLst/>
          </a:prstGeom>
          <a:blipFill>
            <a:blip r:embed="rId4" cstate="print"/>
            <a:stretch>
              <a:fillRect/>
            </a:stretch>
          </a:blipFill>
        </p:spPr>
        <p:txBody>
          <a:bodyPr wrap="square" lIns="0" tIns="0" rIns="0" bIns="0" rtlCol="0"/>
          <a:lstStyle/>
          <a:p>
            <a:endParaRPr/>
          </a:p>
        </p:txBody>
      </p:sp>
      <p:sp>
        <p:nvSpPr>
          <p:cNvPr id="37" name="object 37"/>
          <p:cNvSpPr/>
          <p:nvPr/>
        </p:nvSpPr>
        <p:spPr>
          <a:xfrm>
            <a:off x="33268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solidFill>
            <a:srgbClr val="379FAD"/>
          </a:solidFill>
        </p:spPr>
        <p:txBody>
          <a:bodyPr wrap="square" lIns="0" tIns="0" rIns="0" bIns="0" rtlCol="0"/>
          <a:lstStyle/>
          <a:p>
            <a:endParaRPr/>
          </a:p>
        </p:txBody>
      </p:sp>
      <p:sp>
        <p:nvSpPr>
          <p:cNvPr id="38" name="object 38"/>
          <p:cNvSpPr/>
          <p:nvPr/>
        </p:nvSpPr>
        <p:spPr>
          <a:xfrm>
            <a:off x="3326891" y="4712208"/>
            <a:ext cx="2113915" cy="557530"/>
          </a:xfrm>
          <a:custGeom>
            <a:avLst/>
            <a:gdLst/>
            <a:ahLst/>
            <a:cxnLst/>
            <a:rect l="l" t="t" r="r" b="b"/>
            <a:pathLst>
              <a:path w="2113915" h="557529">
                <a:moveTo>
                  <a:pt x="0" y="557402"/>
                </a:moveTo>
                <a:lnTo>
                  <a:pt x="2113407" y="557402"/>
                </a:lnTo>
                <a:lnTo>
                  <a:pt x="2113407" y="0"/>
                </a:lnTo>
                <a:lnTo>
                  <a:pt x="0" y="0"/>
                </a:lnTo>
                <a:lnTo>
                  <a:pt x="0" y="557402"/>
                </a:lnTo>
                <a:close/>
              </a:path>
            </a:pathLst>
          </a:custGeom>
          <a:ln w="12192">
            <a:solidFill>
              <a:srgbClr val="151515"/>
            </a:solidFill>
          </a:ln>
        </p:spPr>
        <p:txBody>
          <a:bodyPr wrap="square" lIns="0" tIns="0" rIns="0" bIns="0" rtlCol="0"/>
          <a:lstStyle/>
          <a:p>
            <a:endParaRPr/>
          </a:p>
        </p:txBody>
      </p:sp>
      <p:sp>
        <p:nvSpPr>
          <p:cNvPr id="39" name="object 39"/>
          <p:cNvSpPr txBox="1"/>
          <p:nvPr/>
        </p:nvSpPr>
        <p:spPr>
          <a:xfrm>
            <a:off x="3924427" y="4925384"/>
            <a:ext cx="915669"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ut</a:t>
            </a:r>
            <a:r>
              <a:rPr sz="1400" b="1" spc="-10" dirty="0">
                <a:solidFill>
                  <a:srgbClr val="FFFFFF"/>
                </a:solidFill>
                <a:latin typeface="Verdana"/>
                <a:cs typeface="Verdana"/>
              </a:rPr>
              <a:t>c</a:t>
            </a:r>
            <a:r>
              <a:rPr sz="1400" b="1" spc="-20" dirty="0">
                <a:solidFill>
                  <a:srgbClr val="FFFFFF"/>
                </a:solidFill>
                <a:latin typeface="Verdana"/>
                <a:cs typeface="Verdana"/>
              </a:rPr>
              <a:t>o</a:t>
            </a:r>
            <a:r>
              <a:rPr sz="1400" b="1" dirty="0">
                <a:solidFill>
                  <a:srgbClr val="FFFFFF"/>
                </a:solidFill>
                <a:latin typeface="Verdana"/>
                <a:cs typeface="Verdana"/>
              </a:rPr>
              <a:t>me</a:t>
            </a:r>
            <a:endParaRPr sz="1400">
              <a:latin typeface="Verdana"/>
              <a:cs typeface="Verdana"/>
            </a:endParaRPr>
          </a:p>
        </p:txBody>
      </p:sp>
      <p:sp>
        <p:nvSpPr>
          <p:cNvPr id="40" name="object 40"/>
          <p:cNvSpPr/>
          <p:nvPr/>
        </p:nvSpPr>
        <p:spPr>
          <a:xfrm>
            <a:off x="774191" y="4009644"/>
            <a:ext cx="2252472" cy="594359"/>
          </a:xfrm>
          <a:prstGeom prst="rect">
            <a:avLst/>
          </a:prstGeom>
          <a:blipFill>
            <a:blip r:embed="rId7" cstate="print"/>
            <a:stretch>
              <a:fillRect/>
            </a:stretch>
          </a:blipFill>
        </p:spPr>
        <p:txBody>
          <a:bodyPr wrap="square" lIns="0" tIns="0" rIns="0" bIns="0" rtlCol="0"/>
          <a:lstStyle/>
          <a:p>
            <a:endParaRPr/>
          </a:p>
        </p:txBody>
      </p:sp>
      <p:sp>
        <p:nvSpPr>
          <p:cNvPr id="41" name="object 41"/>
          <p:cNvSpPr/>
          <p:nvPr/>
        </p:nvSpPr>
        <p:spPr>
          <a:xfrm>
            <a:off x="790955" y="4024871"/>
            <a:ext cx="2112010" cy="455295"/>
          </a:xfrm>
          <a:custGeom>
            <a:avLst/>
            <a:gdLst/>
            <a:ahLst/>
            <a:cxnLst/>
            <a:rect l="l" t="t" r="r" b="b"/>
            <a:pathLst>
              <a:path w="2112010" h="455295">
                <a:moveTo>
                  <a:pt x="0" y="455180"/>
                </a:moveTo>
                <a:lnTo>
                  <a:pt x="2111883" y="455180"/>
                </a:lnTo>
                <a:lnTo>
                  <a:pt x="2111883" y="0"/>
                </a:lnTo>
                <a:lnTo>
                  <a:pt x="0" y="0"/>
                </a:lnTo>
                <a:lnTo>
                  <a:pt x="0" y="455180"/>
                </a:lnTo>
                <a:close/>
              </a:path>
            </a:pathLst>
          </a:custGeom>
          <a:solidFill>
            <a:srgbClr val="CD8500"/>
          </a:solidFill>
        </p:spPr>
        <p:txBody>
          <a:bodyPr wrap="square" lIns="0" tIns="0" rIns="0" bIns="0" rtlCol="0"/>
          <a:lstStyle/>
          <a:p>
            <a:endParaRPr/>
          </a:p>
        </p:txBody>
      </p:sp>
      <p:sp>
        <p:nvSpPr>
          <p:cNvPr id="42" name="object 42"/>
          <p:cNvSpPr/>
          <p:nvPr/>
        </p:nvSpPr>
        <p:spPr>
          <a:xfrm>
            <a:off x="790955" y="4024871"/>
            <a:ext cx="2112010" cy="455295"/>
          </a:xfrm>
          <a:custGeom>
            <a:avLst/>
            <a:gdLst/>
            <a:ahLst/>
            <a:cxnLst/>
            <a:rect l="l" t="t" r="r" b="b"/>
            <a:pathLst>
              <a:path w="2112010" h="455295">
                <a:moveTo>
                  <a:pt x="0" y="455180"/>
                </a:moveTo>
                <a:lnTo>
                  <a:pt x="2111883" y="455180"/>
                </a:lnTo>
                <a:lnTo>
                  <a:pt x="2111883" y="0"/>
                </a:lnTo>
                <a:lnTo>
                  <a:pt x="0" y="0"/>
                </a:lnTo>
                <a:lnTo>
                  <a:pt x="0" y="455180"/>
                </a:lnTo>
                <a:close/>
              </a:path>
            </a:pathLst>
          </a:custGeom>
          <a:ln w="12192">
            <a:solidFill>
              <a:srgbClr val="151515"/>
            </a:solidFill>
          </a:ln>
        </p:spPr>
        <p:txBody>
          <a:bodyPr wrap="square" lIns="0" tIns="0" rIns="0" bIns="0" rtlCol="0"/>
          <a:lstStyle/>
          <a:p>
            <a:endParaRPr/>
          </a:p>
        </p:txBody>
      </p:sp>
      <p:sp>
        <p:nvSpPr>
          <p:cNvPr id="43" name="object 43"/>
          <p:cNvSpPr txBox="1"/>
          <p:nvPr/>
        </p:nvSpPr>
        <p:spPr>
          <a:xfrm>
            <a:off x="1549146" y="4188657"/>
            <a:ext cx="591820"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T</a:t>
            </a:r>
            <a:r>
              <a:rPr sz="1400" b="1" spc="-15" dirty="0">
                <a:solidFill>
                  <a:srgbClr val="FFFFFF"/>
                </a:solidFill>
                <a:latin typeface="Verdana"/>
                <a:cs typeface="Verdana"/>
              </a:rPr>
              <a:t>a</a:t>
            </a:r>
            <a:r>
              <a:rPr sz="1400" b="1" spc="-20" dirty="0">
                <a:solidFill>
                  <a:srgbClr val="FFFFFF"/>
                </a:solidFill>
                <a:latin typeface="Verdana"/>
                <a:cs typeface="Verdana"/>
              </a:rPr>
              <a:t>s</a:t>
            </a:r>
            <a:r>
              <a:rPr sz="1400" b="1" spc="-10" dirty="0">
                <a:solidFill>
                  <a:srgbClr val="FFFFFF"/>
                </a:solidFill>
                <a:latin typeface="Verdana"/>
                <a:cs typeface="Verdana"/>
              </a:rPr>
              <a:t>k</a:t>
            </a:r>
            <a:r>
              <a:rPr sz="1400" b="1" dirty="0">
                <a:solidFill>
                  <a:srgbClr val="FFFFFF"/>
                </a:solidFill>
                <a:latin typeface="Verdana"/>
                <a:cs typeface="Verdana"/>
              </a:rPr>
              <a:t>s</a:t>
            </a:r>
            <a:endParaRPr sz="1400">
              <a:latin typeface="Verdana"/>
              <a:cs typeface="Verdana"/>
            </a:endParaRPr>
          </a:p>
        </p:txBody>
      </p:sp>
      <p:sp>
        <p:nvSpPr>
          <p:cNvPr id="44" name="object 44"/>
          <p:cNvSpPr/>
          <p:nvPr/>
        </p:nvSpPr>
        <p:spPr>
          <a:xfrm>
            <a:off x="77723" y="2173223"/>
            <a:ext cx="3374136" cy="1531620"/>
          </a:xfrm>
          <a:prstGeom prst="rect">
            <a:avLst/>
          </a:prstGeom>
          <a:blipFill>
            <a:blip r:embed="rId8" cstate="print"/>
            <a:stretch>
              <a:fillRect/>
            </a:stretch>
          </a:blipFill>
        </p:spPr>
        <p:txBody>
          <a:bodyPr wrap="square" lIns="0" tIns="0" rIns="0" bIns="0" rtlCol="0"/>
          <a:lstStyle/>
          <a:p>
            <a:endParaRPr/>
          </a:p>
        </p:txBody>
      </p:sp>
      <p:sp>
        <p:nvSpPr>
          <p:cNvPr id="45" name="object 45"/>
          <p:cNvSpPr/>
          <p:nvPr/>
        </p:nvSpPr>
        <p:spPr>
          <a:xfrm>
            <a:off x="92964" y="2188464"/>
            <a:ext cx="3235325" cy="1392555"/>
          </a:xfrm>
          <a:custGeom>
            <a:avLst/>
            <a:gdLst/>
            <a:ahLst/>
            <a:cxnLst/>
            <a:rect l="l" t="t" r="r" b="b"/>
            <a:pathLst>
              <a:path w="3235325" h="1392554">
                <a:moveTo>
                  <a:pt x="0" y="1392427"/>
                </a:moveTo>
                <a:lnTo>
                  <a:pt x="3235325" y="1392427"/>
                </a:lnTo>
                <a:lnTo>
                  <a:pt x="3235325" y="0"/>
                </a:lnTo>
                <a:lnTo>
                  <a:pt x="0" y="0"/>
                </a:lnTo>
                <a:lnTo>
                  <a:pt x="0" y="1392427"/>
                </a:lnTo>
                <a:close/>
              </a:path>
            </a:pathLst>
          </a:custGeom>
          <a:solidFill>
            <a:srgbClr val="CD8500"/>
          </a:solidFill>
        </p:spPr>
        <p:txBody>
          <a:bodyPr wrap="square" lIns="0" tIns="0" rIns="0" bIns="0" rtlCol="0"/>
          <a:lstStyle/>
          <a:p>
            <a:endParaRPr/>
          </a:p>
        </p:txBody>
      </p:sp>
      <p:sp>
        <p:nvSpPr>
          <p:cNvPr id="46" name="object 46"/>
          <p:cNvSpPr/>
          <p:nvPr/>
        </p:nvSpPr>
        <p:spPr>
          <a:xfrm>
            <a:off x="92964" y="2188464"/>
            <a:ext cx="3235325" cy="1392555"/>
          </a:xfrm>
          <a:custGeom>
            <a:avLst/>
            <a:gdLst/>
            <a:ahLst/>
            <a:cxnLst/>
            <a:rect l="l" t="t" r="r" b="b"/>
            <a:pathLst>
              <a:path w="3235325" h="1392554">
                <a:moveTo>
                  <a:pt x="0" y="1392427"/>
                </a:moveTo>
                <a:lnTo>
                  <a:pt x="3235325" y="1392427"/>
                </a:lnTo>
                <a:lnTo>
                  <a:pt x="3235325" y="0"/>
                </a:lnTo>
                <a:lnTo>
                  <a:pt x="0" y="0"/>
                </a:lnTo>
                <a:lnTo>
                  <a:pt x="0" y="1392427"/>
                </a:lnTo>
                <a:close/>
              </a:path>
            </a:pathLst>
          </a:custGeom>
          <a:ln w="12191">
            <a:solidFill>
              <a:srgbClr val="151515"/>
            </a:solidFill>
          </a:ln>
        </p:spPr>
        <p:txBody>
          <a:bodyPr wrap="square" lIns="0" tIns="0" rIns="0" bIns="0" rtlCol="0"/>
          <a:lstStyle/>
          <a:p>
            <a:endParaRPr/>
          </a:p>
        </p:txBody>
      </p:sp>
      <p:sp>
        <p:nvSpPr>
          <p:cNvPr id="47" name="object 47"/>
          <p:cNvSpPr txBox="1"/>
          <p:nvPr/>
        </p:nvSpPr>
        <p:spPr>
          <a:xfrm>
            <a:off x="177190" y="2304358"/>
            <a:ext cx="2967990" cy="1185545"/>
          </a:xfrm>
          <a:prstGeom prst="rect">
            <a:avLst/>
          </a:prstGeom>
        </p:spPr>
        <p:txBody>
          <a:bodyPr vert="horz" wrap="square" lIns="0" tIns="0" rIns="0" bIns="0" rtlCol="0">
            <a:spAutoFit/>
          </a:bodyPr>
          <a:lstStyle/>
          <a:p>
            <a:pPr marL="12700" marR="5080">
              <a:lnSpc>
                <a:spcPct val="92000"/>
              </a:lnSpc>
            </a:pPr>
            <a:r>
              <a:rPr sz="1400" b="1" dirty="0">
                <a:solidFill>
                  <a:srgbClr val="FFFFFF"/>
                </a:solidFill>
                <a:latin typeface="Verdana"/>
                <a:cs typeface="Verdana"/>
              </a:rPr>
              <a:t>de</a:t>
            </a:r>
            <a:r>
              <a:rPr sz="1400" b="1" spc="-15" dirty="0">
                <a:solidFill>
                  <a:srgbClr val="FFFFFF"/>
                </a:solidFill>
                <a:latin typeface="Verdana"/>
                <a:cs typeface="Verdana"/>
              </a:rPr>
              <a:t>v</a:t>
            </a:r>
            <a:r>
              <a:rPr sz="1400" b="1" spc="-10" dirty="0">
                <a:solidFill>
                  <a:srgbClr val="FFFFFF"/>
                </a:solidFill>
                <a:latin typeface="Verdana"/>
                <a:cs typeface="Verdana"/>
              </a:rPr>
              <a:t>e</a:t>
            </a:r>
            <a:r>
              <a:rPr sz="1400" b="1" spc="-15" dirty="0">
                <a:solidFill>
                  <a:srgbClr val="FFFFFF"/>
                </a:solidFill>
                <a:latin typeface="Verdana"/>
                <a:cs typeface="Verdana"/>
              </a:rPr>
              <a:t>l</a:t>
            </a:r>
            <a:r>
              <a:rPr sz="1400" b="1" spc="-20" dirty="0">
                <a:solidFill>
                  <a:srgbClr val="FFFFFF"/>
                </a:solidFill>
                <a:latin typeface="Verdana"/>
                <a:cs typeface="Verdana"/>
              </a:rPr>
              <a:t>o</a:t>
            </a:r>
            <a:r>
              <a:rPr sz="1400" b="1" dirty="0">
                <a:solidFill>
                  <a:srgbClr val="FFFFFF"/>
                </a:solidFill>
                <a:latin typeface="Verdana"/>
                <a:cs typeface="Verdana"/>
              </a:rPr>
              <a:t>p</a:t>
            </a:r>
            <a:r>
              <a:rPr sz="1400" b="1" spc="-60" dirty="0">
                <a:solidFill>
                  <a:srgbClr val="FFFFFF"/>
                </a:solidFill>
                <a:latin typeface="Verdana"/>
                <a:cs typeface="Verdana"/>
              </a:rPr>
              <a:t> </a:t>
            </a:r>
            <a:r>
              <a:rPr sz="1400" b="1" dirty="0">
                <a:solidFill>
                  <a:srgbClr val="FFFFFF"/>
                </a:solidFill>
                <a:latin typeface="Verdana"/>
                <a:cs typeface="Verdana"/>
              </a:rPr>
              <a:t>a</a:t>
            </a:r>
            <a:r>
              <a:rPr sz="1400" b="1" spc="-10" dirty="0">
                <a:solidFill>
                  <a:srgbClr val="FFFFFF"/>
                </a:solidFill>
                <a:latin typeface="Verdana"/>
                <a:cs typeface="Verdana"/>
              </a:rPr>
              <a:t>n</a:t>
            </a:r>
            <a:r>
              <a:rPr sz="1400" b="1" dirty="0">
                <a:solidFill>
                  <a:srgbClr val="FFFFFF"/>
                </a:solidFill>
                <a:latin typeface="Verdana"/>
                <a:cs typeface="Verdana"/>
              </a:rPr>
              <a:t>d</a:t>
            </a:r>
            <a:r>
              <a:rPr sz="1400" b="1" spc="-10" dirty="0">
                <a:solidFill>
                  <a:srgbClr val="FFFFFF"/>
                </a:solidFill>
                <a:latin typeface="Verdana"/>
                <a:cs typeface="Verdana"/>
              </a:rPr>
              <a:t> </a:t>
            </a:r>
            <a:r>
              <a:rPr sz="1400" b="1" dirty="0">
                <a:solidFill>
                  <a:srgbClr val="FFFFFF"/>
                </a:solidFill>
                <a:latin typeface="Verdana"/>
                <a:cs typeface="Verdana"/>
              </a:rPr>
              <a:t>de</a:t>
            </a:r>
            <a:r>
              <a:rPr sz="1400" b="1" spc="-15" dirty="0">
                <a:solidFill>
                  <a:srgbClr val="FFFFFF"/>
                </a:solidFill>
                <a:latin typeface="Verdana"/>
                <a:cs typeface="Verdana"/>
              </a:rPr>
              <a:t>liv</a:t>
            </a:r>
            <a:r>
              <a:rPr sz="1400" b="1" dirty="0">
                <a:solidFill>
                  <a:srgbClr val="FFFFFF"/>
                </a:solidFill>
                <a:latin typeface="Verdana"/>
                <a:cs typeface="Verdana"/>
              </a:rPr>
              <a:t>er</a:t>
            </a:r>
            <a:r>
              <a:rPr sz="1400" b="1" spc="-40" dirty="0">
                <a:solidFill>
                  <a:srgbClr val="FFFFFF"/>
                </a:solidFill>
                <a:latin typeface="Verdana"/>
                <a:cs typeface="Verdana"/>
              </a:rPr>
              <a:t> </a:t>
            </a:r>
            <a:r>
              <a:rPr sz="1400" b="1" spc="-15" dirty="0">
                <a:solidFill>
                  <a:srgbClr val="FFFFFF"/>
                </a:solidFill>
                <a:latin typeface="Verdana"/>
                <a:cs typeface="Verdana"/>
              </a:rPr>
              <a:t>o</a:t>
            </a:r>
            <a:r>
              <a:rPr sz="1400" b="1" spc="-5" dirty="0">
                <a:solidFill>
                  <a:srgbClr val="FFFFFF"/>
                </a:solidFill>
                <a:latin typeface="Verdana"/>
                <a:cs typeface="Verdana"/>
              </a:rPr>
              <a:t>ne </a:t>
            </a:r>
            <a:r>
              <a:rPr sz="1400" b="1" dirty="0">
                <a:solidFill>
                  <a:srgbClr val="FFFFFF"/>
                </a:solidFill>
                <a:latin typeface="Verdana"/>
                <a:cs typeface="Verdana"/>
              </a:rPr>
              <a:t>c</a:t>
            </a:r>
            <a:r>
              <a:rPr sz="1400" b="1" spc="-5" dirty="0">
                <a:solidFill>
                  <a:srgbClr val="FFFFFF"/>
                </a:solidFill>
                <a:latin typeface="Verdana"/>
                <a:cs typeface="Verdana"/>
              </a:rPr>
              <a:t>u</a:t>
            </a:r>
            <a:r>
              <a:rPr sz="1400" b="1" spc="-15" dirty="0">
                <a:solidFill>
                  <a:srgbClr val="FFFFFF"/>
                </a:solidFill>
                <a:latin typeface="Verdana"/>
                <a:cs typeface="Verdana"/>
              </a:rPr>
              <a:t>l</a:t>
            </a:r>
            <a:r>
              <a:rPr sz="1400" b="1" spc="-20" dirty="0">
                <a:solidFill>
                  <a:srgbClr val="FFFFFF"/>
                </a:solidFill>
                <a:latin typeface="Verdana"/>
                <a:cs typeface="Verdana"/>
              </a:rPr>
              <a:t>t</a:t>
            </a:r>
            <a:r>
              <a:rPr sz="1400" b="1" spc="-5" dirty="0">
                <a:solidFill>
                  <a:srgbClr val="FFFFFF"/>
                </a:solidFill>
                <a:latin typeface="Verdana"/>
                <a:cs typeface="Verdana"/>
              </a:rPr>
              <a:t>ur</a:t>
            </a:r>
            <a:r>
              <a:rPr sz="1400" b="1" spc="-15" dirty="0">
                <a:solidFill>
                  <a:srgbClr val="FFFFFF"/>
                </a:solidFill>
                <a:latin typeface="Verdana"/>
                <a:cs typeface="Verdana"/>
              </a:rPr>
              <a:t>a</a:t>
            </a:r>
            <a:r>
              <a:rPr sz="1400" b="1" dirty="0">
                <a:solidFill>
                  <a:srgbClr val="FFFFFF"/>
                </a:solidFill>
                <a:latin typeface="Verdana"/>
                <a:cs typeface="Verdana"/>
              </a:rPr>
              <a:t>l</a:t>
            </a:r>
            <a:r>
              <a:rPr sz="1400" b="1" spc="-15" dirty="0">
                <a:solidFill>
                  <a:srgbClr val="FFFFFF"/>
                </a:solidFill>
                <a:latin typeface="Verdana"/>
                <a:cs typeface="Verdana"/>
              </a:rPr>
              <a:t> </a:t>
            </a:r>
            <a:r>
              <a:rPr sz="1400" b="1" dirty="0">
                <a:solidFill>
                  <a:srgbClr val="FFFFFF"/>
                </a:solidFill>
                <a:latin typeface="Verdana"/>
                <a:cs typeface="Verdana"/>
              </a:rPr>
              <a:t>appr</a:t>
            </a:r>
            <a:r>
              <a:rPr sz="1400" b="1" spc="-20" dirty="0">
                <a:solidFill>
                  <a:srgbClr val="FFFFFF"/>
                </a:solidFill>
                <a:latin typeface="Verdana"/>
                <a:cs typeface="Verdana"/>
              </a:rPr>
              <a:t>o</a:t>
            </a:r>
            <a:r>
              <a:rPr sz="1400" b="1" dirty="0">
                <a:solidFill>
                  <a:srgbClr val="FFFFFF"/>
                </a:solidFill>
                <a:latin typeface="Verdana"/>
                <a:cs typeface="Verdana"/>
              </a:rPr>
              <a:t>p</a:t>
            </a:r>
            <a:r>
              <a:rPr sz="1400" b="1" spc="-5" dirty="0">
                <a:solidFill>
                  <a:srgbClr val="FFFFFF"/>
                </a:solidFill>
                <a:latin typeface="Verdana"/>
                <a:cs typeface="Verdana"/>
              </a:rPr>
              <a:t>r</a:t>
            </a:r>
            <a:r>
              <a:rPr sz="1400" b="1" spc="-15" dirty="0">
                <a:solidFill>
                  <a:srgbClr val="FFFFFF"/>
                </a:solidFill>
                <a:latin typeface="Verdana"/>
                <a:cs typeface="Verdana"/>
              </a:rPr>
              <a:t>iat</a:t>
            </a:r>
            <a:r>
              <a:rPr sz="1400" b="1" dirty="0">
                <a:solidFill>
                  <a:srgbClr val="FFFFFF"/>
                </a:solidFill>
                <a:latin typeface="Verdana"/>
                <a:cs typeface="Verdana"/>
              </a:rPr>
              <a:t>e</a:t>
            </a:r>
            <a:r>
              <a:rPr sz="1400" b="1" spc="-20" dirty="0">
                <a:solidFill>
                  <a:srgbClr val="FFFFFF"/>
                </a:solidFill>
                <a:latin typeface="Verdana"/>
                <a:cs typeface="Verdana"/>
              </a:rPr>
              <a:t> </a:t>
            </a:r>
            <a:r>
              <a:rPr sz="1400" b="1" spc="-5" dirty="0">
                <a:solidFill>
                  <a:srgbClr val="FFFFFF"/>
                </a:solidFill>
                <a:latin typeface="Verdana"/>
                <a:cs typeface="Verdana"/>
              </a:rPr>
              <a:t>s</a:t>
            </a:r>
            <a:r>
              <a:rPr sz="1400" b="1" dirty="0">
                <a:solidFill>
                  <a:srgbClr val="FFFFFF"/>
                </a:solidFill>
                <a:latin typeface="Verdana"/>
                <a:cs typeface="Verdana"/>
              </a:rPr>
              <a:t>e</a:t>
            </a:r>
            <a:r>
              <a:rPr sz="1400" b="1" spc="5" dirty="0">
                <a:solidFill>
                  <a:srgbClr val="FFFFFF"/>
                </a:solidFill>
                <a:latin typeface="Verdana"/>
                <a:cs typeface="Verdana"/>
              </a:rPr>
              <a:t>m</a:t>
            </a:r>
            <a:r>
              <a:rPr sz="1400" b="1" dirty="0">
                <a:solidFill>
                  <a:srgbClr val="FFFFFF"/>
                </a:solidFill>
                <a:latin typeface="Verdana"/>
                <a:cs typeface="Verdana"/>
              </a:rPr>
              <a:t>i</a:t>
            </a:r>
            <a:r>
              <a:rPr sz="1400" b="1" spc="-5" dirty="0">
                <a:solidFill>
                  <a:srgbClr val="FFFFFF"/>
                </a:solidFill>
                <a:latin typeface="Verdana"/>
                <a:cs typeface="Verdana"/>
              </a:rPr>
              <a:t>n</a:t>
            </a:r>
            <a:r>
              <a:rPr sz="1400" b="1" spc="-10" dirty="0">
                <a:solidFill>
                  <a:srgbClr val="FFFFFF"/>
                </a:solidFill>
                <a:latin typeface="Verdana"/>
                <a:cs typeface="Verdana"/>
              </a:rPr>
              <a:t>a</a:t>
            </a:r>
            <a:r>
              <a:rPr sz="1400" b="1" dirty="0">
                <a:solidFill>
                  <a:srgbClr val="FFFFFF"/>
                </a:solidFill>
                <a:latin typeface="Verdana"/>
                <a:cs typeface="Verdana"/>
              </a:rPr>
              <a:t>r </a:t>
            </a:r>
            <a:r>
              <a:rPr sz="1400" b="1" spc="-5" dirty="0">
                <a:solidFill>
                  <a:srgbClr val="FFFFFF"/>
                </a:solidFill>
                <a:latin typeface="Verdana"/>
                <a:cs typeface="Verdana"/>
              </a:rPr>
              <a:t>d</a:t>
            </a:r>
            <a:r>
              <a:rPr sz="1400" b="1" spc="5" dirty="0">
                <a:solidFill>
                  <a:srgbClr val="FFFFFF"/>
                </a:solidFill>
                <a:latin typeface="Verdana"/>
                <a:cs typeface="Verdana"/>
              </a:rPr>
              <a:t>e</a:t>
            </a:r>
            <a:r>
              <a:rPr sz="1400" b="1" spc="-10" dirty="0">
                <a:solidFill>
                  <a:srgbClr val="FFFFFF"/>
                </a:solidFill>
                <a:latin typeface="Verdana"/>
                <a:cs typeface="Verdana"/>
              </a:rPr>
              <a:t>s</a:t>
            </a:r>
            <a:r>
              <a:rPr sz="1400" b="1" spc="-5" dirty="0">
                <a:solidFill>
                  <a:srgbClr val="FFFFFF"/>
                </a:solidFill>
                <a:latin typeface="Verdana"/>
                <a:cs typeface="Verdana"/>
              </a:rPr>
              <a:t>i</a:t>
            </a:r>
            <a:r>
              <a:rPr sz="1400" b="1" spc="-15" dirty="0">
                <a:solidFill>
                  <a:srgbClr val="FFFFFF"/>
                </a:solidFill>
                <a:latin typeface="Verdana"/>
                <a:cs typeface="Verdana"/>
              </a:rPr>
              <a:t>g</a:t>
            </a:r>
            <a:r>
              <a:rPr sz="1400" b="1" spc="-10" dirty="0">
                <a:solidFill>
                  <a:srgbClr val="FFFFFF"/>
                </a:solidFill>
                <a:latin typeface="Verdana"/>
                <a:cs typeface="Verdana"/>
              </a:rPr>
              <a:t>n</a:t>
            </a:r>
            <a:r>
              <a:rPr sz="1400" b="1" dirty="0">
                <a:solidFill>
                  <a:srgbClr val="FFFFFF"/>
                </a:solidFill>
                <a:latin typeface="Verdana"/>
                <a:cs typeface="Verdana"/>
              </a:rPr>
              <a:t>ed</a:t>
            </a:r>
            <a:r>
              <a:rPr sz="1400" b="1" spc="-60" dirty="0">
                <a:solidFill>
                  <a:srgbClr val="FFFFFF"/>
                </a:solidFill>
                <a:latin typeface="Verdana"/>
                <a:cs typeface="Verdana"/>
              </a:rPr>
              <a:t> </a:t>
            </a:r>
            <a:r>
              <a:rPr sz="1400" b="1" spc="-10" dirty="0">
                <a:solidFill>
                  <a:srgbClr val="FFFFFF"/>
                </a:solidFill>
                <a:latin typeface="Verdana"/>
                <a:cs typeface="Verdana"/>
              </a:rPr>
              <a:t>f</a:t>
            </a:r>
            <a:r>
              <a:rPr sz="1400" b="1" spc="-20" dirty="0">
                <a:solidFill>
                  <a:srgbClr val="FFFFFF"/>
                </a:solidFill>
                <a:latin typeface="Verdana"/>
                <a:cs typeface="Verdana"/>
              </a:rPr>
              <a:t>o</a:t>
            </a:r>
            <a:r>
              <a:rPr sz="1400" b="1" dirty="0">
                <a:solidFill>
                  <a:srgbClr val="FFFFFF"/>
                </a:solidFill>
                <a:latin typeface="Verdana"/>
                <a:cs typeface="Verdana"/>
              </a:rPr>
              <a:t>r</a:t>
            </a:r>
            <a:r>
              <a:rPr sz="1400" b="1" spc="-5" dirty="0">
                <a:solidFill>
                  <a:srgbClr val="FFFFFF"/>
                </a:solidFill>
                <a:latin typeface="Verdana"/>
                <a:cs typeface="Verdana"/>
              </a:rPr>
              <a:t> </a:t>
            </a:r>
            <a:r>
              <a:rPr sz="1400" b="1" dirty="0">
                <a:solidFill>
                  <a:srgbClr val="FFFFFF"/>
                </a:solidFill>
                <a:latin typeface="Verdana"/>
                <a:cs typeface="Verdana"/>
              </a:rPr>
              <a:t>each</a:t>
            </a:r>
            <a:r>
              <a:rPr sz="1400" b="1" spc="-20" dirty="0">
                <a:solidFill>
                  <a:srgbClr val="FFFFFF"/>
                </a:solidFill>
                <a:latin typeface="Verdana"/>
                <a:cs typeface="Verdana"/>
              </a:rPr>
              <a:t> </a:t>
            </a:r>
            <a:r>
              <a:rPr sz="1400" b="1" dirty="0">
                <a:solidFill>
                  <a:srgbClr val="FFFFFF"/>
                </a:solidFill>
                <a:latin typeface="Verdana"/>
                <a:cs typeface="Verdana"/>
              </a:rPr>
              <a:t>c</a:t>
            </a:r>
            <a:r>
              <a:rPr sz="1400" b="1" spc="-20" dirty="0">
                <a:solidFill>
                  <a:srgbClr val="FFFFFF"/>
                </a:solidFill>
                <a:latin typeface="Verdana"/>
                <a:cs typeface="Verdana"/>
              </a:rPr>
              <a:t>o</a:t>
            </a:r>
            <a:r>
              <a:rPr sz="1400" b="1" spc="-5" dirty="0">
                <a:solidFill>
                  <a:srgbClr val="FFFFFF"/>
                </a:solidFill>
                <a:latin typeface="Verdana"/>
                <a:cs typeface="Verdana"/>
              </a:rPr>
              <a:t>mm</a:t>
            </a:r>
            <a:r>
              <a:rPr sz="1400" b="1" spc="-10" dirty="0">
                <a:solidFill>
                  <a:srgbClr val="FFFFFF"/>
                </a:solidFill>
                <a:latin typeface="Verdana"/>
                <a:cs typeface="Verdana"/>
              </a:rPr>
              <a:t>un</a:t>
            </a:r>
            <a:r>
              <a:rPr sz="1400" b="1" spc="-15" dirty="0">
                <a:solidFill>
                  <a:srgbClr val="FFFFFF"/>
                </a:solidFill>
                <a:latin typeface="Verdana"/>
                <a:cs typeface="Verdana"/>
              </a:rPr>
              <a:t>i</a:t>
            </a:r>
            <a:r>
              <a:rPr sz="1400" b="1" spc="-20" dirty="0">
                <a:solidFill>
                  <a:srgbClr val="FFFFFF"/>
                </a:solidFill>
                <a:latin typeface="Verdana"/>
                <a:cs typeface="Verdana"/>
              </a:rPr>
              <a:t>t</a:t>
            </a:r>
            <a:r>
              <a:rPr sz="1400" b="1" dirty="0">
                <a:solidFill>
                  <a:srgbClr val="FFFFFF"/>
                </a:solidFill>
                <a:latin typeface="Verdana"/>
                <a:cs typeface="Verdana"/>
              </a:rPr>
              <a:t>y and</a:t>
            </a:r>
            <a:r>
              <a:rPr sz="1400" b="1" spc="-15" dirty="0">
                <a:solidFill>
                  <a:srgbClr val="FFFFFF"/>
                </a:solidFill>
                <a:latin typeface="Verdana"/>
                <a:cs typeface="Verdana"/>
              </a:rPr>
              <a:t> </a:t>
            </a:r>
            <a:r>
              <a:rPr sz="1400" b="1" spc="-20" dirty="0">
                <a:solidFill>
                  <a:srgbClr val="FFFFFF"/>
                </a:solidFill>
                <a:latin typeface="Verdana"/>
                <a:cs typeface="Verdana"/>
              </a:rPr>
              <a:t>t</a:t>
            </a:r>
            <a:r>
              <a:rPr sz="1400" b="1" spc="-5" dirty="0">
                <a:solidFill>
                  <a:srgbClr val="FFFFFF"/>
                </a:solidFill>
                <a:latin typeface="Verdana"/>
                <a:cs typeface="Verdana"/>
              </a:rPr>
              <a:t>h</a:t>
            </a:r>
            <a:r>
              <a:rPr sz="1400" b="1" spc="-10" dirty="0">
                <a:solidFill>
                  <a:srgbClr val="FFFFFF"/>
                </a:solidFill>
                <a:latin typeface="Verdana"/>
                <a:cs typeface="Verdana"/>
              </a:rPr>
              <a:t>r</a:t>
            </a:r>
            <a:r>
              <a:rPr sz="1400" b="1" dirty="0">
                <a:solidFill>
                  <a:srgbClr val="FFFFFF"/>
                </a:solidFill>
                <a:latin typeface="Verdana"/>
                <a:cs typeface="Verdana"/>
              </a:rPr>
              <a:t>ee</a:t>
            </a:r>
            <a:r>
              <a:rPr sz="1400" b="1" spc="-20" dirty="0">
                <a:solidFill>
                  <a:srgbClr val="FFFFFF"/>
                </a:solidFill>
                <a:latin typeface="Verdana"/>
                <a:cs typeface="Verdana"/>
              </a:rPr>
              <a:t> </a:t>
            </a:r>
            <a:r>
              <a:rPr sz="1400" b="1" spc="-5" dirty="0">
                <a:solidFill>
                  <a:srgbClr val="FFFFFF"/>
                </a:solidFill>
                <a:latin typeface="Verdana"/>
                <a:cs typeface="Verdana"/>
              </a:rPr>
              <a:t>f</a:t>
            </a:r>
            <a:r>
              <a:rPr sz="1400" b="1" spc="-20" dirty="0">
                <a:solidFill>
                  <a:srgbClr val="FFFFFF"/>
                </a:solidFill>
                <a:latin typeface="Verdana"/>
                <a:cs typeface="Verdana"/>
              </a:rPr>
              <a:t>o</a:t>
            </a:r>
            <a:r>
              <a:rPr sz="1400" b="1" spc="-15" dirty="0">
                <a:solidFill>
                  <a:srgbClr val="FFFFFF"/>
                </a:solidFill>
                <a:latin typeface="Verdana"/>
                <a:cs typeface="Verdana"/>
              </a:rPr>
              <a:t>llo</a:t>
            </a:r>
            <a:r>
              <a:rPr sz="1400" b="1" dirty="0">
                <a:solidFill>
                  <a:srgbClr val="FFFFFF"/>
                </a:solidFill>
                <a:latin typeface="Verdana"/>
                <a:cs typeface="Verdana"/>
              </a:rPr>
              <a:t>w</a:t>
            </a:r>
            <a:r>
              <a:rPr sz="1400" b="1" spc="-5" dirty="0">
                <a:solidFill>
                  <a:srgbClr val="FFFFFF"/>
                </a:solidFill>
                <a:latin typeface="Verdana"/>
                <a:cs typeface="Verdana"/>
              </a:rPr>
              <a:t>-up </a:t>
            </a:r>
            <a:r>
              <a:rPr sz="1400" b="1" dirty="0">
                <a:solidFill>
                  <a:srgbClr val="FFFFFF"/>
                </a:solidFill>
                <a:latin typeface="Verdana"/>
                <a:cs typeface="Verdana"/>
              </a:rPr>
              <a:t>di</a:t>
            </a:r>
            <a:r>
              <a:rPr sz="1400" b="1" spc="-5" dirty="0">
                <a:solidFill>
                  <a:srgbClr val="FFFFFF"/>
                </a:solidFill>
                <a:latin typeface="Verdana"/>
                <a:cs typeface="Verdana"/>
              </a:rPr>
              <a:t>scu</a:t>
            </a:r>
            <a:r>
              <a:rPr sz="1400" b="1" spc="-10" dirty="0">
                <a:solidFill>
                  <a:srgbClr val="FFFFFF"/>
                </a:solidFill>
                <a:latin typeface="Verdana"/>
                <a:cs typeface="Verdana"/>
              </a:rPr>
              <a:t>ss</a:t>
            </a:r>
            <a:r>
              <a:rPr sz="1400" b="1" spc="-15" dirty="0">
                <a:solidFill>
                  <a:srgbClr val="FFFFFF"/>
                </a:solidFill>
                <a:latin typeface="Verdana"/>
                <a:cs typeface="Verdana"/>
              </a:rPr>
              <a:t>i</a:t>
            </a:r>
            <a:r>
              <a:rPr sz="1400" b="1" spc="-20" dirty="0">
                <a:solidFill>
                  <a:srgbClr val="FFFFFF"/>
                </a:solidFill>
                <a:latin typeface="Verdana"/>
                <a:cs typeface="Verdana"/>
              </a:rPr>
              <a:t>o</a:t>
            </a:r>
            <a:r>
              <a:rPr sz="1400" b="1" dirty="0">
                <a:solidFill>
                  <a:srgbClr val="FFFFFF"/>
                </a:solidFill>
                <a:latin typeface="Verdana"/>
                <a:cs typeface="Verdana"/>
              </a:rPr>
              <a:t>n</a:t>
            </a:r>
            <a:r>
              <a:rPr sz="1400" b="1" spc="-40" dirty="0">
                <a:solidFill>
                  <a:srgbClr val="FFFFFF"/>
                </a:solidFill>
                <a:latin typeface="Verdana"/>
                <a:cs typeface="Verdana"/>
              </a:rPr>
              <a:t> </a:t>
            </a:r>
            <a:r>
              <a:rPr sz="1400" b="1" spc="-5" dirty="0">
                <a:solidFill>
                  <a:srgbClr val="FFFFFF"/>
                </a:solidFill>
                <a:latin typeface="Verdana"/>
                <a:cs typeface="Verdana"/>
              </a:rPr>
              <a:t>s</a:t>
            </a:r>
            <a:r>
              <a:rPr sz="1400" b="1" dirty="0">
                <a:solidFill>
                  <a:srgbClr val="FFFFFF"/>
                </a:solidFill>
                <a:latin typeface="Verdana"/>
                <a:cs typeface="Verdana"/>
              </a:rPr>
              <a:t>es</a:t>
            </a:r>
            <a:r>
              <a:rPr sz="1400" b="1" spc="-10" dirty="0">
                <a:solidFill>
                  <a:srgbClr val="FFFFFF"/>
                </a:solidFill>
                <a:latin typeface="Verdana"/>
                <a:cs typeface="Verdana"/>
              </a:rPr>
              <a:t>s</a:t>
            </a:r>
            <a:r>
              <a:rPr sz="1400" b="1" spc="-15" dirty="0">
                <a:solidFill>
                  <a:srgbClr val="FFFFFF"/>
                </a:solidFill>
                <a:latin typeface="Verdana"/>
                <a:cs typeface="Verdana"/>
              </a:rPr>
              <a:t>i</a:t>
            </a:r>
            <a:r>
              <a:rPr sz="1400" b="1" spc="-20" dirty="0">
                <a:solidFill>
                  <a:srgbClr val="FFFFFF"/>
                </a:solidFill>
                <a:latin typeface="Verdana"/>
                <a:cs typeface="Verdana"/>
              </a:rPr>
              <a:t>o</a:t>
            </a:r>
            <a:r>
              <a:rPr sz="1400" b="1" spc="-5" dirty="0">
                <a:solidFill>
                  <a:srgbClr val="FFFFFF"/>
                </a:solidFill>
                <a:latin typeface="Verdana"/>
                <a:cs typeface="Verdana"/>
              </a:rPr>
              <a:t>n</a:t>
            </a:r>
            <a:r>
              <a:rPr sz="1400" b="1" dirty="0">
                <a:solidFill>
                  <a:srgbClr val="FFFFFF"/>
                </a:solidFill>
                <a:latin typeface="Verdana"/>
                <a:cs typeface="Verdana"/>
              </a:rPr>
              <a:t>s</a:t>
            </a:r>
            <a:r>
              <a:rPr sz="1400" b="1" spc="-30" dirty="0">
                <a:solidFill>
                  <a:srgbClr val="FFFFFF"/>
                </a:solidFill>
                <a:latin typeface="Verdana"/>
                <a:cs typeface="Verdana"/>
              </a:rPr>
              <a:t> </a:t>
            </a:r>
            <a:r>
              <a:rPr sz="1400" b="1" spc="-15" dirty="0">
                <a:solidFill>
                  <a:srgbClr val="FFFFFF"/>
                </a:solidFill>
                <a:latin typeface="Verdana"/>
                <a:cs typeface="Verdana"/>
              </a:rPr>
              <a:t>ov</a:t>
            </a:r>
            <a:r>
              <a:rPr sz="1400" b="1" dirty="0">
                <a:solidFill>
                  <a:srgbClr val="FFFFFF"/>
                </a:solidFill>
                <a:latin typeface="Verdana"/>
                <a:cs typeface="Verdana"/>
              </a:rPr>
              <a:t>er</a:t>
            </a:r>
            <a:r>
              <a:rPr sz="1400" b="1" spc="-15" dirty="0">
                <a:solidFill>
                  <a:srgbClr val="FFFFFF"/>
                </a:solidFill>
                <a:latin typeface="Verdana"/>
                <a:cs typeface="Verdana"/>
              </a:rPr>
              <a:t> </a:t>
            </a:r>
            <a:r>
              <a:rPr sz="1400" b="1" dirty="0">
                <a:solidFill>
                  <a:srgbClr val="FFFFFF"/>
                </a:solidFill>
                <a:latin typeface="Verdana"/>
                <a:cs typeface="Verdana"/>
              </a:rPr>
              <a:t>a </a:t>
            </a:r>
            <a:r>
              <a:rPr sz="1400" b="1" spc="-15" dirty="0">
                <a:solidFill>
                  <a:srgbClr val="FFFFFF"/>
                </a:solidFill>
                <a:latin typeface="Verdana"/>
                <a:cs typeface="Verdana"/>
              </a:rPr>
              <a:t>t</a:t>
            </a:r>
            <a:r>
              <a:rPr sz="1400" b="1" dirty="0">
                <a:solidFill>
                  <a:srgbClr val="FFFFFF"/>
                </a:solidFill>
                <a:latin typeface="Verdana"/>
                <a:cs typeface="Verdana"/>
              </a:rPr>
              <a:t>wo</a:t>
            </a:r>
            <a:r>
              <a:rPr sz="1400" b="1" spc="-30" dirty="0">
                <a:solidFill>
                  <a:srgbClr val="FFFFFF"/>
                </a:solidFill>
                <a:latin typeface="Verdana"/>
                <a:cs typeface="Verdana"/>
              </a:rPr>
              <a:t> </a:t>
            </a:r>
            <a:r>
              <a:rPr sz="1400" b="1" spc="-15" dirty="0">
                <a:solidFill>
                  <a:srgbClr val="FFFFFF"/>
                </a:solidFill>
                <a:latin typeface="Verdana"/>
                <a:cs typeface="Verdana"/>
              </a:rPr>
              <a:t>y</a:t>
            </a:r>
            <a:r>
              <a:rPr sz="1400" b="1" dirty="0">
                <a:solidFill>
                  <a:srgbClr val="FFFFFF"/>
                </a:solidFill>
                <a:latin typeface="Verdana"/>
                <a:cs typeface="Verdana"/>
              </a:rPr>
              <a:t>ear</a:t>
            </a:r>
            <a:r>
              <a:rPr sz="1400" b="1" spc="-15" dirty="0">
                <a:solidFill>
                  <a:srgbClr val="FFFFFF"/>
                </a:solidFill>
                <a:latin typeface="Verdana"/>
                <a:cs typeface="Verdana"/>
              </a:rPr>
              <a:t> </a:t>
            </a:r>
            <a:r>
              <a:rPr sz="1400" b="1" spc="-5" dirty="0">
                <a:solidFill>
                  <a:srgbClr val="FFFFFF"/>
                </a:solidFill>
                <a:latin typeface="Verdana"/>
                <a:cs typeface="Verdana"/>
              </a:rPr>
              <a:t>p</a:t>
            </a:r>
            <a:r>
              <a:rPr sz="1400" b="1" spc="5" dirty="0">
                <a:solidFill>
                  <a:srgbClr val="FFFFFF"/>
                </a:solidFill>
                <a:latin typeface="Verdana"/>
                <a:cs typeface="Verdana"/>
              </a:rPr>
              <a:t>e</a:t>
            </a:r>
            <a:r>
              <a:rPr sz="1400" b="1" spc="-5" dirty="0">
                <a:solidFill>
                  <a:srgbClr val="FFFFFF"/>
                </a:solidFill>
                <a:latin typeface="Verdana"/>
                <a:cs typeface="Verdana"/>
              </a:rPr>
              <a:t>r</a:t>
            </a:r>
            <a:r>
              <a:rPr sz="1400" b="1" spc="-15" dirty="0">
                <a:solidFill>
                  <a:srgbClr val="FFFFFF"/>
                </a:solidFill>
                <a:latin typeface="Verdana"/>
                <a:cs typeface="Verdana"/>
              </a:rPr>
              <a:t>i</a:t>
            </a:r>
            <a:r>
              <a:rPr sz="1400" b="1" spc="-20" dirty="0">
                <a:solidFill>
                  <a:srgbClr val="FFFFFF"/>
                </a:solidFill>
                <a:latin typeface="Verdana"/>
                <a:cs typeface="Verdana"/>
              </a:rPr>
              <a:t>o</a:t>
            </a:r>
            <a:r>
              <a:rPr sz="1400" b="1" dirty="0">
                <a:solidFill>
                  <a:srgbClr val="FFFFFF"/>
                </a:solidFill>
                <a:latin typeface="Verdana"/>
                <a:cs typeface="Verdana"/>
              </a:rPr>
              <a:t>d</a:t>
            </a:r>
            <a:endParaRPr sz="1400">
              <a:latin typeface="Verdana"/>
              <a:cs typeface="Verdana"/>
            </a:endParaRPr>
          </a:p>
        </p:txBody>
      </p:sp>
      <p:sp>
        <p:nvSpPr>
          <p:cNvPr id="48" name="object 48"/>
          <p:cNvSpPr/>
          <p:nvPr/>
        </p:nvSpPr>
        <p:spPr>
          <a:xfrm>
            <a:off x="1856994" y="3641597"/>
            <a:ext cx="0" cy="249554"/>
          </a:xfrm>
          <a:custGeom>
            <a:avLst/>
            <a:gdLst/>
            <a:ahLst/>
            <a:cxnLst/>
            <a:rect l="l" t="t" r="r" b="b"/>
            <a:pathLst>
              <a:path h="249554">
                <a:moveTo>
                  <a:pt x="0" y="0"/>
                </a:moveTo>
                <a:lnTo>
                  <a:pt x="0" y="249427"/>
                </a:lnTo>
              </a:path>
            </a:pathLst>
          </a:custGeom>
          <a:ln w="25908">
            <a:solidFill>
              <a:srgbClr val="9A1A0E"/>
            </a:solidFill>
          </a:ln>
        </p:spPr>
        <p:txBody>
          <a:bodyPr wrap="square" lIns="0" tIns="0" rIns="0" bIns="0" rtlCol="0"/>
          <a:lstStyle/>
          <a:p>
            <a:endParaRPr/>
          </a:p>
        </p:txBody>
      </p:sp>
      <p:sp>
        <p:nvSpPr>
          <p:cNvPr id="49" name="object 49"/>
          <p:cNvSpPr/>
          <p:nvPr/>
        </p:nvSpPr>
        <p:spPr>
          <a:xfrm>
            <a:off x="1812035" y="3878579"/>
            <a:ext cx="88265" cy="86995"/>
          </a:xfrm>
          <a:custGeom>
            <a:avLst/>
            <a:gdLst/>
            <a:ahLst/>
            <a:cxnLst/>
            <a:rect l="l" t="t" r="r" b="b"/>
            <a:pathLst>
              <a:path w="88264" h="86995">
                <a:moveTo>
                  <a:pt x="88137" y="0"/>
                </a:moveTo>
                <a:lnTo>
                  <a:pt x="0" y="0"/>
                </a:lnTo>
                <a:lnTo>
                  <a:pt x="44068" y="86614"/>
                </a:lnTo>
                <a:lnTo>
                  <a:pt x="88137" y="0"/>
                </a:lnTo>
                <a:close/>
              </a:path>
            </a:pathLst>
          </a:custGeom>
          <a:solidFill>
            <a:srgbClr val="9A1A0E"/>
          </a:solidFill>
        </p:spPr>
        <p:txBody>
          <a:bodyPr wrap="square" lIns="0" tIns="0" rIns="0" bIns="0" rtlCol="0"/>
          <a:lstStyle/>
          <a:p>
            <a:endParaRPr/>
          </a:p>
        </p:txBody>
      </p:sp>
      <p:sp>
        <p:nvSpPr>
          <p:cNvPr id="50" name="object 50"/>
          <p:cNvSpPr/>
          <p:nvPr/>
        </p:nvSpPr>
        <p:spPr>
          <a:xfrm>
            <a:off x="1841754" y="4408170"/>
            <a:ext cx="0" cy="179705"/>
          </a:xfrm>
          <a:custGeom>
            <a:avLst/>
            <a:gdLst/>
            <a:ahLst/>
            <a:cxnLst/>
            <a:rect l="l" t="t" r="r" b="b"/>
            <a:pathLst>
              <a:path h="179704">
                <a:moveTo>
                  <a:pt x="0" y="0"/>
                </a:moveTo>
                <a:lnTo>
                  <a:pt x="0" y="179450"/>
                </a:lnTo>
              </a:path>
            </a:pathLst>
          </a:custGeom>
          <a:ln w="25908">
            <a:solidFill>
              <a:srgbClr val="9A1A0E"/>
            </a:solidFill>
          </a:ln>
        </p:spPr>
        <p:txBody>
          <a:bodyPr wrap="square" lIns="0" tIns="0" rIns="0" bIns="0" rtlCol="0"/>
          <a:lstStyle/>
          <a:p>
            <a:endParaRPr/>
          </a:p>
        </p:txBody>
      </p:sp>
      <p:sp>
        <p:nvSpPr>
          <p:cNvPr id="51" name="object 51"/>
          <p:cNvSpPr/>
          <p:nvPr/>
        </p:nvSpPr>
        <p:spPr>
          <a:xfrm>
            <a:off x="1798320" y="4573523"/>
            <a:ext cx="86995" cy="86995"/>
          </a:xfrm>
          <a:custGeom>
            <a:avLst/>
            <a:gdLst/>
            <a:ahLst/>
            <a:cxnLst/>
            <a:rect l="l" t="t" r="r" b="b"/>
            <a:pathLst>
              <a:path w="86994" h="86995">
                <a:moveTo>
                  <a:pt x="86613" y="0"/>
                </a:moveTo>
                <a:lnTo>
                  <a:pt x="0" y="0"/>
                </a:lnTo>
                <a:lnTo>
                  <a:pt x="43306" y="86613"/>
                </a:lnTo>
                <a:lnTo>
                  <a:pt x="86613" y="0"/>
                </a:lnTo>
                <a:close/>
              </a:path>
            </a:pathLst>
          </a:custGeom>
          <a:solidFill>
            <a:srgbClr val="9A1A0E"/>
          </a:solidFill>
        </p:spPr>
        <p:txBody>
          <a:bodyPr wrap="square" lIns="0" tIns="0" rIns="0" bIns="0" rtlCol="0"/>
          <a:lstStyle/>
          <a:p>
            <a:endParaRPr/>
          </a:p>
        </p:txBody>
      </p:sp>
      <p:sp>
        <p:nvSpPr>
          <p:cNvPr id="52" name="object 52"/>
          <p:cNvSpPr/>
          <p:nvPr/>
        </p:nvSpPr>
        <p:spPr>
          <a:xfrm>
            <a:off x="784859" y="4695444"/>
            <a:ext cx="2250948" cy="697992"/>
          </a:xfrm>
          <a:prstGeom prst="rect">
            <a:avLst/>
          </a:prstGeom>
          <a:blipFill>
            <a:blip r:embed="rId4" cstate="print"/>
            <a:stretch>
              <a:fillRect/>
            </a:stretch>
          </a:blipFill>
        </p:spPr>
        <p:txBody>
          <a:bodyPr wrap="square" lIns="0" tIns="0" rIns="0" bIns="0" rtlCol="0"/>
          <a:lstStyle/>
          <a:p>
            <a:endParaRPr/>
          </a:p>
        </p:txBody>
      </p:sp>
      <p:sp>
        <p:nvSpPr>
          <p:cNvPr id="53" name="object 53"/>
          <p:cNvSpPr/>
          <p:nvPr/>
        </p:nvSpPr>
        <p:spPr>
          <a:xfrm>
            <a:off x="800100" y="4712208"/>
            <a:ext cx="2112010" cy="557530"/>
          </a:xfrm>
          <a:custGeom>
            <a:avLst/>
            <a:gdLst/>
            <a:ahLst/>
            <a:cxnLst/>
            <a:rect l="l" t="t" r="r" b="b"/>
            <a:pathLst>
              <a:path w="2112010" h="557529">
                <a:moveTo>
                  <a:pt x="0" y="557402"/>
                </a:moveTo>
                <a:lnTo>
                  <a:pt x="2111883" y="557402"/>
                </a:lnTo>
                <a:lnTo>
                  <a:pt x="2111883" y="0"/>
                </a:lnTo>
                <a:lnTo>
                  <a:pt x="0" y="0"/>
                </a:lnTo>
                <a:lnTo>
                  <a:pt x="0" y="557402"/>
                </a:lnTo>
                <a:close/>
              </a:path>
            </a:pathLst>
          </a:custGeom>
          <a:solidFill>
            <a:srgbClr val="379FAD"/>
          </a:solidFill>
        </p:spPr>
        <p:txBody>
          <a:bodyPr wrap="square" lIns="0" tIns="0" rIns="0" bIns="0" rtlCol="0"/>
          <a:lstStyle/>
          <a:p>
            <a:endParaRPr/>
          </a:p>
        </p:txBody>
      </p:sp>
      <p:sp>
        <p:nvSpPr>
          <p:cNvPr id="54" name="object 54"/>
          <p:cNvSpPr/>
          <p:nvPr/>
        </p:nvSpPr>
        <p:spPr>
          <a:xfrm>
            <a:off x="800100" y="4712208"/>
            <a:ext cx="2112010" cy="557530"/>
          </a:xfrm>
          <a:custGeom>
            <a:avLst/>
            <a:gdLst/>
            <a:ahLst/>
            <a:cxnLst/>
            <a:rect l="l" t="t" r="r" b="b"/>
            <a:pathLst>
              <a:path w="2112010" h="557529">
                <a:moveTo>
                  <a:pt x="0" y="557402"/>
                </a:moveTo>
                <a:lnTo>
                  <a:pt x="2111883" y="557402"/>
                </a:lnTo>
                <a:lnTo>
                  <a:pt x="2111883" y="0"/>
                </a:lnTo>
                <a:lnTo>
                  <a:pt x="0" y="0"/>
                </a:lnTo>
                <a:lnTo>
                  <a:pt x="0" y="557402"/>
                </a:lnTo>
                <a:close/>
              </a:path>
            </a:pathLst>
          </a:custGeom>
          <a:ln w="12191">
            <a:solidFill>
              <a:srgbClr val="151515"/>
            </a:solidFill>
          </a:ln>
        </p:spPr>
        <p:txBody>
          <a:bodyPr wrap="square" lIns="0" tIns="0" rIns="0" bIns="0" rtlCol="0"/>
          <a:lstStyle/>
          <a:p>
            <a:endParaRPr/>
          </a:p>
        </p:txBody>
      </p:sp>
      <p:sp>
        <p:nvSpPr>
          <p:cNvPr id="55" name="object 55"/>
          <p:cNvSpPr txBox="1"/>
          <p:nvPr/>
        </p:nvSpPr>
        <p:spPr>
          <a:xfrm>
            <a:off x="1396746" y="4925384"/>
            <a:ext cx="916305" cy="203835"/>
          </a:xfrm>
          <a:prstGeom prst="rect">
            <a:avLst/>
          </a:prstGeom>
        </p:spPr>
        <p:txBody>
          <a:bodyPr vert="horz" wrap="square" lIns="0" tIns="0" rIns="0" bIns="0" rtlCol="0">
            <a:spAutoFit/>
          </a:bodyPr>
          <a:lstStyle/>
          <a:p>
            <a:pPr marL="12700">
              <a:lnSpc>
                <a:spcPct val="100000"/>
              </a:lnSpc>
            </a:pPr>
            <a:r>
              <a:rPr sz="1400" b="1" spc="-10" dirty="0">
                <a:solidFill>
                  <a:srgbClr val="FFFFFF"/>
                </a:solidFill>
                <a:latin typeface="Verdana"/>
                <a:cs typeface="Verdana"/>
              </a:rPr>
              <a:t>O</a:t>
            </a:r>
            <a:r>
              <a:rPr sz="1400" b="1" spc="-5" dirty="0">
                <a:solidFill>
                  <a:srgbClr val="FFFFFF"/>
                </a:solidFill>
                <a:latin typeface="Verdana"/>
                <a:cs typeface="Verdana"/>
              </a:rPr>
              <a:t>ut</a:t>
            </a:r>
            <a:r>
              <a:rPr sz="1400" b="1" spc="-10" dirty="0">
                <a:solidFill>
                  <a:srgbClr val="FFFFFF"/>
                </a:solidFill>
                <a:latin typeface="Verdana"/>
                <a:cs typeface="Verdana"/>
              </a:rPr>
              <a:t>c</a:t>
            </a:r>
            <a:r>
              <a:rPr sz="1400" b="1" spc="-20" dirty="0">
                <a:solidFill>
                  <a:srgbClr val="FFFFFF"/>
                </a:solidFill>
                <a:latin typeface="Verdana"/>
                <a:cs typeface="Verdana"/>
              </a:rPr>
              <a:t>o</a:t>
            </a:r>
            <a:r>
              <a:rPr sz="1400" b="1" dirty="0">
                <a:solidFill>
                  <a:srgbClr val="FFFFFF"/>
                </a:solidFill>
                <a:latin typeface="Verdana"/>
                <a:cs typeface="Verdana"/>
              </a:rPr>
              <a:t>me</a:t>
            </a:r>
            <a:endParaRPr sz="1400">
              <a:latin typeface="Verdana"/>
              <a:cs typeface="Verdana"/>
            </a:endParaRPr>
          </a:p>
        </p:txBody>
      </p:sp>
      <p:sp>
        <p:nvSpPr>
          <p:cNvPr id="56" name="object 56"/>
          <p:cNvSpPr/>
          <p:nvPr/>
        </p:nvSpPr>
        <p:spPr>
          <a:xfrm>
            <a:off x="2567939" y="605027"/>
            <a:ext cx="3747516" cy="1499615"/>
          </a:xfrm>
          <a:prstGeom prst="rect">
            <a:avLst/>
          </a:prstGeom>
          <a:blipFill>
            <a:blip r:embed="rId9" cstate="print"/>
            <a:stretch>
              <a:fillRect/>
            </a:stretch>
          </a:blipFill>
        </p:spPr>
        <p:txBody>
          <a:bodyPr wrap="square" lIns="0" tIns="0" rIns="0" bIns="0" rtlCol="0"/>
          <a:lstStyle/>
          <a:p>
            <a:endParaRPr/>
          </a:p>
        </p:txBody>
      </p:sp>
      <p:sp>
        <p:nvSpPr>
          <p:cNvPr id="57" name="object 57"/>
          <p:cNvSpPr txBox="1"/>
          <p:nvPr/>
        </p:nvSpPr>
        <p:spPr>
          <a:xfrm>
            <a:off x="2583179" y="621791"/>
            <a:ext cx="3609340" cy="1358265"/>
          </a:xfrm>
          <a:prstGeom prst="rect">
            <a:avLst/>
          </a:prstGeom>
          <a:solidFill>
            <a:srgbClr val="CD8500"/>
          </a:solidFill>
          <a:ln w="12192">
            <a:solidFill>
              <a:srgbClr val="151515"/>
            </a:solidFill>
          </a:ln>
        </p:spPr>
        <p:txBody>
          <a:bodyPr vert="horz" wrap="square" lIns="0" tIns="0" rIns="0" bIns="0" rtlCol="0">
            <a:spAutoFit/>
          </a:bodyPr>
          <a:lstStyle/>
          <a:p>
            <a:pPr marL="96520" marR="160655">
              <a:lnSpc>
                <a:spcPct val="98900"/>
              </a:lnSpc>
              <a:tabLst>
                <a:tab pos="1893570" algn="l"/>
              </a:tabLst>
            </a:pPr>
            <a:r>
              <a:rPr sz="1600" b="1" i="1" spc="-20" dirty="0">
                <a:solidFill>
                  <a:srgbClr val="FFFFFF"/>
                </a:solidFill>
                <a:latin typeface="Verdana"/>
                <a:cs typeface="Verdana"/>
              </a:rPr>
              <a:t>Reduc</a:t>
            </a:r>
            <a:r>
              <a:rPr sz="1600" b="1" i="1" spc="-15" dirty="0">
                <a:solidFill>
                  <a:srgbClr val="FFFFFF"/>
                </a:solidFill>
                <a:latin typeface="Verdana"/>
                <a:cs typeface="Verdana"/>
              </a:rPr>
              <a:t>e</a:t>
            </a:r>
            <a:r>
              <a:rPr sz="1600" b="1" i="1" spc="10" dirty="0">
                <a:solidFill>
                  <a:srgbClr val="FFFFFF"/>
                </a:solidFill>
                <a:latin typeface="Verdana"/>
                <a:cs typeface="Verdana"/>
              </a:rPr>
              <a:t> </a:t>
            </a:r>
            <a:r>
              <a:rPr sz="1600" b="1" i="1" spc="-25" dirty="0">
                <a:solidFill>
                  <a:srgbClr val="FFFFFF"/>
                </a:solidFill>
                <a:latin typeface="Verdana"/>
                <a:cs typeface="Verdana"/>
              </a:rPr>
              <a:t>S</a:t>
            </a:r>
            <a:r>
              <a:rPr sz="1600" b="1" i="1" spc="-20" dirty="0">
                <a:solidFill>
                  <a:srgbClr val="FFFFFF"/>
                </a:solidFill>
                <a:latin typeface="Verdana"/>
                <a:cs typeface="Verdana"/>
              </a:rPr>
              <a:t>prea</a:t>
            </a:r>
            <a:r>
              <a:rPr sz="1600" b="1" i="1" spc="-15" dirty="0">
                <a:solidFill>
                  <a:srgbClr val="FFFFFF"/>
                </a:solidFill>
                <a:latin typeface="Verdana"/>
                <a:cs typeface="Verdana"/>
              </a:rPr>
              <a:t>d</a:t>
            </a:r>
            <a:r>
              <a:rPr sz="1600" b="1" i="1" spc="50" dirty="0">
                <a:solidFill>
                  <a:srgbClr val="FFFFFF"/>
                </a:solidFill>
                <a:latin typeface="Verdana"/>
                <a:cs typeface="Verdana"/>
              </a:rPr>
              <a:t> </a:t>
            </a:r>
            <a:r>
              <a:rPr sz="1600" b="1" i="1" spc="-30" dirty="0">
                <a:solidFill>
                  <a:srgbClr val="FFFFFF"/>
                </a:solidFill>
                <a:latin typeface="Verdana"/>
                <a:cs typeface="Verdana"/>
              </a:rPr>
              <a:t>o</a:t>
            </a:r>
            <a:r>
              <a:rPr sz="1600" b="1" i="1" spc="-10" dirty="0">
                <a:solidFill>
                  <a:srgbClr val="FFFFFF"/>
                </a:solidFill>
                <a:latin typeface="Verdana"/>
                <a:cs typeface="Verdana"/>
              </a:rPr>
              <a:t>f</a:t>
            </a:r>
            <a:r>
              <a:rPr sz="1600" b="1" i="1" dirty="0">
                <a:solidFill>
                  <a:srgbClr val="FFFFFF"/>
                </a:solidFill>
                <a:latin typeface="Verdana"/>
                <a:cs typeface="Verdana"/>
              </a:rPr>
              <a:t> </a:t>
            </a:r>
            <a:r>
              <a:rPr sz="1600" b="1" i="1" spc="-20" dirty="0">
                <a:solidFill>
                  <a:srgbClr val="FFFFFF"/>
                </a:solidFill>
                <a:latin typeface="Verdana"/>
                <a:cs typeface="Verdana"/>
              </a:rPr>
              <a:t>H</a:t>
            </a:r>
            <a:r>
              <a:rPr sz="1600" b="1" i="1" spc="-25" dirty="0">
                <a:solidFill>
                  <a:srgbClr val="FFFFFF"/>
                </a:solidFill>
                <a:latin typeface="Verdana"/>
                <a:cs typeface="Verdana"/>
              </a:rPr>
              <a:t>IV</a:t>
            </a:r>
            <a:r>
              <a:rPr sz="1600" b="1" i="1" spc="-20" dirty="0">
                <a:solidFill>
                  <a:srgbClr val="FFFFFF"/>
                </a:solidFill>
                <a:latin typeface="Verdana"/>
                <a:cs typeface="Verdana"/>
              </a:rPr>
              <a:t> t</a:t>
            </a:r>
            <a:r>
              <a:rPr sz="1600" b="1" i="1" spc="-15" dirty="0">
                <a:solidFill>
                  <a:srgbClr val="FFFFFF"/>
                </a:solidFill>
                <a:latin typeface="Verdana"/>
                <a:cs typeface="Verdana"/>
              </a:rPr>
              <a:t>hr</a:t>
            </a:r>
            <a:r>
              <a:rPr sz="1600" b="1" i="1" spc="-30" dirty="0">
                <a:solidFill>
                  <a:srgbClr val="FFFFFF"/>
                </a:solidFill>
                <a:latin typeface="Verdana"/>
                <a:cs typeface="Verdana"/>
              </a:rPr>
              <a:t>o</a:t>
            </a:r>
            <a:r>
              <a:rPr sz="1600" b="1" i="1" spc="-20" dirty="0">
                <a:solidFill>
                  <a:srgbClr val="FFFFFF"/>
                </a:solidFill>
                <a:latin typeface="Verdana"/>
                <a:cs typeface="Verdana"/>
              </a:rPr>
              <a:t>ug</a:t>
            </a:r>
            <a:r>
              <a:rPr sz="1600" b="1" i="1" spc="-15" dirty="0">
                <a:solidFill>
                  <a:srgbClr val="FFFFFF"/>
                </a:solidFill>
                <a:latin typeface="Verdana"/>
                <a:cs typeface="Verdana"/>
              </a:rPr>
              <a:t>h</a:t>
            </a:r>
            <a:r>
              <a:rPr sz="1600" b="1" i="1" spc="10" dirty="0">
                <a:solidFill>
                  <a:srgbClr val="FFFFFF"/>
                </a:solidFill>
                <a:latin typeface="Verdana"/>
                <a:cs typeface="Verdana"/>
              </a:rPr>
              <a:t> </a:t>
            </a:r>
            <a:r>
              <a:rPr sz="1600" b="1" i="1" spc="-15" dirty="0">
                <a:solidFill>
                  <a:srgbClr val="FFFFFF"/>
                </a:solidFill>
                <a:latin typeface="Verdana"/>
                <a:cs typeface="Verdana"/>
              </a:rPr>
              <a:t>educ</a:t>
            </a:r>
            <a:r>
              <a:rPr sz="1600" b="1" i="1" spc="-20" dirty="0">
                <a:solidFill>
                  <a:srgbClr val="FFFFFF"/>
                </a:solidFill>
                <a:latin typeface="Verdana"/>
                <a:cs typeface="Verdana"/>
              </a:rPr>
              <a:t>at</a:t>
            </a:r>
            <a:r>
              <a:rPr sz="1600" b="1" i="1" spc="-30" dirty="0">
                <a:solidFill>
                  <a:srgbClr val="FFFFFF"/>
                </a:solidFill>
                <a:latin typeface="Verdana"/>
                <a:cs typeface="Verdana"/>
              </a:rPr>
              <a:t>io</a:t>
            </a:r>
            <a:r>
              <a:rPr sz="1600" b="1" i="1" spc="-10" dirty="0">
                <a:solidFill>
                  <a:srgbClr val="FFFFFF"/>
                </a:solidFill>
                <a:latin typeface="Verdana"/>
                <a:cs typeface="Verdana"/>
              </a:rPr>
              <a:t>n,</a:t>
            </a:r>
            <a:r>
              <a:rPr sz="1600" b="1" i="1" spc="40" dirty="0">
                <a:solidFill>
                  <a:srgbClr val="FFFFFF"/>
                </a:solidFill>
                <a:latin typeface="Verdana"/>
                <a:cs typeface="Verdana"/>
              </a:rPr>
              <a:t> </a:t>
            </a:r>
            <a:r>
              <a:rPr sz="1600" b="1" i="1" spc="-20" dirty="0">
                <a:solidFill>
                  <a:srgbClr val="FFFFFF"/>
                </a:solidFill>
                <a:latin typeface="Verdana"/>
                <a:cs typeface="Verdana"/>
              </a:rPr>
              <a:t>te</a:t>
            </a:r>
            <a:r>
              <a:rPr sz="1600" b="1" i="1" spc="-10" dirty="0">
                <a:solidFill>
                  <a:srgbClr val="FFFFFF"/>
                </a:solidFill>
                <a:latin typeface="Verdana"/>
                <a:cs typeface="Verdana"/>
              </a:rPr>
              <a:t>s</a:t>
            </a:r>
            <a:r>
              <a:rPr sz="1600" b="1" i="1" spc="-20" dirty="0">
                <a:solidFill>
                  <a:srgbClr val="FFFFFF"/>
                </a:solidFill>
                <a:latin typeface="Verdana"/>
                <a:cs typeface="Verdana"/>
              </a:rPr>
              <a:t>t</a:t>
            </a:r>
            <a:r>
              <a:rPr sz="1600" b="1" i="1" spc="-30" dirty="0">
                <a:solidFill>
                  <a:srgbClr val="FFFFFF"/>
                </a:solidFill>
                <a:latin typeface="Verdana"/>
                <a:cs typeface="Verdana"/>
              </a:rPr>
              <a:t>i</a:t>
            </a:r>
            <a:r>
              <a:rPr sz="1600" b="1" i="1" spc="-15" dirty="0">
                <a:solidFill>
                  <a:srgbClr val="FFFFFF"/>
                </a:solidFill>
                <a:latin typeface="Verdana"/>
                <a:cs typeface="Verdana"/>
              </a:rPr>
              <a:t>ng, and</a:t>
            </a:r>
            <a:r>
              <a:rPr sz="1600" b="1" i="1" spc="15" dirty="0">
                <a:solidFill>
                  <a:srgbClr val="FFFFFF"/>
                </a:solidFill>
                <a:latin typeface="Verdana"/>
                <a:cs typeface="Verdana"/>
              </a:rPr>
              <a:t> </a:t>
            </a:r>
            <a:r>
              <a:rPr sz="1600" b="1" i="1" spc="-20" dirty="0">
                <a:solidFill>
                  <a:srgbClr val="FFFFFF"/>
                </a:solidFill>
                <a:latin typeface="Verdana"/>
                <a:cs typeface="Verdana"/>
              </a:rPr>
              <a:t>supp</a:t>
            </a:r>
            <a:r>
              <a:rPr sz="1600" b="1" i="1" spc="-35" dirty="0">
                <a:solidFill>
                  <a:srgbClr val="FFFFFF"/>
                </a:solidFill>
                <a:latin typeface="Verdana"/>
                <a:cs typeface="Verdana"/>
              </a:rPr>
              <a:t>o</a:t>
            </a:r>
            <a:r>
              <a:rPr sz="1600" b="1" i="1" spc="-15" dirty="0">
                <a:solidFill>
                  <a:srgbClr val="FFFFFF"/>
                </a:solidFill>
                <a:latin typeface="Verdana"/>
                <a:cs typeface="Verdana"/>
              </a:rPr>
              <a:t>r</a:t>
            </a:r>
            <a:r>
              <a:rPr sz="1600" b="1" i="1" spc="-10" dirty="0">
                <a:solidFill>
                  <a:srgbClr val="FFFFFF"/>
                </a:solidFill>
                <a:latin typeface="Verdana"/>
                <a:cs typeface="Verdana"/>
              </a:rPr>
              <a:t>t</a:t>
            </a:r>
            <a:r>
              <a:rPr sz="1600" b="1" i="1" spc="5" dirty="0">
                <a:solidFill>
                  <a:srgbClr val="FFFFFF"/>
                </a:solidFill>
                <a:latin typeface="Verdana"/>
                <a:cs typeface="Verdana"/>
              </a:rPr>
              <a:t> </a:t>
            </a:r>
            <a:r>
              <a:rPr sz="1600" b="1" i="1" spc="-30" dirty="0">
                <a:solidFill>
                  <a:srgbClr val="FFFFFF"/>
                </a:solidFill>
                <a:latin typeface="Verdana"/>
                <a:cs typeface="Verdana"/>
              </a:rPr>
              <a:t>i</a:t>
            </a:r>
            <a:r>
              <a:rPr sz="1600" b="1" i="1" spc="-15" dirty="0">
                <a:solidFill>
                  <a:srgbClr val="FFFFFF"/>
                </a:solidFill>
                <a:latin typeface="Verdana"/>
                <a:cs typeface="Verdana"/>
              </a:rPr>
              <a:t>n</a:t>
            </a:r>
            <a:r>
              <a:rPr sz="1600" b="1" i="1" dirty="0">
                <a:solidFill>
                  <a:srgbClr val="FFFFFF"/>
                </a:solidFill>
                <a:latin typeface="Verdana"/>
                <a:cs typeface="Verdana"/>
              </a:rPr>
              <a:t>	</a:t>
            </a:r>
            <a:r>
              <a:rPr sz="1600" b="1" i="1" spc="-15" dirty="0">
                <a:solidFill>
                  <a:srgbClr val="FFFFFF"/>
                </a:solidFill>
                <a:latin typeface="Verdana"/>
                <a:cs typeface="Verdana"/>
              </a:rPr>
              <a:t>s</a:t>
            </a:r>
            <a:r>
              <a:rPr sz="1600" b="1" i="1" spc="-30" dirty="0">
                <a:solidFill>
                  <a:srgbClr val="FFFFFF"/>
                </a:solidFill>
                <a:latin typeface="Verdana"/>
                <a:cs typeface="Verdana"/>
              </a:rPr>
              <a:t>i</a:t>
            </a:r>
            <a:r>
              <a:rPr sz="1600" b="1" i="1" spc="-15" dirty="0">
                <a:solidFill>
                  <a:srgbClr val="FFFFFF"/>
                </a:solidFill>
                <a:latin typeface="Verdana"/>
                <a:cs typeface="Verdana"/>
              </a:rPr>
              <a:t>x</a:t>
            </a:r>
            <a:r>
              <a:rPr sz="1600" b="1" i="1" dirty="0">
                <a:solidFill>
                  <a:srgbClr val="FFFFFF"/>
                </a:solidFill>
                <a:latin typeface="Verdana"/>
                <a:cs typeface="Verdana"/>
              </a:rPr>
              <a:t> </a:t>
            </a:r>
            <a:r>
              <a:rPr sz="1600" b="1" i="1" spc="-20" dirty="0">
                <a:solidFill>
                  <a:srgbClr val="FFFFFF"/>
                </a:solidFill>
                <a:latin typeface="Verdana"/>
                <a:cs typeface="Verdana"/>
              </a:rPr>
              <a:t>Af</a:t>
            </a:r>
            <a:r>
              <a:rPr sz="1600" b="1" i="1" spc="-15" dirty="0">
                <a:solidFill>
                  <a:srgbClr val="FFFFFF"/>
                </a:solidFill>
                <a:latin typeface="Verdana"/>
                <a:cs typeface="Verdana"/>
              </a:rPr>
              <a:t>r</a:t>
            </a:r>
            <a:r>
              <a:rPr sz="1600" b="1" i="1" spc="-30" dirty="0">
                <a:solidFill>
                  <a:srgbClr val="FFFFFF"/>
                </a:solidFill>
                <a:latin typeface="Verdana"/>
                <a:cs typeface="Verdana"/>
              </a:rPr>
              <a:t>i</a:t>
            </a:r>
            <a:r>
              <a:rPr sz="1600" b="1" i="1" spc="-20" dirty="0">
                <a:solidFill>
                  <a:srgbClr val="FFFFFF"/>
                </a:solidFill>
                <a:latin typeface="Verdana"/>
                <a:cs typeface="Verdana"/>
              </a:rPr>
              <a:t>can</a:t>
            </a:r>
            <a:r>
              <a:rPr sz="1600" b="1" i="1" spc="-10" dirty="0">
                <a:solidFill>
                  <a:srgbClr val="FFFFFF"/>
                </a:solidFill>
                <a:latin typeface="Verdana"/>
                <a:cs typeface="Verdana"/>
              </a:rPr>
              <a:t>- </a:t>
            </a:r>
            <a:r>
              <a:rPr sz="1600" b="1" i="1" spc="-30" dirty="0">
                <a:solidFill>
                  <a:srgbClr val="FFFFFF"/>
                </a:solidFill>
                <a:latin typeface="Verdana"/>
                <a:cs typeface="Verdana"/>
              </a:rPr>
              <a:t>b</a:t>
            </a:r>
            <a:r>
              <a:rPr sz="1600" b="1" i="1" spc="-45" dirty="0">
                <a:solidFill>
                  <a:srgbClr val="FFFFFF"/>
                </a:solidFill>
                <a:latin typeface="Verdana"/>
                <a:cs typeface="Verdana"/>
              </a:rPr>
              <a:t>o</a:t>
            </a:r>
            <a:r>
              <a:rPr sz="1600" b="1" i="1" spc="-15" dirty="0">
                <a:solidFill>
                  <a:srgbClr val="FFFFFF"/>
                </a:solidFill>
                <a:latin typeface="Verdana"/>
                <a:cs typeface="Verdana"/>
              </a:rPr>
              <a:t>rn</a:t>
            </a:r>
            <a:r>
              <a:rPr sz="1600" b="1" i="1" spc="30" dirty="0">
                <a:solidFill>
                  <a:srgbClr val="FFFFFF"/>
                </a:solidFill>
                <a:latin typeface="Verdana"/>
                <a:cs typeface="Verdana"/>
              </a:rPr>
              <a:t> </a:t>
            </a:r>
            <a:r>
              <a:rPr sz="1600" b="1" i="1" spc="-45" dirty="0">
                <a:solidFill>
                  <a:srgbClr val="FFFFFF"/>
                </a:solidFill>
                <a:latin typeface="Verdana"/>
                <a:cs typeface="Verdana"/>
              </a:rPr>
              <a:t>co</a:t>
            </a:r>
            <a:r>
              <a:rPr sz="1600" b="1" i="1" spc="-15" dirty="0">
                <a:solidFill>
                  <a:srgbClr val="FFFFFF"/>
                </a:solidFill>
                <a:latin typeface="Verdana"/>
                <a:cs typeface="Verdana"/>
              </a:rPr>
              <a:t>mmun</a:t>
            </a:r>
            <a:r>
              <a:rPr sz="1600" b="1" i="1" spc="-20" dirty="0">
                <a:solidFill>
                  <a:srgbClr val="FFFFFF"/>
                </a:solidFill>
                <a:latin typeface="Verdana"/>
                <a:cs typeface="Verdana"/>
              </a:rPr>
              <a:t>i</a:t>
            </a:r>
            <a:r>
              <a:rPr sz="1600" b="1" i="1" spc="-5" dirty="0">
                <a:solidFill>
                  <a:srgbClr val="FFFFFF"/>
                </a:solidFill>
                <a:latin typeface="Verdana"/>
                <a:cs typeface="Verdana"/>
              </a:rPr>
              <a:t>t</a:t>
            </a:r>
            <a:r>
              <a:rPr sz="1600" b="1" i="1" spc="-20" dirty="0">
                <a:solidFill>
                  <a:srgbClr val="FFFFFF"/>
                </a:solidFill>
                <a:latin typeface="Verdana"/>
                <a:cs typeface="Verdana"/>
              </a:rPr>
              <a:t>i</a:t>
            </a:r>
            <a:r>
              <a:rPr sz="1600" b="1" i="1" spc="-10" dirty="0">
                <a:solidFill>
                  <a:srgbClr val="FFFFFF"/>
                </a:solidFill>
                <a:latin typeface="Verdana"/>
                <a:cs typeface="Verdana"/>
              </a:rPr>
              <a:t>es</a:t>
            </a:r>
            <a:r>
              <a:rPr sz="1600" b="1" i="1" spc="10" dirty="0">
                <a:solidFill>
                  <a:srgbClr val="FFFFFF"/>
                </a:solidFill>
                <a:latin typeface="Verdana"/>
                <a:cs typeface="Verdana"/>
              </a:rPr>
              <a:t> </a:t>
            </a:r>
            <a:r>
              <a:rPr sz="1600" b="1" i="1" spc="-15" dirty="0">
                <a:solidFill>
                  <a:srgbClr val="FFFFFF"/>
                </a:solidFill>
                <a:latin typeface="Verdana"/>
                <a:cs typeface="Verdana"/>
              </a:rPr>
              <a:t>resid</a:t>
            </a:r>
            <a:r>
              <a:rPr sz="1600" b="1" i="1" spc="-20" dirty="0">
                <a:solidFill>
                  <a:srgbClr val="FFFFFF"/>
                </a:solidFill>
                <a:latin typeface="Verdana"/>
                <a:cs typeface="Verdana"/>
              </a:rPr>
              <a:t>in</a:t>
            </a:r>
            <a:r>
              <a:rPr sz="1600" b="1" i="1" spc="-15" dirty="0">
                <a:solidFill>
                  <a:srgbClr val="FFFFFF"/>
                </a:solidFill>
                <a:latin typeface="Verdana"/>
                <a:cs typeface="Verdana"/>
              </a:rPr>
              <a:t>g</a:t>
            </a:r>
            <a:r>
              <a:rPr sz="1600" b="1" i="1" spc="50" dirty="0">
                <a:solidFill>
                  <a:srgbClr val="FFFFFF"/>
                </a:solidFill>
                <a:latin typeface="Verdana"/>
                <a:cs typeface="Verdana"/>
              </a:rPr>
              <a:t> </a:t>
            </a:r>
            <a:r>
              <a:rPr sz="1600" b="1" i="1" spc="-20" dirty="0">
                <a:solidFill>
                  <a:srgbClr val="FFFFFF"/>
                </a:solidFill>
                <a:latin typeface="Verdana"/>
                <a:cs typeface="Verdana"/>
              </a:rPr>
              <a:t>i</a:t>
            </a:r>
            <a:r>
              <a:rPr sz="1600" b="1" i="1" spc="-15" dirty="0">
                <a:solidFill>
                  <a:srgbClr val="FFFFFF"/>
                </a:solidFill>
                <a:latin typeface="Verdana"/>
                <a:cs typeface="Verdana"/>
              </a:rPr>
              <a:t>n</a:t>
            </a:r>
            <a:r>
              <a:rPr sz="1600" b="1" i="1" spc="-10" dirty="0">
                <a:solidFill>
                  <a:srgbClr val="FFFFFF"/>
                </a:solidFill>
                <a:latin typeface="Verdana"/>
                <a:cs typeface="Verdana"/>
              </a:rPr>
              <a:t> </a:t>
            </a:r>
            <a:r>
              <a:rPr sz="1600" b="1" i="1" spc="-45" dirty="0">
                <a:solidFill>
                  <a:srgbClr val="FFFFFF"/>
                </a:solidFill>
                <a:latin typeface="Verdana"/>
                <a:cs typeface="Verdana"/>
              </a:rPr>
              <a:t>M</a:t>
            </a:r>
            <a:r>
              <a:rPr sz="1600" b="1" i="1" spc="-15" dirty="0">
                <a:solidFill>
                  <a:srgbClr val="FFFFFF"/>
                </a:solidFill>
                <a:latin typeface="Verdana"/>
                <a:cs typeface="Verdana"/>
              </a:rPr>
              <a:t>ar</a:t>
            </a:r>
            <a:r>
              <a:rPr sz="1600" b="1" i="1" spc="-25" dirty="0">
                <a:solidFill>
                  <a:srgbClr val="FFFFFF"/>
                </a:solidFill>
                <a:latin typeface="Verdana"/>
                <a:cs typeface="Verdana"/>
              </a:rPr>
              <a:t>y</a:t>
            </a:r>
            <a:r>
              <a:rPr sz="1600" b="1" i="1" spc="-10" dirty="0">
                <a:solidFill>
                  <a:srgbClr val="FFFFFF"/>
                </a:solidFill>
                <a:latin typeface="Verdana"/>
                <a:cs typeface="Verdana"/>
              </a:rPr>
              <a:t>s</a:t>
            </a:r>
            <a:r>
              <a:rPr sz="1600" b="1" i="1" spc="-30" dirty="0">
                <a:solidFill>
                  <a:srgbClr val="FFFFFF"/>
                </a:solidFill>
                <a:latin typeface="Verdana"/>
                <a:cs typeface="Verdana"/>
              </a:rPr>
              <a:t>vill</a:t>
            </a:r>
            <a:r>
              <a:rPr sz="1600" b="1" i="1" spc="-15" dirty="0">
                <a:solidFill>
                  <a:srgbClr val="FFFFFF"/>
                </a:solidFill>
                <a:latin typeface="Verdana"/>
                <a:cs typeface="Verdana"/>
              </a:rPr>
              <a:t>e</a:t>
            </a:r>
            <a:endParaRPr sz="1600">
              <a:latin typeface="Verdana"/>
              <a:cs typeface="Verdana"/>
            </a:endParaRPr>
          </a:p>
        </p:txBody>
      </p:sp>
      <p:sp>
        <p:nvSpPr>
          <p:cNvPr id="58" name="object 58"/>
          <p:cNvSpPr/>
          <p:nvPr/>
        </p:nvSpPr>
        <p:spPr>
          <a:xfrm>
            <a:off x="2958083" y="5471159"/>
            <a:ext cx="3002280" cy="595884"/>
          </a:xfrm>
          <a:prstGeom prst="rect">
            <a:avLst/>
          </a:prstGeom>
          <a:blipFill>
            <a:blip r:embed="rId10" cstate="print"/>
            <a:stretch>
              <a:fillRect/>
            </a:stretch>
          </a:blipFill>
        </p:spPr>
        <p:txBody>
          <a:bodyPr wrap="square" lIns="0" tIns="0" rIns="0" bIns="0" rtlCol="0"/>
          <a:lstStyle/>
          <a:p>
            <a:endParaRPr/>
          </a:p>
        </p:txBody>
      </p:sp>
      <p:sp>
        <p:nvSpPr>
          <p:cNvPr id="59" name="object 59"/>
          <p:cNvSpPr txBox="1"/>
          <p:nvPr/>
        </p:nvSpPr>
        <p:spPr>
          <a:xfrm>
            <a:off x="2973323" y="5486400"/>
            <a:ext cx="2863850" cy="457200"/>
          </a:xfrm>
          <a:prstGeom prst="rect">
            <a:avLst/>
          </a:prstGeom>
          <a:solidFill>
            <a:srgbClr val="379FAD"/>
          </a:solidFill>
          <a:ln w="12192">
            <a:solidFill>
              <a:srgbClr val="151515"/>
            </a:solidFill>
          </a:ln>
        </p:spPr>
        <p:txBody>
          <a:bodyPr vert="horz" wrap="square" lIns="0" tIns="0" rIns="0" bIns="0" rtlCol="0">
            <a:spAutoFit/>
          </a:bodyPr>
          <a:lstStyle/>
          <a:p>
            <a:pPr marL="824230">
              <a:lnSpc>
                <a:spcPct val="100000"/>
              </a:lnSpc>
            </a:pPr>
            <a:r>
              <a:rPr sz="1600" b="1" i="1" spc="-15" dirty="0">
                <a:solidFill>
                  <a:srgbClr val="FFFFFF"/>
                </a:solidFill>
                <a:latin typeface="Verdana"/>
                <a:cs typeface="Verdana"/>
              </a:rPr>
              <a:t>E</a:t>
            </a:r>
            <a:r>
              <a:rPr sz="1600" b="1" i="1" spc="-35" dirty="0">
                <a:solidFill>
                  <a:srgbClr val="FFFFFF"/>
                </a:solidFill>
                <a:latin typeface="Verdana"/>
                <a:cs typeface="Verdana"/>
              </a:rPr>
              <a:t>v</a:t>
            </a:r>
            <a:r>
              <a:rPr sz="1600" b="1" i="1" spc="-25" dirty="0">
                <a:solidFill>
                  <a:srgbClr val="FFFFFF"/>
                </a:solidFill>
                <a:latin typeface="Verdana"/>
                <a:cs typeface="Verdana"/>
              </a:rPr>
              <a:t>a</a:t>
            </a:r>
            <a:r>
              <a:rPr sz="1600" b="1" i="1" spc="-30" dirty="0">
                <a:solidFill>
                  <a:srgbClr val="FFFFFF"/>
                </a:solidFill>
                <a:latin typeface="Verdana"/>
                <a:cs typeface="Verdana"/>
              </a:rPr>
              <a:t>l</a:t>
            </a:r>
            <a:r>
              <a:rPr sz="1600" b="1" i="1" spc="-20" dirty="0">
                <a:solidFill>
                  <a:srgbClr val="FFFFFF"/>
                </a:solidFill>
                <a:latin typeface="Verdana"/>
                <a:cs typeface="Verdana"/>
              </a:rPr>
              <a:t>uat</a:t>
            </a:r>
            <a:r>
              <a:rPr sz="1600" b="1" i="1" spc="-30" dirty="0">
                <a:solidFill>
                  <a:srgbClr val="FFFFFF"/>
                </a:solidFill>
                <a:latin typeface="Verdana"/>
                <a:cs typeface="Verdana"/>
              </a:rPr>
              <a:t>io</a:t>
            </a:r>
            <a:r>
              <a:rPr sz="1600" b="1" i="1" spc="-15" dirty="0">
                <a:solidFill>
                  <a:srgbClr val="FFFFFF"/>
                </a:solidFill>
                <a:latin typeface="Verdana"/>
                <a:cs typeface="Verdana"/>
              </a:rPr>
              <a:t>n</a:t>
            </a:r>
            <a:endParaRPr sz="1600">
              <a:latin typeface="Verdana"/>
              <a:cs typeface="Verdan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59908" y="1860804"/>
            <a:ext cx="3279775" cy="3274060"/>
          </a:xfrm>
          <a:custGeom>
            <a:avLst/>
            <a:gdLst/>
            <a:ahLst/>
            <a:cxnLst/>
            <a:rect l="l" t="t" r="r" b="b"/>
            <a:pathLst>
              <a:path w="3279775" h="3274060">
                <a:moveTo>
                  <a:pt x="1639823" y="0"/>
                </a:moveTo>
                <a:lnTo>
                  <a:pt x="1513966" y="4825"/>
                </a:lnTo>
                <a:lnTo>
                  <a:pt x="1388871" y="19176"/>
                </a:lnTo>
                <a:lnTo>
                  <a:pt x="1264792" y="43180"/>
                </a:lnTo>
                <a:lnTo>
                  <a:pt x="1142618" y="76708"/>
                </a:lnTo>
                <a:lnTo>
                  <a:pt x="1022730" y="119887"/>
                </a:lnTo>
                <a:lnTo>
                  <a:pt x="905890" y="172593"/>
                </a:lnTo>
                <a:lnTo>
                  <a:pt x="792606" y="234950"/>
                </a:lnTo>
                <a:lnTo>
                  <a:pt x="683513" y="306832"/>
                </a:lnTo>
                <a:lnTo>
                  <a:pt x="579246" y="388366"/>
                </a:lnTo>
                <a:lnTo>
                  <a:pt x="480313" y="479425"/>
                </a:lnTo>
                <a:lnTo>
                  <a:pt x="389000" y="578104"/>
                </a:lnTo>
                <a:lnTo>
                  <a:pt x="307339" y="682244"/>
                </a:lnTo>
                <a:lnTo>
                  <a:pt x="235330" y="791210"/>
                </a:lnTo>
                <a:lnTo>
                  <a:pt x="172846" y="904240"/>
                </a:lnTo>
                <a:lnTo>
                  <a:pt x="120014" y="1020826"/>
                </a:lnTo>
                <a:lnTo>
                  <a:pt x="76834" y="1140460"/>
                </a:lnTo>
                <a:lnTo>
                  <a:pt x="43179" y="1262507"/>
                </a:lnTo>
                <a:lnTo>
                  <a:pt x="19176" y="1386205"/>
                </a:lnTo>
                <a:lnTo>
                  <a:pt x="4825" y="1511173"/>
                </a:lnTo>
                <a:lnTo>
                  <a:pt x="0" y="1636776"/>
                </a:lnTo>
                <a:lnTo>
                  <a:pt x="4825" y="1762379"/>
                </a:lnTo>
                <a:lnTo>
                  <a:pt x="19176" y="1887347"/>
                </a:lnTo>
                <a:lnTo>
                  <a:pt x="43179" y="2011045"/>
                </a:lnTo>
                <a:lnTo>
                  <a:pt x="76834" y="2133092"/>
                </a:lnTo>
                <a:lnTo>
                  <a:pt x="120014" y="2252726"/>
                </a:lnTo>
                <a:lnTo>
                  <a:pt x="172846" y="2369312"/>
                </a:lnTo>
                <a:lnTo>
                  <a:pt x="235330" y="2482342"/>
                </a:lnTo>
                <a:lnTo>
                  <a:pt x="307339" y="2591308"/>
                </a:lnTo>
                <a:lnTo>
                  <a:pt x="389000" y="2695448"/>
                </a:lnTo>
                <a:lnTo>
                  <a:pt x="480313" y="2794127"/>
                </a:lnTo>
                <a:lnTo>
                  <a:pt x="579246" y="2885186"/>
                </a:lnTo>
                <a:lnTo>
                  <a:pt x="683513" y="2966720"/>
                </a:lnTo>
                <a:lnTo>
                  <a:pt x="792606" y="3038602"/>
                </a:lnTo>
                <a:lnTo>
                  <a:pt x="905890" y="3100959"/>
                </a:lnTo>
                <a:lnTo>
                  <a:pt x="1022730" y="3153664"/>
                </a:lnTo>
                <a:lnTo>
                  <a:pt x="1142618" y="3196844"/>
                </a:lnTo>
                <a:lnTo>
                  <a:pt x="1264792" y="3230372"/>
                </a:lnTo>
                <a:lnTo>
                  <a:pt x="1388871" y="3254375"/>
                </a:lnTo>
                <a:lnTo>
                  <a:pt x="1513966" y="3268726"/>
                </a:lnTo>
                <a:lnTo>
                  <a:pt x="1639823" y="3273552"/>
                </a:lnTo>
                <a:lnTo>
                  <a:pt x="1765681" y="3268726"/>
                </a:lnTo>
                <a:lnTo>
                  <a:pt x="1890775" y="3254375"/>
                </a:lnTo>
                <a:lnTo>
                  <a:pt x="2014855" y="3230372"/>
                </a:lnTo>
                <a:lnTo>
                  <a:pt x="2137028" y="3196844"/>
                </a:lnTo>
                <a:lnTo>
                  <a:pt x="2256916" y="3153664"/>
                </a:lnTo>
                <a:lnTo>
                  <a:pt x="2373757" y="3100959"/>
                </a:lnTo>
                <a:lnTo>
                  <a:pt x="2487041" y="3038602"/>
                </a:lnTo>
                <a:lnTo>
                  <a:pt x="2596134" y="2966720"/>
                </a:lnTo>
                <a:lnTo>
                  <a:pt x="2700400" y="2885186"/>
                </a:lnTo>
                <a:lnTo>
                  <a:pt x="2799334" y="2794127"/>
                </a:lnTo>
                <a:lnTo>
                  <a:pt x="2890646" y="2695448"/>
                </a:lnTo>
                <a:lnTo>
                  <a:pt x="2972308" y="2591308"/>
                </a:lnTo>
                <a:lnTo>
                  <a:pt x="3044316" y="2482342"/>
                </a:lnTo>
                <a:lnTo>
                  <a:pt x="3106800" y="2369312"/>
                </a:lnTo>
                <a:lnTo>
                  <a:pt x="3159633" y="2252726"/>
                </a:lnTo>
                <a:lnTo>
                  <a:pt x="3202813" y="2133092"/>
                </a:lnTo>
                <a:lnTo>
                  <a:pt x="3236467" y="2011045"/>
                </a:lnTo>
                <a:lnTo>
                  <a:pt x="3260470" y="1887347"/>
                </a:lnTo>
                <a:lnTo>
                  <a:pt x="3274821" y="1762379"/>
                </a:lnTo>
                <a:lnTo>
                  <a:pt x="3279647" y="1636776"/>
                </a:lnTo>
                <a:lnTo>
                  <a:pt x="3274821" y="1511173"/>
                </a:lnTo>
                <a:lnTo>
                  <a:pt x="3260470" y="1386205"/>
                </a:lnTo>
                <a:lnTo>
                  <a:pt x="3236467" y="1262507"/>
                </a:lnTo>
                <a:lnTo>
                  <a:pt x="3202813" y="1140460"/>
                </a:lnTo>
                <a:lnTo>
                  <a:pt x="3159633" y="1020826"/>
                </a:lnTo>
                <a:lnTo>
                  <a:pt x="3106800" y="904240"/>
                </a:lnTo>
                <a:lnTo>
                  <a:pt x="3044316" y="791210"/>
                </a:lnTo>
                <a:lnTo>
                  <a:pt x="2972308" y="682244"/>
                </a:lnTo>
                <a:lnTo>
                  <a:pt x="2890646" y="578104"/>
                </a:lnTo>
                <a:lnTo>
                  <a:pt x="2799334" y="479425"/>
                </a:lnTo>
                <a:lnTo>
                  <a:pt x="2700400" y="388366"/>
                </a:lnTo>
                <a:lnTo>
                  <a:pt x="2596134" y="306832"/>
                </a:lnTo>
                <a:lnTo>
                  <a:pt x="2487041" y="234950"/>
                </a:lnTo>
                <a:lnTo>
                  <a:pt x="2373757" y="172593"/>
                </a:lnTo>
                <a:lnTo>
                  <a:pt x="2256916" y="119887"/>
                </a:lnTo>
                <a:lnTo>
                  <a:pt x="2137028" y="76708"/>
                </a:lnTo>
                <a:lnTo>
                  <a:pt x="2014855" y="43180"/>
                </a:lnTo>
                <a:lnTo>
                  <a:pt x="1890775" y="19176"/>
                </a:lnTo>
                <a:lnTo>
                  <a:pt x="1765681" y="4825"/>
                </a:lnTo>
                <a:lnTo>
                  <a:pt x="1639823" y="0"/>
                </a:lnTo>
                <a:close/>
              </a:path>
            </a:pathLst>
          </a:custGeom>
          <a:solidFill>
            <a:srgbClr val="379EAD"/>
          </a:solidFill>
        </p:spPr>
        <p:txBody>
          <a:bodyPr wrap="square" lIns="0" tIns="0" rIns="0" bIns="0" rtlCol="0"/>
          <a:lstStyle/>
          <a:p>
            <a:endParaRPr/>
          </a:p>
        </p:txBody>
      </p:sp>
      <p:sp>
        <p:nvSpPr>
          <p:cNvPr id="3" name="object 3"/>
          <p:cNvSpPr/>
          <p:nvPr/>
        </p:nvSpPr>
        <p:spPr>
          <a:xfrm>
            <a:off x="7127747" y="1603247"/>
            <a:ext cx="1449070" cy="5255260"/>
          </a:xfrm>
          <a:custGeom>
            <a:avLst/>
            <a:gdLst/>
            <a:ahLst/>
            <a:cxnLst/>
            <a:rect l="l" t="t" r="r" b="b"/>
            <a:pathLst>
              <a:path w="1449070" h="5255259">
                <a:moveTo>
                  <a:pt x="820547" y="0"/>
                </a:moveTo>
                <a:lnTo>
                  <a:pt x="729996" y="0"/>
                </a:lnTo>
                <a:lnTo>
                  <a:pt x="680847" y="25400"/>
                </a:lnTo>
                <a:lnTo>
                  <a:pt x="615823" y="25400"/>
                </a:lnTo>
                <a:lnTo>
                  <a:pt x="537972" y="77850"/>
                </a:lnTo>
                <a:lnTo>
                  <a:pt x="512572" y="155701"/>
                </a:lnTo>
                <a:lnTo>
                  <a:pt x="485648" y="206628"/>
                </a:lnTo>
                <a:lnTo>
                  <a:pt x="474599" y="257428"/>
                </a:lnTo>
                <a:lnTo>
                  <a:pt x="474599" y="386206"/>
                </a:lnTo>
                <a:lnTo>
                  <a:pt x="461899" y="398906"/>
                </a:lnTo>
                <a:lnTo>
                  <a:pt x="449199" y="437006"/>
                </a:lnTo>
                <a:lnTo>
                  <a:pt x="461899" y="489457"/>
                </a:lnTo>
                <a:lnTo>
                  <a:pt x="485648" y="554609"/>
                </a:lnTo>
                <a:lnTo>
                  <a:pt x="512572" y="580009"/>
                </a:lnTo>
                <a:lnTo>
                  <a:pt x="512572" y="618236"/>
                </a:lnTo>
                <a:lnTo>
                  <a:pt x="537972" y="683387"/>
                </a:lnTo>
                <a:lnTo>
                  <a:pt x="590423" y="748538"/>
                </a:lnTo>
                <a:lnTo>
                  <a:pt x="615823" y="851788"/>
                </a:lnTo>
                <a:lnTo>
                  <a:pt x="590423" y="864488"/>
                </a:lnTo>
                <a:lnTo>
                  <a:pt x="512572" y="942339"/>
                </a:lnTo>
                <a:lnTo>
                  <a:pt x="449199" y="980566"/>
                </a:lnTo>
                <a:lnTo>
                  <a:pt x="192024" y="1082293"/>
                </a:lnTo>
                <a:lnTo>
                  <a:pt x="179324" y="1120393"/>
                </a:lnTo>
                <a:lnTo>
                  <a:pt x="153924" y="1198244"/>
                </a:lnTo>
                <a:lnTo>
                  <a:pt x="141224" y="1288796"/>
                </a:lnTo>
                <a:lnTo>
                  <a:pt x="101600" y="1535176"/>
                </a:lnTo>
                <a:lnTo>
                  <a:pt x="76200" y="1573276"/>
                </a:lnTo>
                <a:lnTo>
                  <a:pt x="65024" y="1598802"/>
                </a:lnTo>
                <a:lnTo>
                  <a:pt x="25400" y="1868931"/>
                </a:lnTo>
                <a:lnTo>
                  <a:pt x="0" y="1919731"/>
                </a:lnTo>
                <a:lnTo>
                  <a:pt x="0" y="2037333"/>
                </a:lnTo>
                <a:lnTo>
                  <a:pt x="12700" y="2113660"/>
                </a:lnTo>
                <a:lnTo>
                  <a:pt x="25400" y="2153412"/>
                </a:lnTo>
                <a:lnTo>
                  <a:pt x="88900" y="2153412"/>
                </a:lnTo>
                <a:lnTo>
                  <a:pt x="127000" y="2166112"/>
                </a:lnTo>
                <a:lnTo>
                  <a:pt x="280924" y="2204212"/>
                </a:lnTo>
                <a:lnTo>
                  <a:pt x="306324" y="2204212"/>
                </a:lnTo>
                <a:lnTo>
                  <a:pt x="257048" y="2475991"/>
                </a:lnTo>
                <a:lnTo>
                  <a:pt x="231775" y="2541143"/>
                </a:lnTo>
                <a:lnTo>
                  <a:pt x="217424" y="2655570"/>
                </a:lnTo>
                <a:lnTo>
                  <a:pt x="192024" y="2811272"/>
                </a:lnTo>
                <a:lnTo>
                  <a:pt x="179324" y="2900299"/>
                </a:lnTo>
                <a:lnTo>
                  <a:pt x="192024" y="2978150"/>
                </a:lnTo>
                <a:lnTo>
                  <a:pt x="231775" y="3056001"/>
                </a:lnTo>
                <a:lnTo>
                  <a:pt x="257048" y="3081528"/>
                </a:lnTo>
                <a:lnTo>
                  <a:pt x="306324" y="3364356"/>
                </a:lnTo>
                <a:lnTo>
                  <a:pt x="320548" y="3467607"/>
                </a:lnTo>
                <a:lnTo>
                  <a:pt x="358648" y="3674237"/>
                </a:lnTo>
                <a:lnTo>
                  <a:pt x="411099" y="3907916"/>
                </a:lnTo>
                <a:lnTo>
                  <a:pt x="436499" y="4267034"/>
                </a:lnTo>
                <a:lnTo>
                  <a:pt x="474599" y="4642078"/>
                </a:lnTo>
                <a:lnTo>
                  <a:pt x="525272" y="4950396"/>
                </a:lnTo>
                <a:lnTo>
                  <a:pt x="512825" y="5254747"/>
                </a:lnTo>
                <a:lnTo>
                  <a:pt x="895350" y="5254747"/>
                </a:lnTo>
                <a:lnTo>
                  <a:pt x="896747" y="5234859"/>
                </a:lnTo>
                <a:lnTo>
                  <a:pt x="987171" y="5169702"/>
                </a:lnTo>
                <a:lnTo>
                  <a:pt x="987171" y="5028260"/>
                </a:lnTo>
                <a:lnTo>
                  <a:pt x="947547" y="4912245"/>
                </a:lnTo>
                <a:lnTo>
                  <a:pt x="961771" y="4089044"/>
                </a:lnTo>
                <a:lnTo>
                  <a:pt x="961771" y="4049306"/>
                </a:lnTo>
                <a:lnTo>
                  <a:pt x="1052195" y="3739388"/>
                </a:lnTo>
                <a:lnTo>
                  <a:pt x="1179195" y="3184779"/>
                </a:lnTo>
                <a:lnTo>
                  <a:pt x="1269619" y="3108452"/>
                </a:lnTo>
                <a:lnTo>
                  <a:pt x="1191895" y="2528443"/>
                </a:lnTo>
                <a:lnTo>
                  <a:pt x="1114171" y="2204212"/>
                </a:lnTo>
                <a:lnTo>
                  <a:pt x="1101471" y="2140712"/>
                </a:lnTo>
                <a:lnTo>
                  <a:pt x="1114171" y="2088260"/>
                </a:lnTo>
                <a:lnTo>
                  <a:pt x="1179195" y="1984882"/>
                </a:lnTo>
                <a:lnTo>
                  <a:pt x="1231519" y="1894331"/>
                </a:lnTo>
                <a:lnTo>
                  <a:pt x="1282319" y="1779904"/>
                </a:lnTo>
                <a:lnTo>
                  <a:pt x="1320419" y="1676653"/>
                </a:lnTo>
                <a:lnTo>
                  <a:pt x="1345819" y="1585976"/>
                </a:lnTo>
                <a:lnTo>
                  <a:pt x="1358519" y="1508125"/>
                </a:lnTo>
                <a:lnTo>
                  <a:pt x="1371219" y="1444625"/>
                </a:lnTo>
                <a:lnTo>
                  <a:pt x="1396619" y="1379474"/>
                </a:lnTo>
                <a:lnTo>
                  <a:pt x="1410970" y="1288796"/>
                </a:lnTo>
                <a:lnTo>
                  <a:pt x="1423670" y="1250696"/>
                </a:lnTo>
                <a:lnTo>
                  <a:pt x="1436370" y="1223644"/>
                </a:lnTo>
                <a:lnTo>
                  <a:pt x="1448943" y="1185544"/>
                </a:lnTo>
                <a:lnTo>
                  <a:pt x="1436370" y="1094993"/>
                </a:lnTo>
                <a:lnTo>
                  <a:pt x="1423670" y="1044066"/>
                </a:lnTo>
                <a:lnTo>
                  <a:pt x="1410970" y="1018666"/>
                </a:lnTo>
                <a:lnTo>
                  <a:pt x="1320419" y="993266"/>
                </a:lnTo>
                <a:lnTo>
                  <a:pt x="1114171" y="902715"/>
                </a:lnTo>
                <a:lnTo>
                  <a:pt x="1052195" y="890015"/>
                </a:lnTo>
                <a:lnTo>
                  <a:pt x="974471" y="773938"/>
                </a:lnTo>
                <a:lnTo>
                  <a:pt x="961771" y="645160"/>
                </a:lnTo>
                <a:lnTo>
                  <a:pt x="987171" y="580009"/>
                </a:lnTo>
                <a:lnTo>
                  <a:pt x="1012571" y="540385"/>
                </a:lnTo>
                <a:lnTo>
                  <a:pt x="1037971" y="464057"/>
                </a:lnTo>
                <a:lnTo>
                  <a:pt x="1037971" y="398906"/>
                </a:lnTo>
                <a:lnTo>
                  <a:pt x="1012571" y="373506"/>
                </a:lnTo>
                <a:lnTo>
                  <a:pt x="1012571" y="321055"/>
                </a:lnTo>
                <a:lnTo>
                  <a:pt x="999871" y="206628"/>
                </a:lnTo>
                <a:lnTo>
                  <a:pt x="987171" y="155701"/>
                </a:lnTo>
                <a:lnTo>
                  <a:pt x="947547" y="90550"/>
                </a:lnTo>
                <a:lnTo>
                  <a:pt x="909447" y="52450"/>
                </a:lnTo>
                <a:lnTo>
                  <a:pt x="872871" y="12700"/>
                </a:lnTo>
                <a:lnTo>
                  <a:pt x="820547" y="0"/>
                </a:lnTo>
                <a:close/>
              </a:path>
            </a:pathLst>
          </a:custGeom>
          <a:solidFill>
            <a:srgbClr val="001E4F"/>
          </a:solidFill>
        </p:spPr>
        <p:txBody>
          <a:bodyPr wrap="square" lIns="0" tIns="0" rIns="0" bIns="0" rtlCol="0"/>
          <a:lstStyle/>
          <a:p>
            <a:endParaRPr/>
          </a:p>
        </p:txBody>
      </p:sp>
      <p:sp>
        <p:nvSpPr>
          <p:cNvPr id="4" name="object 4"/>
          <p:cNvSpPr txBox="1"/>
          <p:nvPr/>
        </p:nvSpPr>
        <p:spPr>
          <a:xfrm>
            <a:off x="444195" y="2519126"/>
            <a:ext cx="2657475" cy="305435"/>
          </a:xfrm>
          <a:prstGeom prst="rect">
            <a:avLst/>
          </a:prstGeom>
        </p:spPr>
        <p:txBody>
          <a:bodyPr vert="horz" wrap="square" lIns="0" tIns="0" rIns="0" bIns="0" rtlCol="0">
            <a:spAutoFit/>
          </a:bodyPr>
          <a:lstStyle/>
          <a:p>
            <a:pPr marL="12700">
              <a:lnSpc>
                <a:spcPts val="2815"/>
              </a:lnSpc>
            </a:pPr>
            <a:r>
              <a:rPr sz="2400" spc="-5" dirty="0">
                <a:solidFill>
                  <a:srgbClr val="151515"/>
                </a:solidFill>
                <a:latin typeface="Verdana"/>
                <a:cs typeface="Verdana"/>
              </a:rPr>
              <a:t>T</a:t>
            </a:r>
            <a:r>
              <a:rPr sz="2400" spc="-10" dirty="0">
                <a:solidFill>
                  <a:srgbClr val="151515"/>
                </a:solidFill>
                <a:latin typeface="Verdana"/>
                <a:cs typeface="Verdana"/>
              </a:rPr>
              <a:t>h</a:t>
            </a:r>
            <a:r>
              <a:rPr sz="2400" dirty="0">
                <a:solidFill>
                  <a:srgbClr val="151515"/>
                </a:solidFill>
                <a:latin typeface="Verdana"/>
                <a:cs typeface="Verdana"/>
              </a:rPr>
              <a:t>e</a:t>
            </a:r>
            <a:r>
              <a:rPr sz="2400" spc="-20" dirty="0">
                <a:solidFill>
                  <a:srgbClr val="151515"/>
                </a:solidFill>
                <a:latin typeface="Verdana"/>
                <a:cs typeface="Verdana"/>
              </a:rPr>
              <a:t> </a:t>
            </a:r>
            <a:r>
              <a:rPr sz="2400" spc="-25" dirty="0">
                <a:solidFill>
                  <a:srgbClr val="151515"/>
                </a:solidFill>
                <a:latin typeface="Verdana"/>
                <a:cs typeface="Verdana"/>
              </a:rPr>
              <a:t>m</a:t>
            </a:r>
            <a:r>
              <a:rPr sz="2400" spc="-30" dirty="0">
                <a:solidFill>
                  <a:srgbClr val="151515"/>
                </a:solidFill>
                <a:latin typeface="Verdana"/>
                <a:cs typeface="Verdana"/>
              </a:rPr>
              <a:t>e</a:t>
            </a:r>
            <a:r>
              <a:rPr sz="2400" spc="-10" dirty="0">
                <a:solidFill>
                  <a:srgbClr val="151515"/>
                </a:solidFill>
                <a:latin typeface="Verdana"/>
                <a:cs typeface="Verdana"/>
              </a:rPr>
              <a:t>th</a:t>
            </a:r>
            <a:r>
              <a:rPr sz="2400" spc="-20" dirty="0">
                <a:solidFill>
                  <a:srgbClr val="151515"/>
                </a:solidFill>
                <a:latin typeface="Verdana"/>
                <a:cs typeface="Verdana"/>
              </a:rPr>
              <a:t>o</a:t>
            </a:r>
            <a:r>
              <a:rPr sz="2400" spc="5" dirty="0">
                <a:solidFill>
                  <a:srgbClr val="151515"/>
                </a:solidFill>
                <a:latin typeface="Verdana"/>
                <a:cs typeface="Verdana"/>
              </a:rPr>
              <a:t>d</a:t>
            </a:r>
            <a:r>
              <a:rPr sz="2400" dirty="0">
                <a:solidFill>
                  <a:srgbClr val="151515"/>
                </a:solidFill>
                <a:latin typeface="Verdana"/>
                <a:cs typeface="Verdana"/>
              </a:rPr>
              <a:t>s</a:t>
            </a:r>
            <a:r>
              <a:rPr sz="2400" spc="-10" dirty="0">
                <a:solidFill>
                  <a:srgbClr val="151515"/>
                </a:solidFill>
                <a:latin typeface="Verdana"/>
                <a:cs typeface="Verdana"/>
              </a:rPr>
              <a:t> </a:t>
            </a:r>
            <a:r>
              <a:rPr sz="2400" spc="-5" dirty="0">
                <a:solidFill>
                  <a:srgbClr val="151515"/>
                </a:solidFill>
                <a:latin typeface="Verdana"/>
                <a:cs typeface="Verdana"/>
              </a:rPr>
              <a:t>s</a:t>
            </a:r>
            <a:r>
              <a:rPr sz="2400" spc="-15" dirty="0">
                <a:solidFill>
                  <a:srgbClr val="151515"/>
                </a:solidFill>
                <a:latin typeface="Verdana"/>
                <a:cs typeface="Verdana"/>
              </a:rPr>
              <a:t>l</a:t>
            </a:r>
            <a:r>
              <a:rPr sz="2400" spc="-20" dirty="0">
                <a:solidFill>
                  <a:srgbClr val="151515"/>
                </a:solidFill>
                <a:latin typeface="Verdana"/>
                <a:cs typeface="Verdana"/>
              </a:rPr>
              <a:t>o</a:t>
            </a:r>
            <a:r>
              <a:rPr sz="2400" dirty="0">
                <a:solidFill>
                  <a:srgbClr val="151515"/>
                </a:solidFill>
                <a:latin typeface="Verdana"/>
                <a:cs typeface="Verdana"/>
              </a:rPr>
              <a:t>t</a:t>
            </a:r>
            <a:endParaRPr sz="2400">
              <a:latin typeface="Verdana"/>
              <a:cs typeface="Verdana"/>
            </a:endParaRPr>
          </a:p>
        </p:txBody>
      </p:sp>
      <p:sp>
        <p:nvSpPr>
          <p:cNvPr id="5" name="object 5"/>
          <p:cNvSpPr txBox="1"/>
          <p:nvPr/>
        </p:nvSpPr>
        <p:spPr>
          <a:xfrm>
            <a:off x="533806" y="3100954"/>
            <a:ext cx="4149090" cy="609600"/>
          </a:xfrm>
          <a:prstGeom prst="rect">
            <a:avLst/>
          </a:prstGeom>
        </p:spPr>
        <p:txBody>
          <a:bodyPr vert="horz" wrap="square" lIns="0" tIns="0" rIns="0" bIns="0" rtlCol="0">
            <a:spAutoFit/>
          </a:bodyPr>
          <a:lstStyle/>
          <a:p>
            <a:pPr marL="241300" indent="-228600">
              <a:lnSpc>
                <a:spcPct val="100000"/>
              </a:lnSpc>
              <a:buClr>
                <a:srgbClr val="379EAD"/>
              </a:buClr>
              <a:buFont typeface="Verdana"/>
              <a:buChar char="•"/>
              <a:tabLst>
                <a:tab pos="241935" algn="l"/>
              </a:tabLst>
            </a:pPr>
            <a:r>
              <a:rPr sz="1800" dirty="0">
                <a:solidFill>
                  <a:srgbClr val="00669C"/>
                </a:solidFill>
                <a:latin typeface="Verdana"/>
                <a:cs typeface="Verdana"/>
              </a:rPr>
              <a:t>C</a:t>
            </a:r>
            <a:r>
              <a:rPr sz="1800" spc="-5" dirty="0">
                <a:solidFill>
                  <a:srgbClr val="00669C"/>
                </a:solidFill>
                <a:latin typeface="Verdana"/>
                <a:cs typeface="Verdana"/>
              </a:rPr>
              <a:t>O</a:t>
            </a:r>
            <a:r>
              <a:rPr sz="1800" spc="-50" dirty="0">
                <a:solidFill>
                  <a:srgbClr val="00669C"/>
                </a:solidFill>
                <a:latin typeface="Verdana"/>
                <a:cs typeface="Verdana"/>
              </a:rPr>
              <a:t>M</a:t>
            </a:r>
            <a:r>
              <a:rPr sz="1800" spc="-10" dirty="0">
                <a:solidFill>
                  <a:srgbClr val="00669C"/>
                </a:solidFill>
                <a:latin typeface="Verdana"/>
                <a:cs typeface="Verdana"/>
              </a:rPr>
              <a:t>P</a:t>
            </a:r>
            <a:r>
              <a:rPr sz="1800" spc="-5" dirty="0">
                <a:solidFill>
                  <a:srgbClr val="00669C"/>
                </a:solidFill>
                <a:latin typeface="Verdana"/>
                <a:cs typeface="Verdana"/>
              </a:rPr>
              <a:t>O</a:t>
            </a:r>
            <a:r>
              <a:rPr sz="1800" spc="-25" dirty="0">
                <a:solidFill>
                  <a:srgbClr val="00669C"/>
                </a:solidFill>
                <a:latin typeface="Verdana"/>
                <a:cs typeface="Verdana"/>
              </a:rPr>
              <a:t>SI</a:t>
            </a:r>
            <a:r>
              <a:rPr sz="1800" spc="-5" dirty="0">
                <a:solidFill>
                  <a:srgbClr val="00669C"/>
                </a:solidFill>
                <a:latin typeface="Verdana"/>
                <a:cs typeface="Verdana"/>
              </a:rPr>
              <a:t>N</a:t>
            </a:r>
            <a:r>
              <a:rPr sz="1800" dirty="0">
                <a:solidFill>
                  <a:srgbClr val="00669C"/>
                </a:solidFill>
                <a:latin typeface="Verdana"/>
                <a:cs typeface="Verdana"/>
              </a:rPr>
              <a:t>G</a:t>
            </a:r>
            <a:r>
              <a:rPr sz="1800" spc="10" dirty="0">
                <a:solidFill>
                  <a:srgbClr val="00669C"/>
                </a:solidFill>
                <a:latin typeface="Verdana"/>
                <a:cs typeface="Verdana"/>
              </a:rPr>
              <a:t> </a:t>
            </a:r>
            <a:r>
              <a:rPr sz="1800" spc="-5" dirty="0">
                <a:solidFill>
                  <a:srgbClr val="00669C"/>
                </a:solidFill>
                <a:latin typeface="Verdana"/>
                <a:cs typeface="Verdana"/>
              </a:rPr>
              <a:t>TH</a:t>
            </a:r>
            <a:r>
              <a:rPr sz="1800" dirty="0">
                <a:solidFill>
                  <a:srgbClr val="00669C"/>
                </a:solidFill>
                <a:latin typeface="Verdana"/>
                <a:cs typeface="Verdana"/>
              </a:rPr>
              <a:t>E</a:t>
            </a:r>
            <a:r>
              <a:rPr sz="1800" spc="5" dirty="0">
                <a:solidFill>
                  <a:srgbClr val="00669C"/>
                </a:solidFill>
                <a:latin typeface="Verdana"/>
                <a:cs typeface="Verdana"/>
              </a:rPr>
              <a:t> </a:t>
            </a:r>
            <a:r>
              <a:rPr sz="1800" spc="-25" dirty="0">
                <a:solidFill>
                  <a:srgbClr val="00669C"/>
                </a:solidFill>
                <a:latin typeface="Verdana"/>
                <a:cs typeface="Verdana"/>
              </a:rPr>
              <a:t>I</a:t>
            </a:r>
            <a:r>
              <a:rPr sz="1800" dirty="0">
                <a:solidFill>
                  <a:srgbClr val="00669C"/>
                </a:solidFill>
                <a:latin typeface="Verdana"/>
                <a:cs typeface="Verdana"/>
              </a:rPr>
              <a:t>N</a:t>
            </a:r>
            <a:r>
              <a:rPr sz="1800" spc="-10" dirty="0">
                <a:solidFill>
                  <a:srgbClr val="00669C"/>
                </a:solidFill>
                <a:latin typeface="Verdana"/>
                <a:cs typeface="Verdana"/>
              </a:rPr>
              <a:t>T</a:t>
            </a:r>
            <a:r>
              <a:rPr sz="1800" spc="-5" dirty="0">
                <a:solidFill>
                  <a:srgbClr val="00669C"/>
                </a:solidFill>
                <a:latin typeface="Verdana"/>
                <a:cs typeface="Verdana"/>
              </a:rPr>
              <a:t>RO</a:t>
            </a:r>
            <a:r>
              <a:rPr sz="1800" spc="-25" dirty="0">
                <a:solidFill>
                  <a:srgbClr val="00669C"/>
                </a:solidFill>
                <a:latin typeface="Verdana"/>
                <a:cs typeface="Verdana"/>
              </a:rPr>
              <a:t>DU</a:t>
            </a:r>
            <a:r>
              <a:rPr sz="1800" dirty="0">
                <a:solidFill>
                  <a:srgbClr val="00669C"/>
                </a:solidFill>
                <a:latin typeface="Verdana"/>
                <a:cs typeface="Verdana"/>
              </a:rPr>
              <a:t>C</a:t>
            </a:r>
            <a:r>
              <a:rPr sz="1800" spc="-10" dirty="0">
                <a:solidFill>
                  <a:srgbClr val="00669C"/>
                </a:solidFill>
                <a:latin typeface="Verdana"/>
                <a:cs typeface="Verdana"/>
              </a:rPr>
              <a:t>T</a:t>
            </a:r>
            <a:r>
              <a:rPr sz="1800" spc="-25" dirty="0">
                <a:solidFill>
                  <a:srgbClr val="00669C"/>
                </a:solidFill>
                <a:latin typeface="Verdana"/>
                <a:cs typeface="Verdana"/>
              </a:rPr>
              <a:t>I</a:t>
            </a:r>
            <a:r>
              <a:rPr sz="1800" spc="-5" dirty="0">
                <a:solidFill>
                  <a:srgbClr val="00669C"/>
                </a:solidFill>
                <a:latin typeface="Verdana"/>
                <a:cs typeface="Verdana"/>
              </a:rPr>
              <a:t>ON</a:t>
            </a:r>
            <a:endParaRPr sz="1800">
              <a:latin typeface="Verdana"/>
              <a:cs typeface="Verdana"/>
            </a:endParaRPr>
          </a:p>
          <a:p>
            <a:pPr marL="241300" indent="-228600">
              <a:lnSpc>
                <a:spcPts val="2110"/>
              </a:lnSpc>
              <a:spcBef>
                <a:spcPts val="840"/>
              </a:spcBef>
              <a:buClr>
                <a:srgbClr val="379EAD"/>
              </a:buClr>
              <a:buFont typeface="Verdana"/>
              <a:buChar char="•"/>
              <a:tabLst>
                <a:tab pos="241935" algn="l"/>
              </a:tabLst>
            </a:pPr>
            <a:r>
              <a:rPr sz="1800" b="1" spc="-25" dirty="0">
                <a:solidFill>
                  <a:srgbClr val="00669C"/>
                </a:solidFill>
                <a:latin typeface="Verdana"/>
                <a:cs typeface="Verdana"/>
              </a:rPr>
              <a:t>C</a:t>
            </a:r>
            <a:r>
              <a:rPr sz="1800" b="1" spc="5" dirty="0">
                <a:solidFill>
                  <a:srgbClr val="00669C"/>
                </a:solidFill>
                <a:latin typeface="Verdana"/>
                <a:cs typeface="Verdana"/>
              </a:rPr>
              <a:t>O</a:t>
            </a:r>
            <a:r>
              <a:rPr sz="1800" b="1" spc="-50" dirty="0">
                <a:solidFill>
                  <a:srgbClr val="00669C"/>
                </a:solidFill>
                <a:latin typeface="Verdana"/>
                <a:cs typeface="Verdana"/>
              </a:rPr>
              <a:t>M</a:t>
            </a:r>
            <a:r>
              <a:rPr sz="1800" b="1" spc="-40" dirty="0">
                <a:solidFill>
                  <a:srgbClr val="00669C"/>
                </a:solidFill>
                <a:latin typeface="Verdana"/>
                <a:cs typeface="Verdana"/>
              </a:rPr>
              <a:t>P</a:t>
            </a:r>
            <a:r>
              <a:rPr sz="1800" b="1" spc="5" dirty="0">
                <a:solidFill>
                  <a:srgbClr val="00669C"/>
                </a:solidFill>
                <a:latin typeface="Verdana"/>
                <a:cs typeface="Verdana"/>
              </a:rPr>
              <a:t>OS</a:t>
            </a:r>
            <a:r>
              <a:rPr sz="1800" b="1" spc="-30" dirty="0">
                <a:solidFill>
                  <a:srgbClr val="00669C"/>
                </a:solidFill>
                <a:latin typeface="Verdana"/>
                <a:cs typeface="Verdana"/>
              </a:rPr>
              <a:t>IN</a:t>
            </a:r>
            <a:r>
              <a:rPr sz="1800" b="1" dirty="0">
                <a:solidFill>
                  <a:srgbClr val="00669C"/>
                </a:solidFill>
                <a:latin typeface="Verdana"/>
                <a:cs typeface="Verdana"/>
              </a:rPr>
              <a:t>G</a:t>
            </a:r>
            <a:r>
              <a:rPr sz="1800" b="1" spc="-40" dirty="0">
                <a:solidFill>
                  <a:srgbClr val="00669C"/>
                </a:solidFill>
                <a:latin typeface="Verdana"/>
                <a:cs typeface="Verdana"/>
              </a:rPr>
              <a:t> </a:t>
            </a:r>
            <a:r>
              <a:rPr sz="1800" b="1" spc="-30" dirty="0">
                <a:solidFill>
                  <a:srgbClr val="00669C"/>
                </a:solidFill>
                <a:latin typeface="Verdana"/>
                <a:cs typeface="Verdana"/>
              </a:rPr>
              <a:t>T</a:t>
            </a:r>
            <a:r>
              <a:rPr sz="1800" b="1" spc="5" dirty="0">
                <a:solidFill>
                  <a:srgbClr val="00669C"/>
                </a:solidFill>
                <a:latin typeface="Verdana"/>
                <a:cs typeface="Verdana"/>
              </a:rPr>
              <a:t>H</a:t>
            </a:r>
            <a:r>
              <a:rPr sz="1800" b="1" dirty="0">
                <a:solidFill>
                  <a:srgbClr val="00669C"/>
                </a:solidFill>
                <a:latin typeface="Verdana"/>
                <a:cs typeface="Verdana"/>
              </a:rPr>
              <a:t>E</a:t>
            </a:r>
            <a:r>
              <a:rPr sz="1800" b="1" spc="-25" dirty="0">
                <a:solidFill>
                  <a:srgbClr val="00669C"/>
                </a:solidFill>
                <a:latin typeface="Verdana"/>
                <a:cs typeface="Verdana"/>
              </a:rPr>
              <a:t> </a:t>
            </a:r>
            <a:r>
              <a:rPr sz="1800" b="1" spc="-30" dirty="0">
                <a:solidFill>
                  <a:srgbClr val="00669C"/>
                </a:solidFill>
                <a:latin typeface="Verdana"/>
                <a:cs typeface="Verdana"/>
              </a:rPr>
              <a:t>B</a:t>
            </a:r>
            <a:r>
              <a:rPr sz="1800" b="1" spc="5" dirty="0">
                <a:solidFill>
                  <a:srgbClr val="00669C"/>
                </a:solidFill>
                <a:latin typeface="Verdana"/>
                <a:cs typeface="Verdana"/>
              </a:rPr>
              <a:t>OD</a:t>
            </a:r>
            <a:r>
              <a:rPr sz="1800" b="1" spc="-15" dirty="0">
                <a:solidFill>
                  <a:srgbClr val="00669C"/>
                </a:solidFill>
                <a:latin typeface="Verdana"/>
                <a:cs typeface="Verdana"/>
              </a:rPr>
              <a:t>Y</a:t>
            </a:r>
            <a:endParaRPr sz="1800">
              <a:latin typeface="Verdana"/>
              <a:cs typeface="Verdan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0" dirty="0"/>
              <a:t>W</a:t>
            </a:r>
            <a:r>
              <a:rPr sz="2400" spc="-65" dirty="0"/>
              <a:t>h</a:t>
            </a:r>
            <a:r>
              <a:rPr sz="2400" spc="-15" dirty="0"/>
              <a:t>y</a:t>
            </a:r>
            <a:r>
              <a:rPr sz="2400" spc="-10" dirty="0"/>
              <a:t> </a:t>
            </a:r>
            <a:r>
              <a:rPr sz="2400" dirty="0"/>
              <a:t>w</a:t>
            </a:r>
            <a:r>
              <a:rPr sz="2400" spc="-35" dirty="0"/>
              <a:t>o</a:t>
            </a:r>
            <a:r>
              <a:rPr sz="2400" spc="-30" dirty="0"/>
              <a:t>u</a:t>
            </a:r>
            <a:r>
              <a:rPr sz="2400" spc="-15" dirty="0"/>
              <a:t>l</a:t>
            </a:r>
            <a:r>
              <a:rPr sz="2400" dirty="0"/>
              <a:t>d</a:t>
            </a:r>
            <a:r>
              <a:rPr sz="2400" spc="25" dirty="0"/>
              <a:t> </a:t>
            </a:r>
            <a:r>
              <a:rPr sz="2400" spc="-60" dirty="0"/>
              <a:t>y</a:t>
            </a:r>
            <a:r>
              <a:rPr sz="2400" spc="-35" dirty="0"/>
              <a:t>o</a:t>
            </a:r>
            <a:r>
              <a:rPr sz="2400" spc="-20" dirty="0"/>
              <a:t>u</a:t>
            </a:r>
            <a:r>
              <a:rPr sz="2400" dirty="0"/>
              <a:t> </a:t>
            </a:r>
            <a:r>
              <a:rPr sz="2400" spc="-20" dirty="0"/>
              <a:t>p</a:t>
            </a:r>
            <a:r>
              <a:rPr sz="2400" spc="-30" dirty="0"/>
              <a:t>e</a:t>
            </a:r>
            <a:r>
              <a:rPr sz="2400" spc="-35" dirty="0"/>
              <a:t>rfor</a:t>
            </a:r>
            <a:r>
              <a:rPr sz="2400" spc="-25" dirty="0"/>
              <a:t>m</a:t>
            </a:r>
            <a:r>
              <a:rPr sz="2400" dirty="0"/>
              <a:t> </a:t>
            </a:r>
            <a:r>
              <a:rPr sz="2400" spc="-10" dirty="0"/>
              <a:t>t</a:t>
            </a:r>
            <a:r>
              <a:rPr sz="2400" spc="-30" dirty="0"/>
              <a:t>hes</a:t>
            </a:r>
            <a:r>
              <a:rPr sz="2400" spc="-15" dirty="0"/>
              <a:t>e</a:t>
            </a:r>
            <a:r>
              <a:rPr sz="2400" spc="-35" dirty="0"/>
              <a:t> </a:t>
            </a:r>
            <a:r>
              <a:rPr sz="2400" dirty="0"/>
              <a:t>tw</a:t>
            </a:r>
            <a:r>
              <a:rPr sz="2400" spc="-15" dirty="0"/>
              <a:t>o</a:t>
            </a:r>
            <a:r>
              <a:rPr sz="2400" spc="-10" dirty="0"/>
              <a:t> </a:t>
            </a:r>
            <a:r>
              <a:rPr sz="2400" spc="-30" dirty="0"/>
              <a:t>a</a:t>
            </a:r>
            <a:r>
              <a:rPr sz="2400" spc="-5" dirty="0"/>
              <a:t>c</a:t>
            </a:r>
            <a:r>
              <a:rPr sz="2400" spc="5" dirty="0"/>
              <a:t>t</a:t>
            </a:r>
            <a:r>
              <a:rPr sz="2400" spc="-15" dirty="0"/>
              <a:t>i</a:t>
            </a:r>
            <a:r>
              <a:rPr sz="2400" spc="-35" dirty="0"/>
              <a:t>o</a:t>
            </a:r>
            <a:r>
              <a:rPr sz="2400" spc="-30" dirty="0"/>
              <a:t>n</a:t>
            </a:r>
            <a:r>
              <a:rPr sz="2400" spc="-5" dirty="0"/>
              <a:t>s?</a:t>
            </a:r>
            <a:endParaRPr sz="2400"/>
          </a:p>
        </p:txBody>
      </p:sp>
      <p:sp>
        <p:nvSpPr>
          <p:cNvPr id="3" name="object 3"/>
          <p:cNvSpPr/>
          <p:nvPr/>
        </p:nvSpPr>
        <p:spPr>
          <a:xfrm>
            <a:off x="3568446" y="2957322"/>
            <a:ext cx="998219" cy="596265"/>
          </a:xfrm>
          <a:custGeom>
            <a:avLst/>
            <a:gdLst/>
            <a:ahLst/>
            <a:cxnLst/>
            <a:rect l="l" t="t" r="r" b="b"/>
            <a:pathLst>
              <a:path w="998220" h="596264">
                <a:moveTo>
                  <a:pt x="997965" y="0"/>
                </a:moveTo>
                <a:lnTo>
                  <a:pt x="0" y="595883"/>
                </a:lnTo>
              </a:path>
            </a:pathLst>
          </a:custGeom>
          <a:ln w="25908">
            <a:solidFill>
              <a:srgbClr val="9A1A0E"/>
            </a:solidFill>
          </a:ln>
        </p:spPr>
        <p:txBody>
          <a:bodyPr wrap="square" lIns="0" tIns="0" rIns="0" bIns="0" rtlCol="0"/>
          <a:lstStyle/>
          <a:p>
            <a:endParaRPr/>
          </a:p>
        </p:txBody>
      </p:sp>
      <p:sp>
        <p:nvSpPr>
          <p:cNvPr id="4" name="object 4"/>
          <p:cNvSpPr/>
          <p:nvPr/>
        </p:nvSpPr>
        <p:spPr>
          <a:xfrm>
            <a:off x="4578858" y="2957322"/>
            <a:ext cx="996950" cy="588010"/>
          </a:xfrm>
          <a:custGeom>
            <a:avLst/>
            <a:gdLst/>
            <a:ahLst/>
            <a:cxnLst/>
            <a:rect l="l" t="t" r="r" b="b"/>
            <a:pathLst>
              <a:path w="996950" h="588010">
                <a:moveTo>
                  <a:pt x="0" y="0"/>
                </a:moveTo>
                <a:lnTo>
                  <a:pt x="996441" y="587882"/>
                </a:lnTo>
              </a:path>
            </a:pathLst>
          </a:custGeom>
          <a:ln w="25908">
            <a:solidFill>
              <a:srgbClr val="9A1A0E"/>
            </a:solidFill>
          </a:ln>
        </p:spPr>
        <p:txBody>
          <a:bodyPr wrap="square" lIns="0" tIns="0" rIns="0" bIns="0" rtlCol="0"/>
          <a:lstStyle/>
          <a:p>
            <a:endParaRPr/>
          </a:p>
        </p:txBody>
      </p:sp>
      <p:sp>
        <p:nvSpPr>
          <p:cNvPr id="5" name="object 5"/>
          <p:cNvSpPr/>
          <p:nvPr/>
        </p:nvSpPr>
        <p:spPr>
          <a:xfrm>
            <a:off x="3508247" y="2180844"/>
            <a:ext cx="2232660" cy="925067"/>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3587496" y="2260092"/>
            <a:ext cx="1965960" cy="658495"/>
          </a:xfrm>
          <a:prstGeom prst="rect">
            <a:avLst/>
          </a:prstGeom>
          <a:solidFill>
            <a:srgbClr val="CD8500"/>
          </a:solidFill>
          <a:ln w="12192">
            <a:solidFill>
              <a:srgbClr val="151515"/>
            </a:solidFill>
          </a:ln>
        </p:spPr>
        <p:txBody>
          <a:bodyPr vert="horz" wrap="square" lIns="0" tIns="0" rIns="0" bIns="0" rtlCol="0">
            <a:spAutoFit/>
          </a:bodyPr>
          <a:lstStyle/>
          <a:p>
            <a:pPr marL="438150" marR="199390" indent="-266700">
              <a:lnSpc>
                <a:spcPct val="101699"/>
              </a:lnSpc>
            </a:pPr>
            <a:r>
              <a:rPr sz="1800" spc="-40" dirty="0">
                <a:solidFill>
                  <a:srgbClr val="FFFFFF"/>
                </a:solidFill>
                <a:latin typeface="Verdana"/>
                <a:cs typeface="Verdana"/>
              </a:rPr>
              <a:t>M</a:t>
            </a:r>
            <a:r>
              <a:rPr sz="1800" spc="-30" dirty="0">
                <a:solidFill>
                  <a:srgbClr val="FFFFFF"/>
                </a:solidFill>
                <a:latin typeface="Verdana"/>
                <a:cs typeface="Verdana"/>
              </a:rPr>
              <a:t>a</a:t>
            </a:r>
            <a:r>
              <a:rPr sz="1800" spc="-65" dirty="0">
                <a:solidFill>
                  <a:srgbClr val="FFFFFF"/>
                </a:solidFill>
                <a:latin typeface="Verdana"/>
                <a:cs typeface="Verdana"/>
              </a:rPr>
              <a:t>k</a:t>
            </a:r>
            <a:r>
              <a:rPr sz="1800" spc="-15" dirty="0">
                <a:solidFill>
                  <a:srgbClr val="FFFFFF"/>
                </a:solidFill>
                <a:latin typeface="Verdana"/>
                <a:cs typeface="Verdana"/>
              </a:rPr>
              <a:t>e</a:t>
            </a:r>
            <a:r>
              <a:rPr sz="1800" spc="-40" dirty="0">
                <a:solidFill>
                  <a:srgbClr val="FFFFFF"/>
                </a:solidFill>
                <a:latin typeface="Verdana"/>
                <a:cs typeface="Verdana"/>
              </a:rPr>
              <a:t> </a:t>
            </a:r>
            <a:r>
              <a:rPr sz="1800" spc="-15" dirty="0">
                <a:solidFill>
                  <a:srgbClr val="FFFFFF"/>
                </a:solidFill>
                <a:latin typeface="Verdana"/>
                <a:cs typeface="Verdana"/>
              </a:rPr>
              <a:t>a</a:t>
            </a:r>
            <a:r>
              <a:rPr sz="1800" spc="-25"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 </a:t>
            </a:r>
            <a:r>
              <a:rPr sz="1800" spc="-30" dirty="0">
                <a:solidFill>
                  <a:srgbClr val="FFFFFF"/>
                </a:solidFill>
                <a:latin typeface="Verdana"/>
                <a:cs typeface="Verdana"/>
              </a:rPr>
              <a:t>san</a:t>
            </a:r>
            <a:r>
              <a:rPr sz="1800" spc="-10" dirty="0">
                <a:solidFill>
                  <a:srgbClr val="FFFFFF"/>
                </a:solidFill>
                <a:latin typeface="Verdana"/>
                <a:cs typeface="Verdana"/>
              </a:rPr>
              <a:t>d</a:t>
            </a:r>
            <a:r>
              <a:rPr sz="1800" spc="-5" dirty="0">
                <a:solidFill>
                  <a:srgbClr val="FFFFFF"/>
                </a:solidFill>
                <a:latin typeface="Verdana"/>
                <a:cs typeface="Verdana"/>
              </a:rPr>
              <a:t>w</a:t>
            </a:r>
            <a:r>
              <a:rPr sz="1800" spc="10" dirty="0">
                <a:solidFill>
                  <a:srgbClr val="FFFFFF"/>
                </a:solidFill>
                <a:latin typeface="Verdana"/>
                <a:cs typeface="Verdana"/>
              </a:rPr>
              <a:t>i</a:t>
            </a:r>
            <a:r>
              <a:rPr sz="1800" spc="-30" dirty="0">
                <a:solidFill>
                  <a:srgbClr val="FFFFFF"/>
                </a:solidFill>
                <a:latin typeface="Verdana"/>
                <a:cs typeface="Verdana"/>
              </a:rPr>
              <a:t>ch</a:t>
            </a:r>
            <a:endParaRPr sz="1800">
              <a:latin typeface="Verdana"/>
              <a:cs typeface="Verdana"/>
            </a:endParaRPr>
          </a:p>
        </p:txBody>
      </p:sp>
      <p:sp>
        <p:nvSpPr>
          <p:cNvPr id="7" name="object 7"/>
          <p:cNvSpPr/>
          <p:nvPr/>
        </p:nvSpPr>
        <p:spPr>
          <a:xfrm>
            <a:off x="4613147" y="3502152"/>
            <a:ext cx="2232659" cy="925068"/>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4692396" y="35814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9" name="object 9"/>
          <p:cNvSpPr/>
          <p:nvPr/>
        </p:nvSpPr>
        <p:spPr>
          <a:xfrm>
            <a:off x="4692396" y="35814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2">
            <a:solidFill>
              <a:srgbClr val="151515"/>
            </a:solidFill>
          </a:ln>
        </p:spPr>
        <p:txBody>
          <a:bodyPr wrap="square" lIns="0" tIns="0" rIns="0" bIns="0" rtlCol="0"/>
          <a:lstStyle/>
          <a:p>
            <a:endParaRPr/>
          </a:p>
        </p:txBody>
      </p:sp>
      <p:sp>
        <p:nvSpPr>
          <p:cNvPr id="10" name="object 10"/>
          <p:cNvSpPr txBox="1"/>
          <p:nvPr/>
        </p:nvSpPr>
        <p:spPr>
          <a:xfrm>
            <a:off x="4839080" y="3680838"/>
            <a:ext cx="1652905" cy="533400"/>
          </a:xfrm>
          <a:prstGeom prst="rect">
            <a:avLst/>
          </a:prstGeom>
        </p:spPr>
        <p:txBody>
          <a:bodyPr vert="horz" wrap="square" lIns="0" tIns="0" rIns="0" bIns="0" rtlCol="0">
            <a:spAutoFit/>
          </a:bodyPr>
          <a:lstStyle/>
          <a:p>
            <a:pPr marL="2540" algn="ctr">
              <a:lnSpc>
                <a:spcPct val="100000"/>
              </a:lnSpc>
            </a:pPr>
            <a:r>
              <a:rPr sz="1800" spc="-20" dirty="0">
                <a:solidFill>
                  <a:srgbClr val="FFFFFF"/>
                </a:solidFill>
                <a:latin typeface="Verdana"/>
                <a:cs typeface="Verdana"/>
              </a:rPr>
              <a:t>J</a:t>
            </a:r>
            <a:r>
              <a:rPr sz="1800" spc="-15" dirty="0">
                <a:solidFill>
                  <a:srgbClr val="FFFFFF"/>
                </a:solidFill>
                <a:latin typeface="Verdana"/>
                <a:cs typeface="Verdana"/>
              </a:rPr>
              <a:t>o</a:t>
            </a:r>
            <a:r>
              <a:rPr sz="1800" spc="-5" dirty="0">
                <a:solidFill>
                  <a:srgbClr val="FFFFFF"/>
                </a:solidFill>
                <a:latin typeface="Verdana"/>
                <a:cs typeface="Verdana"/>
              </a:rPr>
              <a:t>i</a:t>
            </a:r>
            <a:r>
              <a:rPr sz="1800"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th</a:t>
            </a:r>
            <a:r>
              <a:rPr sz="1800" dirty="0">
                <a:solidFill>
                  <a:srgbClr val="FFFFFF"/>
                </a:solidFill>
                <a:latin typeface="Verdana"/>
                <a:cs typeface="Verdana"/>
              </a:rPr>
              <a:t>e</a:t>
            </a:r>
            <a:endParaRPr sz="1800">
              <a:latin typeface="Verdana"/>
              <a:cs typeface="Verdana"/>
            </a:endParaRPr>
          </a:p>
          <a:p>
            <a:pPr algn="ctr">
              <a:lnSpc>
                <a:spcPct val="100000"/>
              </a:lnSpc>
              <a:spcBef>
                <a:spcPts val="35"/>
              </a:spcBef>
            </a:pP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45"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des</a:t>
            </a:r>
            <a:endParaRPr sz="1800">
              <a:latin typeface="Verdana"/>
              <a:cs typeface="Verdana"/>
            </a:endParaRPr>
          </a:p>
        </p:txBody>
      </p:sp>
      <p:sp>
        <p:nvSpPr>
          <p:cNvPr id="11" name="object 11"/>
          <p:cNvSpPr/>
          <p:nvPr/>
        </p:nvSpPr>
        <p:spPr>
          <a:xfrm>
            <a:off x="2531364" y="3500628"/>
            <a:ext cx="2234184" cy="928116"/>
          </a:xfrm>
          <a:prstGeom prst="rect">
            <a:avLst/>
          </a:prstGeom>
          <a:blipFill>
            <a:blip r:embed="rId4" cstate="print"/>
            <a:stretch>
              <a:fillRect/>
            </a:stretch>
          </a:blipFill>
        </p:spPr>
        <p:txBody>
          <a:bodyPr wrap="square" lIns="0" tIns="0" rIns="0" bIns="0" rtlCol="0"/>
          <a:lstStyle/>
          <a:p>
            <a:endParaRPr/>
          </a:p>
        </p:txBody>
      </p:sp>
      <p:sp>
        <p:nvSpPr>
          <p:cNvPr id="12" name="object 12"/>
          <p:cNvSpPr txBox="1"/>
          <p:nvPr/>
        </p:nvSpPr>
        <p:spPr>
          <a:xfrm>
            <a:off x="2610611" y="3579876"/>
            <a:ext cx="1967864" cy="661670"/>
          </a:xfrm>
          <a:prstGeom prst="rect">
            <a:avLst/>
          </a:prstGeom>
          <a:solidFill>
            <a:srgbClr val="379EAD"/>
          </a:solidFill>
          <a:ln w="12192">
            <a:solidFill>
              <a:srgbClr val="151515"/>
            </a:solidFill>
          </a:ln>
        </p:spPr>
        <p:txBody>
          <a:bodyPr vert="horz" wrap="square" lIns="0" tIns="0" rIns="0" bIns="0" rtlCol="0">
            <a:spAutoFit/>
          </a:bodyPr>
          <a:lstStyle/>
          <a:p>
            <a:pPr marL="260350" marR="113664" indent="-166370">
              <a:lnSpc>
                <a:spcPct val="101699"/>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a:t>
            </a:r>
            <a:r>
              <a:rPr sz="1800" spc="-25" dirty="0">
                <a:solidFill>
                  <a:srgbClr val="FFFFFF"/>
                </a:solidFill>
                <a:latin typeface="Verdana"/>
                <a:cs typeface="Verdana"/>
              </a:rPr>
              <a:t> o</a:t>
            </a:r>
            <a:r>
              <a:rPr sz="1800" spc="-10" dirty="0">
                <a:solidFill>
                  <a:srgbClr val="FFFFFF"/>
                </a:solidFill>
                <a:latin typeface="Verdana"/>
                <a:cs typeface="Verdana"/>
              </a:rPr>
              <a:t>f </a:t>
            </a:r>
            <a:r>
              <a:rPr sz="1800" spc="-35" dirty="0">
                <a:solidFill>
                  <a:srgbClr val="FFFFFF"/>
                </a:solidFill>
                <a:latin typeface="Verdana"/>
                <a:cs typeface="Verdana"/>
              </a:rPr>
              <a:t>e</a:t>
            </a:r>
            <a:r>
              <a:rPr sz="1800" spc="-25" dirty="0">
                <a:solidFill>
                  <a:srgbClr val="FFFFFF"/>
                </a:solidFill>
                <a:latin typeface="Verdana"/>
                <a:cs typeface="Verdana"/>
              </a:rPr>
              <a:t>ac</a:t>
            </a:r>
            <a:r>
              <a:rPr sz="1800" spc="-15" dirty="0">
                <a:solidFill>
                  <a:srgbClr val="FFFFFF"/>
                </a:solidFill>
                <a:latin typeface="Verdana"/>
                <a:cs typeface="Verdana"/>
              </a:rPr>
              <a:t>h</a:t>
            </a:r>
            <a:r>
              <a:rPr sz="1800" spc="-20" dirty="0">
                <a:solidFill>
                  <a:srgbClr val="FFFFFF"/>
                </a:solidFill>
                <a:latin typeface="Verdana"/>
                <a:cs typeface="Verdana"/>
              </a:rPr>
              <a:t> </a:t>
            </a:r>
            <a:r>
              <a:rPr sz="1800" dirty="0">
                <a:solidFill>
                  <a:srgbClr val="FFFFFF"/>
                </a:solidFill>
                <a:latin typeface="Verdana"/>
                <a:cs typeface="Verdana"/>
              </a:rPr>
              <a:t>s</a:t>
            </a:r>
            <a:r>
              <a:rPr sz="1800" spc="5" dirty="0">
                <a:solidFill>
                  <a:srgbClr val="FFFFFF"/>
                </a:solidFill>
                <a:latin typeface="Verdana"/>
                <a:cs typeface="Verdana"/>
              </a:rPr>
              <a:t>l</a:t>
            </a:r>
            <a:r>
              <a:rPr sz="1800" spc="10" dirty="0">
                <a:solidFill>
                  <a:srgbClr val="FFFFFF"/>
                </a:solidFill>
                <a:latin typeface="Verdana"/>
                <a:cs typeface="Verdana"/>
              </a:rPr>
              <a:t>i</a:t>
            </a:r>
            <a:r>
              <a:rPr sz="1800" spc="-25" dirty="0">
                <a:solidFill>
                  <a:srgbClr val="FFFFFF"/>
                </a:solidFill>
                <a:latin typeface="Verdana"/>
                <a:cs typeface="Verdana"/>
              </a:rPr>
              <a:t>ce</a:t>
            </a:r>
            <a:endParaRPr sz="1800">
              <a:latin typeface="Verdana"/>
              <a:cs typeface="Verdan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latin typeface="Verdana"/>
                <a:cs typeface="Verdana"/>
              </a:rPr>
              <a:t>“</a:t>
            </a:r>
            <a:r>
              <a:rPr sz="2400" spc="-5" dirty="0">
                <a:latin typeface="Verdana"/>
                <a:cs typeface="Verdana"/>
              </a:rPr>
              <a:t>H</a:t>
            </a:r>
            <a:r>
              <a:rPr sz="2400" spc="-20" dirty="0">
                <a:latin typeface="Verdana"/>
                <a:cs typeface="Verdana"/>
              </a:rPr>
              <a:t>o</a:t>
            </a:r>
            <a:r>
              <a:rPr sz="2400" dirty="0">
                <a:latin typeface="Verdana"/>
                <a:cs typeface="Verdana"/>
              </a:rPr>
              <a:t>w”</a:t>
            </a:r>
            <a:r>
              <a:rPr sz="2400" spc="-35" dirty="0">
                <a:latin typeface="Verdana"/>
                <a:cs typeface="Verdana"/>
              </a:rPr>
              <a:t> </a:t>
            </a:r>
            <a:r>
              <a:rPr sz="2400" spc="-15" dirty="0"/>
              <a:t>l</a:t>
            </a:r>
            <a:r>
              <a:rPr sz="2400" spc="-35" dirty="0"/>
              <a:t>o</a:t>
            </a:r>
            <a:r>
              <a:rPr sz="2400" dirty="0"/>
              <a:t>g</a:t>
            </a:r>
            <a:r>
              <a:rPr sz="2400" spc="-15" dirty="0"/>
              <a:t>ic</a:t>
            </a:r>
            <a:r>
              <a:rPr sz="2400" spc="15" dirty="0"/>
              <a:t> </a:t>
            </a:r>
            <a:r>
              <a:rPr sz="2400" spc="-10" dirty="0"/>
              <a:t>t</a:t>
            </a:r>
            <a:r>
              <a:rPr sz="2400" spc="-35" dirty="0"/>
              <a:t>r</a:t>
            </a:r>
            <a:r>
              <a:rPr sz="2400" spc="-30" dirty="0"/>
              <a:t>ee</a:t>
            </a:r>
            <a:r>
              <a:rPr sz="2400" spc="-15" dirty="0"/>
              <a:t>s</a:t>
            </a:r>
            <a:r>
              <a:rPr sz="2400" spc="-20" dirty="0"/>
              <a:t> </a:t>
            </a:r>
            <a:r>
              <a:rPr sz="2400" spc="-30" dirty="0"/>
              <a:t>e</a:t>
            </a:r>
            <a:r>
              <a:rPr sz="2400" spc="-35" dirty="0"/>
              <a:t>x</a:t>
            </a:r>
            <a:r>
              <a:rPr sz="2400" spc="-20" dirty="0"/>
              <a:t>p</a:t>
            </a:r>
            <a:r>
              <a:rPr sz="2400" spc="-35" dirty="0"/>
              <a:t>r</a:t>
            </a:r>
            <a:r>
              <a:rPr sz="2400" spc="-30" dirty="0"/>
              <a:t>es</a:t>
            </a:r>
            <a:r>
              <a:rPr sz="2400" spc="-15" dirty="0"/>
              <a:t>s</a:t>
            </a:r>
            <a:r>
              <a:rPr sz="2400" spc="-20" dirty="0"/>
              <a:t> </a:t>
            </a:r>
            <a:r>
              <a:rPr sz="2400" spc="-35" dirty="0"/>
              <a:t>fo</a:t>
            </a:r>
            <a:r>
              <a:rPr sz="2400" spc="-30" dirty="0"/>
              <a:t>u</a:t>
            </a:r>
            <a:r>
              <a:rPr sz="2400" spc="-15" dirty="0"/>
              <a:t>r</a:t>
            </a:r>
            <a:r>
              <a:rPr sz="2400" dirty="0"/>
              <a:t> </a:t>
            </a:r>
            <a:r>
              <a:rPr sz="2400" spc="-20" dirty="0"/>
              <a:t>p</a:t>
            </a:r>
            <a:r>
              <a:rPr sz="2400" spc="-35" dirty="0"/>
              <a:t>r</a:t>
            </a:r>
            <a:r>
              <a:rPr sz="2400" spc="-15" dirty="0"/>
              <a:t>i</a:t>
            </a:r>
            <a:r>
              <a:rPr sz="2400" spc="-40" dirty="0"/>
              <a:t>n</a:t>
            </a:r>
            <a:r>
              <a:rPr sz="2400" spc="-5" dirty="0"/>
              <a:t>c</a:t>
            </a:r>
            <a:r>
              <a:rPr sz="2400" spc="-15" dirty="0"/>
              <a:t>i</a:t>
            </a:r>
            <a:r>
              <a:rPr sz="2400" spc="5" dirty="0"/>
              <a:t>p</a:t>
            </a:r>
            <a:r>
              <a:rPr sz="2400" spc="-15" dirty="0"/>
              <a:t>l</a:t>
            </a:r>
            <a:r>
              <a:rPr sz="2400" spc="-30" dirty="0"/>
              <a:t>es</a:t>
            </a:r>
            <a:endParaRPr sz="2400">
              <a:latin typeface="Verdana"/>
              <a:cs typeface="Verdana"/>
            </a:endParaRPr>
          </a:p>
        </p:txBody>
      </p:sp>
      <p:sp>
        <p:nvSpPr>
          <p:cNvPr id="3" name="object 3"/>
          <p:cNvSpPr/>
          <p:nvPr/>
        </p:nvSpPr>
        <p:spPr>
          <a:xfrm>
            <a:off x="3568446" y="2957322"/>
            <a:ext cx="998219" cy="596265"/>
          </a:xfrm>
          <a:custGeom>
            <a:avLst/>
            <a:gdLst/>
            <a:ahLst/>
            <a:cxnLst/>
            <a:rect l="l" t="t" r="r" b="b"/>
            <a:pathLst>
              <a:path w="998220" h="596264">
                <a:moveTo>
                  <a:pt x="997965" y="0"/>
                </a:moveTo>
                <a:lnTo>
                  <a:pt x="0" y="595883"/>
                </a:lnTo>
              </a:path>
            </a:pathLst>
          </a:custGeom>
          <a:ln w="25908">
            <a:solidFill>
              <a:srgbClr val="9A1A0E"/>
            </a:solidFill>
          </a:ln>
        </p:spPr>
        <p:txBody>
          <a:bodyPr wrap="square" lIns="0" tIns="0" rIns="0" bIns="0" rtlCol="0"/>
          <a:lstStyle/>
          <a:p>
            <a:endParaRPr/>
          </a:p>
        </p:txBody>
      </p:sp>
      <p:sp>
        <p:nvSpPr>
          <p:cNvPr id="4" name="object 4"/>
          <p:cNvSpPr/>
          <p:nvPr/>
        </p:nvSpPr>
        <p:spPr>
          <a:xfrm>
            <a:off x="4578858" y="2957322"/>
            <a:ext cx="996950" cy="588010"/>
          </a:xfrm>
          <a:custGeom>
            <a:avLst/>
            <a:gdLst/>
            <a:ahLst/>
            <a:cxnLst/>
            <a:rect l="l" t="t" r="r" b="b"/>
            <a:pathLst>
              <a:path w="996950" h="588010">
                <a:moveTo>
                  <a:pt x="0" y="0"/>
                </a:moveTo>
                <a:lnTo>
                  <a:pt x="996441" y="587882"/>
                </a:lnTo>
              </a:path>
            </a:pathLst>
          </a:custGeom>
          <a:ln w="25908">
            <a:solidFill>
              <a:srgbClr val="9A1A0E"/>
            </a:solidFill>
          </a:ln>
        </p:spPr>
        <p:txBody>
          <a:bodyPr wrap="square" lIns="0" tIns="0" rIns="0" bIns="0" rtlCol="0"/>
          <a:lstStyle/>
          <a:p>
            <a:endParaRPr/>
          </a:p>
        </p:txBody>
      </p:sp>
      <p:sp>
        <p:nvSpPr>
          <p:cNvPr id="5" name="object 5"/>
          <p:cNvSpPr txBox="1"/>
          <p:nvPr/>
        </p:nvSpPr>
        <p:spPr>
          <a:xfrm>
            <a:off x="3327272" y="3028534"/>
            <a:ext cx="786130" cy="228600"/>
          </a:xfrm>
          <a:prstGeom prst="rect">
            <a:avLst/>
          </a:prstGeom>
        </p:spPr>
        <p:txBody>
          <a:bodyPr vert="horz" wrap="square" lIns="0" tIns="0" rIns="0" bIns="0" rtlCol="0">
            <a:spAutoFit/>
          </a:bodyPr>
          <a:lstStyle/>
          <a:p>
            <a:pPr marL="12700">
              <a:lnSpc>
                <a:spcPct val="100000"/>
              </a:lnSpc>
            </a:pPr>
            <a:r>
              <a:rPr sz="1600" b="1" spc="-15" dirty="0">
                <a:solidFill>
                  <a:srgbClr val="9A1A0E"/>
                </a:solidFill>
                <a:latin typeface="Verdana"/>
                <a:cs typeface="Verdana"/>
              </a:rPr>
              <a:t>(</a:t>
            </a:r>
            <a:r>
              <a:rPr sz="1400" b="1" spc="-10" dirty="0">
                <a:solidFill>
                  <a:srgbClr val="9A1A0E"/>
                </a:solidFill>
                <a:latin typeface="Verdana"/>
                <a:cs typeface="Verdana"/>
              </a:rPr>
              <a:t>H</a:t>
            </a:r>
            <a:r>
              <a:rPr sz="1400" b="1" spc="-20" dirty="0">
                <a:solidFill>
                  <a:srgbClr val="9A1A0E"/>
                </a:solidFill>
                <a:latin typeface="Verdana"/>
                <a:cs typeface="Verdana"/>
              </a:rPr>
              <a:t>o</a:t>
            </a:r>
            <a:r>
              <a:rPr sz="1400" b="1" dirty="0">
                <a:solidFill>
                  <a:srgbClr val="9A1A0E"/>
                </a:solidFill>
                <a:latin typeface="Verdana"/>
                <a:cs typeface="Verdana"/>
              </a:rPr>
              <a:t>w</a:t>
            </a:r>
            <a:r>
              <a:rPr sz="1400" b="1" spc="-5" dirty="0">
                <a:solidFill>
                  <a:srgbClr val="9A1A0E"/>
                </a:solidFill>
                <a:latin typeface="Verdana"/>
                <a:cs typeface="Verdana"/>
              </a:rPr>
              <a:t>?</a:t>
            </a:r>
            <a:r>
              <a:rPr sz="1400" b="1" dirty="0">
                <a:solidFill>
                  <a:srgbClr val="9A1A0E"/>
                </a:solidFill>
                <a:latin typeface="Verdana"/>
                <a:cs typeface="Verdana"/>
              </a:rPr>
              <a:t>)</a:t>
            </a:r>
            <a:endParaRPr sz="1400">
              <a:latin typeface="Verdana"/>
              <a:cs typeface="Verdana"/>
            </a:endParaRPr>
          </a:p>
        </p:txBody>
      </p:sp>
      <p:sp>
        <p:nvSpPr>
          <p:cNvPr id="6" name="object 6"/>
          <p:cNvSpPr/>
          <p:nvPr/>
        </p:nvSpPr>
        <p:spPr>
          <a:xfrm>
            <a:off x="1613153" y="3403853"/>
            <a:ext cx="5919470" cy="1004569"/>
          </a:xfrm>
          <a:custGeom>
            <a:avLst/>
            <a:gdLst/>
            <a:ahLst/>
            <a:cxnLst/>
            <a:rect l="l" t="t" r="r" b="b"/>
            <a:pathLst>
              <a:path w="5919470" h="1004570">
                <a:moveTo>
                  <a:pt x="5052314" y="147066"/>
                </a:moveTo>
                <a:lnTo>
                  <a:pt x="5217033" y="177419"/>
                </a:lnTo>
                <a:lnTo>
                  <a:pt x="5364480" y="209296"/>
                </a:lnTo>
                <a:lnTo>
                  <a:pt x="5494401" y="242697"/>
                </a:lnTo>
                <a:lnTo>
                  <a:pt x="5607177" y="277368"/>
                </a:lnTo>
                <a:lnTo>
                  <a:pt x="5702554" y="313182"/>
                </a:lnTo>
                <a:lnTo>
                  <a:pt x="5780532" y="349885"/>
                </a:lnTo>
                <a:lnTo>
                  <a:pt x="5841238" y="387350"/>
                </a:lnTo>
                <a:lnTo>
                  <a:pt x="5884545" y="425323"/>
                </a:lnTo>
                <a:lnTo>
                  <a:pt x="5910580" y="463677"/>
                </a:lnTo>
                <a:lnTo>
                  <a:pt x="5919216" y="502158"/>
                </a:lnTo>
                <a:lnTo>
                  <a:pt x="5910580" y="540639"/>
                </a:lnTo>
                <a:lnTo>
                  <a:pt x="5884545" y="578993"/>
                </a:lnTo>
                <a:lnTo>
                  <a:pt x="5841238" y="616966"/>
                </a:lnTo>
                <a:lnTo>
                  <a:pt x="5780532" y="654431"/>
                </a:lnTo>
                <a:lnTo>
                  <a:pt x="5702554" y="691134"/>
                </a:lnTo>
                <a:lnTo>
                  <a:pt x="5607177" y="726948"/>
                </a:lnTo>
                <a:lnTo>
                  <a:pt x="5494401" y="761619"/>
                </a:lnTo>
                <a:lnTo>
                  <a:pt x="5364480" y="795020"/>
                </a:lnTo>
                <a:lnTo>
                  <a:pt x="5217033" y="826897"/>
                </a:lnTo>
                <a:lnTo>
                  <a:pt x="5052314" y="857250"/>
                </a:lnTo>
                <a:lnTo>
                  <a:pt x="4873752" y="885190"/>
                </a:lnTo>
                <a:lnTo>
                  <a:pt x="4685538" y="910209"/>
                </a:lnTo>
                <a:lnTo>
                  <a:pt x="4488688" y="932307"/>
                </a:lnTo>
                <a:lnTo>
                  <a:pt x="4284218" y="951357"/>
                </a:lnTo>
                <a:lnTo>
                  <a:pt x="4073271" y="967486"/>
                </a:lnTo>
                <a:lnTo>
                  <a:pt x="3856990" y="980821"/>
                </a:lnTo>
                <a:lnTo>
                  <a:pt x="3636391" y="991108"/>
                </a:lnTo>
                <a:lnTo>
                  <a:pt x="3412617" y="998474"/>
                </a:lnTo>
                <a:lnTo>
                  <a:pt x="3186684" y="1002792"/>
                </a:lnTo>
                <a:lnTo>
                  <a:pt x="2959608" y="1004316"/>
                </a:lnTo>
                <a:lnTo>
                  <a:pt x="2732532" y="1002792"/>
                </a:lnTo>
                <a:lnTo>
                  <a:pt x="2506599" y="998474"/>
                </a:lnTo>
                <a:lnTo>
                  <a:pt x="2282825" y="991108"/>
                </a:lnTo>
                <a:lnTo>
                  <a:pt x="2062226" y="980821"/>
                </a:lnTo>
                <a:lnTo>
                  <a:pt x="1845945" y="967486"/>
                </a:lnTo>
                <a:lnTo>
                  <a:pt x="1634998" y="951357"/>
                </a:lnTo>
                <a:lnTo>
                  <a:pt x="1430528" y="932307"/>
                </a:lnTo>
                <a:lnTo>
                  <a:pt x="1233678" y="910209"/>
                </a:lnTo>
                <a:lnTo>
                  <a:pt x="1045464" y="885190"/>
                </a:lnTo>
                <a:lnTo>
                  <a:pt x="866902" y="857250"/>
                </a:lnTo>
                <a:lnTo>
                  <a:pt x="702183" y="826897"/>
                </a:lnTo>
                <a:lnTo>
                  <a:pt x="554735" y="795020"/>
                </a:lnTo>
                <a:lnTo>
                  <a:pt x="424815" y="761619"/>
                </a:lnTo>
                <a:lnTo>
                  <a:pt x="312039" y="726948"/>
                </a:lnTo>
                <a:lnTo>
                  <a:pt x="216662" y="691134"/>
                </a:lnTo>
                <a:lnTo>
                  <a:pt x="138684" y="654431"/>
                </a:lnTo>
                <a:lnTo>
                  <a:pt x="77978" y="616966"/>
                </a:lnTo>
                <a:lnTo>
                  <a:pt x="34671" y="578993"/>
                </a:lnTo>
                <a:lnTo>
                  <a:pt x="8636" y="540639"/>
                </a:lnTo>
                <a:lnTo>
                  <a:pt x="0" y="502158"/>
                </a:lnTo>
                <a:lnTo>
                  <a:pt x="8636" y="463677"/>
                </a:lnTo>
                <a:lnTo>
                  <a:pt x="34671" y="425323"/>
                </a:lnTo>
                <a:lnTo>
                  <a:pt x="77978" y="387350"/>
                </a:lnTo>
                <a:lnTo>
                  <a:pt x="138684" y="349885"/>
                </a:lnTo>
                <a:lnTo>
                  <a:pt x="216662" y="313182"/>
                </a:lnTo>
                <a:lnTo>
                  <a:pt x="312039" y="277368"/>
                </a:lnTo>
                <a:lnTo>
                  <a:pt x="424815" y="242697"/>
                </a:lnTo>
                <a:lnTo>
                  <a:pt x="554735" y="209296"/>
                </a:lnTo>
                <a:lnTo>
                  <a:pt x="702183" y="177419"/>
                </a:lnTo>
                <a:lnTo>
                  <a:pt x="866902" y="147066"/>
                </a:lnTo>
                <a:lnTo>
                  <a:pt x="1045464" y="119125"/>
                </a:lnTo>
                <a:lnTo>
                  <a:pt x="1233678" y="94107"/>
                </a:lnTo>
                <a:lnTo>
                  <a:pt x="1430528" y="72009"/>
                </a:lnTo>
                <a:lnTo>
                  <a:pt x="1634998" y="52959"/>
                </a:lnTo>
                <a:lnTo>
                  <a:pt x="1845945" y="36830"/>
                </a:lnTo>
                <a:lnTo>
                  <a:pt x="2062226" y="23495"/>
                </a:lnTo>
                <a:lnTo>
                  <a:pt x="2282825" y="13208"/>
                </a:lnTo>
                <a:lnTo>
                  <a:pt x="2506599" y="5842"/>
                </a:lnTo>
                <a:lnTo>
                  <a:pt x="2732532" y="1524"/>
                </a:lnTo>
                <a:lnTo>
                  <a:pt x="2959608" y="0"/>
                </a:lnTo>
                <a:lnTo>
                  <a:pt x="3186684" y="1524"/>
                </a:lnTo>
                <a:lnTo>
                  <a:pt x="3412617" y="5842"/>
                </a:lnTo>
                <a:lnTo>
                  <a:pt x="3636391" y="13208"/>
                </a:lnTo>
                <a:lnTo>
                  <a:pt x="3856990" y="23495"/>
                </a:lnTo>
                <a:lnTo>
                  <a:pt x="4073271" y="36830"/>
                </a:lnTo>
                <a:lnTo>
                  <a:pt x="4284218" y="52959"/>
                </a:lnTo>
                <a:lnTo>
                  <a:pt x="4488688" y="72009"/>
                </a:lnTo>
                <a:lnTo>
                  <a:pt x="4685538" y="94107"/>
                </a:lnTo>
                <a:lnTo>
                  <a:pt x="4873752" y="119125"/>
                </a:lnTo>
                <a:lnTo>
                  <a:pt x="5052314" y="147066"/>
                </a:lnTo>
              </a:path>
            </a:pathLst>
          </a:custGeom>
          <a:ln w="25908">
            <a:solidFill>
              <a:srgbClr val="151515"/>
            </a:solidFill>
          </a:ln>
        </p:spPr>
        <p:txBody>
          <a:bodyPr wrap="square" lIns="0" tIns="0" rIns="0" bIns="0" rtlCol="0"/>
          <a:lstStyle/>
          <a:p>
            <a:endParaRPr/>
          </a:p>
        </p:txBody>
      </p:sp>
      <p:sp>
        <p:nvSpPr>
          <p:cNvPr id="7" name="object 7"/>
          <p:cNvSpPr/>
          <p:nvPr/>
        </p:nvSpPr>
        <p:spPr>
          <a:xfrm>
            <a:off x="5754623" y="4340352"/>
            <a:ext cx="2863596" cy="1565148"/>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5833871" y="4419600"/>
            <a:ext cx="2597150" cy="1298575"/>
          </a:xfrm>
          <a:prstGeom prst="rect">
            <a:avLst/>
          </a:prstGeom>
          <a:solidFill>
            <a:srgbClr val="00669C"/>
          </a:solidFill>
          <a:ln w="12192">
            <a:solidFill>
              <a:srgbClr val="151515"/>
            </a:solidFill>
          </a:ln>
        </p:spPr>
        <p:txBody>
          <a:bodyPr vert="horz" wrap="square" lIns="0" tIns="0" rIns="0" bIns="0" rtlCol="0">
            <a:spAutoFit/>
          </a:bodyPr>
          <a:lstStyle/>
          <a:p>
            <a:pPr marL="97155" marR="83185" indent="76200" algn="just">
              <a:lnSpc>
                <a:spcPct val="101899"/>
              </a:lnSpc>
            </a:pPr>
            <a:r>
              <a:rPr sz="1800" spc="-30" dirty="0">
                <a:solidFill>
                  <a:srgbClr val="FFFFFF"/>
                </a:solidFill>
                <a:latin typeface="Verdana"/>
                <a:cs typeface="Verdana"/>
              </a:rPr>
              <a:t>4</a:t>
            </a:r>
            <a:r>
              <a:rPr sz="1800" spc="-10" dirty="0">
                <a:solidFill>
                  <a:srgbClr val="FFFFFF"/>
                </a:solidFill>
                <a:latin typeface="Verdana"/>
                <a:cs typeface="Verdana"/>
              </a:rPr>
              <a:t>.</a:t>
            </a:r>
            <a:r>
              <a:rPr sz="1800" spc="305" dirty="0">
                <a:solidFill>
                  <a:srgbClr val="FFFFFF"/>
                </a:solidFill>
                <a:latin typeface="Verdana"/>
                <a:cs typeface="Verdana"/>
              </a:rPr>
              <a:t> </a:t>
            </a:r>
            <a:r>
              <a:rPr sz="1800" spc="-15" dirty="0">
                <a:solidFill>
                  <a:srgbClr val="FFFFFF"/>
                </a:solidFill>
                <a:latin typeface="Verdana"/>
                <a:cs typeface="Verdana"/>
              </a:rPr>
              <a:t>A</a:t>
            </a:r>
            <a:r>
              <a:rPr sz="1800" spc="295" dirty="0">
                <a:solidFill>
                  <a:srgbClr val="FFFFFF"/>
                </a:solidFill>
                <a:latin typeface="Verdana"/>
                <a:cs typeface="Verdana"/>
              </a:rPr>
              <a:t> </a:t>
            </a:r>
            <a:r>
              <a:rPr sz="1800" spc="-20" dirty="0">
                <a:solidFill>
                  <a:srgbClr val="FFFFFF"/>
                </a:solidFill>
                <a:latin typeface="Verdana"/>
                <a:cs typeface="Verdana"/>
              </a:rPr>
              <a:t>g</a:t>
            </a:r>
            <a:r>
              <a:rPr sz="1800" spc="-35" dirty="0">
                <a:solidFill>
                  <a:srgbClr val="FFFFFF"/>
                </a:solidFill>
                <a:latin typeface="Verdana"/>
                <a:cs typeface="Verdana"/>
              </a:rPr>
              <a:t>r</a:t>
            </a:r>
            <a:r>
              <a:rPr sz="1800" spc="-30" dirty="0">
                <a:solidFill>
                  <a:srgbClr val="FFFFFF"/>
                </a:solidFill>
                <a:latin typeface="Verdana"/>
                <a:cs typeface="Verdana"/>
              </a:rPr>
              <a:t>o</a:t>
            </a:r>
            <a:r>
              <a:rPr sz="1800" spc="-25" dirty="0">
                <a:solidFill>
                  <a:srgbClr val="FFFFFF"/>
                </a:solidFill>
                <a:latin typeface="Verdana"/>
                <a:cs typeface="Verdana"/>
              </a:rPr>
              <a:t>u</a:t>
            </a:r>
            <a:r>
              <a:rPr sz="1800" spc="-10" dirty="0">
                <a:solidFill>
                  <a:srgbClr val="FFFFFF"/>
                </a:solidFill>
                <a:latin typeface="Verdana"/>
                <a:cs typeface="Verdana"/>
              </a:rPr>
              <a:t>p</a:t>
            </a:r>
            <a:r>
              <a:rPr sz="1800" spc="10" dirty="0">
                <a:solidFill>
                  <a:srgbClr val="FFFFFF"/>
                </a:solidFill>
                <a:latin typeface="Verdana"/>
                <a:cs typeface="Verdana"/>
              </a:rPr>
              <a:t>i</a:t>
            </a:r>
            <a:r>
              <a:rPr sz="1800" spc="-40" dirty="0">
                <a:solidFill>
                  <a:srgbClr val="FFFFFF"/>
                </a:solidFill>
                <a:latin typeface="Verdana"/>
                <a:cs typeface="Verdana"/>
              </a:rPr>
              <a:t>n</a:t>
            </a:r>
            <a:r>
              <a:rPr sz="1800" dirty="0">
                <a:solidFill>
                  <a:srgbClr val="FFFFFF"/>
                </a:solidFill>
                <a:latin typeface="Verdana"/>
                <a:cs typeface="Verdana"/>
              </a:rPr>
              <a:t>g</a:t>
            </a:r>
            <a:r>
              <a:rPr sz="1800" spc="305" dirty="0">
                <a:solidFill>
                  <a:srgbClr val="FFFFFF"/>
                </a:solidFill>
                <a:latin typeface="Verdana"/>
                <a:cs typeface="Verdana"/>
              </a:rPr>
              <a:t> </a:t>
            </a:r>
            <a:r>
              <a:rPr sz="1800" spc="-35" dirty="0">
                <a:solidFill>
                  <a:srgbClr val="FFFFFF"/>
                </a:solidFill>
                <a:latin typeface="Verdana"/>
                <a:cs typeface="Verdana"/>
              </a:rPr>
              <a:t>m</a:t>
            </a:r>
            <a:r>
              <a:rPr sz="1800" spc="-25" dirty="0">
                <a:solidFill>
                  <a:srgbClr val="FFFFFF"/>
                </a:solidFill>
                <a:latin typeface="Verdana"/>
                <a:cs typeface="Verdana"/>
              </a:rPr>
              <a:t>u</a:t>
            </a:r>
            <a:r>
              <a:rPr sz="1800" spc="-5" dirty="0">
                <a:solidFill>
                  <a:srgbClr val="FFFFFF"/>
                </a:solidFill>
                <a:latin typeface="Verdana"/>
                <a:cs typeface="Verdana"/>
              </a:rPr>
              <a:t>st </a:t>
            </a:r>
            <a:r>
              <a:rPr sz="1800" spc="-35" dirty="0">
                <a:solidFill>
                  <a:srgbClr val="FFFFFF"/>
                </a:solidFill>
                <a:latin typeface="Verdana"/>
                <a:cs typeface="Verdana"/>
              </a:rPr>
              <a:t>b</a:t>
            </a:r>
            <a:r>
              <a:rPr sz="1800" spc="-15" dirty="0">
                <a:solidFill>
                  <a:srgbClr val="FFFFFF"/>
                </a:solidFill>
                <a:latin typeface="Verdana"/>
                <a:cs typeface="Verdana"/>
              </a:rPr>
              <a:t>e</a:t>
            </a:r>
            <a:r>
              <a:rPr sz="1800" dirty="0">
                <a:solidFill>
                  <a:srgbClr val="FFFFFF"/>
                </a:solidFill>
                <a:latin typeface="Verdana"/>
                <a:cs typeface="Verdana"/>
              </a:rPr>
              <a:t> </a:t>
            </a:r>
            <a:r>
              <a:rPr sz="1800" spc="254" dirty="0">
                <a:solidFill>
                  <a:srgbClr val="FFFFFF"/>
                </a:solidFill>
                <a:latin typeface="Verdana"/>
                <a:cs typeface="Verdana"/>
              </a:rPr>
              <a:t> </a:t>
            </a:r>
            <a:r>
              <a:rPr sz="1800" spc="-50" dirty="0">
                <a:solidFill>
                  <a:srgbClr val="FFFFFF"/>
                </a:solidFill>
                <a:latin typeface="Verdana"/>
                <a:cs typeface="Verdana"/>
              </a:rPr>
              <a:t>M</a:t>
            </a:r>
            <a:r>
              <a:rPr sz="1800" spc="-5" dirty="0">
                <a:solidFill>
                  <a:srgbClr val="FFFFFF"/>
                </a:solidFill>
                <a:latin typeface="Verdana"/>
                <a:cs typeface="Verdana"/>
              </a:rPr>
              <a:t>E</a:t>
            </a:r>
            <a:r>
              <a:rPr sz="1800" dirty="0">
                <a:solidFill>
                  <a:srgbClr val="FFFFFF"/>
                </a:solidFill>
                <a:latin typeface="Verdana"/>
                <a:cs typeface="Verdana"/>
              </a:rPr>
              <a:t>CE </a:t>
            </a:r>
            <a:r>
              <a:rPr sz="1800" spc="270" dirty="0">
                <a:solidFill>
                  <a:srgbClr val="FFFFFF"/>
                </a:solidFill>
                <a:latin typeface="Verdana"/>
                <a:cs typeface="Verdana"/>
              </a:rPr>
              <a:t> </a:t>
            </a:r>
            <a:r>
              <a:rPr sz="1800" spc="-15" dirty="0">
                <a:solidFill>
                  <a:srgbClr val="FFFFFF"/>
                </a:solidFill>
                <a:latin typeface="Verdana"/>
                <a:cs typeface="Verdana"/>
              </a:rPr>
              <a:t>(</a:t>
            </a:r>
            <a:r>
              <a:rPr sz="1800" u="heavy" spc="-45" dirty="0">
                <a:solidFill>
                  <a:srgbClr val="FFFFFF"/>
                </a:solidFill>
                <a:latin typeface="Verdana"/>
                <a:cs typeface="Verdana"/>
              </a:rPr>
              <a:t>m</a:t>
            </a:r>
            <a:r>
              <a:rPr sz="1800" spc="-30" dirty="0">
                <a:solidFill>
                  <a:srgbClr val="FFFFFF"/>
                </a:solidFill>
                <a:latin typeface="Verdana"/>
                <a:cs typeface="Verdana"/>
              </a:rPr>
              <a:t>u</a:t>
            </a:r>
            <a:r>
              <a:rPr sz="1800" spc="-15" dirty="0">
                <a:solidFill>
                  <a:srgbClr val="FFFFFF"/>
                </a:solidFill>
                <a:latin typeface="Verdana"/>
                <a:cs typeface="Verdana"/>
              </a:rPr>
              <a:t>t</a:t>
            </a:r>
            <a:r>
              <a:rPr sz="1800" spc="-30" dirty="0">
                <a:solidFill>
                  <a:srgbClr val="FFFFFF"/>
                </a:solidFill>
                <a:latin typeface="Verdana"/>
                <a:cs typeface="Verdana"/>
              </a:rPr>
              <a:t>u</a:t>
            </a:r>
            <a:r>
              <a:rPr sz="1800" spc="-45" dirty="0">
                <a:solidFill>
                  <a:srgbClr val="FFFFFF"/>
                </a:solidFill>
                <a:latin typeface="Verdana"/>
                <a:cs typeface="Verdana"/>
              </a:rPr>
              <a:t>a</a:t>
            </a:r>
            <a:r>
              <a:rPr sz="1800" spc="10" dirty="0">
                <a:solidFill>
                  <a:srgbClr val="FFFFFF"/>
                </a:solidFill>
                <a:latin typeface="Verdana"/>
                <a:cs typeface="Verdana"/>
              </a:rPr>
              <a:t>l</a:t>
            </a:r>
            <a:r>
              <a:rPr sz="1800" spc="-5" dirty="0">
                <a:solidFill>
                  <a:srgbClr val="FFFFFF"/>
                </a:solidFill>
                <a:latin typeface="Verdana"/>
                <a:cs typeface="Verdana"/>
              </a:rPr>
              <a:t>l</a:t>
            </a:r>
            <a:r>
              <a:rPr sz="1800" spc="-15" dirty="0">
                <a:solidFill>
                  <a:srgbClr val="FFFFFF"/>
                </a:solidFill>
                <a:latin typeface="Verdana"/>
                <a:cs typeface="Verdana"/>
              </a:rPr>
              <a:t>y</a:t>
            </a:r>
            <a:r>
              <a:rPr sz="1800" spc="-10" dirty="0">
                <a:solidFill>
                  <a:srgbClr val="FFFFFF"/>
                </a:solidFill>
                <a:latin typeface="Verdana"/>
                <a:cs typeface="Verdana"/>
              </a:rPr>
              <a:t> </a:t>
            </a:r>
            <a:r>
              <a:rPr sz="1800" u="heavy" spc="-35" dirty="0">
                <a:solidFill>
                  <a:srgbClr val="FFFFFF"/>
                </a:solidFill>
                <a:latin typeface="Verdana"/>
                <a:cs typeface="Verdana"/>
              </a:rPr>
              <a:t>e</a:t>
            </a:r>
            <a:r>
              <a:rPr sz="1800" spc="-60" dirty="0">
                <a:solidFill>
                  <a:srgbClr val="FFFFFF"/>
                </a:solidFill>
                <a:latin typeface="Verdana"/>
                <a:cs typeface="Verdana"/>
              </a:rPr>
              <a:t>x</a:t>
            </a:r>
            <a:r>
              <a:rPr sz="1800" spc="-5" dirty="0">
                <a:solidFill>
                  <a:srgbClr val="FFFFFF"/>
                </a:solidFill>
                <a:latin typeface="Verdana"/>
                <a:cs typeface="Verdana"/>
              </a:rPr>
              <a:t>c</a:t>
            </a:r>
            <a:r>
              <a:rPr sz="1800" spc="10" dirty="0">
                <a:solidFill>
                  <a:srgbClr val="FFFFFF"/>
                </a:solidFill>
                <a:latin typeface="Verdana"/>
                <a:cs typeface="Verdana"/>
              </a:rPr>
              <a:t>l</a:t>
            </a:r>
            <a:r>
              <a:rPr sz="1800" spc="-30" dirty="0">
                <a:solidFill>
                  <a:srgbClr val="FFFFFF"/>
                </a:solidFill>
                <a:latin typeface="Verdana"/>
                <a:cs typeface="Verdana"/>
              </a:rPr>
              <a:t>u</a:t>
            </a:r>
            <a:r>
              <a:rPr sz="1800" spc="-5" dirty="0">
                <a:solidFill>
                  <a:srgbClr val="FFFFFF"/>
                </a:solidFill>
                <a:latin typeface="Verdana"/>
                <a:cs typeface="Verdana"/>
              </a:rPr>
              <a:t>s</a:t>
            </a:r>
            <a:r>
              <a:rPr sz="1800" spc="10" dirty="0">
                <a:solidFill>
                  <a:srgbClr val="FFFFFF"/>
                </a:solidFill>
                <a:latin typeface="Verdana"/>
                <a:cs typeface="Verdana"/>
              </a:rPr>
              <a:t>i</a:t>
            </a:r>
            <a:r>
              <a:rPr sz="1800" spc="-65" dirty="0">
                <a:solidFill>
                  <a:srgbClr val="FFFFFF"/>
                </a:solidFill>
                <a:latin typeface="Verdana"/>
                <a:cs typeface="Verdana"/>
              </a:rPr>
              <a:t>v</a:t>
            </a:r>
            <a:r>
              <a:rPr sz="1800" spc="-15" dirty="0">
                <a:solidFill>
                  <a:srgbClr val="FFFFFF"/>
                </a:solidFill>
                <a:latin typeface="Verdana"/>
                <a:cs typeface="Verdana"/>
              </a:rPr>
              <a:t>e</a:t>
            </a:r>
            <a:r>
              <a:rPr sz="1800" spc="-40" dirty="0">
                <a:solidFill>
                  <a:srgbClr val="FFFFFF"/>
                </a:solidFill>
                <a:latin typeface="Verdana"/>
                <a:cs typeface="Verdana"/>
              </a:rPr>
              <a:t> </a:t>
            </a:r>
            <a:r>
              <a:rPr sz="1800" spc="-30" dirty="0">
                <a:solidFill>
                  <a:srgbClr val="FFFFFF"/>
                </a:solidFill>
                <a:latin typeface="Verdana"/>
                <a:cs typeface="Verdana"/>
              </a:rPr>
              <a:t>an</a:t>
            </a:r>
            <a:r>
              <a:rPr sz="1800" dirty="0">
                <a:solidFill>
                  <a:srgbClr val="FFFFFF"/>
                </a:solidFill>
                <a:latin typeface="Verdana"/>
                <a:cs typeface="Verdana"/>
              </a:rPr>
              <a:t>d</a:t>
            </a:r>
            <a:r>
              <a:rPr sz="1800" spc="-15" dirty="0">
                <a:solidFill>
                  <a:srgbClr val="FFFFFF"/>
                </a:solidFill>
                <a:latin typeface="Verdana"/>
                <a:cs typeface="Verdana"/>
              </a:rPr>
              <a:t> </a:t>
            </a:r>
            <a:r>
              <a:rPr sz="1800" u="heavy" spc="-25" dirty="0">
                <a:solidFill>
                  <a:srgbClr val="FFFFFF"/>
                </a:solidFill>
                <a:latin typeface="Verdana"/>
                <a:cs typeface="Verdana"/>
              </a:rPr>
              <a:t>c</a:t>
            </a:r>
            <a:r>
              <a:rPr sz="1800" dirty="0">
                <a:solidFill>
                  <a:srgbClr val="FFFFFF"/>
                </a:solidFill>
                <a:latin typeface="Verdana"/>
                <a:cs typeface="Verdana"/>
              </a:rPr>
              <a:t>o</a:t>
            </a:r>
            <a:r>
              <a:rPr sz="1800" spc="5" dirty="0">
                <a:solidFill>
                  <a:srgbClr val="FFFFFF"/>
                </a:solidFill>
                <a:latin typeface="Verdana"/>
                <a:cs typeface="Verdana"/>
              </a:rPr>
              <a:t>l</a:t>
            </a:r>
            <a:r>
              <a:rPr sz="1800" spc="10" dirty="0">
                <a:solidFill>
                  <a:srgbClr val="FFFFFF"/>
                </a:solidFill>
                <a:latin typeface="Verdana"/>
                <a:cs typeface="Verdana"/>
              </a:rPr>
              <a:t>l</a:t>
            </a:r>
            <a:r>
              <a:rPr sz="1800" spc="-35" dirty="0">
                <a:solidFill>
                  <a:srgbClr val="FFFFFF"/>
                </a:solidFill>
                <a:latin typeface="Verdana"/>
                <a:cs typeface="Verdana"/>
              </a:rPr>
              <a:t>e</a:t>
            </a:r>
            <a:r>
              <a:rPr sz="1800" spc="-60" dirty="0">
                <a:solidFill>
                  <a:srgbClr val="FFFFFF"/>
                </a:solidFill>
                <a:latin typeface="Verdana"/>
                <a:cs typeface="Verdana"/>
              </a:rPr>
              <a:t>c</a:t>
            </a:r>
            <a:r>
              <a:rPr sz="1800" dirty="0">
                <a:solidFill>
                  <a:srgbClr val="FFFFFF"/>
                </a:solidFill>
                <a:latin typeface="Verdana"/>
                <a:cs typeface="Verdana"/>
              </a:rPr>
              <a:t>-</a:t>
            </a:r>
            <a:endParaRPr sz="1800">
              <a:latin typeface="Verdana"/>
              <a:cs typeface="Verdana"/>
            </a:endParaRPr>
          </a:p>
          <a:p>
            <a:pPr marL="262255">
              <a:lnSpc>
                <a:spcPct val="100000"/>
              </a:lnSpc>
              <a:spcBef>
                <a:spcPts val="180"/>
              </a:spcBef>
            </a:pPr>
            <a:r>
              <a:rPr sz="1800" dirty="0">
                <a:solidFill>
                  <a:srgbClr val="FFFFFF"/>
                </a:solidFill>
                <a:latin typeface="Verdana"/>
                <a:cs typeface="Verdana"/>
              </a:rPr>
              <a:t>t</a:t>
            </a:r>
            <a:r>
              <a:rPr sz="1800" spc="10" dirty="0">
                <a:solidFill>
                  <a:srgbClr val="FFFFFF"/>
                </a:solidFill>
                <a:latin typeface="Verdana"/>
                <a:cs typeface="Verdana"/>
              </a:rPr>
              <a:t>i</a:t>
            </a:r>
            <a:r>
              <a:rPr sz="1800" spc="-50" dirty="0">
                <a:solidFill>
                  <a:srgbClr val="FFFFFF"/>
                </a:solidFill>
                <a:latin typeface="Verdana"/>
                <a:cs typeface="Verdana"/>
              </a:rPr>
              <a:t>v</a:t>
            </a:r>
            <a:r>
              <a:rPr sz="1800" spc="-20" dirty="0">
                <a:solidFill>
                  <a:srgbClr val="FFFFFF"/>
                </a:solidFill>
                <a:latin typeface="Verdana"/>
                <a:cs typeface="Verdana"/>
              </a:rPr>
              <a:t>e</a:t>
            </a:r>
            <a:r>
              <a:rPr sz="1800" spc="5" dirty="0">
                <a:solidFill>
                  <a:srgbClr val="FFFFFF"/>
                </a:solidFill>
                <a:latin typeface="Verdana"/>
                <a:cs typeface="Verdana"/>
              </a:rPr>
              <a:t>l</a:t>
            </a:r>
            <a:r>
              <a:rPr sz="1800" dirty="0">
                <a:solidFill>
                  <a:srgbClr val="FFFFFF"/>
                </a:solidFill>
                <a:latin typeface="Verdana"/>
                <a:cs typeface="Verdana"/>
              </a:rPr>
              <a:t>y</a:t>
            </a:r>
            <a:r>
              <a:rPr sz="1800" spc="-35" dirty="0">
                <a:solidFill>
                  <a:srgbClr val="FFFFFF"/>
                </a:solidFill>
                <a:latin typeface="Verdana"/>
                <a:cs typeface="Verdana"/>
              </a:rPr>
              <a:t> </a:t>
            </a:r>
            <a:r>
              <a:rPr sz="1800" u="heavy" spc="-20" dirty="0">
                <a:solidFill>
                  <a:srgbClr val="FFFFFF"/>
                </a:solidFill>
                <a:latin typeface="Verdana"/>
                <a:cs typeface="Verdana"/>
              </a:rPr>
              <a:t>e</a:t>
            </a:r>
            <a:r>
              <a:rPr sz="1800" spc="-15" dirty="0">
                <a:solidFill>
                  <a:srgbClr val="FFFFFF"/>
                </a:solidFill>
                <a:latin typeface="Verdana"/>
                <a:cs typeface="Verdana"/>
              </a:rPr>
              <a:t>xhau</a:t>
            </a:r>
            <a:r>
              <a:rPr sz="1800" spc="-5" dirty="0">
                <a:solidFill>
                  <a:srgbClr val="FFFFFF"/>
                </a:solidFill>
                <a:latin typeface="Verdana"/>
                <a:cs typeface="Verdana"/>
              </a:rPr>
              <a:t>st</a:t>
            </a:r>
            <a:r>
              <a:rPr sz="1800" spc="5" dirty="0">
                <a:solidFill>
                  <a:srgbClr val="FFFFFF"/>
                </a:solidFill>
                <a:latin typeface="Verdana"/>
                <a:cs typeface="Verdana"/>
              </a:rPr>
              <a:t>i</a:t>
            </a:r>
            <a:r>
              <a:rPr sz="1800" spc="-50" dirty="0">
                <a:solidFill>
                  <a:srgbClr val="FFFFFF"/>
                </a:solidFill>
                <a:latin typeface="Verdana"/>
                <a:cs typeface="Verdana"/>
              </a:rPr>
              <a:t>v</a:t>
            </a:r>
            <a:r>
              <a:rPr sz="1800" spc="-20" dirty="0">
                <a:solidFill>
                  <a:srgbClr val="FFFFFF"/>
                </a:solidFill>
                <a:latin typeface="Verdana"/>
                <a:cs typeface="Verdana"/>
              </a:rPr>
              <a:t>e</a:t>
            </a:r>
            <a:r>
              <a:rPr sz="1800" dirty="0">
                <a:solidFill>
                  <a:srgbClr val="FFFFFF"/>
                </a:solidFill>
                <a:latin typeface="Verdana"/>
                <a:cs typeface="Verdana"/>
              </a:rPr>
              <a:t>)</a:t>
            </a:r>
            <a:endParaRPr sz="1800">
              <a:latin typeface="Verdana"/>
              <a:cs typeface="Verdana"/>
            </a:endParaRPr>
          </a:p>
        </p:txBody>
      </p:sp>
      <p:sp>
        <p:nvSpPr>
          <p:cNvPr id="9" name="object 9"/>
          <p:cNvSpPr/>
          <p:nvPr/>
        </p:nvSpPr>
        <p:spPr>
          <a:xfrm>
            <a:off x="635508" y="4340352"/>
            <a:ext cx="2863596" cy="1565148"/>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714755" y="4419600"/>
            <a:ext cx="2598420" cy="1298575"/>
          </a:xfrm>
          <a:prstGeom prst="rect">
            <a:avLst/>
          </a:prstGeom>
          <a:solidFill>
            <a:srgbClr val="00669C"/>
          </a:solidFill>
          <a:ln w="12192">
            <a:solidFill>
              <a:srgbClr val="151515"/>
            </a:solidFill>
          </a:ln>
        </p:spPr>
        <p:txBody>
          <a:bodyPr vert="horz" wrap="square" lIns="0" tIns="0" rIns="0" bIns="0" rtlCol="0">
            <a:spAutoFit/>
          </a:bodyPr>
          <a:lstStyle/>
          <a:p>
            <a:pPr marL="376555" marR="389890" indent="38100">
              <a:lnSpc>
                <a:spcPct val="101699"/>
              </a:lnSpc>
            </a:pPr>
            <a:r>
              <a:rPr sz="1800" spc="-35" dirty="0">
                <a:solidFill>
                  <a:srgbClr val="FFFFFF"/>
                </a:solidFill>
                <a:latin typeface="Verdana"/>
                <a:cs typeface="Verdana"/>
              </a:rPr>
              <a:t>3</a:t>
            </a:r>
            <a:r>
              <a:rPr sz="1800" spc="-10" dirty="0">
                <a:solidFill>
                  <a:srgbClr val="FFFFFF"/>
                </a:solidFill>
                <a:latin typeface="Verdana"/>
                <a:cs typeface="Verdana"/>
              </a:rPr>
              <a:t>.</a:t>
            </a:r>
            <a:r>
              <a:rPr sz="1800" spc="-5" dirty="0">
                <a:solidFill>
                  <a:srgbClr val="FFFFFF"/>
                </a:solidFill>
                <a:latin typeface="Verdana"/>
                <a:cs typeface="Verdana"/>
              </a:rPr>
              <a:t> </a:t>
            </a:r>
            <a:r>
              <a:rPr sz="1800" spc="-20" dirty="0">
                <a:solidFill>
                  <a:srgbClr val="FFFFFF"/>
                </a:solidFill>
                <a:latin typeface="Verdana"/>
                <a:cs typeface="Verdana"/>
              </a:rPr>
              <a:t>L</a:t>
            </a:r>
            <a:r>
              <a:rPr sz="1800" spc="-30" dirty="0">
                <a:solidFill>
                  <a:srgbClr val="FFFFFF"/>
                </a:solidFill>
                <a:latin typeface="Verdana"/>
                <a:cs typeface="Verdana"/>
              </a:rPr>
              <a:t>o</a:t>
            </a:r>
            <a:r>
              <a:rPr sz="1800" dirty="0">
                <a:solidFill>
                  <a:srgbClr val="FFFFFF"/>
                </a:solidFill>
                <a:latin typeface="Verdana"/>
                <a:cs typeface="Verdana"/>
              </a:rPr>
              <a:t>w</a:t>
            </a:r>
            <a:r>
              <a:rPr sz="1800" spc="-35" dirty="0">
                <a:solidFill>
                  <a:srgbClr val="FFFFFF"/>
                </a:solidFill>
                <a:latin typeface="Verdana"/>
                <a:cs typeface="Verdana"/>
              </a:rPr>
              <a:t>e</a:t>
            </a:r>
            <a:r>
              <a:rPr sz="1800" spc="-10" dirty="0">
                <a:solidFill>
                  <a:srgbClr val="FFFFFF"/>
                </a:solidFill>
                <a:latin typeface="Verdana"/>
                <a:cs typeface="Verdana"/>
              </a:rPr>
              <a:t>r</a:t>
            </a:r>
            <a:r>
              <a:rPr sz="1800" spc="-25" dirty="0">
                <a:solidFill>
                  <a:srgbClr val="FFFFFF"/>
                </a:solidFill>
                <a:latin typeface="Verdana"/>
                <a:cs typeface="Verdana"/>
              </a:rPr>
              <a:t> </a:t>
            </a:r>
            <a:r>
              <a:rPr sz="1800" spc="-20" dirty="0">
                <a:solidFill>
                  <a:srgbClr val="FFFFFF"/>
                </a:solidFill>
                <a:latin typeface="Verdana"/>
                <a:cs typeface="Verdana"/>
              </a:rPr>
              <a:t>b</a:t>
            </a:r>
            <a:r>
              <a:rPr sz="1800" spc="-65" dirty="0">
                <a:solidFill>
                  <a:srgbClr val="FFFFFF"/>
                </a:solidFill>
                <a:latin typeface="Verdana"/>
                <a:cs typeface="Verdana"/>
              </a:rPr>
              <a:t>o</a:t>
            </a:r>
            <a:r>
              <a:rPr sz="1800" spc="-75" dirty="0">
                <a:solidFill>
                  <a:srgbClr val="FFFFFF"/>
                </a:solidFill>
                <a:latin typeface="Verdana"/>
                <a:cs typeface="Verdana"/>
              </a:rPr>
              <a:t>x</a:t>
            </a:r>
            <a:r>
              <a:rPr sz="1800" spc="-35" dirty="0">
                <a:solidFill>
                  <a:srgbClr val="FFFFFF"/>
                </a:solidFill>
                <a:latin typeface="Verdana"/>
                <a:cs typeface="Verdana"/>
              </a:rPr>
              <a:t>e</a:t>
            </a:r>
            <a:r>
              <a:rPr sz="1800" spc="-10" dirty="0">
                <a:solidFill>
                  <a:srgbClr val="FFFFFF"/>
                </a:solidFill>
                <a:latin typeface="Verdana"/>
                <a:cs typeface="Verdana"/>
              </a:rPr>
              <a:t>s </a:t>
            </a:r>
            <a:r>
              <a:rPr sz="1800" spc="-35" dirty="0">
                <a:solidFill>
                  <a:srgbClr val="FFFFFF"/>
                </a:solidFill>
                <a:latin typeface="Verdana"/>
                <a:cs typeface="Verdana"/>
              </a:rPr>
              <a:t>e</a:t>
            </a:r>
            <a:r>
              <a:rPr sz="1800" spc="-25" dirty="0">
                <a:solidFill>
                  <a:srgbClr val="FFFFFF"/>
                </a:solidFill>
                <a:latin typeface="Verdana"/>
                <a:cs typeface="Verdana"/>
              </a:rPr>
              <a:t>x</a:t>
            </a:r>
            <a:r>
              <a:rPr sz="1800" spc="-10" dirty="0">
                <a:solidFill>
                  <a:srgbClr val="FFFFFF"/>
                </a:solidFill>
                <a:latin typeface="Verdana"/>
                <a:cs typeface="Verdana"/>
              </a:rPr>
              <a:t>p</a:t>
            </a:r>
            <a:r>
              <a:rPr sz="1800" spc="10" dirty="0">
                <a:solidFill>
                  <a:srgbClr val="FFFFFF"/>
                </a:solidFill>
                <a:latin typeface="Verdana"/>
                <a:cs typeface="Verdana"/>
              </a:rPr>
              <a:t>l</a:t>
            </a:r>
            <a:r>
              <a:rPr sz="1800" spc="-30" dirty="0">
                <a:solidFill>
                  <a:srgbClr val="FFFFFF"/>
                </a:solidFill>
                <a:latin typeface="Verdana"/>
                <a:cs typeface="Verdana"/>
              </a:rPr>
              <a:t>a</a:t>
            </a:r>
            <a:r>
              <a:rPr sz="1800" spc="10"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30" dirty="0">
                <a:solidFill>
                  <a:srgbClr val="FFFFFF"/>
                </a:solidFill>
                <a:latin typeface="Verdana"/>
                <a:cs typeface="Verdana"/>
              </a:rPr>
              <a:t>ho</a:t>
            </a:r>
            <a:r>
              <a:rPr sz="1800" dirty="0">
                <a:solidFill>
                  <a:srgbClr val="FFFFFF"/>
                </a:solidFill>
                <a:latin typeface="Verdana"/>
                <a:cs typeface="Verdana"/>
              </a:rPr>
              <a:t>w</a:t>
            </a:r>
            <a:r>
              <a:rPr sz="1800" spc="-10"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endParaRPr sz="1800">
              <a:latin typeface="Verdana"/>
              <a:cs typeface="Verdana"/>
            </a:endParaRPr>
          </a:p>
          <a:p>
            <a:pPr marR="20955" algn="ctr">
              <a:lnSpc>
                <a:spcPct val="100000"/>
              </a:lnSpc>
              <a:spcBef>
                <a:spcPts val="45"/>
              </a:spcBef>
            </a:pPr>
            <a:r>
              <a:rPr sz="1800" spc="-30" dirty="0">
                <a:solidFill>
                  <a:srgbClr val="FFFFFF"/>
                </a:solidFill>
                <a:latin typeface="Verdana"/>
                <a:cs typeface="Verdana"/>
              </a:rPr>
              <a:t>u</a:t>
            </a:r>
            <a:r>
              <a:rPr sz="1800" spc="-20" dirty="0">
                <a:solidFill>
                  <a:srgbClr val="FFFFFF"/>
                </a:solidFill>
                <a:latin typeface="Verdana"/>
                <a:cs typeface="Verdana"/>
              </a:rPr>
              <a:t>pp</a:t>
            </a:r>
            <a:r>
              <a:rPr sz="1800" spc="-35" dirty="0">
                <a:solidFill>
                  <a:srgbClr val="FFFFFF"/>
                </a:solidFill>
                <a:latin typeface="Verdana"/>
                <a:cs typeface="Verdana"/>
              </a:rPr>
              <a:t>e</a:t>
            </a:r>
            <a:r>
              <a:rPr sz="1800" spc="-10" dirty="0">
                <a:solidFill>
                  <a:srgbClr val="FFFFFF"/>
                </a:solidFill>
                <a:latin typeface="Verdana"/>
                <a:cs typeface="Verdana"/>
              </a:rPr>
              <a:t>r </a:t>
            </a:r>
            <a:r>
              <a:rPr sz="1800" spc="-30" dirty="0">
                <a:solidFill>
                  <a:srgbClr val="FFFFFF"/>
                </a:solidFill>
                <a:latin typeface="Verdana"/>
                <a:cs typeface="Verdana"/>
              </a:rPr>
              <a:t>a</a:t>
            </a:r>
            <a:r>
              <a:rPr sz="1800" spc="-5" dirty="0">
                <a:solidFill>
                  <a:srgbClr val="FFFFFF"/>
                </a:solidFill>
                <a:latin typeface="Verdana"/>
                <a:cs typeface="Verdana"/>
              </a:rPr>
              <a:t>ct</a:t>
            </a:r>
            <a:r>
              <a:rPr sz="1800" spc="10" dirty="0">
                <a:solidFill>
                  <a:srgbClr val="FFFFFF"/>
                </a:solidFill>
                <a:latin typeface="Verdana"/>
                <a:cs typeface="Verdana"/>
              </a:rPr>
              <a:t>i</a:t>
            </a:r>
            <a:r>
              <a:rPr sz="1800" spc="-30" dirty="0">
                <a:solidFill>
                  <a:srgbClr val="FFFFFF"/>
                </a:solidFill>
                <a:latin typeface="Verdana"/>
                <a:cs typeface="Verdana"/>
              </a:rPr>
              <a:t>o</a:t>
            </a:r>
            <a:r>
              <a:rPr sz="1800" spc="-15" dirty="0">
                <a:solidFill>
                  <a:srgbClr val="FFFFFF"/>
                </a:solidFill>
                <a:latin typeface="Verdana"/>
                <a:cs typeface="Verdana"/>
              </a:rPr>
              <a:t>n</a:t>
            </a:r>
            <a:r>
              <a:rPr sz="1800" spc="-35" dirty="0">
                <a:solidFill>
                  <a:srgbClr val="FFFFFF"/>
                </a:solidFill>
                <a:latin typeface="Verdana"/>
                <a:cs typeface="Verdana"/>
              </a:rPr>
              <a:t> </a:t>
            </a:r>
            <a:r>
              <a:rPr sz="1800" spc="-5" dirty="0">
                <a:solidFill>
                  <a:srgbClr val="FFFFFF"/>
                </a:solidFill>
                <a:latin typeface="Verdana"/>
                <a:cs typeface="Verdana"/>
              </a:rPr>
              <a:t>w</a:t>
            </a:r>
            <a:r>
              <a:rPr sz="1800" spc="10" dirty="0">
                <a:solidFill>
                  <a:srgbClr val="FFFFFF"/>
                </a:solidFill>
                <a:latin typeface="Verdana"/>
                <a:cs typeface="Verdana"/>
              </a:rPr>
              <a:t>i</a:t>
            </a:r>
            <a:r>
              <a:rPr sz="1800" spc="5" dirty="0">
                <a:solidFill>
                  <a:srgbClr val="FFFFFF"/>
                </a:solidFill>
                <a:latin typeface="Verdana"/>
                <a:cs typeface="Verdana"/>
              </a:rPr>
              <a:t>l</a:t>
            </a:r>
            <a:r>
              <a:rPr sz="1800" dirty="0">
                <a:solidFill>
                  <a:srgbClr val="FFFFFF"/>
                </a:solidFill>
                <a:latin typeface="Verdana"/>
                <a:cs typeface="Verdana"/>
              </a:rPr>
              <a:t>l</a:t>
            </a:r>
            <a:r>
              <a:rPr sz="1800" spc="-10" dirty="0">
                <a:solidFill>
                  <a:srgbClr val="FFFFFF"/>
                </a:solidFill>
                <a:latin typeface="Verdana"/>
                <a:cs typeface="Verdana"/>
              </a:rPr>
              <a:t> </a:t>
            </a:r>
            <a:r>
              <a:rPr sz="1800" spc="-35" dirty="0">
                <a:solidFill>
                  <a:srgbClr val="FFFFFF"/>
                </a:solidFill>
                <a:latin typeface="Verdana"/>
                <a:cs typeface="Verdana"/>
              </a:rPr>
              <a:t>be</a:t>
            </a:r>
            <a:endParaRPr sz="1800">
              <a:latin typeface="Verdana"/>
              <a:cs typeface="Verdana"/>
            </a:endParaRPr>
          </a:p>
          <a:p>
            <a:pPr marR="6350" algn="ctr">
              <a:lnSpc>
                <a:spcPct val="100000"/>
              </a:lnSpc>
              <a:spcBef>
                <a:spcPts val="35"/>
              </a:spcBef>
            </a:pPr>
            <a:r>
              <a:rPr sz="1800" spc="-20" dirty="0">
                <a:solidFill>
                  <a:srgbClr val="FFFFFF"/>
                </a:solidFill>
                <a:latin typeface="Verdana"/>
                <a:cs typeface="Verdana"/>
              </a:rPr>
              <a:t>pe</a:t>
            </a:r>
            <a:r>
              <a:rPr sz="1800" spc="-15" dirty="0">
                <a:solidFill>
                  <a:srgbClr val="FFFFFF"/>
                </a:solidFill>
                <a:latin typeface="Verdana"/>
                <a:cs typeface="Verdana"/>
              </a:rPr>
              <a:t>r</a:t>
            </a:r>
            <a:r>
              <a:rPr sz="1800" spc="-10" dirty="0">
                <a:solidFill>
                  <a:srgbClr val="FFFFFF"/>
                </a:solidFill>
                <a:latin typeface="Verdana"/>
                <a:cs typeface="Verdana"/>
              </a:rPr>
              <a:t>f</a:t>
            </a:r>
            <a:r>
              <a:rPr sz="1800" spc="-15" dirty="0">
                <a:solidFill>
                  <a:srgbClr val="FFFFFF"/>
                </a:solidFill>
                <a:latin typeface="Verdana"/>
                <a:cs typeface="Verdana"/>
              </a:rPr>
              <a:t>orm</a:t>
            </a:r>
            <a:r>
              <a:rPr sz="1800" spc="-20" dirty="0">
                <a:solidFill>
                  <a:srgbClr val="FFFFFF"/>
                </a:solidFill>
                <a:latin typeface="Verdana"/>
                <a:cs typeface="Verdana"/>
              </a:rPr>
              <a:t>e</a:t>
            </a:r>
            <a:r>
              <a:rPr sz="1800" dirty="0">
                <a:solidFill>
                  <a:srgbClr val="FFFFFF"/>
                </a:solidFill>
                <a:latin typeface="Verdana"/>
                <a:cs typeface="Verdana"/>
              </a:rPr>
              <a:t>d</a:t>
            </a:r>
            <a:endParaRPr sz="1800">
              <a:latin typeface="Verdana"/>
              <a:cs typeface="Verdana"/>
            </a:endParaRPr>
          </a:p>
        </p:txBody>
      </p:sp>
      <p:sp>
        <p:nvSpPr>
          <p:cNvPr id="11" name="object 11"/>
          <p:cNvSpPr/>
          <p:nvPr/>
        </p:nvSpPr>
        <p:spPr>
          <a:xfrm>
            <a:off x="5754623" y="1851660"/>
            <a:ext cx="2863596" cy="1565148"/>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5833871" y="1930907"/>
            <a:ext cx="2597150" cy="1298575"/>
          </a:xfrm>
          <a:prstGeom prst="rect">
            <a:avLst/>
          </a:prstGeom>
          <a:solidFill>
            <a:srgbClr val="00669C"/>
          </a:solidFill>
          <a:ln w="12192">
            <a:solidFill>
              <a:srgbClr val="151515"/>
            </a:solidFill>
          </a:ln>
        </p:spPr>
        <p:txBody>
          <a:bodyPr vert="horz" wrap="square" lIns="0" tIns="0" rIns="0" bIns="0" rtlCol="0">
            <a:spAutoFit/>
          </a:bodyPr>
          <a:lstStyle/>
          <a:p>
            <a:pPr marR="29845" algn="ctr">
              <a:lnSpc>
                <a:spcPct val="100000"/>
              </a:lnSpc>
            </a:pPr>
            <a:r>
              <a:rPr sz="1800" spc="-35" dirty="0">
                <a:solidFill>
                  <a:srgbClr val="FFFFFF"/>
                </a:solidFill>
                <a:latin typeface="Verdana"/>
                <a:cs typeface="Verdana"/>
              </a:rPr>
              <a:t>2</a:t>
            </a:r>
            <a:r>
              <a:rPr sz="1800" spc="-10" dirty="0">
                <a:solidFill>
                  <a:srgbClr val="FFFFFF"/>
                </a:solidFill>
                <a:latin typeface="Verdana"/>
                <a:cs typeface="Verdana"/>
              </a:rPr>
              <a:t>.</a:t>
            </a:r>
            <a:r>
              <a:rPr sz="1800" spc="-5" dirty="0">
                <a:solidFill>
                  <a:srgbClr val="FFFFFF"/>
                </a:solidFill>
                <a:latin typeface="Verdana"/>
                <a:cs typeface="Verdana"/>
              </a:rPr>
              <a:t> </a:t>
            </a:r>
            <a:r>
              <a:rPr sz="1800" spc="-25" dirty="0">
                <a:solidFill>
                  <a:srgbClr val="FFFFFF"/>
                </a:solidFill>
                <a:latin typeface="Verdana"/>
                <a:cs typeface="Verdana"/>
              </a:rPr>
              <a:t>U</a:t>
            </a:r>
            <a:r>
              <a:rPr sz="1800" spc="-20" dirty="0">
                <a:solidFill>
                  <a:srgbClr val="FFFFFF"/>
                </a:solidFill>
                <a:latin typeface="Verdana"/>
                <a:cs typeface="Verdana"/>
              </a:rPr>
              <a:t>pp</a:t>
            </a:r>
            <a:r>
              <a:rPr sz="1800" spc="-35" dirty="0">
                <a:solidFill>
                  <a:srgbClr val="FFFFFF"/>
                </a:solidFill>
                <a:latin typeface="Verdana"/>
                <a:cs typeface="Verdana"/>
              </a:rPr>
              <a:t>e</a:t>
            </a:r>
            <a:r>
              <a:rPr sz="1800" spc="-10" dirty="0">
                <a:solidFill>
                  <a:srgbClr val="FFFFFF"/>
                </a:solidFill>
                <a:latin typeface="Verdana"/>
                <a:cs typeface="Verdana"/>
              </a:rPr>
              <a:t>r</a:t>
            </a:r>
            <a:r>
              <a:rPr sz="1800" spc="-25" dirty="0">
                <a:solidFill>
                  <a:srgbClr val="FFFFFF"/>
                </a:solidFill>
                <a:latin typeface="Verdana"/>
                <a:cs typeface="Verdana"/>
              </a:rPr>
              <a:t> </a:t>
            </a:r>
            <a:r>
              <a:rPr sz="1800" spc="-20" dirty="0">
                <a:solidFill>
                  <a:srgbClr val="FFFFFF"/>
                </a:solidFill>
                <a:latin typeface="Verdana"/>
                <a:cs typeface="Verdana"/>
              </a:rPr>
              <a:t>b</a:t>
            </a:r>
            <a:r>
              <a:rPr sz="1800" spc="-65" dirty="0">
                <a:solidFill>
                  <a:srgbClr val="FFFFFF"/>
                </a:solidFill>
                <a:latin typeface="Verdana"/>
                <a:cs typeface="Verdana"/>
              </a:rPr>
              <a:t>o</a:t>
            </a:r>
            <a:r>
              <a:rPr sz="1800" spc="-75" dirty="0">
                <a:solidFill>
                  <a:srgbClr val="FFFFFF"/>
                </a:solidFill>
                <a:latin typeface="Verdana"/>
                <a:cs typeface="Verdana"/>
              </a:rPr>
              <a:t>x</a:t>
            </a:r>
            <a:r>
              <a:rPr sz="1800" spc="-35" dirty="0">
                <a:solidFill>
                  <a:srgbClr val="FFFFFF"/>
                </a:solidFill>
                <a:latin typeface="Verdana"/>
                <a:cs typeface="Verdana"/>
              </a:rPr>
              <a:t>e</a:t>
            </a:r>
            <a:r>
              <a:rPr sz="1800" spc="-10" dirty="0">
                <a:solidFill>
                  <a:srgbClr val="FFFFFF"/>
                </a:solidFill>
                <a:latin typeface="Verdana"/>
                <a:cs typeface="Verdana"/>
              </a:rPr>
              <a:t>s</a:t>
            </a:r>
            <a:endParaRPr sz="1800">
              <a:latin typeface="Verdana"/>
              <a:cs typeface="Verdana"/>
            </a:endParaRPr>
          </a:p>
          <a:p>
            <a:pPr marR="32384" algn="ctr">
              <a:lnSpc>
                <a:spcPct val="100000"/>
              </a:lnSpc>
              <a:spcBef>
                <a:spcPts val="35"/>
              </a:spcBef>
            </a:pPr>
            <a:r>
              <a:rPr sz="1800" spc="-20" dirty="0">
                <a:solidFill>
                  <a:srgbClr val="FFFFFF"/>
                </a:solidFill>
                <a:latin typeface="Verdana"/>
                <a:cs typeface="Verdana"/>
              </a:rPr>
              <a:t>e</a:t>
            </a:r>
            <a:r>
              <a:rPr sz="1800" spc="-15" dirty="0">
                <a:solidFill>
                  <a:srgbClr val="FFFFFF"/>
                </a:solidFill>
                <a:latin typeface="Verdana"/>
                <a:cs typeface="Verdana"/>
              </a:rPr>
              <a:t>x</a:t>
            </a: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s</a:t>
            </a:r>
            <a:r>
              <a:rPr sz="1800" dirty="0">
                <a:solidFill>
                  <a:srgbClr val="FFFFFF"/>
                </a:solidFill>
                <a:latin typeface="Verdana"/>
                <a:cs typeface="Verdana"/>
              </a:rPr>
              <a:t>s</a:t>
            </a:r>
            <a:r>
              <a:rPr sz="1800" spc="10" dirty="0">
                <a:solidFill>
                  <a:srgbClr val="FFFFFF"/>
                </a:solidFill>
                <a:latin typeface="Verdana"/>
                <a:cs typeface="Verdana"/>
              </a:rPr>
              <a:t> </a:t>
            </a:r>
            <a:r>
              <a:rPr sz="1800" spc="-15" dirty="0">
                <a:solidFill>
                  <a:srgbClr val="FFFFFF"/>
                </a:solidFill>
                <a:latin typeface="Verdana"/>
                <a:cs typeface="Verdana"/>
              </a:rPr>
              <a:t>th</a:t>
            </a:r>
            <a:r>
              <a:rPr sz="1800" dirty="0">
                <a:solidFill>
                  <a:srgbClr val="FFFFFF"/>
                </a:solidFill>
                <a:latin typeface="Verdana"/>
                <a:cs typeface="Verdana"/>
              </a:rPr>
              <a:t>e</a:t>
            </a:r>
            <a:r>
              <a:rPr sz="1800" spc="-5" dirty="0">
                <a:solidFill>
                  <a:srgbClr val="FFFFFF"/>
                </a:solidFill>
                <a:latin typeface="Verdana"/>
                <a:cs typeface="Verdana"/>
              </a:rPr>
              <a:t> </a:t>
            </a:r>
            <a:r>
              <a:rPr sz="1800" spc="-1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su</a:t>
            </a:r>
            <a:r>
              <a:rPr sz="1800" spc="5" dirty="0">
                <a:solidFill>
                  <a:srgbClr val="FFFFFF"/>
                </a:solidFill>
                <a:latin typeface="Verdana"/>
                <a:cs typeface="Verdana"/>
              </a:rPr>
              <a:t>l</a:t>
            </a:r>
            <a:r>
              <a:rPr sz="1800" dirty="0">
                <a:solidFill>
                  <a:srgbClr val="FFFFFF"/>
                </a:solidFill>
                <a:latin typeface="Verdana"/>
                <a:cs typeface="Verdana"/>
              </a:rPr>
              <a:t>t</a:t>
            </a:r>
            <a:r>
              <a:rPr sz="1800" spc="10" dirty="0">
                <a:solidFill>
                  <a:srgbClr val="FFFFFF"/>
                </a:solidFill>
                <a:latin typeface="Verdana"/>
                <a:cs typeface="Verdana"/>
              </a:rPr>
              <a:t> </a:t>
            </a:r>
            <a:r>
              <a:rPr sz="1800" spc="-15" dirty="0">
                <a:solidFill>
                  <a:srgbClr val="FFFFFF"/>
                </a:solidFill>
                <a:latin typeface="Verdana"/>
                <a:cs typeface="Verdana"/>
              </a:rPr>
              <a:t>of</a:t>
            </a:r>
            <a:endParaRPr sz="1800">
              <a:latin typeface="Verdana"/>
              <a:cs typeface="Verdana"/>
            </a:endParaRPr>
          </a:p>
          <a:p>
            <a:pPr marL="161290" marR="195580" indent="12065" algn="ctr">
              <a:lnSpc>
                <a:spcPct val="101699"/>
              </a:lnSpc>
              <a:spcBef>
                <a:spcPts val="10"/>
              </a:spcBef>
            </a:pP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a:t>
            </a:r>
            <a:r>
              <a:rPr sz="1800" spc="-30" dirty="0">
                <a:solidFill>
                  <a:srgbClr val="FFFFFF"/>
                </a:solidFill>
                <a:latin typeface="Verdana"/>
                <a:cs typeface="Verdana"/>
              </a:rPr>
              <a:t>a</a:t>
            </a:r>
            <a:r>
              <a:rPr sz="1800" spc="-5" dirty="0">
                <a:solidFill>
                  <a:srgbClr val="FFFFFF"/>
                </a:solidFill>
                <a:latin typeface="Verdana"/>
                <a:cs typeface="Verdana"/>
              </a:rPr>
              <a:t>ct</a:t>
            </a:r>
            <a:r>
              <a:rPr sz="1800" spc="10" dirty="0">
                <a:solidFill>
                  <a:srgbClr val="FFFFFF"/>
                </a:solidFill>
                <a:latin typeface="Verdana"/>
                <a:cs typeface="Verdana"/>
              </a:rPr>
              <a:t>i</a:t>
            </a:r>
            <a:r>
              <a:rPr sz="1800" spc="-30" dirty="0">
                <a:solidFill>
                  <a:srgbClr val="FFFFFF"/>
                </a:solidFill>
                <a:latin typeface="Verdana"/>
                <a:cs typeface="Verdana"/>
              </a:rPr>
              <a:t>on</a:t>
            </a:r>
            <a:r>
              <a:rPr sz="1800" spc="-10" dirty="0">
                <a:solidFill>
                  <a:srgbClr val="FFFFFF"/>
                </a:solidFill>
                <a:latin typeface="Verdana"/>
                <a:cs typeface="Verdana"/>
              </a:rPr>
              <a:t>s</a:t>
            </a:r>
            <a:r>
              <a:rPr sz="1800" spc="-40" dirty="0">
                <a:solidFill>
                  <a:srgbClr val="FFFFFF"/>
                </a:solidFill>
                <a:latin typeface="Verdana"/>
                <a:cs typeface="Verdana"/>
              </a:rPr>
              <a:t> </a:t>
            </a:r>
            <a:r>
              <a:rPr sz="1800" spc="-35" dirty="0">
                <a:solidFill>
                  <a:srgbClr val="FFFFFF"/>
                </a:solidFill>
                <a:latin typeface="Verdana"/>
                <a:cs typeface="Verdana"/>
              </a:rPr>
              <a:t>pe</a:t>
            </a:r>
            <a:r>
              <a:rPr sz="1800" spc="-60" dirty="0">
                <a:solidFill>
                  <a:srgbClr val="FFFFFF"/>
                </a:solidFill>
                <a:latin typeface="Verdana"/>
                <a:cs typeface="Verdana"/>
              </a:rPr>
              <a:t>r</a:t>
            </a:r>
            <a:r>
              <a:rPr sz="1800" dirty="0">
                <a:solidFill>
                  <a:srgbClr val="FFFFFF"/>
                </a:solidFill>
                <a:latin typeface="Verdana"/>
                <a:cs typeface="Verdana"/>
              </a:rPr>
              <a:t>- </a:t>
            </a:r>
            <a:r>
              <a:rPr sz="1800" spc="-20" dirty="0">
                <a:solidFill>
                  <a:srgbClr val="FFFFFF"/>
                </a:solidFill>
                <a:latin typeface="Verdana"/>
                <a:cs typeface="Verdana"/>
              </a:rPr>
              <a:t>f</a:t>
            </a:r>
            <a:r>
              <a:rPr sz="1800" spc="-25" dirty="0">
                <a:solidFill>
                  <a:srgbClr val="FFFFFF"/>
                </a:solidFill>
                <a:latin typeface="Verdana"/>
                <a:cs typeface="Verdana"/>
              </a:rPr>
              <a:t>or</a:t>
            </a:r>
            <a:r>
              <a:rPr sz="1800" spc="-30" dirty="0">
                <a:solidFill>
                  <a:srgbClr val="FFFFFF"/>
                </a:solidFill>
                <a:latin typeface="Verdana"/>
                <a:cs typeface="Verdana"/>
              </a:rPr>
              <a:t>m</a:t>
            </a:r>
            <a:r>
              <a:rPr sz="1800" spc="-35" dirty="0">
                <a:solidFill>
                  <a:srgbClr val="FFFFFF"/>
                </a:solidFill>
                <a:latin typeface="Verdana"/>
                <a:cs typeface="Verdana"/>
              </a:rPr>
              <a:t>e</a:t>
            </a:r>
            <a:r>
              <a:rPr sz="1800" dirty="0">
                <a:solidFill>
                  <a:srgbClr val="FFFFFF"/>
                </a:solidFill>
                <a:latin typeface="Verdana"/>
                <a:cs typeface="Verdana"/>
              </a:rPr>
              <a:t>d</a:t>
            </a:r>
            <a:r>
              <a:rPr sz="1800" spc="-15" dirty="0">
                <a:solidFill>
                  <a:srgbClr val="FFFFFF"/>
                </a:solidFill>
                <a:latin typeface="Verdana"/>
                <a:cs typeface="Verdana"/>
              </a:rPr>
              <a:t> </a:t>
            </a:r>
            <a:r>
              <a:rPr sz="1800" spc="-35" dirty="0">
                <a:solidFill>
                  <a:srgbClr val="FFFFFF"/>
                </a:solidFill>
                <a:latin typeface="Verdana"/>
                <a:cs typeface="Verdana"/>
              </a:rPr>
              <a:t>be</a:t>
            </a:r>
            <a:r>
              <a:rPr sz="1800" spc="10" dirty="0">
                <a:solidFill>
                  <a:srgbClr val="FFFFFF"/>
                </a:solidFill>
                <a:latin typeface="Verdana"/>
                <a:cs typeface="Verdana"/>
              </a:rPr>
              <a:t>l</a:t>
            </a:r>
            <a:r>
              <a:rPr sz="1800" spc="-30" dirty="0">
                <a:solidFill>
                  <a:srgbClr val="FFFFFF"/>
                </a:solidFill>
                <a:latin typeface="Verdana"/>
                <a:cs typeface="Verdana"/>
              </a:rPr>
              <a:t>o</a:t>
            </a:r>
            <a:r>
              <a:rPr sz="1800" dirty="0">
                <a:solidFill>
                  <a:srgbClr val="FFFFFF"/>
                </a:solidFill>
                <a:latin typeface="Verdana"/>
                <a:cs typeface="Verdana"/>
              </a:rPr>
              <a:t>w</a:t>
            </a:r>
            <a:r>
              <a:rPr sz="1800" spc="-10"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35" dirty="0">
                <a:solidFill>
                  <a:srgbClr val="FFFFFF"/>
                </a:solidFill>
                <a:latin typeface="Verdana"/>
                <a:cs typeface="Verdana"/>
              </a:rPr>
              <a:t>e</a:t>
            </a:r>
            <a:r>
              <a:rPr sz="1800" spc="-20" dirty="0">
                <a:solidFill>
                  <a:srgbClr val="FFFFFF"/>
                </a:solidFill>
                <a:latin typeface="Verdana"/>
                <a:cs typeface="Verdana"/>
              </a:rPr>
              <a:t>m</a:t>
            </a:r>
            <a:endParaRPr sz="1800">
              <a:latin typeface="Verdana"/>
              <a:cs typeface="Verdana"/>
            </a:endParaRPr>
          </a:p>
        </p:txBody>
      </p:sp>
      <p:sp>
        <p:nvSpPr>
          <p:cNvPr id="13" name="object 13"/>
          <p:cNvSpPr/>
          <p:nvPr/>
        </p:nvSpPr>
        <p:spPr>
          <a:xfrm>
            <a:off x="635508" y="1851660"/>
            <a:ext cx="2863596" cy="1565148"/>
          </a:xfrm>
          <a:prstGeom prst="rect">
            <a:avLst/>
          </a:prstGeom>
          <a:blipFill>
            <a:blip r:embed="rId3" cstate="print"/>
            <a:stretch>
              <a:fillRect/>
            </a:stretch>
          </a:blipFill>
        </p:spPr>
        <p:txBody>
          <a:bodyPr wrap="square" lIns="0" tIns="0" rIns="0" bIns="0" rtlCol="0"/>
          <a:lstStyle/>
          <a:p>
            <a:endParaRPr/>
          </a:p>
        </p:txBody>
      </p:sp>
      <p:sp>
        <p:nvSpPr>
          <p:cNvPr id="14" name="object 14"/>
          <p:cNvSpPr txBox="1"/>
          <p:nvPr/>
        </p:nvSpPr>
        <p:spPr>
          <a:xfrm>
            <a:off x="714755" y="1930907"/>
            <a:ext cx="2598420" cy="1298575"/>
          </a:xfrm>
          <a:prstGeom prst="rect">
            <a:avLst/>
          </a:prstGeom>
          <a:solidFill>
            <a:srgbClr val="00669C"/>
          </a:solidFill>
          <a:ln w="12192">
            <a:solidFill>
              <a:srgbClr val="151515"/>
            </a:solidFill>
          </a:ln>
        </p:spPr>
        <p:txBody>
          <a:bodyPr vert="horz" wrap="square" lIns="0" tIns="0" rIns="0" bIns="0" rtlCol="0">
            <a:spAutoFit/>
          </a:bodyPr>
          <a:lstStyle/>
          <a:p>
            <a:pPr marL="109855" marR="138430" indent="190500">
              <a:lnSpc>
                <a:spcPct val="102000"/>
              </a:lnSpc>
            </a:pPr>
            <a:r>
              <a:rPr sz="1800" spc="-35" dirty="0">
                <a:solidFill>
                  <a:srgbClr val="FFFFFF"/>
                </a:solidFill>
                <a:latin typeface="Verdana"/>
                <a:cs typeface="Verdana"/>
              </a:rPr>
              <a:t>1</a:t>
            </a:r>
            <a:r>
              <a:rPr sz="1800" spc="-10" dirty="0">
                <a:solidFill>
                  <a:srgbClr val="FFFFFF"/>
                </a:solidFill>
                <a:latin typeface="Verdana"/>
                <a:cs typeface="Verdana"/>
              </a:rPr>
              <a:t>.</a:t>
            </a:r>
            <a:r>
              <a:rPr sz="1800" spc="-5" dirty="0">
                <a:solidFill>
                  <a:srgbClr val="FFFFFF"/>
                </a:solidFill>
                <a:latin typeface="Verdana"/>
                <a:cs typeface="Verdana"/>
              </a:rPr>
              <a:t> </a:t>
            </a:r>
            <a:r>
              <a:rPr sz="1800" dirty="0">
                <a:solidFill>
                  <a:srgbClr val="FFFFFF"/>
                </a:solidFill>
                <a:latin typeface="Verdana"/>
                <a:cs typeface="Verdana"/>
              </a:rPr>
              <a:t>E</a:t>
            </a:r>
            <a:r>
              <a:rPr sz="1800" spc="-25" dirty="0">
                <a:solidFill>
                  <a:srgbClr val="FFFFFF"/>
                </a:solidFill>
                <a:latin typeface="Verdana"/>
                <a:cs typeface="Verdana"/>
              </a:rPr>
              <a:t>ac</a:t>
            </a:r>
            <a:r>
              <a:rPr sz="1800" spc="-15" dirty="0">
                <a:solidFill>
                  <a:srgbClr val="FFFFFF"/>
                </a:solidFill>
                <a:latin typeface="Verdana"/>
                <a:cs typeface="Verdana"/>
              </a:rPr>
              <a:t>h</a:t>
            </a:r>
            <a:r>
              <a:rPr sz="1800" spc="-40" dirty="0">
                <a:solidFill>
                  <a:srgbClr val="FFFFFF"/>
                </a:solidFill>
                <a:latin typeface="Verdana"/>
                <a:cs typeface="Verdana"/>
              </a:rPr>
              <a:t> </a:t>
            </a:r>
            <a:r>
              <a:rPr sz="1800" spc="-20" dirty="0">
                <a:solidFill>
                  <a:srgbClr val="FFFFFF"/>
                </a:solidFill>
                <a:latin typeface="Verdana"/>
                <a:cs typeface="Verdana"/>
              </a:rPr>
              <a:t>b</a:t>
            </a:r>
            <a:r>
              <a:rPr sz="1800" spc="-65" dirty="0">
                <a:solidFill>
                  <a:srgbClr val="FFFFFF"/>
                </a:solidFill>
                <a:latin typeface="Verdana"/>
                <a:cs typeface="Verdana"/>
              </a:rPr>
              <a:t>o</a:t>
            </a:r>
            <a:r>
              <a:rPr sz="1800" spc="-15" dirty="0">
                <a:solidFill>
                  <a:srgbClr val="FFFFFF"/>
                </a:solidFill>
                <a:latin typeface="Verdana"/>
                <a:cs typeface="Verdana"/>
              </a:rPr>
              <a:t>x</a:t>
            </a:r>
            <a:r>
              <a:rPr sz="1800" spc="-20" dirty="0">
                <a:solidFill>
                  <a:srgbClr val="FFFFFF"/>
                </a:solidFill>
                <a:latin typeface="Verdana"/>
                <a:cs typeface="Verdana"/>
              </a:rPr>
              <a:t> </a:t>
            </a:r>
            <a:r>
              <a:rPr sz="1800" spc="10" dirty="0">
                <a:solidFill>
                  <a:srgbClr val="FFFFFF"/>
                </a:solidFill>
                <a:latin typeface="Verdana"/>
                <a:cs typeface="Verdana"/>
              </a:rPr>
              <a:t>i</a:t>
            </a:r>
            <a:r>
              <a:rPr sz="1800" spc="-10" dirty="0">
                <a:solidFill>
                  <a:srgbClr val="FFFFFF"/>
                </a:solidFill>
                <a:latin typeface="Verdana"/>
                <a:cs typeface="Verdana"/>
              </a:rPr>
              <a:t>s</a:t>
            </a:r>
            <a:r>
              <a:rPr sz="1800" spc="-15" dirty="0">
                <a:solidFill>
                  <a:srgbClr val="FFFFFF"/>
                </a:solidFill>
                <a:latin typeface="Verdana"/>
                <a:cs typeface="Verdana"/>
              </a:rPr>
              <a:t> </a:t>
            </a:r>
            <a:r>
              <a:rPr sz="1800" spc="-30" dirty="0">
                <a:solidFill>
                  <a:srgbClr val="FFFFFF"/>
                </a:solidFill>
                <a:latin typeface="Verdana"/>
                <a:cs typeface="Verdana"/>
              </a:rPr>
              <a:t>an</a:t>
            </a:r>
            <a:r>
              <a:rPr sz="1800" spc="-25" dirty="0">
                <a:solidFill>
                  <a:srgbClr val="FFFFFF"/>
                </a:solidFill>
                <a:latin typeface="Verdana"/>
                <a:cs typeface="Verdana"/>
              </a:rPr>
              <a:t> </a:t>
            </a:r>
            <a:r>
              <a:rPr sz="1800" spc="-15" dirty="0">
                <a:solidFill>
                  <a:srgbClr val="FFFFFF"/>
                </a:solidFill>
                <a:latin typeface="Verdana"/>
                <a:cs typeface="Verdana"/>
              </a:rPr>
              <a:t>a</a:t>
            </a:r>
            <a:r>
              <a:rPr sz="1800" spc="-5" dirty="0">
                <a:solidFill>
                  <a:srgbClr val="FFFFFF"/>
                </a:solidFill>
                <a:latin typeface="Verdana"/>
                <a:cs typeface="Verdana"/>
              </a:rPr>
              <a:t>ct</a:t>
            </a:r>
            <a:r>
              <a:rPr sz="1800" spc="5" dirty="0">
                <a:solidFill>
                  <a:srgbClr val="FFFFFF"/>
                </a:solidFill>
                <a:latin typeface="Verdana"/>
                <a:cs typeface="Verdana"/>
              </a:rPr>
              <a:t>i</a:t>
            </a:r>
            <a:r>
              <a:rPr sz="1800" spc="-15" dirty="0">
                <a:solidFill>
                  <a:srgbClr val="FFFFFF"/>
                </a:solidFill>
                <a:latin typeface="Verdana"/>
                <a:cs typeface="Verdana"/>
              </a:rPr>
              <a:t>o</a:t>
            </a:r>
            <a:r>
              <a:rPr sz="1800" dirty="0">
                <a:solidFill>
                  <a:srgbClr val="FFFFFF"/>
                </a:solidFill>
                <a:latin typeface="Verdana"/>
                <a:cs typeface="Verdana"/>
              </a:rPr>
              <a:t>n</a:t>
            </a:r>
            <a:r>
              <a:rPr sz="1800" spc="-35" dirty="0">
                <a:solidFill>
                  <a:srgbClr val="FFFFFF"/>
                </a:solidFill>
                <a:latin typeface="Verdana"/>
                <a:cs typeface="Verdana"/>
              </a:rPr>
              <a:t> </a:t>
            </a:r>
            <a:r>
              <a:rPr sz="1800" spc="-15" dirty="0">
                <a:solidFill>
                  <a:srgbClr val="FFFFFF"/>
                </a:solidFill>
                <a:latin typeface="Verdana"/>
                <a:cs typeface="Verdana"/>
              </a:rPr>
              <a:t>tha</a:t>
            </a:r>
            <a:r>
              <a:rPr sz="1800" dirty="0">
                <a:solidFill>
                  <a:srgbClr val="FFFFFF"/>
                </a:solidFill>
                <a:latin typeface="Verdana"/>
                <a:cs typeface="Verdana"/>
              </a:rPr>
              <a:t>t </a:t>
            </a:r>
            <a:r>
              <a:rPr sz="1800" spc="5" dirty="0">
                <a:solidFill>
                  <a:srgbClr val="FFFFFF"/>
                </a:solidFill>
                <a:latin typeface="Verdana"/>
                <a:cs typeface="Verdana"/>
              </a:rPr>
              <a:t>i</a:t>
            </a:r>
            <a:r>
              <a:rPr sz="1800" spc="-30" dirty="0">
                <a:solidFill>
                  <a:srgbClr val="FFFFFF"/>
                </a:solidFill>
                <a:latin typeface="Verdana"/>
                <a:cs typeface="Verdana"/>
              </a:rPr>
              <a:t>m</a:t>
            </a:r>
            <a:r>
              <a:rPr sz="1800" spc="-10" dirty="0">
                <a:solidFill>
                  <a:srgbClr val="FFFFFF"/>
                </a:solidFill>
                <a:latin typeface="Verdana"/>
                <a:cs typeface="Verdana"/>
              </a:rPr>
              <a:t>p</a:t>
            </a:r>
            <a:r>
              <a:rPr sz="1800" spc="5" dirty="0">
                <a:solidFill>
                  <a:srgbClr val="FFFFFF"/>
                </a:solidFill>
                <a:latin typeface="Verdana"/>
                <a:cs typeface="Verdana"/>
              </a:rPr>
              <a:t>l</a:t>
            </a:r>
            <a:r>
              <a:rPr sz="1800" spc="10" dirty="0">
                <a:solidFill>
                  <a:srgbClr val="FFFFFF"/>
                </a:solidFill>
                <a:latin typeface="Verdana"/>
                <a:cs typeface="Verdana"/>
              </a:rPr>
              <a:t>i</a:t>
            </a:r>
            <a:r>
              <a:rPr sz="1800" spc="-20" dirty="0">
                <a:solidFill>
                  <a:srgbClr val="FFFFFF"/>
                </a:solidFill>
                <a:latin typeface="Verdana"/>
                <a:cs typeface="Verdana"/>
              </a:rPr>
              <a:t>e</a:t>
            </a:r>
            <a:r>
              <a:rPr sz="1800" dirty="0">
                <a:solidFill>
                  <a:srgbClr val="FFFFFF"/>
                </a:solidFill>
                <a:latin typeface="Verdana"/>
                <a:cs typeface="Verdana"/>
              </a:rPr>
              <a:t>s</a:t>
            </a:r>
            <a:r>
              <a:rPr sz="1800" spc="-5" dirty="0">
                <a:solidFill>
                  <a:srgbClr val="FFFFFF"/>
                </a:solidFill>
                <a:latin typeface="Verdana"/>
                <a:cs typeface="Verdana"/>
              </a:rPr>
              <a:t> </a:t>
            </a:r>
            <a:r>
              <a:rPr sz="1800" dirty="0">
                <a:solidFill>
                  <a:srgbClr val="FFFFFF"/>
                </a:solidFill>
                <a:latin typeface="Verdana"/>
                <a:cs typeface="Verdana"/>
              </a:rPr>
              <a:t>a </a:t>
            </a:r>
            <a:r>
              <a:rPr sz="1800" spc="-25" dirty="0">
                <a:solidFill>
                  <a:srgbClr val="FFFFFF"/>
                </a:solidFill>
                <a:latin typeface="Verdana"/>
                <a:cs typeface="Verdana"/>
              </a:rPr>
              <a:t>r</a:t>
            </a:r>
            <a:r>
              <a:rPr sz="1800" spc="-35" dirty="0">
                <a:solidFill>
                  <a:srgbClr val="FFFFFF"/>
                </a:solidFill>
                <a:latin typeface="Verdana"/>
                <a:cs typeface="Verdana"/>
              </a:rPr>
              <a:t>e</a:t>
            </a:r>
            <a:r>
              <a:rPr sz="1800" spc="-25" dirty="0">
                <a:solidFill>
                  <a:srgbClr val="FFFFFF"/>
                </a:solidFill>
                <a:latin typeface="Verdana"/>
                <a:cs typeface="Verdana"/>
              </a:rPr>
              <a:t>s</a:t>
            </a:r>
            <a:r>
              <a:rPr sz="1800" spc="-30" dirty="0">
                <a:solidFill>
                  <a:srgbClr val="FFFFFF"/>
                </a:solidFill>
                <a:latin typeface="Verdana"/>
                <a:cs typeface="Verdana"/>
              </a:rPr>
              <a:t>u</a:t>
            </a:r>
            <a:r>
              <a:rPr sz="1800" spc="10" dirty="0">
                <a:solidFill>
                  <a:srgbClr val="FFFFFF"/>
                </a:solidFill>
                <a:latin typeface="Verdana"/>
                <a:cs typeface="Verdana"/>
              </a:rPr>
              <a:t>l</a:t>
            </a:r>
            <a:r>
              <a:rPr sz="1800" spc="-25" dirty="0">
                <a:solidFill>
                  <a:srgbClr val="FFFFFF"/>
                </a:solidFill>
                <a:latin typeface="Verdana"/>
                <a:cs typeface="Verdana"/>
              </a:rPr>
              <a:t>t</a:t>
            </a:r>
            <a:r>
              <a:rPr sz="1800" spc="-10" dirty="0">
                <a:solidFill>
                  <a:srgbClr val="FFFFFF"/>
                </a:solidFill>
                <a:latin typeface="Verdana"/>
                <a:cs typeface="Verdana"/>
              </a:rPr>
              <a:t>,</a:t>
            </a:r>
            <a:r>
              <a:rPr sz="1800" spc="-5" dirty="0">
                <a:solidFill>
                  <a:srgbClr val="FFFFFF"/>
                </a:solidFill>
                <a:latin typeface="Verdana"/>
                <a:cs typeface="Verdana"/>
              </a:rPr>
              <a:t> </a:t>
            </a:r>
            <a:r>
              <a:rPr sz="1800" spc="-15" dirty="0">
                <a:solidFill>
                  <a:srgbClr val="FFFFFF"/>
                </a:solidFill>
                <a:latin typeface="Verdana"/>
                <a:cs typeface="Verdana"/>
              </a:rPr>
              <a:t>a</a:t>
            </a:r>
            <a:r>
              <a:rPr sz="1800" spc="-25" dirty="0">
                <a:solidFill>
                  <a:srgbClr val="FFFFFF"/>
                </a:solidFill>
                <a:latin typeface="Verdana"/>
                <a:cs typeface="Verdana"/>
              </a:rPr>
              <a:t> </a:t>
            </a:r>
            <a:r>
              <a:rPr sz="1800" spc="-35" dirty="0">
                <a:solidFill>
                  <a:srgbClr val="FFFFFF"/>
                </a:solidFill>
                <a:latin typeface="Verdana"/>
                <a:cs typeface="Verdana"/>
              </a:rPr>
              <a:t>de</a:t>
            </a:r>
            <a:r>
              <a:rPr sz="1800" spc="10" dirty="0">
                <a:solidFill>
                  <a:srgbClr val="FFFFFF"/>
                </a:solidFill>
                <a:latin typeface="Verdana"/>
                <a:cs typeface="Verdana"/>
              </a:rPr>
              <a:t>li</a:t>
            </a:r>
            <a:r>
              <a:rPr sz="1800" spc="-65" dirty="0">
                <a:solidFill>
                  <a:srgbClr val="FFFFFF"/>
                </a:solidFill>
                <a:latin typeface="Verdana"/>
                <a:cs typeface="Verdana"/>
              </a:rPr>
              <a:t>v</a:t>
            </a:r>
            <a:r>
              <a:rPr sz="1800" spc="-35" dirty="0">
                <a:solidFill>
                  <a:srgbClr val="FFFFFF"/>
                </a:solidFill>
                <a:latin typeface="Verdana"/>
                <a:cs typeface="Verdana"/>
              </a:rPr>
              <a:t>e</a:t>
            </a:r>
            <a:r>
              <a:rPr sz="1800" spc="-95" dirty="0">
                <a:solidFill>
                  <a:srgbClr val="FFFFFF"/>
                </a:solidFill>
                <a:latin typeface="Verdana"/>
                <a:cs typeface="Verdana"/>
              </a:rPr>
              <a:t>r</a:t>
            </a:r>
            <a:r>
              <a:rPr sz="1800" spc="-30" dirty="0">
                <a:solidFill>
                  <a:srgbClr val="FFFFFF"/>
                </a:solidFill>
                <a:latin typeface="Verdana"/>
                <a:cs typeface="Verdana"/>
              </a:rPr>
              <a:t>a</a:t>
            </a:r>
            <a:r>
              <a:rPr sz="1800" spc="-10" dirty="0">
                <a:solidFill>
                  <a:srgbClr val="FFFFFF"/>
                </a:solidFill>
                <a:latin typeface="Verdana"/>
                <a:cs typeface="Verdana"/>
              </a:rPr>
              <a:t>b</a:t>
            </a:r>
            <a:r>
              <a:rPr sz="1800" spc="10" dirty="0">
                <a:solidFill>
                  <a:srgbClr val="FFFFFF"/>
                </a:solidFill>
                <a:latin typeface="Verdana"/>
                <a:cs typeface="Verdana"/>
              </a:rPr>
              <a:t>l</a:t>
            </a:r>
            <a:r>
              <a:rPr sz="1800" spc="-15" dirty="0">
                <a:solidFill>
                  <a:srgbClr val="FFFFFF"/>
                </a:solidFill>
                <a:latin typeface="Verdana"/>
                <a:cs typeface="Verdana"/>
              </a:rPr>
              <a:t>e</a:t>
            </a:r>
            <a:endParaRPr sz="1800">
              <a:latin typeface="Verdana"/>
              <a:cs typeface="Verdana"/>
            </a:endParaRPr>
          </a:p>
        </p:txBody>
      </p:sp>
      <p:sp>
        <p:nvSpPr>
          <p:cNvPr id="15" name="object 15"/>
          <p:cNvSpPr/>
          <p:nvPr/>
        </p:nvSpPr>
        <p:spPr>
          <a:xfrm>
            <a:off x="3508247" y="2180844"/>
            <a:ext cx="2232660" cy="925067"/>
          </a:xfrm>
          <a:prstGeom prst="rect">
            <a:avLst/>
          </a:prstGeom>
          <a:blipFill>
            <a:blip r:embed="rId4" cstate="print"/>
            <a:stretch>
              <a:fillRect/>
            </a:stretch>
          </a:blipFill>
        </p:spPr>
        <p:txBody>
          <a:bodyPr wrap="square" lIns="0" tIns="0" rIns="0" bIns="0" rtlCol="0"/>
          <a:lstStyle/>
          <a:p>
            <a:endParaRPr/>
          </a:p>
        </p:txBody>
      </p:sp>
      <p:sp>
        <p:nvSpPr>
          <p:cNvPr id="16" name="object 16"/>
          <p:cNvSpPr txBox="1"/>
          <p:nvPr/>
        </p:nvSpPr>
        <p:spPr>
          <a:xfrm>
            <a:off x="3587496" y="2260092"/>
            <a:ext cx="1965960" cy="658495"/>
          </a:xfrm>
          <a:prstGeom prst="rect">
            <a:avLst/>
          </a:prstGeom>
        </p:spPr>
        <p:txBody>
          <a:bodyPr vert="horz" wrap="square" lIns="0" tIns="0" rIns="0" bIns="0" rtlCol="0">
            <a:spAutoFit/>
          </a:bodyPr>
          <a:lstStyle/>
          <a:p>
            <a:pPr marL="450850" marR="199390" indent="-266700">
              <a:lnSpc>
                <a:spcPct val="101699"/>
              </a:lnSpc>
            </a:pPr>
            <a:r>
              <a:rPr sz="1800" spc="-40" dirty="0">
                <a:solidFill>
                  <a:srgbClr val="FFFFFF"/>
                </a:solidFill>
                <a:latin typeface="Verdana"/>
                <a:cs typeface="Verdana"/>
              </a:rPr>
              <a:t>M</a:t>
            </a:r>
            <a:r>
              <a:rPr sz="1800" spc="-30" dirty="0">
                <a:solidFill>
                  <a:srgbClr val="FFFFFF"/>
                </a:solidFill>
                <a:latin typeface="Verdana"/>
                <a:cs typeface="Verdana"/>
              </a:rPr>
              <a:t>a</a:t>
            </a:r>
            <a:r>
              <a:rPr sz="1800" spc="-65" dirty="0">
                <a:solidFill>
                  <a:srgbClr val="FFFFFF"/>
                </a:solidFill>
                <a:latin typeface="Verdana"/>
                <a:cs typeface="Verdana"/>
              </a:rPr>
              <a:t>k</a:t>
            </a:r>
            <a:r>
              <a:rPr sz="1800" spc="-15" dirty="0">
                <a:solidFill>
                  <a:srgbClr val="FFFFFF"/>
                </a:solidFill>
                <a:latin typeface="Verdana"/>
                <a:cs typeface="Verdana"/>
              </a:rPr>
              <a:t>e</a:t>
            </a:r>
            <a:r>
              <a:rPr sz="1800" spc="-40" dirty="0">
                <a:solidFill>
                  <a:srgbClr val="FFFFFF"/>
                </a:solidFill>
                <a:latin typeface="Verdana"/>
                <a:cs typeface="Verdana"/>
              </a:rPr>
              <a:t> </a:t>
            </a:r>
            <a:r>
              <a:rPr sz="1800" spc="-15" dirty="0">
                <a:solidFill>
                  <a:srgbClr val="FFFFFF"/>
                </a:solidFill>
                <a:latin typeface="Verdana"/>
                <a:cs typeface="Verdana"/>
              </a:rPr>
              <a:t>a</a:t>
            </a:r>
            <a:r>
              <a:rPr sz="1800" spc="-25"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 </a:t>
            </a:r>
            <a:r>
              <a:rPr sz="1800" spc="-30" dirty="0">
                <a:solidFill>
                  <a:srgbClr val="FFFFFF"/>
                </a:solidFill>
                <a:latin typeface="Verdana"/>
                <a:cs typeface="Verdana"/>
              </a:rPr>
              <a:t>san</a:t>
            </a:r>
            <a:r>
              <a:rPr sz="1800" spc="-10" dirty="0">
                <a:solidFill>
                  <a:srgbClr val="FFFFFF"/>
                </a:solidFill>
                <a:latin typeface="Verdana"/>
                <a:cs typeface="Verdana"/>
              </a:rPr>
              <a:t>d</a:t>
            </a:r>
            <a:r>
              <a:rPr sz="1800" spc="-5" dirty="0">
                <a:solidFill>
                  <a:srgbClr val="FFFFFF"/>
                </a:solidFill>
                <a:latin typeface="Verdana"/>
                <a:cs typeface="Verdana"/>
              </a:rPr>
              <a:t>w</a:t>
            </a:r>
            <a:r>
              <a:rPr sz="1800" spc="10" dirty="0">
                <a:solidFill>
                  <a:srgbClr val="FFFFFF"/>
                </a:solidFill>
                <a:latin typeface="Verdana"/>
                <a:cs typeface="Verdana"/>
              </a:rPr>
              <a:t>i</a:t>
            </a:r>
            <a:r>
              <a:rPr sz="1800" spc="-30" dirty="0">
                <a:solidFill>
                  <a:srgbClr val="FFFFFF"/>
                </a:solidFill>
                <a:latin typeface="Verdana"/>
                <a:cs typeface="Verdana"/>
              </a:rPr>
              <a:t>ch</a:t>
            </a:r>
            <a:endParaRPr sz="1800">
              <a:latin typeface="Verdana"/>
              <a:cs typeface="Verdana"/>
            </a:endParaRPr>
          </a:p>
        </p:txBody>
      </p:sp>
      <p:sp>
        <p:nvSpPr>
          <p:cNvPr id="17" name="object 17"/>
          <p:cNvSpPr/>
          <p:nvPr/>
        </p:nvSpPr>
        <p:spPr>
          <a:xfrm>
            <a:off x="4613147" y="3502152"/>
            <a:ext cx="2232659" cy="925068"/>
          </a:xfrm>
          <a:prstGeom prst="rect">
            <a:avLst/>
          </a:prstGeom>
          <a:blipFill>
            <a:blip r:embed="rId4" cstate="print"/>
            <a:stretch>
              <a:fillRect/>
            </a:stretch>
          </a:blipFill>
        </p:spPr>
        <p:txBody>
          <a:bodyPr wrap="square" lIns="0" tIns="0" rIns="0" bIns="0" rtlCol="0"/>
          <a:lstStyle/>
          <a:p>
            <a:endParaRPr/>
          </a:p>
        </p:txBody>
      </p:sp>
      <p:sp>
        <p:nvSpPr>
          <p:cNvPr id="18" name="object 18"/>
          <p:cNvSpPr/>
          <p:nvPr/>
        </p:nvSpPr>
        <p:spPr>
          <a:xfrm>
            <a:off x="4692396" y="35814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2">
            <a:solidFill>
              <a:srgbClr val="151515"/>
            </a:solidFill>
          </a:ln>
        </p:spPr>
        <p:txBody>
          <a:bodyPr wrap="square" lIns="0" tIns="0" rIns="0" bIns="0" rtlCol="0"/>
          <a:lstStyle/>
          <a:p>
            <a:endParaRPr/>
          </a:p>
        </p:txBody>
      </p:sp>
      <p:sp>
        <p:nvSpPr>
          <p:cNvPr id="19" name="object 19"/>
          <p:cNvSpPr txBox="1"/>
          <p:nvPr/>
        </p:nvSpPr>
        <p:spPr>
          <a:xfrm>
            <a:off x="4692396" y="3581400"/>
            <a:ext cx="1965960" cy="658495"/>
          </a:xfrm>
          <a:prstGeom prst="rect">
            <a:avLst/>
          </a:prstGeom>
        </p:spPr>
        <p:txBody>
          <a:bodyPr vert="horz" wrap="square" lIns="0" tIns="0" rIns="0" bIns="0" rtlCol="0">
            <a:spAutoFit/>
          </a:bodyPr>
          <a:lstStyle/>
          <a:p>
            <a:pPr marR="11430" algn="ctr">
              <a:lnSpc>
                <a:spcPct val="100000"/>
              </a:lnSpc>
            </a:pPr>
            <a:r>
              <a:rPr sz="1800" spc="-25" dirty="0">
                <a:solidFill>
                  <a:srgbClr val="FFFFFF"/>
                </a:solidFill>
                <a:latin typeface="Verdana"/>
                <a:cs typeface="Verdana"/>
              </a:rPr>
              <a:t>Jo</a:t>
            </a:r>
            <a:r>
              <a:rPr sz="1800" spc="-5"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endParaRPr sz="1800">
              <a:latin typeface="Verdana"/>
              <a:cs typeface="Verdana"/>
            </a:endParaRPr>
          </a:p>
          <a:p>
            <a:pPr marR="11430" algn="ctr">
              <a:lnSpc>
                <a:spcPct val="100000"/>
              </a:lnSpc>
              <a:spcBef>
                <a:spcPts val="35"/>
              </a:spcBef>
            </a:pPr>
            <a:r>
              <a:rPr sz="1800" spc="-20" dirty="0">
                <a:solidFill>
                  <a:srgbClr val="FFFFFF"/>
                </a:solidFill>
                <a:latin typeface="Verdana"/>
                <a:cs typeface="Verdana"/>
              </a:rPr>
              <a:t>b</a:t>
            </a:r>
            <a:r>
              <a:rPr sz="1800" spc="-15" dirty="0">
                <a:solidFill>
                  <a:srgbClr val="FFFFFF"/>
                </a:solidFill>
                <a:latin typeface="Verdana"/>
                <a:cs typeface="Verdana"/>
              </a:rPr>
              <a:t>utt</a:t>
            </a:r>
            <a:r>
              <a:rPr sz="1800" spc="-20" dirty="0">
                <a:solidFill>
                  <a:srgbClr val="FFFFFF"/>
                </a:solidFill>
                <a:latin typeface="Verdana"/>
                <a:cs typeface="Verdana"/>
              </a:rPr>
              <a:t>e</a:t>
            </a:r>
            <a:r>
              <a:rPr sz="1800" spc="-15" dirty="0">
                <a:solidFill>
                  <a:srgbClr val="FFFFFF"/>
                </a:solidFill>
                <a:latin typeface="Verdana"/>
                <a:cs typeface="Verdana"/>
              </a:rPr>
              <a:t>r</a:t>
            </a:r>
            <a:r>
              <a:rPr sz="1800" spc="-20" dirty="0">
                <a:solidFill>
                  <a:srgbClr val="FFFFFF"/>
                </a:solidFill>
                <a:latin typeface="Verdana"/>
                <a:cs typeface="Verdana"/>
              </a:rPr>
              <a:t>e</a:t>
            </a:r>
            <a:r>
              <a:rPr sz="1800" dirty="0">
                <a:solidFill>
                  <a:srgbClr val="FFFFFF"/>
                </a:solidFill>
                <a:latin typeface="Verdana"/>
                <a:cs typeface="Verdana"/>
              </a:rPr>
              <a:t>d</a:t>
            </a:r>
            <a:r>
              <a:rPr sz="1800" spc="40" dirty="0">
                <a:solidFill>
                  <a:srgbClr val="FFFFFF"/>
                </a:solidFill>
                <a:latin typeface="Verdana"/>
                <a:cs typeface="Verdana"/>
              </a:rPr>
              <a:t> </a:t>
            </a:r>
            <a:r>
              <a:rPr sz="1800" spc="-5" dirty="0">
                <a:solidFill>
                  <a:srgbClr val="FFFFFF"/>
                </a:solidFill>
                <a:latin typeface="Verdana"/>
                <a:cs typeface="Verdana"/>
              </a:rPr>
              <a:t>s</a:t>
            </a:r>
            <a:r>
              <a:rPr sz="1800" spc="5" dirty="0">
                <a:solidFill>
                  <a:srgbClr val="FFFFFF"/>
                </a:solidFill>
                <a:latin typeface="Verdana"/>
                <a:cs typeface="Verdana"/>
              </a:rPr>
              <a:t>i</a:t>
            </a:r>
            <a:r>
              <a:rPr sz="1800" spc="-20" dirty="0">
                <a:solidFill>
                  <a:srgbClr val="FFFFFF"/>
                </a:solidFill>
                <a:latin typeface="Verdana"/>
                <a:cs typeface="Verdana"/>
              </a:rPr>
              <a:t>des</a:t>
            </a:r>
            <a:endParaRPr sz="1800">
              <a:latin typeface="Verdana"/>
              <a:cs typeface="Verdana"/>
            </a:endParaRPr>
          </a:p>
        </p:txBody>
      </p:sp>
      <p:sp>
        <p:nvSpPr>
          <p:cNvPr id="20" name="object 20"/>
          <p:cNvSpPr/>
          <p:nvPr/>
        </p:nvSpPr>
        <p:spPr>
          <a:xfrm>
            <a:off x="2531364" y="3500628"/>
            <a:ext cx="2234184" cy="928116"/>
          </a:xfrm>
          <a:prstGeom prst="rect">
            <a:avLst/>
          </a:prstGeom>
          <a:blipFill>
            <a:blip r:embed="rId5" cstate="print"/>
            <a:stretch>
              <a:fillRect/>
            </a:stretch>
          </a:blipFill>
        </p:spPr>
        <p:txBody>
          <a:bodyPr wrap="square" lIns="0" tIns="0" rIns="0" bIns="0" rtlCol="0"/>
          <a:lstStyle/>
          <a:p>
            <a:endParaRPr/>
          </a:p>
        </p:txBody>
      </p:sp>
      <p:sp>
        <p:nvSpPr>
          <p:cNvPr id="21" name="object 21"/>
          <p:cNvSpPr txBox="1"/>
          <p:nvPr/>
        </p:nvSpPr>
        <p:spPr>
          <a:xfrm>
            <a:off x="2610611" y="3579876"/>
            <a:ext cx="1967864" cy="661670"/>
          </a:xfrm>
          <a:prstGeom prst="rect">
            <a:avLst/>
          </a:prstGeom>
        </p:spPr>
        <p:txBody>
          <a:bodyPr vert="horz" wrap="square" lIns="0" tIns="0" rIns="0" bIns="0" rtlCol="0">
            <a:spAutoFit/>
          </a:bodyPr>
          <a:lstStyle/>
          <a:p>
            <a:pPr marL="272415" marR="113664" indent="-166370">
              <a:lnSpc>
                <a:spcPct val="101699"/>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a:t>
            </a:r>
            <a:r>
              <a:rPr sz="1800" spc="-25" dirty="0">
                <a:solidFill>
                  <a:srgbClr val="FFFFFF"/>
                </a:solidFill>
                <a:latin typeface="Verdana"/>
                <a:cs typeface="Verdana"/>
              </a:rPr>
              <a:t> o</a:t>
            </a:r>
            <a:r>
              <a:rPr sz="1800" spc="-10" dirty="0">
                <a:solidFill>
                  <a:srgbClr val="FFFFFF"/>
                </a:solidFill>
                <a:latin typeface="Verdana"/>
                <a:cs typeface="Verdana"/>
              </a:rPr>
              <a:t>f </a:t>
            </a:r>
            <a:r>
              <a:rPr sz="1800" spc="-35" dirty="0">
                <a:solidFill>
                  <a:srgbClr val="FFFFFF"/>
                </a:solidFill>
                <a:latin typeface="Verdana"/>
                <a:cs typeface="Verdana"/>
              </a:rPr>
              <a:t>e</a:t>
            </a:r>
            <a:r>
              <a:rPr sz="1800" spc="-25" dirty="0">
                <a:solidFill>
                  <a:srgbClr val="FFFFFF"/>
                </a:solidFill>
                <a:latin typeface="Verdana"/>
                <a:cs typeface="Verdana"/>
              </a:rPr>
              <a:t>ac</a:t>
            </a:r>
            <a:r>
              <a:rPr sz="1800" spc="-15" dirty="0">
                <a:solidFill>
                  <a:srgbClr val="FFFFFF"/>
                </a:solidFill>
                <a:latin typeface="Verdana"/>
                <a:cs typeface="Verdana"/>
              </a:rPr>
              <a:t>h</a:t>
            </a:r>
            <a:r>
              <a:rPr sz="1800" spc="-20" dirty="0">
                <a:solidFill>
                  <a:srgbClr val="FFFFFF"/>
                </a:solidFill>
                <a:latin typeface="Verdana"/>
                <a:cs typeface="Verdana"/>
              </a:rPr>
              <a:t> </a:t>
            </a:r>
            <a:r>
              <a:rPr sz="1800" dirty="0">
                <a:solidFill>
                  <a:srgbClr val="FFFFFF"/>
                </a:solidFill>
                <a:latin typeface="Verdana"/>
                <a:cs typeface="Verdana"/>
              </a:rPr>
              <a:t>s</a:t>
            </a:r>
            <a:r>
              <a:rPr sz="1800" spc="5" dirty="0">
                <a:solidFill>
                  <a:srgbClr val="FFFFFF"/>
                </a:solidFill>
                <a:latin typeface="Verdana"/>
                <a:cs typeface="Verdana"/>
              </a:rPr>
              <a:t>l</a:t>
            </a:r>
            <a:r>
              <a:rPr sz="1800" spc="10" dirty="0">
                <a:solidFill>
                  <a:srgbClr val="FFFFFF"/>
                </a:solidFill>
                <a:latin typeface="Verdana"/>
                <a:cs typeface="Verdana"/>
              </a:rPr>
              <a:t>i</a:t>
            </a:r>
            <a:r>
              <a:rPr sz="1800" spc="-25" dirty="0">
                <a:solidFill>
                  <a:srgbClr val="FFFFFF"/>
                </a:solidFill>
                <a:latin typeface="Verdana"/>
                <a:cs typeface="Verdana"/>
              </a:rPr>
              <a:t>ce</a:t>
            </a:r>
            <a:endParaRPr sz="1800">
              <a:latin typeface="Verdana"/>
              <a:cs typeface="Verdana"/>
            </a:endParaRPr>
          </a:p>
        </p:txBody>
      </p:sp>
      <p:sp>
        <p:nvSpPr>
          <p:cNvPr id="22" name="object 22"/>
          <p:cNvSpPr/>
          <p:nvPr/>
        </p:nvSpPr>
        <p:spPr>
          <a:xfrm>
            <a:off x="3508247" y="2180844"/>
            <a:ext cx="2232660" cy="925067"/>
          </a:xfrm>
          <a:prstGeom prst="rect">
            <a:avLst/>
          </a:prstGeom>
          <a:blipFill>
            <a:blip r:embed="rId4" cstate="print"/>
            <a:stretch>
              <a:fillRect/>
            </a:stretch>
          </a:blipFill>
        </p:spPr>
        <p:txBody>
          <a:bodyPr wrap="square" lIns="0" tIns="0" rIns="0" bIns="0" rtlCol="0"/>
          <a:lstStyle/>
          <a:p>
            <a:endParaRPr/>
          </a:p>
        </p:txBody>
      </p:sp>
      <p:sp>
        <p:nvSpPr>
          <p:cNvPr id="23" name="object 23"/>
          <p:cNvSpPr txBox="1"/>
          <p:nvPr/>
        </p:nvSpPr>
        <p:spPr>
          <a:xfrm>
            <a:off x="3587496" y="2260092"/>
            <a:ext cx="1965960" cy="658495"/>
          </a:xfrm>
          <a:prstGeom prst="rect">
            <a:avLst/>
          </a:prstGeom>
          <a:solidFill>
            <a:srgbClr val="CD8500"/>
          </a:solidFill>
          <a:ln w="12192">
            <a:solidFill>
              <a:srgbClr val="151515"/>
            </a:solidFill>
          </a:ln>
        </p:spPr>
        <p:txBody>
          <a:bodyPr vert="horz" wrap="square" lIns="0" tIns="0" rIns="0" bIns="0" rtlCol="0">
            <a:spAutoFit/>
          </a:bodyPr>
          <a:lstStyle/>
          <a:p>
            <a:pPr marL="444500" marR="450850" indent="63500">
              <a:lnSpc>
                <a:spcPct val="101699"/>
              </a:lnSpc>
            </a:pPr>
            <a:r>
              <a:rPr sz="1800" spc="-15" dirty="0">
                <a:solidFill>
                  <a:srgbClr val="FFFFFF"/>
                </a:solidFill>
                <a:latin typeface="Verdana"/>
                <a:cs typeface="Verdana"/>
              </a:rPr>
              <a:t>A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 </a:t>
            </a:r>
            <a:r>
              <a:rPr sz="1800" spc="-25" dirty="0">
                <a:solidFill>
                  <a:srgbClr val="FFFFFF"/>
                </a:solidFill>
                <a:latin typeface="Verdana"/>
                <a:cs typeface="Verdana"/>
              </a:rPr>
              <a:t>san</a:t>
            </a:r>
            <a:r>
              <a:rPr sz="1800" spc="-10" dirty="0">
                <a:solidFill>
                  <a:srgbClr val="FFFFFF"/>
                </a:solidFill>
                <a:latin typeface="Verdana"/>
                <a:cs typeface="Verdana"/>
              </a:rPr>
              <a:t>d</a:t>
            </a:r>
            <a:r>
              <a:rPr sz="1800" spc="-5" dirty="0">
                <a:solidFill>
                  <a:srgbClr val="FFFFFF"/>
                </a:solidFill>
                <a:latin typeface="Verdana"/>
                <a:cs typeface="Verdana"/>
              </a:rPr>
              <a:t>w</a:t>
            </a:r>
            <a:r>
              <a:rPr sz="1800" spc="10" dirty="0">
                <a:solidFill>
                  <a:srgbClr val="FFFFFF"/>
                </a:solidFill>
                <a:latin typeface="Verdana"/>
                <a:cs typeface="Verdana"/>
              </a:rPr>
              <a:t>i</a:t>
            </a:r>
            <a:r>
              <a:rPr sz="1800" spc="-30" dirty="0">
                <a:solidFill>
                  <a:srgbClr val="FFFFFF"/>
                </a:solidFill>
                <a:latin typeface="Verdana"/>
                <a:cs typeface="Verdana"/>
              </a:rPr>
              <a:t>ch</a:t>
            </a:r>
            <a:endParaRPr sz="1800">
              <a:latin typeface="Verdana"/>
              <a:cs typeface="Verdana"/>
            </a:endParaRPr>
          </a:p>
        </p:txBody>
      </p:sp>
      <p:sp>
        <p:nvSpPr>
          <p:cNvPr id="24" name="object 24"/>
          <p:cNvSpPr/>
          <p:nvPr/>
        </p:nvSpPr>
        <p:spPr>
          <a:xfrm>
            <a:off x="4613147" y="3502152"/>
            <a:ext cx="2232659" cy="925068"/>
          </a:xfrm>
          <a:prstGeom prst="rect">
            <a:avLst/>
          </a:prstGeom>
          <a:blipFill>
            <a:blip r:embed="rId4" cstate="print"/>
            <a:stretch>
              <a:fillRect/>
            </a:stretch>
          </a:blipFill>
        </p:spPr>
        <p:txBody>
          <a:bodyPr wrap="square" lIns="0" tIns="0" rIns="0" bIns="0" rtlCol="0"/>
          <a:lstStyle/>
          <a:p>
            <a:endParaRPr/>
          </a:p>
        </p:txBody>
      </p:sp>
      <p:sp>
        <p:nvSpPr>
          <p:cNvPr id="25" name="object 25"/>
          <p:cNvSpPr/>
          <p:nvPr/>
        </p:nvSpPr>
        <p:spPr>
          <a:xfrm>
            <a:off x="4692396" y="35814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26" name="object 26"/>
          <p:cNvSpPr/>
          <p:nvPr/>
        </p:nvSpPr>
        <p:spPr>
          <a:xfrm>
            <a:off x="4692396" y="35814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2">
            <a:solidFill>
              <a:srgbClr val="151515"/>
            </a:solidFill>
          </a:ln>
        </p:spPr>
        <p:txBody>
          <a:bodyPr wrap="square" lIns="0" tIns="0" rIns="0" bIns="0" rtlCol="0"/>
          <a:lstStyle/>
          <a:p>
            <a:endParaRPr/>
          </a:p>
        </p:txBody>
      </p:sp>
      <p:sp>
        <p:nvSpPr>
          <p:cNvPr id="27" name="object 27"/>
          <p:cNvSpPr txBox="1"/>
          <p:nvPr/>
        </p:nvSpPr>
        <p:spPr>
          <a:xfrm>
            <a:off x="4839080" y="3680838"/>
            <a:ext cx="1651000" cy="533400"/>
          </a:xfrm>
          <a:prstGeom prst="rect">
            <a:avLst/>
          </a:prstGeom>
        </p:spPr>
        <p:txBody>
          <a:bodyPr vert="horz" wrap="square" lIns="0" tIns="0" rIns="0" bIns="0" rtlCol="0">
            <a:spAutoFit/>
          </a:bodyPr>
          <a:lstStyle/>
          <a:p>
            <a:pPr marL="10160" algn="ctr">
              <a:lnSpc>
                <a:spcPct val="100000"/>
              </a:lnSpc>
            </a:pPr>
            <a:r>
              <a:rPr sz="1800" spc="-20" dirty="0">
                <a:solidFill>
                  <a:srgbClr val="FFFFFF"/>
                </a:solidFill>
                <a:latin typeface="Verdana"/>
                <a:cs typeface="Verdana"/>
              </a:rPr>
              <a:t>J</a:t>
            </a:r>
            <a:r>
              <a:rPr sz="1800" spc="-15" dirty="0">
                <a:solidFill>
                  <a:srgbClr val="FFFFFF"/>
                </a:solidFill>
                <a:latin typeface="Verdana"/>
                <a:cs typeface="Verdana"/>
              </a:rPr>
              <a:t>o</a:t>
            </a:r>
            <a:r>
              <a:rPr sz="1800" spc="-5" dirty="0">
                <a:solidFill>
                  <a:srgbClr val="FFFFFF"/>
                </a:solidFill>
                <a:latin typeface="Verdana"/>
                <a:cs typeface="Verdana"/>
              </a:rPr>
              <a:t>i</a:t>
            </a:r>
            <a:r>
              <a:rPr sz="1800" spc="-15" dirty="0">
                <a:solidFill>
                  <a:srgbClr val="FFFFFF"/>
                </a:solidFill>
                <a:latin typeface="Verdana"/>
                <a:cs typeface="Verdana"/>
              </a:rPr>
              <a:t>n</a:t>
            </a:r>
            <a:r>
              <a:rPr sz="1800" spc="-20" dirty="0">
                <a:solidFill>
                  <a:srgbClr val="FFFFFF"/>
                </a:solidFill>
                <a:latin typeface="Verdana"/>
                <a:cs typeface="Verdana"/>
              </a:rPr>
              <a:t>e</a:t>
            </a:r>
            <a:r>
              <a:rPr sz="1800" dirty="0">
                <a:solidFill>
                  <a:srgbClr val="FFFFFF"/>
                </a:solidFill>
                <a:latin typeface="Verdana"/>
                <a:cs typeface="Verdana"/>
              </a:rPr>
              <a:t>d</a:t>
            </a:r>
            <a:endParaRPr sz="1800">
              <a:latin typeface="Verdana"/>
              <a:cs typeface="Verdana"/>
            </a:endParaRPr>
          </a:p>
          <a:p>
            <a:pPr algn="ctr">
              <a:lnSpc>
                <a:spcPct val="100000"/>
              </a:lnSpc>
              <a:spcBef>
                <a:spcPts val="35"/>
              </a:spcBef>
            </a:pP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des</a:t>
            </a:r>
            <a:endParaRPr sz="1800">
              <a:latin typeface="Verdana"/>
              <a:cs typeface="Verdana"/>
            </a:endParaRPr>
          </a:p>
        </p:txBody>
      </p:sp>
      <p:sp>
        <p:nvSpPr>
          <p:cNvPr id="28" name="object 28"/>
          <p:cNvSpPr/>
          <p:nvPr/>
        </p:nvSpPr>
        <p:spPr>
          <a:xfrm>
            <a:off x="2531364" y="3500628"/>
            <a:ext cx="2234184" cy="928116"/>
          </a:xfrm>
          <a:prstGeom prst="rect">
            <a:avLst/>
          </a:prstGeom>
          <a:blipFill>
            <a:blip r:embed="rId5" cstate="print"/>
            <a:stretch>
              <a:fillRect/>
            </a:stretch>
          </a:blipFill>
        </p:spPr>
        <p:txBody>
          <a:bodyPr wrap="square" lIns="0" tIns="0" rIns="0" bIns="0" rtlCol="0"/>
          <a:lstStyle/>
          <a:p>
            <a:endParaRPr/>
          </a:p>
        </p:txBody>
      </p:sp>
      <p:sp>
        <p:nvSpPr>
          <p:cNvPr id="29" name="object 29"/>
          <p:cNvSpPr txBox="1"/>
          <p:nvPr/>
        </p:nvSpPr>
        <p:spPr>
          <a:xfrm>
            <a:off x="2610611" y="3579876"/>
            <a:ext cx="1967864" cy="661670"/>
          </a:xfrm>
          <a:prstGeom prst="rect">
            <a:avLst/>
          </a:prstGeom>
          <a:solidFill>
            <a:srgbClr val="379EAD"/>
          </a:solidFill>
          <a:ln w="12192">
            <a:solidFill>
              <a:srgbClr val="151515"/>
            </a:solidFill>
          </a:ln>
        </p:spPr>
        <p:txBody>
          <a:bodyPr vert="horz" wrap="square" lIns="0" tIns="0" rIns="0" bIns="0" rtlCol="0">
            <a:spAutoFit/>
          </a:bodyPr>
          <a:lstStyle/>
          <a:p>
            <a:pPr marL="665480" marR="257810" indent="-443865">
              <a:lnSpc>
                <a:spcPct val="101699"/>
              </a:lnSpc>
            </a:pPr>
            <a:r>
              <a:rPr sz="1800" spc="-370" dirty="0">
                <a:solidFill>
                  <a:srgbClr val="FFFFFF"/>
                </a:solidFill>
                <a:latin typeface="Verdana"/>
                <a:cs typeface="Verdana"/>
              </a:rPr>
              <a:t>T</a:t>
            </a:r>
            <a:r>
              <a:rPr sz="1800" dirty="0">
                <a:solidFill>
                  <a:srgbClr val="FFFFFF"/>
                </a:solidFill>
                <a:latin typeface="Verdana"/>
                <a:cs typeface="Verdana"/>
              </a:rPr>
              <a:t>w</a:t>
            </a:r>
            <a:r>
              <a:rPr sz="1800" spc="-15" dirty="0">
                <a:solidFill>
                  <a:srgbClr val="FFFFFF"/>
                </a:solidFill>
                <a:latin typeface="Verdana"/>
                <a:cs typeface="Verdana"/>
              </a:rPr>
              <a:t>o</a:t>
            </a:r>
            <a:r>
              <a:rPr sz="1800" spc="-10"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 s</a:t>
            </a:r>
            <a:r>
              <a:rPr sz="1800" spc="5" dirty="0">
                <a:solidFill>
                  <a:srgbClr val="FFFFFF"/>
                </a:solidFill>
                <a:latin typeface="Verdana"/>
                <a:cs typeface="Verdana"/>
              </a:rPr>
              <a:t>l</a:t>
            </a:r>
            <a:r>
              <a:rPr sz="1800" spc="10" dirty="0">
                <a:solidFill>
                  <a:srgbClr val="FFFFFF"/>
                </a:solidFill>
                <a:latin typeface="Verdana"/>
                <a:cs typeface="Verdana"/>
              </a:rPr>
              <a:t>i</a:t>
            </a:r>
            <a:r>
              <a:rPr sz="1800" spc="-25" dirty="0">
                <a:solidFill>
                  <a:srgbClr val="FFFFFF"/>
                </a:solidFill>
                <a:latin typeface="Verdana"/>
                <a:cs typeface="Verdana"/>
              </a:rPr>
              <a:t>c</a:t>
            </a:r>
            <a:r>
              <a:rPr sz="1800" spc="-35" dirty="0">
                <a:solidFill>
                  <a:srgbClr val="FFFFFF"/>
                </a:solidFill>
                <a:latin typeface="Verdana"/>
                <a:cs typeface="Verdana"/>
              </a:rPr>
              <a:t>e</a:t>
            </a:r>
            <a:r>
              <a:rPr sz="1800" spc="-10" dirty="0">
                <a:solidFill>
                  <a:srgbClr val="FFFFFF"/>
                </a:solidFill>
                <a:latin typeface="Verdana"/>
                <a:cs typeface="Verdana"/>
              </a:rPr>
              <a:t>s</a:t>
            </a:r>
            <a:endParaRPr sz="1800">
              <a:latin typeface="Verdana"/>
              <a:cs typeface="Verdan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09984"/>
            <a:ext cx="7106284" cy="699135"/>
          </a:xfrm>
          <a:prstGeom prst="rect">
            <a:avLst/>
          </a:prstGeom>
        </p:spPr>
        <p:txBody>
          <a:bodyPr vert="horz" wrap="square" lIns="0" tIns="0" rIns="0" bIns="0" rtlCol="0">
            <a:spAutoFit/>
          </a:bodyPr>
          <a:lstStyle/>
          <a:p>
            <a:pPr marL="12700" marR="5080">
              <a:lnSpc>
                <a:spcPct val="100800"/>
              </a:lnSpc>
            </a:pPr>
            <a:r>
              <a:rPr sz="2400" spc="-35" dirty="0">
                <a:solidFill>
                  <a:srgbClr val="110C43"/>
                </a:solidFill>
                <a:latin typeface="Verdana"/>
                <a:cs typeface="Verdana"/>
              </a:rPr>
              <a:t>L</a:t>
            </a:r>
            <a:r>
              <a:rPr sz="2400" spc="-30" dirty="0">
                <a:solidFill>
                  <a:srgbClr val="110C43"/>
                </a:solidFill>
                <a:latin typeface="Verdana"/>
                <a:cs typeface="Verdana"/>
              </a:rPr>
              <a:t>e</a:t>
            </a:r>
            <a:r>
              <a:rPr sz="2400" spc="50" dirty="0">
                <a:solidFill>
                  <a:srgbClr val="110C43"/>
                </a:solidFill>
                <a:latin typeface="Verdana"/>
                <a:cs typeface="Verdana"/>
              </a:rPr>
              <a:t>t</a:t>
            </a:r>
            <a:r>
              <a:rPr sz="2400" spc="-180" dirty="0">
                <a:solidFill>
                  <a:srgbClr val="110C43"/>
                </a:solidFill>
                <a:latin typeface="Verdana"/>
                <a:cs typeface="Verdana"/>
              </a:rPr>
              <a:t>’</a:t>
            </a:r>
            <a:r>
              <a:rPr sz="2400" spc="-15" dirty="0">
                <a:solidFill>
                  <a:srgbClr val="110C43"/>
                </a:solidFill>
                <a:latin typeface="Verdana"/>
                <a:cs typeface="Verdana"/>
              </a:rPr>
              <a:t>s</a:t>
            </a:r>
            <a:r>
              <a:rPr sz="2400" spc="-20" dirty="0">
                <a:solidFill>
                  <a:srgbClr val="110C43"/>
                </a:solidFill>
                <a:latin typeface="Verdana"/>
                <a:cs typeface="Verdana"/>
              </a:rPr>
              <a:t> </a:t>
            </a:r>
            <a:r>
              <a:rPr sz="2400" spc="-45" dirty="0">
                <a:solidFill>
                  <a:srgbClr val="110C43"/>
                </a:solidFill>
                <a:latin typeface="Verdana"/>
                <a:cs typeface="Verdana"/>
              </a:rPr>
              <a:t>ass</a:t>
            </a:r>
            <a:r>
              <a:rPr sz="2400" spc="-40" dirty="0">
                <a:solidFill>
                  <a:srgbClr val="110C43"/>
                </a:solidFill>
                <a:latin typeface="Verdana"/>
                <a:cs typeface="Verdana"/>
              </a:rPr>
              <a:t>um</a:t>
            </a:r>
            <a:r>
              <a:rPr sz="2400" spc="-15" dirty="0">
                <a:solidFill>
                  <a:srgbClr val="110C43"/>
                </a:solidFill>
                <a:latin typeface="Verdana"/>
                <a:cs typeface="Verdana"/>
              </a:rPr>
              <a:t>e</a:t>
            </a:r>
            <a:r>
              <a:rPr sz="2400" spc="-5" dirty="0">
                <a:solidFill>
                  <a:srgbClr val="110C43"/>
                </a:solidFill>
                <a:latin typeface="Verdana"/>
                <a:cs typeface="Verdana"/>
              </a:rPr>
              <a:t> </a:t>
            </a:r>
            <a:r>
              <a:rPr sz="2400" spc="-80" dirty="0">
                <a:solidFill>
                  <a:srgbClr val="110C43"/>
                </a:solidFill>
                <a:latin typeface="Verdana"/>
                <a:cs typeface="Verdana"/>
              </a:rPr>
              <a:t>y</a:t>
            </a:r>
            <a:r>
              <a:rPr sz="2400" spc="-35" dirty="0">
                <a:solidFill>
                  <a:srgbClr val="110C43"/>
                </a:solidFill>
                <a:latin typeface="Verdana"/>
                <a:cs typeface="Verdana"/>
              </a:rPr>
              <a:t>o</a:t>
            </a:r>
            <a:r>
              <a:rPr sz="2400" spc="-30" dirty="0">
                <a:solidFill>
                  <a:srgbClr val="110C43"/>
                </a:solidFill>
                <a:latin typeface="Verdana"/>
                <a:cs typeface="Verdana"/>
              </a:rPr>
              <a:t>u</a:t>
            </a:r>
            <a:r>
              <a:rPr sz="2400" spc="-15" dirty="0">
                <a:solidFill>
                  <a:srgbClr val="110C43"/>
                </a:solidFill>
                <a:latin typeface="Verdana"/>
                <a:cs typeface="Verdana"/>
              </a:rPr>
              <a:t>r</a:t>
            </a:r>
            <a:r>
              <a:rPr sz="2400" dirty="0">
                <a:solidFill>
                  <a:srgbClr val="110C43"/>
                </a:solidFill>
                <a:latin typeface="Verdana"/>
                <a:cs typeface="Verdana"/>
              </a:rPr>
              <a:t> </a:t>
            </a:r>
            <a:r>
              <a:rPr sz="2400" spc="-35" dirty="0">
                <a:solidFill>
                  <a:srgbClr val="110C43"/>
                </a:solidFill>
                <a:latin typeface="Verdana"/>
                <a:cs typeface="Verdana"/>
              </a:rPr>
              <a:t>bu</a:t>
            </a:r>
            <a:r>
              <a:rPr sz="2400" spc="-10" dirty="0">
                <a:solidFill>
                  <a:srgbClr val="110C43"/>
                </a:solidFill>
                <a:latin typeface="Verdana"/>
                <a:cs typeface="Verdana"/>
              </a:rPr>
              <a:t>tt</a:t>
            </a:r>
            <a:r>
              <a:rPr sz="2400" spc="-30" dirty="0">
                <a:solidFill>
                  <a:srgbClr val="110C43"/>
                </a:solidFill>
                <a:latin typeface="Verdana"/>
                <a:cs typeface="Verdana"/>
              </a:rPr>
              <a:t>e</a:t>
            </a:r>
            <a:r>
              <a:rPr sz="2400" spc="-15" dirty="0">
                <a:solidFill>
                  <a:srgbClr val="110C43"/>
                </a:solidFill>
                <a:latin typeface="Verdana"/>
                <a:cs typeface="Verdana"/>
              </a:rPr>
              <a:t>r</a:t>
            </a:r>
            <a:r>
              <a:rPr sz="2400" spc="-10" dirty="0">
                <a:solidFill>
                  <a:srgbClr val="110C43"/>
                </a:solidFill>
                <a:latin typeface="Verdana"/>
                <a:cs typeface="Verdana"/>
              </a:rPr>
              <a:t> </a:t>
            </a:r>
            <a:r>
              <a:rPr sz="2400" spc="-30" dirty="0">
                <a:solidFill>
                  <a:srgbClr val="110C43"/>
                </a:solidFill>
                <a:latin typeface="Verdana"/>
                <a:cs typeface="Verdana"/>
              </a:rPr>
              <a:t>san</a:t>
            </a:r>
            <a:r>
              <a:rPr sz="2400" dirty="0">
                <a:solidFill>
                  <a:srgbClr val="110C43"/>
                </a:solidFill>
                <a:latin typeface="Verdana"/>
                <a:cs typeface="Verdana"/>
              </a:rPr>
              <a:t>dw</a:t>
            </a:r>
            <a:r>
              <a:rPr sz="2400" spc="-15" dirty="0">
                <a:solidFill>
                  <a:srgbClr val="110C43"/>
                </a:solidFill>
                <a:latin typeface="Verdana"/>
                <a:cs typeface="Verdana"/>
              </a:rPr>
              <a:t>i</a:t>
            </a:r>
            <a:r>
              <a:rPr sz="2400" spc="-30" dirty="0">
                <a:solidFill>
                  <a:srgbClr val="110C43"/>
                </a:solidFill>
                <a:latin typeface="Verdana"/>
                <a:cs typeface="Verdana"/>
              </a:rPr>
              <a:t>c</a:t>
            </a:r>
            <a:r>
              <a:rPr sz="2400" spc="-20" dirty="0">
                <a:solidFill>
                  <a:srgbClr val="110C43"/>
                </a:solidFill>
                <a:latin typeface="Verdana"/>
                <a:cs typeface="Verdana"/>
              </a:rPr>
              <a:t>h</a:t>
            </a:r>
            <a:r>
              <a:rPr sz="2400" spc="-15" dirty="0">
                <a:solidFill>
                  <a:srgbClr val="110C43"/>
                </a:solidFill>
                <a:latin typeface="Verdana"/>
                <a:cs typeface="Verdana"/>
              </a:rPr>
              <a:t> is</a:t>
            </a:r>
            <a:r>
              <a:rPr sz="2400" spc="-5" dirty="0">
                <a:solidFill>
                  <a:srgbClr val="110C43"/>
                </a:solidFill>
                <a:latin typeface="Verdana"/>
                <a:cs typeface="Verdana"/>
              </a:rPr>
              <a:t> </a:t>
            </a:r>
            <a:r>
              <a:rPr sz="2400" spc="-10"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a:t>
            </a:r>
            <a:r>
              <a:rPr sz="2400" spc="-45" dirty="0">
                <a:solidFill>
                  <a:srgbClr val="110C43"/>
                </a:solidFill>
                <a:latin typeface="Verdana"/>
                <a:cs typeface="Verdana"/>
              </a:rPr>
              <a:t>ma</a:t>
            </a:r>
            <a:r>
              <a:rPr sz="2400" spc="-15" dirty="0">
                <a:solidFill>
                  <a:srgbClr val="110C43"/>
                </a:solidFill>
                <a:latin typeface="Verdana"/>
                <a:cs typeface="Verdana"/>
              </a:rPr>
              <a:t>i</a:t>
            </a:r>
            <a:r>
              <a:rPr sz="2400" spc="-20" dirty="0">
                <a:solidFill>
                  <a:srgbClr val="110C43"/>
                </a:solidFill>
                <a:latin typeface="Verdana"/>
                <a:cs typeface="Verdana"/>
              </a:rPr>
              <a:t>n</a:t>
            </a:r>
            <a:r>
              <a:rPr sz="2400" spc="-10" dirty="0">
                <a:solidFill>
                  <a:srgbClr val="110C43"/>
                </a:solidFill>
                <a:latin typeface="Verdana"/>
                <a:cs typeface="Verdana"/>
              </a:rPr>
              <a:t> </a:t>
            </a:r>
            <a:r>
              <a:rPr sz="2400" spc="-30" dirty="0">
                <a:solidFill>
                  <a:srgbClr val="110C43"/>
                </a:solidFill>
                <a:latin typeface="Verdana"/>
                <a:cs typeface="Verdana"/>
              </a:rPr>
              <a:t>c</a:t>
            </a:r>
            <a:r>
              <a:rPr sz="2400" spc="-35" dirty="0">
                <a:solidFill>
                  <a:srgbClr val="110C43"/>
                </a:solidFill>
                <a:latin typeface="Verdana"/>
                <a:cs typeface="Verdana"/>
              </a:rPr>
              <a:t>o</a:t>
            </a:r>
            <a:r>
              <a:rPr sz="2400" spc="-30" dirty="0">
                <a:solidFill>
                  <a:srgbClr val="110C43"/>
                </a:solidFill>
                <a:latin typeface="Verdana"/>
                <a:cs typeface="Verdana"/>
              </a:rPr>
              <a:t>u</a:t>
            </a:r>
            <a:r>
              <a:rPr sz="2400" spc="-35" dirty="0">
                <a:solidFill>
                  <a:srgbClr val="110C43"/>
                </a:solidFill>
                <a:latin typeface="Verdana"/>
                <a:cs typeface="Verdana"/>
              </a:rPr>
              <a:t>r</a:t>
            </a:r>
            <a:r>
              <a:rPr sz="2400" spc="-30" dirty="0">
                <a:solidFill>
                  <a:srgbClr val="110C43"/>
                </a:solidFill>
                <a:latin typeface="Verdana"/>
                <a:cs typeface="Verdana"/>
              </a:rPr>
              <a:t>s</a:t>
            </a:r>
            <a:r>
              <a:rPr sz="2400" spc="-15" dirty="0">
                <a:solidFill>
                  <a:srgbClr val="110C43"/>
                </a:solidFill>
                <a:latin typeface="Verdana"/>
                <a:cs typeface="Verdana"/>
              </a:rPr>
              <a:t>e</a:t>
            </a:r>
            <a:r>
              <a:rPr sz="2400" spc="-20" dirty="0">
                <a:solidFill>
                  <a:srgbClr val="110C43"/>
                </a:solidFill>
                <a:latin typeface="Verdana"/>
                <a:cs typeface="Verdana"/>
              </a:rPr>
              <a:t> </a:t>
            </a:r>
            <a:r>
              <a:rPr sz="2400" spc="-35" dirty="0">
                <a:solidFill>
                  <a:srgbClr val="110C43"/>
                </a:solidFill>
                <a:latin typeface="Verdana"/>
                <a:cs typeface="Verdana"/>
              </a:rPr>
              <a:t>o</a:t>
            </a:r>
            <a:r>
              <a:rPr sz="2400" spc="-10" dirty="0">
                <a:solidFill>
                  <a:srgbClr val="110C43"/>
                </a:solidFill>
                <a:latin typeface="Verdana"/>
                <a:cs typeface="Verdana"/>
              </a:rPr>
              <a:t>f</a:t>
            </a:r>
            <a:r>
              <a:rPr sz="2400" dirty="0">
                <a:solidFill>
                  <a:srgbClr val="110C43"/>
                </a:solidFill>
                <a:latin typeface="Verdana"/>
                <a:cs typeface="Verdana"/>
              </a:rPr>
              <a:t> </a:t>
            </a:r>
            <a:r>
              <a:rPr sz="2400" spc="-15" dirty="0">
                <a:solidFill>
                  <a:srgbClr val="110C43"/>
                </a:solidFill>
                <a:latin typeface="Verdana"/>
                <a:cs typeface="Verdana"/>
              </a:rPr>
              <a:t>a</a:t>
            </a:r>
            <a:r>
              <a:rPr sz="2400" spc="-20" dirty="0">
                <a:solidFill>
                  <a:srgbClr val="110C43"/>
                </a:solidFill>
                <a:latin typeface="Verdana"/>
                <a:cs typeface="Verdana"/>
              </a:rPr>
              <a:t> </a:t>
            </a:r>
            <a:r>
              <a:rPr sz="2400" spc="-10" dirty="0">
                <a:solidFill>
                  <a:srgbClr val="110C43"/>
                </a:solidFill>
                <a:latin typeface="Verdana"/>
                <a:cs typeface="Verdana"/>
              </a:rPr>
              <a:t>t</a:t>
            </a:r>
            <a:r>
              <a:rPr sz="2400" spc="-30" dirty="0">
                <a:solidFill>
                  <a:srgbClr val="110C43"/>
                </a:solidFill>
                <a:latin typeface="Verdana"/>
                <a:cs typeface="Verdana"/>
              </a:rPr>
              <a:t>h</a:t>
            </a:r>
            <a:r>
              <a:rPr sz="2400" spc="-35" dirty="0">
                <a:solidFill>
                  <a:srgbClr val="110C43"/>
                </a:solidFill>
                <a:latin typeface="Verdana"/>
                <a:cs typeface="Verdana"/>
              </a:rPr>
              <a:t>r</a:t>
            </a:r>
            <a:r>
              <a:rPr sz="2400" spc="-30" dirty="0">
                <a:solidFill>
                  <a:srgbClr val="110C43"/>
                </a:solidFill>
                <a:latin typeface="Verdana"/>
                <a:cs typeface="Verdana"/>
              </a:rPr>
              <a:t>ee</a:t>
            </a:r>
            <a:r>
              <a:rPr sz="2400" dirty="0">
                <a:solidFill>
                  <a:srgbClr val="110C43"/>
                </a:solidFill>
                <a:latin typeface="Verdana"/>
                <a:cs typeface="Verdana"/>
              </a:rPr>
              <a:t>-</a:t>
            </a:r>
            <a:r>
              <a:rPr sz="2400" spc="-30" dirty="0">
                <a:solidFill>
                  <a:srgbClr val="110C43"/>
                </a:solidFill>
                <a:latin typeface="Verdana"/>
                <a:cs typeface="Verdana"/>
              </a:rPr>
              <a:t>c</a:t>
            </a:r>
            <a:r>
              <a:rPr sz="2400" spc="-35" dirty="0">
                <a:solidFill>
                  <a:srgbClr val="110C43"/>
                </a:solidFill>
                <a:latin typeface="Verdana"/>
                <a:cs typeface="Verdana"/>
              </a:rPr>
              <a:t>o</a:t>
            </a:r>
            <a:r>
              <a:rPr sz="2400" spc="-30" dirty="0">
                <a:solidFill>
                  <a:srgbClr val="110C43"/>
                </a:solidFill>
                <a:latin typeface="Verdana"/>
                <a:cs typeface="Verdana"/>
              </a:rPr>
              <a:t>u</a:t>
            </a:r>
            <a:r>
              <a:rPr sz="2400" spc="-35" dirty="0">
                <a:solidFill>
                  <a:srgbClr val="110C43"/>
                </a:solidFill>
                <a:latin typeface="Verdana"/>
                <a:cs typeface="Verdana"/>
              </a:rPr>
              <a:t>r</a:t>
            </a:r>
            <a:r>
              <a:rPr sz="2400" spc="-30" dirty="0">
                <a:solidFill>
                  <a:srgbClr val="110C43"/>
                </a:solidFill>
                <a:latin typeface="Verdana"/>
                <a:cs typeface="Verdana"/>
              </a:rPr>
              <a:t>s</a:t>
            </a:r>
            <a:r>
              <a:rPr sz="2400" spc="-15" dirty="0">
                <a:solidFill>
                  <a:srgbClr val="110C43"/>
                </a:solidFill>
                <a:latin typeface="Verdana"/>
                <a:cs typeface="Verdana"/>
              </a:rPr>
              <a:t>e</a:t>
            </a:r>
            <a:r>
              <a:rPr sz="2400" spc="-30" dirty="0">
                <a:solidFill>
                  <a:srgbClr val="110C43"/>
                </a:solidFill>
                <a:latin typeface="Verdana"/>
                <a:cs typeface="Verdana"/>
              </a:rPr>
              <a:t> </a:t>
            </a:r>
            <a:r>
              <a:rPr sz="2400" spc="-45" dirty="0">
                <a:solidFill>
                  <a:srgbClr val="110C43"/>
                </a:solidFill>
                <a:latin typeface="Verdana"/>
                <a:cs typeface="Verdana"/>
              </a:rPr>
              <a:t>mea</a:t>
            </a:r>
            <a:r>
              <a:rPr sz="2400" dirty="0">
                <a:solidFill>
                  <a:srgbClr val="110C43"/>
                </a:solidFill>
                <a:latin typeface="Verdana"/>
                <a:cs typeface="Verdana"/>
              </a:rPr>
              <a:t>l</a:t>
            </a:r>
            <a:endParaRPr sz="2400">
              <a:latin typeface="Verdana"/>
              <a:cs typeface="Verdana"/>
            </a:endParaRPr>
          </a:p>
        </p:txBody>
      </p:sp>
      <p:sp>
        <p:nvSpPr>
          <p:cNvPr id="3" name="object 3"/>
          <p:cNvSpPr/>
          <p:nvPr/>
        </p:nvSpPr>
        <p:spPr>
          <a:xfrm>
            <a:off x="7620000" y="5073396"/>
            <a:ext cx="990600" cy="216535"/>
          </a:xfrm>
          <a:custGeom>
            <a:avLst/>
            <a:gdLst/>
            <a:ahLst/>
            <a:cxnLst/>
            <a:rect l="l" t="t" r="r" b="b"/>
            <a:pathLst>
              <a:path w="990600" h="216535">
                <a:moveTo>
                  <a:pt x="0" y="216407"/>
                </a:moveTo>
                <a:lnTo>
                  <a:pt x="990600" y="216407"/>
                </a:lnTo>
                <a:lnTo>
                  <a:pt x="990600" y="0"/>
                </a:lnTo>
                <a:lnTo>
                  <a:pt x="0" y="0"/>
                </a:lnTo>
                <a:lnTo>
                  <a:pt x="0" y="216407"/>
                </a:lnTo>
                <a:close/>
              </a:path>
            </a:pathLst>
          </a:custGeom>
          <a:solidFill>
            <a:srgbClr val="CACACA"/>
          </a:solidFill>
        </p:spPr>
        <p:txBody>
          <a:bodyPr wrap="square" lIns="0" tIns="0" rIns="0" bIns="0" rtlCol="0"/>
          <a:lstStyle/>
          <a:p>
            <a:endParaRPr/>
          </a:p>
        </p:txBody>
      </p:sp>
      <p:sp>
        <p:nvSpPr>
          <p:cNvPr id="4" name="object 4"/>
          <p:cNvSpPr txBox="1"/>
          <p:nvPr/>
        </p:nvSpPr>
        <p:spPr>
          <a:xfrm>
            <a:off x="7735061" y="5094189"/>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5" name="object 5"/>
          <p:cNvSpPr/>
          <p:nvPr/>
        </p:nvSpPr>
        <p:spPr>
          <a:xfrm>
            <a:off x="3568446" y="4880609"/>
            <a:ext cx="998219" cy="477520"/>
          </a:xfrm>
          <a:custGeom>
            <a:avLst/>
            <a:gdLst/>
            <a:ahLst/>
            <a:cxnLst/>
            <a:rect l="l" t="t" r="r" b="b"/>
            <a:pathLst>
              <a:path w="998220" h="477520">
                <a:moveTo>
                  <a:pt x="997965" y="0"/>
                </a:moveTo>
                <a:lnTo>
                  <a:pt x="0" y="477011"/>
                </a:lnTo>
              </a:path>
            </a:pathLst>
          </a:custGeom>
          <a:ln w="25908">
            <a:solidFill>
              <a:srgbClr val="9A1A0E"/>
            </a:solidFill>
          </a:ln>
        </p:spPr>
        <p:txBody>
          <a:bodyPr wrap="square" lIns="0" tIns="0" rIns="0" bIns="0" rtlCol="0"/>
          <a:lstStyle/>
          <a:p>
            <a:endParaRPr/>
          </a:p>
        </p:txBody>
      </p:sp>
      <p:sp>
        <p:nvSpPr>
          <p:cNvPr id="6" name="object 6"/>
          <p:cNvSpPr/>
          <p:nvPr/>
        </p:nvSpPr>
        <p:spPr>
          <a:xfrm>
            <a:off x="4578858" y="4880609"/>
            <a:ext cx="996950" cy="469900"/>
          </a:xfrm>
          <a:custGeom>
            <a:avLst/>
            <a:gdLst/>
            <a:ahLst/>
            <a:cxnLst/>
            <a:rect l="l" t="t" r="r" b="b"/>
            <a:pathLst>
              <a:path w="996950" h="469900">
                <a:moveTo>
                  <a:pt x="0" y="0"/>
                </a:moveTo>
                <a:lnTo>
                  <a:pt x="996441" y="469391"/>
                </a:lnTo>
              </a:path>
            </a:pathLst>
          </a:custGeom>
          <a:ln w="25908">
            <a:solidFill>
              <a:srgbClr val="9A1A0E"/>
            </a:solidFill>
          </a:ln>
        </p:spPr>
        <p:txBody>
          <a:bodyPr wrap="square" lIns="0" tIns="0" rIns="0" bIns="0" rtlCol="0"/>
          <a:lstStyle/>
          <a:p>
            <a:endParaRPr/>
          </a:p>
        </p:txBody>
      </p:sp>
      <p:sp>
        <p:nvSpPr>
          <p:cNvPr id="7" name="object 7"/>
          <p:cNvSpPr/>
          <p:nvPr/>
        </p:nvSpPr>
        <p:spPr>
          <a:xfrm>
            <a:off x="4562855" y="5292852"/>
            <a:ext cx="2232659" cy="925068"/>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9" name="object 9"/>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1">
            <a:solidFill>
              <a:srgbClr val="151515"/>
            </a:solidFill>
          </a:ln>
        </p:spPr>
        <p:txBody>
          <a:bodyPr wrap="square" lIns="0" tIns="0" rIns="0" bIns="0" rtlCol="0"/>
          <a:lstStyle/>
          <a:p>
            <a:endParaRPr/>
          </a:p>
        </p:txBody>
      </p:sp>
      <p:sp>
        <p:nvSpPr>
          <p:cNvPr id="10" name="object 10"/>
          <p:cNvSpPr txBox="1"/>
          <p:nvPr/>
        </p:nvSpPr>
        <p:spPr>
          <a:xfrm>
            <a:off x="4788153" y="5472349"/>
            <a:ext cx="1653539" cy="533400"/>
          </a:xfrm>
          <a:prstGeom prst="rect">
            <a:avLst/>
          </a:prstGeom>
        </p:spPr>
        <p:txBody>
          <a:bodyPr vert="horz" wrap="square" lIns="0" tIns="0" rIns="0" bIns="0" rtlCol="0">
            <a:spAutoFit/>
          </a:bodyPr>
          <a:lstStyle/>
          <a:p>
            <a:pPr marL="12700" marR="5080" indent="368300">
              <a:lnSpc>
                <a:spcPct val="101699"/>
              </a:lnSpc>
            </a:pPr>
            <a:r>
              <a:rPr sz="1800" spc="-25" dirty="0">
                <a:solidFill>
                  <a:srgbClr val="FFFFFF"/>
                </a:solidFill>
                <a:latin typeface="Verdana"/>
                <a:cs typeface="Verdana"/>
              </a:rPr>
              <a:t>Jo</a:t>
            </a:r>
            <a:r>
              <a:rPr sz="1800" spc="-5"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10"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45"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des</a:t>
            </a:r>
            <a:endParaRPr sz="1800">
              <a:latin typeface="Verdana"/>
              <a:cs typeface="Verdana"/>
            </a:endParaRPr>
          </a:p>
        </p:txBody>
      </p:sp>
      <p:sp>
        <p:nvSpPr>
          <p:cNvPr id="11" name="object 11"/>
          <p:cNvSpPr/>
          <p:nvPr/>
        </p:nvSpPr>
        <p:spPr>
          <a:xfrm>
            <a:off x="2479548" y="5291328"/>
            <a:ext cx="2235707" cy="928116"/>
          </a:xfrm>
          <a:prstGeom prst="rect">
            <a:avLst/>
          </a:prstGeom>
          <a:blipFill>
            <a:blip r:embed="rId4" cstate="print"/>
            <a:stretch>
              <a:fillRect/>
            </a:stretch>
          </a:blipFill>
        </p:spPr>
        <p:txBody>
          <a:bodyPr wrap="square" lIns="0" tIns="0" rIns="0" bIns="0" rtlCol="0"/>
          <a:lstStyle/>
          <a:p>
            <a:endParaRPr/>
          </a:p>
        </p:txBody>
      </p:sp>
      <p:sp>
        <p:nvSpPr>
          <p:cNvPr id="12" name="object 12"/>
          <p:cNvSpPr txBox="1"/>
          <p:nvPr/>
        </p:nvSpPr>
        <p:spPr>
          <a:xfrm>
            <a:off x="2558795" y="5370576"/>
            <a:ext cx="1969135" cy="661670"/>
          </a:xfrm>
          <a:prstGeom prst="rect">
            <a:avLst/>
          </a:prstGeom>
          <a:solidFill>
            <a:srgbClr val="379EAD"/>
          </a:solidFill>
          <a:ln w="12192">
            <a:solidFill>
              <a:srgbClr val="151515"/>
            </a:solidFill>
          </a:ln>
        </p:spPr>
        <p:txBody>
          <a:bodyPr vert="horz" wrap="square" lIns="0" tIns="0" rIns="0" bIns="0" rtlCol="0">
            <a:spAutoFit/>
          </a:bodyPr>
          <a:lstStyle/>
          <a:p>
            <a:pPr marR="19050" algn="ctr">
              <a:lnSpc>
                <a:spcPct val="100000"/>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a:t>
            </a:r>
            <a:r>
              <a:rPr sz="1800" spc="-25" dirty="0">
                <a:solidFill>
                  <a:srgbClr val="FFFFFF"/>
                </a:solidFill>
                <a:latin typeface="Verdana"/>
                <a:cs typeface="Verdana"/>
              </a:rPr>
              <a:t>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a:t>
            </a:r>
            <a:endParaRPr sz="1800">
              <a:latin typeface="Verdana"/>
              <a:cs typeface="Verdana"/>
            </a:endParaRPr>
          </a:p>
          <a:p>
            <a:pPr marR="20320" algn="ctr">
              <a:lnSpc>
                <a:spcPct val="100000"/>
              </a:lnSpc>
              <a:spcBef>
                <a:spcPts val="35"/>
              </a:spcBef>
            </a:pPr>
            <a:r>
              <a:rPr sz="1800" spc="-15" dirty="0">
                <a:solidFill>
                  <a:srgbClr val="FFFFFF"/>
                </a:solidFill>
                <a:latin typeface="Verdana"/>
                <a:cs typeface="Verdana"/>
              </a:rPr>
              <a:t>o</a:t>
            </a:r>
            <a:r>
              <a:rPr sz="1800" dirty="0">
                <a:solidFill>
                  <a:srgbClr val="FFFFFF"/>
                </a:solidFill>
                <a:latin typeface="Verdana"/>
                <a:cs typeface="Verdana"/>
              </a:rPr>
              <a:t>f</a:t>
            </a:r>
            <a:r>
              <a:rPr sz="1800" spc="-10" dirty="0">
                <a:solidFill>
                  <a:srgbClr val="FFFFFF"/>
                </a:solidFill>
                <a:latin typeface="Verdana"/>
                <a:cs typeface="Verdana"/>
              </a:rPr>
              <a:t> </a:t>
            </a:r>
            <a:r>
              <a:rPr sz="1800" spc="-20" dirty="0">
                <a:solidFill>
                  <a:srgbClr val="FFFFFF"/>
                </a:solidFill>
                <a:latin typeface="Verdana"/>
                <a:cs typeface="Verdana"/>
              </a:rPr>
              <a:t>e</a:t>
            </a:r>
            <a:r>
              <a:rPr sz="1800" spc="-15" dirty="0">
                <a:solidFill>
                  <a:srgbClr val="FFFFFF"/>
                </a:solidFill>
                <a:latin typeface="Verdana"/>
                <a:cs typeface="Verdana"/>
              </a:rPr>
              <a:t>ac</a:t>
            </a:r>
            <a:r>
              <a:rPr sz="1800" dirty="0">
                <a:solidFill>
                  <a:srgbClr val="FFFFFF"/>
                </a:solidFill>
                <a:latin typeface="Verdana"/>
                <a:cs typeface="Verdana"/>
              </a:rPr>
              <a:t>h</a:t>
            </a:r>
            <a:r>
              <a:rPr sz="1800" spc="-25" dirty="0">
                <a:solidFill>
                  <a:srgbClr val="FFFFFF"/>
                </a:solidFill>
                <a:latin typeface="Verdana"/>
                <a:cs typeface="Verdana"/>
              </a:rPr>
              <a:t> </a:t>
            </a:r>
            <a:r>
              <a:rPr sz="1800" dirty="0">
                <a:solidFill>
                  <a:srgbClr val="FFFFFF"/>
                </a:solidFill>
                <a:latin typeface="Verdana"/>
                <a:cs typeface="Verdana"/>
              </a:rPr>
              <a:t>sl</a:t>
            </a:r>
            <a:r>
              <a:rPr sz="1800" spc="10" dirty="0">
                <a:solidFill>
                  <a:srgbClr val="FFFFFF"/>
                </a:solidFill>
                <a:latin typeface="Verdana"/>
                <a:cs typeface="Verdana"/>
              </a:rPr>
              <a:t>i</a:t>
            </a:r>
            <a:r>
              <a:rPr sz="1800" spc="-15" dirty="0">
                <a:solidFill>
                  <a:srgbClr val="FFFFFF"/>
                </a:solidFill>
                <a:latin typeface="Verdana"/>
                <a:cs typeface="Verdana"/>
              </a:rPr>
              <a:t>ce</a:t>
            </a:r>
            <a:endParaRPr sz="1800">
              <a:latin typeface="Verdana"/>
              <a:cs typeface="Verdana"/>
            </a:endParaRPr>
          </a:p>
        </p:txBody>
      </p:sp>
      <p:sp>
        <p:nvSpPr>
          <p:cNvPr id="13" name="object 13"/>
          <p:cNvSpPr/>
          <p:nvPr/>
        </p:nvSpPr>
        <p:spPr>
          <a:xfrm>
            <a:off x="5836920" y="4425696"/>
            <a:ext cx="2220468" cy="592836"/>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solidFill>
            <a:srgbClr val="CD8500"/>
          </a:solidFill>
        </p:spPr>
        <p:txBody>
          <a:bodyPr wrap="square" lIns="0" tIns="0" rIns="0" bIns="0" rtlCol="0"/>
          <a:lstStyle/>
          <a:p>
            <a:endParaRPr/>
          </a:p>
        </p:txBody>
      </p:sp>
      <p:sp>
        <p:nvSpPr>
          <p:cNvPr id="15" name="object 15"/>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ln w="12192">
            <a:solidFill>
              <a:srgbClr val="151515"/>
            </a:solidFill>
          </a:ln>
        </p:spPr>
        <p:txBody>
          <a:bodyPr wrap="square" lIns="0" tIns="0" rIns="0" bIns="0" rtlCol="0"/>
          <a:lstStyle/>
          <a:p>
            <a:endParaRPr/>
          </a:p>
        </p:txBody>
      </p:sp>
      <p:sp>
        <p:nvSpPr>
          <p:cNvPr id="16" name="object 16"/>
          <p:cNvSpPr txBox="1"/>
          <p:nvPr/>
        </p:nvSpPr>
        <p:spPr>
          <a:xfrm>
            <a:off x="5994908" y="4599429"/>
            <a:ext cx="181102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20" dirty="0">
                <a:solidFill>
                  <a:srgbClr val="FFFFFF"/>
                </a:solidFill>
                <a:latin typeface="Verdana"/>
                <a:cs typeface="Verdana"/>
              </a:rPr>
              <a:t>de</a:t>
            </a:r>
            <a:r>
              <a:rPr sz="1800" spc="-15" dirty="0">
                <a:solidFill>
                  <a:srgbClr val="FFFFFF"/>
                </a:solidFill>
                <a:latin typeface="Verdana"/>
                <a:cs typeface="Verdana"/>
              </a:rPr>
              <a:t>ss</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t</a:t>
            </a:r>
            <a:endParaRPr sz="1800">
              <a:latin typeface="Verdana"/>
              <a:cs typeface="Verdana"/>
            </a:endParaRPr>
          </a:p>
        </p:txBody>
      </p:sp>
      <p:sp>
        <p:nvSpPr>
          <p:cNvPr id="17" name="object 17"/>
          <p:cNvSpPr/>
          <p:nvPr/>
        </p:nvSpPr>
        <p:spPr>
          <a:xfrm>
            <a:off x="3208020" y="4424171"/>
            <a:ext cx="2769108" cy="592836"/>
          </a:xfrm>
          <a:prstGeom prst="rect">
            <a:avLst/>
          </a:prstGeom>
          <a:blipFill>
            <a:blip r:embed="rId6" cstate="print"/>
            <a:stretch>
              <a:fillRect/>
            </a:stretch>
          </a:blipFill>
        </p:spPr>
        <p:txBody>
          <a:bodyPr wrap="square" lIns="0" tIns="0" rIns="0" bIns="0" rtlCol="0"/>
          <a:lstStyle/>
          <a:p>
            <a:endParaRPr/>
          </a:p>
        </p:txBody>
      </p:sp>
      <p:sp>
        <p:nvSpPr>
          <p:cNvPr id="18" name="object 18"/>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solidFill>
            <a:srgbClr val="CD8500"/>
          </a:solidFill>
        </p:spPr>
        <p:txBody>
          <a:bodyPr wrap="square" lIns="0" tIns="0" rIns="0" bIns="0" rtlCol="0"/>
          <a:lstStyle/>
          <a:p>
            <a:endParaRPr/>
          </a:p>
        </p:txBody>
      </p:sp>
      <p:sp>
        <p:nvSpPr>
          <p:cNvPr id="19" name="object 19"/>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ln w="12192">
            <a:solidFill>
              <a:srgbClr val="151515"/>
            </a:solidFill>
          </a:ln>
        </p:spPr>
        <p:txBody>
          <a:bodyPr wrap="square" lIns="0" tIns="0" rIns="0" bIns="0" rtlCol="0"/>
          <a:lstStyle/>
          <a:p>
            <a:endParaRPr/>
          </a:p>
        </p:txBody>
      </p:sp>
      <p:sp>
        <p:nvSpPr>
          <p:cNvPr id="20" name="object 20"/>
          <p:cNvSpPr txBox="1"/>
          <p:nvPr/>
        </p:nvSpPr>
        <p:spPr>
          <a:xfrm>
            <a:off x="3365372" y="4599429"/>
            <a:ext cx="237109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ma</a:t>
            </a:r>
            <a:r>
              <a:rPr sz="1800" spc="5" dirty="0">
                <a:solidFill>
                  <a:srgbClr val="FFFFFF"/>
                </a:solidFill>
                <a:latin typeface="Verdana"/>
                <a:cs typeface="Verdana"/>
              </a:rPr>
              <a:t>i</a:t>
            </a:r>
            <a:r>
              <a:rPr sz="1800" dirty="0">
                <a:solidFill>
                  <a:srgbClr val="FFFFFF"/>
                </a:solidFill>
                <a:latin typeface="Verdana"/>
                <a:cs typeface="Verdana"/>
              </a:rPr>
              <a:t>n</a:t>
            </a:r>
            <a:r>
              <a:rPr sz="1800" spc="-35" dirty="0">
                <a:solidFill>
                  <a:srgbClr val="FFFFFF"/>
                </a:solidFill>
                <a:latin typeface="Verdana"/>
                <a:cs typeface="Verdana"/>
              </a:rPr>
              <a:t> </a:t>
            </a:r>
            <a:r>
              <a:rPr sz="1800" spc="-15" dirty="0">
                <a:solidFill>
                  <a:srgbClr val="FFFFFF"/>
                </a:solidFill>
                <a:latin typeface="Verdana"/>
                <a:cs typeface="Verdana"/>
              </a:rPr>
              <a:t>cours</a:t>
            </a:r>
            <a:r>
              <a:rPr sz="1800" dirty="0">
                <a:solidFill>
                  <a:srgbClr val="FFFFFF"/>
                </a:solidFill>
                <a:latin typeface="Verdana"/>
                <a:cs typeface="Verdana"/>
              </a:rPr>
              <a:t>e</a:t>
            </a:r>
            <a:endParaRPr sz="1800">
              <a:latin typeface="Verdana"/>
              <a:cs typeface="Verdana"/>
            </a:endParaRPr>
          </a:p>
        </p:txBody>
      </p:sp>
      <p:sp>
        <p:nvSpPr>
          <p:cNvPr id="21" name="object 21"/>
          <p:cNvSpPr/>
          <p:nvPr/>
        </p:nvSpPr>
        <p:spPr>
          <a:xfrm>
            <a:off x="1126236" y="4424171"/>
            <a:ext cx="2220467" cy="592836"/>
          </a:xfrm>
          <a:prstGeom prst="rect">
            <a:avLst/>
          </a:prstGeom>
          <a:blipFill>
            <a:blip r:embed="rId5" cstate="print"/>
            <a:stretch>
              <a:fillRect/>
            </a:stretch>
          </a:blipFill>
        </p:spPr>
        <p:txBody>
          <a:bodyPr wrap="square" lIns="0" tIns="0" rIns="0" bIns="0" rtlCol="0"/>
          <a:lstStyle/>
          <a:p>
            <a:endParaRPr/>
          </a:p>
        </p:txBody>
      </p:sp>
      <p:sp>
        <p:nvSpPr>
          <p:cNvPr id="22" name="object 22"/>
          <p:cNvSpPr txBox="1"/>
          <p:nvPr/>
        </p:nvSpPr>
        <p:spPr>
          <a:xfrm>
            <a:off x="1185672" y="4483608"/>
            <a:ext cx="2030095" cy="402590"/>
          </a:xfrm>
          <a:prstGeom prst="rect">
            <a:avLst/>
          </a:prstGeom>
          <a:solidFill>
            <a:srgbClr val="CD8500"/>
          </a:solidFill>
          <a:ln w="12192">
            <a:solidFill>
              <a:srgbClr val="151515"/>
            </a:solidFill>
          </a:ln>
        </p:spPr>
        <p:txBody>
          <a:bodyPr vert="horz" wrap="square" lIns="0" tIns="0" rIns="0" bIns="0" rtlCol="0">
            <a:spAutoFit/>
          </a:bodyPr>
          <a:lstStyle/>
          <a:p>
            <a:pPr marL="22352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sa</a:t>
            </a:r>
            <a:r>
              <a:rPr sz="1800" spc="10" dirty="0">
                <a:solidFill>
                  <a:srgbClr val="FFFFFF"/>
                </a:solidFill>
                <a:latin typeface="Verdana"/>
                <a:cs typeface="Verdana"/>
              </a:rPr>
              <a:t>l</a:t>
            </a:r>
            <a:r>
              <a:rPr sz="1800" spc="-30" dirty="0">
                <a:solidFill>
                  <a:srgbClr val="FFFFFF"/>
                </a:solidFill>
                <a:latin typeface="Verdana"/>
                <a:cs typeface="Verdana"/>
              </a:rPr>
              <a:t>a</a:t>
            </a:r>
            <a:r>
              <a:rPr sz="1800" dirty="0">
                <a:solidFill>
                  <a:srgbClr val="FFFFFF"/>
                </a:solidFill>
                <a:latin typeface="Verdana"/>
                <a:cs typeface="Verdana"/>
              </a:rPr>
              <a:t>d</a:t>
            </a:r>
            <a:endParaRPr sz="1800">
              <a:latin typeface="Verdana"/>
              <a:cs typeface="Verdan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 dirty="0"/>
              <a:t>H</a:t>
            </a:r>
            <a:r>
              <a:rPr sz="2400" spc="-20" dirty="0"/>
              <a:t>o</a:t>
            </a:r>
            <a:r>
              <a:rPr sz="2400" dirty="0"/>
              <a:t>w</a:t>
            </a:r>
            <a:r>
              <a:rPr sz="2400" spc="-5" dirty="0"/>
              <a:t> </a:t>
            </a:r>
            <a:r>
              <a:rPr sz="2400" spc="-40" dirty="0"/>
              <a:t>fa</a:t>
            </a:r>
            <a:r>
              <a:rPr sz="2400" spc="-15" dirty="0"/>
              <a:t>r</a:t>
            </a:r>
            <a:r>
              <a:rPr sz="2400" spc="15" dirty="0"/>
              <a:t> </a:t>
            </a:r>
            <a:r>
              <a:rPr sz="2400" i="1" spc="-20" dirty="0">
                <a:latin typeface="Verdana"/>
                <a:cs typeface="Verdana"/>
              </a:rPr>
              <a:t>d</a:t>
            </a:r>
            <a:r>
              <a:rPr sz="2400" i="1" spc="-35" dirty="0">
                <a:latin typeface="Verdana"/>
                <a:cs typeface="Verdana"/>
              </a:rPr>
              <a:t>o</a:t>
            </a:r>
            <a:r>
              <a:rPr sz="2400" i="1" spc="5" dirty="0">
                <a:latin typeface="Verdana"/>
                <a:cs typeface="Verdana"/>
              </a:rPr>
              <a:t>w</a:t>
            </a:r>
            <a:r>
              <a:rPr sz="2400" i="1" spc="-20" dirty="0">
                <a:latin typeface="Verdana"/>
                <a:cs typeface="Verdana"/>
              </a:rPr>
              <a:t>n</a:t>
            </a:r>
            <a:r>
              <a:rPr sz="2400" i="1" spc="-15" dirty="0">
                <a:latin typeface="Verdana"/>
                <a:cs typeface="Verdana"/>
              </a:rPr>
              <a:t> </a:t>
            </a:r>
            <a:r>
              <a:rPr sz="2400" spc="-20" dirty="0"/>
              <a:t>d</a:t>
            </a:r>
            <a:r>
              <a:rPr sz="2400" spc="-15" dirty="0"/>
              <a:t>o</a:t>
            </a:r>
            <a:r>
              <a:rPr sz="2400" spc="-10" dirty="0"/>
              <a:t> </a:t>
            </a:r>
            <a:r>
              <a:rPr sz="2400" spc="-60" dirty="0"/>
              <a:t>y</a:t>
            </a:r>
            <a:r>
              <a:rPr sz="2400" spc="-35" dirty="0"/>
              <a:t>o</a:t>
            </a:r>
            <a:r>
              <a:rPr sz="2400" spc="-20" dirty="0"/>
              <a:t>u</a:t>
            </a:r>
            <a:r>
              <a:rPr sz="2400" spc="10" dirty="0"/>
              <a:t> </a:t>
            </a:r>
            <a:r>
              <a:rPr sz="2400" spc="-35" dirty="0"/>
              <a:t>bu</a:t>
            </a:r>
            <a:r>
              <a:rPr sz="2400" spc="-10" dirty="0"/>
              <a:t>i</a:t>
            </a:r>
            <a:r>
              <a:rPr sz="2400" spc="-15" dirty="0"/>
              <a:t>l</a:t>
            </a:r>
            <a:r>
              <a:rPr sz="2400" dirty="0"/>
              <a:t>d?</a:t>
            </a:r>
            <a:endParaRPr sz="2400">
              <a:latin typeface="Verdana"/>
              <a:cs typeface="Verdana"/>
            </a:endParaRPr>
          </a:p>
        </p:txBody>
      </p:sp>
      <p:sp>
        <p:nvSpPr>
          <p:cNvPr id="3" name="object 3"/>
          <p:cNvSpPr/>
          <p:nvPr/>
        </p:nvSpPr>
        <p:spPr>
          <a:xfrm>
            <a:off x="7620000" y="5073396"/>
            <a:ext cx="990600" cy="216535"/>
          </a:xfrm>
          <a:custGeom>
            <a:avLst/>
            <a:gdLst/>
            <a:ahLst/>
            <a:cxnLst/>
            <a:rect l="l" t="t" r="r" b="b"/>
            <a:pathLst>
              <a:path w="990600" h="216535">
                <a:moveTo>
                  <a:pt x="0" y="216407"/>
                </a:moveTo>
                <a:lnTo>
                  <a:pt x="990600" y="216407"/>
                </a:lnTo>
                <a:lnTo>
                  <a:pt x="990600" y="0"/>
                </a:lnTo>
                <a:lnTo>
                  <a:pt x="0" y="0"/>
                </a:lnTo>
                <a:lnTo>
                  <a:pt x="0" y="216407"/>
                </a:lnTo>
                <a:close/>
              </a:path>
            </a:pathLst>
          </a:custGeom>
          <a:solidFill>
            <a:srgbClr val="CACACA"/>
          </a:solidFill>
        </p:spPr>
        <p:txBody>
          <a:bodyPr wrap="square" lIns="0" tIns="0" rIns="0" bIns="0" rtlCol="0"/>
          <a:lstStyle/>
          <a:p>
            <a:endParaRPr/>
          </a:p>
        </p:txBody>
      </p:sp>
      <p:sp>
        <p:nvSpPr>
          <p:cNvPr id="4" name="object 4"/>
          <p:cNvSpPr txBox="1"/>
          <p:nvPr/>
        </p:nvSpPr>
        <p:spPr>
          <a:xfrm>
            <a:off x="7735061" y="5094189"/>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5" name="object 5"/>
          <p:cNvSpPr/>
          <p:nvPr/>
        </p:nvSpPr>
        <p:spPr>
          <a:xfrm>
            <a:off x="3568446" y="4880609"/>
            <a:ext cx="998219" cy="477520"/>
          </a:xfrm>
          <a:custGeom>
            <a:avLst/>
            <a:gdLst/>
            <a:ahLst/>
            <a:cxnLst/>
            <a:rect l="l" t="t" r="r" b="b"/>
            <a:pathLst>
              <a:path w="998220" h="477520">
                <a:moveTo>
                  <a:pt x="997965" y="0"/>
                </a:moveTo>
                <a:lnTo>
                  <a:pt x="0" y="477011"/>
                </a:lnTo>
              </a:path>
            </a:pathLst>
          </a:custGeom>
          <a:ln w="25908">
            <a:solidFill>
              <a:srgbClr val="9A1A0E"/>
            </a:solidFill>
          </a:ln>
        </p:spPr>
        <p:txBody>
          <a:bodyPr wrap="square" lIns="0" tIns="0" rIns="0" bIns="0" rtlCol="0"/>
          <a:lstStyle/>
          <a:p>
            <a:endParaRPr/>
          </a:p>
        </p:txBody>
      </p:sp>
      <p:sp>
        <p:nvSpPr>
          <p:cNvPr id="6" name="object 6"/>
          <p:cNvSpPr/>
          <p:nvPr/>
        </p:nvSpPr>
        <p:spPr>
          <a:xfrm>
            <a:off x="4578858" y="4880609"/>
            <a:ext cx="996950" cy="469900"/>
          </a:xfrm>
          <a:custGeom>
            <a:avLst/>
            <a:gdLst/>
            <a:ahLst/>
            <a:cxnLst/>
            <a:rect l="l" t="t" r="r" b="b"/>
            <a:pathLst>
              <a:path w="996950" h="469900">
                <a:moveTo>
                  <a:pt x="0" y="0"/>
                </a:moveTo>
                <a:lnTo>
                  <a:pt x="996441" y="469391"/>
                </a:lnTo>
              </a:path>
            </a:pathLst>
          </a:custGeom>
          <a:ln w="25908">
            <a:solidFill>
              <a:srgbClr val="9A1A0E"/>
            </a:solidFill>
          </a:ln>
        </p:spPr>
        <p:txBody>
          <a:bodyPr wrap="square" lIns="0" tIns="0" rIns="0" bIns="0" rtlCol="0"/>
          <a:lstStyle/>
          <a:p>
            <a:endParaRPr/>
          </a:p>
        </p:txBody>
      </p:sp>
      <p:sp>
        <p:nvSpPr>
          <p:cNvPr id="7" name="object 7"/>
          <p:cNvSpPr/>
          <p:nvPr/>
        </p:nvSpPr>
        <p:spPr>
          <a:xfrm>
            <a:off x="4562855" y="5292852"/>
            <a:ext cx="2232659" cy="925068"/>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9" name="object 9"/>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1">
            <a:solidFill>
              <a:srgbClr val="151515"/>
            </a:solidFill>
          </a:ln>
        </p:spPr>
        <p:txBody>
          <a:bodyPr wrap="square" lIns="0" tIns="0" rIns="0" bIns="0" rtlCol="0"/>
          <a:lstStyle/>
          <a:p>
            <a:endParaRPr/>
          </a:p>
        </p:txBody>
      </p:sp>
      <p:sp>
        <p:nvSpPr>
          <p:cNvPr id="10" name="object 10"/>
          <p:cNvSpPr txBox="1"/>
          <p:nvPr/>
        </p:nvSpPr>
        <p:spPr>
          <a:xfrm>
            <a:off x="4788153" y="5472349"/>
            <a:ext cx="1653539" cy="533400"/>
          </a:xfrm>
          <a:prstGeom prst="rect">
            <a:avLst/>
          </a:prstGeom>
        </p:spPr>
        <p:txBody>
          <a:bodyPr vert="horz" wrap="square" lIns="0" tIns="0" rIns="0" bIns="0" rtlCol="0">
            <a:spAutoFit/>
          </a:bodyPr>
          <a:lstStyle/>
          <a:p>
            <a:pPr marL="12700" marR="5080" indent="368300">
              <a:lnSpc>
                <a:spcPct val="101699"/>
              </a:lnSpc>
            </a:pPr>
            <a:r>
              <a:rPr sz="1800" spc="-25" dirty="0">
                <a:solidFill>
                  <a:srgbClr val="FFFFFF"/>
                </a:solidFill>
                <a:latin typeface="Verdana"/>
                <a:cs typeface="Verdana"/>
              </a:rPr>
              <a:t>Jo</a:t>
            </a:r>
            <a:r>
              <a:rPr sz="1800" spc="-5"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10"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45"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des</a:t>
            </a:r>
            <a:endParaRPr sz="1800">
              <a:latin typeface="Verdana"/>
              <a:cs typeface="Verdana"/>
            </a:endParaRPr>
          </a:p>
        </p:txBody>
      </p:sp>
      <p:sp>
        <p:nvSpPr>
          <p:cNvPr id="11" name="object 11"/>
          <p:cNvSpPr/>
          <p:nvPr/>
        </p:nvSpPr>
        <p:spPr>
          <a:xfrm>
            <a:off x="2479548" y="5291328"/>
            <a:ext cx="2235707" cy="928116"/>
          </a:xfrm>
          <a:prstGeom prst="rect">
            <a:avLst/>
          </a:prstGeom>
          <a:blipFill>
            <a:blip r:embed="rId4" cstate="print"/>
            <a:stretch>
              <a:fillRect/>
            </a:stretch>
          </a:blipFill>
        </p:spPr>
        <p:txBody>
          <a:bodyPr wrap="square" lIns="0" tIns="0" rIns="0" bIns="0" rtlCol="0"/>
          <a:lstStyle/>
          <a:p>
            <a:endParaRPr/>
          </a:p>
        </p:txBody>
      </p:sp>
      <p:sp>
        <p:nvSpPr>
          <p:cNvPr id="12" name="object 12"/>
          <p:cNvSpPr txBox="1"/>
          <p:nvPr/>
        </p:nvSpPr>
        <p:spPr>
          <a:xfrm>
            <a:off x="2558795" y="5370576"/>
            <a:ext cx="1969135" cy="661670"/>
          </a:xfrm>
          <a:prstGeom prst="rect">
            <a:avLst/>
          </a:prstGeom>
          <a:solidFill>
            <a:srgbClr val="379EAD"/>
          </a:solidFill>
          <a:ln w="12192">
            <a:solidFill>
              <a:srgbClr val="151515"/>
            </a:solidFill>
          </a:ln>
        </p:spPr>
        <p:txBody>
          <a:bodyPr vert="horz" wrap="square" lIns="0" tIns="0" rIns="0" bIns="0" rtlCol="0">
            <a:spAutoFit/>
          </a:bodyPr>
          <a:lstStyle/>
          <a:p>
            <a:pPr marR="19050" algn="ctr">
              <a:lnSpc>
                <a:spcPct val="100000"/>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a:t>
            </a:r>
            <a:r>
              <a:rPr sz="1800" spc="-25" dirty="0">
                <a:solidFill>
                  <a:srgbClr val="FFFFFF"/>
                </a:solidFill>
                <a:latin typeface="Verdana"/>
                <a:cs typeface="Verdana"/>
              </a:rPr>
              <a:t>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a:t>
            </a:r>
            <a:endParaRPr sz="1800">
              <a:latin typeface="Verdana"/>
              <a:cs typeface="Verdana"/>
            </a:endParaRPr>
          </a:p>
          <a:p>
            <a:pPr marR="20320" algn="ctr">
              <a:lnSpc>
                <a:spcPct val="100000"/>
              </a:lnSpc>
              <a:spcBef>
                <a:spcPts val="35"/>
              </a:spcBef>
            </a:pPr>
            <a:r>
              <a:rPr sz="1800" spc="-15" dirty="0">
                <a:solidFill>
                  <a:srgbClr val="FFFFFF"/>
                </a:solidFill>
                <a:latin typeface="Verdana"/>
                <a:cs typeface="Verdana"/>
              </a:rPr>
              <a:t>o</a:t>
            </a:r>
            <a:r>
              <a:rPr sz="1800" dirty="0">
                <a:solidFill>
                  <a:srgbClr val="FFFFFF"/>
                </a:solidFill>
                <a:latin typeface="Verdana"/>
                <a:cs typeface="Verdana"/>
              </a:rPr>
              <a:t>f</a:t>
            </a:r>
            <a:r>
              <a:rPr sz="1800" spc="-10" dirty="0">
                <a:solidFill>
                  <a:srgbClr val="FFFFFF"/>
                </a:solidFill>
                <a:latin typeface="Verdana"/>
                <a:cs typeface="Verdana"/>
              </a:rPr>
              <a:t> </a:t>
            </a:r>
            <a:r>
              <a:rPr sz="1800" spc="-20" dirty="0">
                <a:solidFill>
                  <a:srgbClr val="FFFFFF"/>
                </a:solidFill>
                <a:latin typeface="Verdana"/>
                <a:cs typeface="Verdana"/>
              </a:rPr>
              <a:t>e</a:t>
            </a:r>
            <a:r>
              <a:rPr sz="1800" spc="-15" dirty="0">
                <a:solidFill>
                  <a:srgbClr val="FFFFFF"/>
                </a:solidFill>
                <a:latin typeface="Verdana"/>
                <a:cs typeface="Verdana"/>
              </a:rPr>
              <a:t>ac</a:t>
            </a:r>
            <a:r>
              <a:rPr sz="1800" dirty="0">
                <a:solidFill>
                  <a:srgbClr val="FFFFFF"/>
                </a:solidFill>
                <a:latin typeface="Verdana"/>
                <a:cs typeface="Verdana"/>
              </a:rPr>
              <a:t>h</a:t>
            </a:r>
            <a:r>
              <a:rPr sz="1800" spc="-25" dirty="0">
                <a:solidFill>
                  <a:srgbClr val="FFFFFF"/>
                </a:solidFill>
                <a:latin typeface="Verdana"/>
                <a:cs typeface="Verdana"/>
              </a:rPr>
              <a:t> </a:t>
            </a:r>
            <a:r>
              <a:rPr sz="1800" dirty="0">
                <a:solidFill>
                  <a:srgbClr val="FFFFFF"/>
                </a:solidFill>
                <a:latin typeface="Verdana"/>
                <a:cs typeface="Verdana"/>
              </a:rPr>
              <a:t>sl</a:t>
            </a:r>
            <a:r>
              <a:rPr sz="1800" spc="10" dirty="0">
                <a:solidFill>
                  <a:srgbClr val="FFFFFF"/>
                </a:solidFill>
                <a:latin typeface="Verdana"/>
                <a:cs typeface="Verdana"/>
              </a:rPr>
              <a:t>i</a:t>
            </a:r>
            <a:r>
              <a:rPr sz="1800" spc="-15" dirty="0">
                <a:solidFill>
                  <a:srgbClr val="FFFFFF"/>
                </a:solidFill>
                <a:latin typeface="Verdana"/>
                <a:cs typeface="Verdana"/>
              </a:rPr>
              <a:t>ce</a:t>
            </a:r>
            <a:endParaRPr sz="1800">
              <a:latin typeface="Verdana"/>
              <a:cs typeface="Verdana"/>
            </a:endParaRPr>
          </a:p>
        </p:txBody>
      </p:sp>
      <p:sp>
        <p:nvSpPr>
          <p:cNvPr id="13" name="object 13"/>
          <p:cNvSpPr/>
          <p:nvPr/>
        </p:nvSpPr>
        <p:spPr>
          <a:xfrm>
            <a:off x="5836920" y="4425696"/>
            <a:ext cx="2220468" cy="592836"/>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solidFill>
            <a:srgbClr val="CD8500"/>
          </a:solidFill>
        </p:spPr>
        <p:txBody>
          <a:bodyPr wrap="square" lIns="0" tIns="0" rIns="0" bIns="0" rtlCol="0"/>
          <a:lstStyle/>
          <a:p>
            <a:endParaRPr/>
          </a:p>
        </p:txBody>
      </p:sp>
      <p:sp>
        <p:nvSpPr>
          <p:cNvPr id="15" name="object 15"/>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ln w="12192">
            <a:solidFill>
              <a:srgbClr val="151515"/>
            </a:solidFill>
          </a:ln>
        </p:spPr>
        <p:txBody>
          <a:bodyPr wrap="square" lIns="0" tIns="0" rIns="0" bIns="0" rtlCol="0"/>
          <a:lstStyle/>
          <a:p>
            <a:endParaRPr/>
          </a:p>
        </p:txBody>
      </p:sp>
      <p:sp>
        <p:nvSpPr>
          <p:cNvPr id="16" name="object 16"/>
          <p:cNvSpPr txBox="1"/>
          <p:nvPr/>
        </p:nvSpPr>
        <p:spPr>
          <a:xfrm>
            <a:off x="5994908" y="4599429"/>
            <a:ext cx="181102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20" dirty="0">
                <a:solidFill>
                  <a:srgbClr val="FFFFFF"/>
                </a:solidFill>
                <a:latin typeface="Verdana"/>
                <a:cs typeface="Verdana"/>
              </a:rPr>
              <a:t>de</a:t>
            </a:r>
            <a:r>
              <a:rPr sz="1800" spc="-15" dirty="0">
                <a:solidFill>
                  <a:srgbClr val="FFFFFF"/>
                </a:solidFill>
                <a:latin typeface="Verdana"/>
                <a:cs typeface="Verdana"/>
              </a:rPr>
              <a:t>ss</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t</a:t>
            </a:r>
            <a:endParaRPr sz="1800">
              <a:latin typeface="Verdana"/>
              <a:cs typeface="Verdana"/>
            </a:endParaRPr>
          </a:p>
        </p:txBody>
      </p:sp>
      <p:sp>
        <p:nvSpPr>
          <p:cNvPr id="17" name="object 17"/>
          <p:cNvSpPr/>
          <p:nvPr/>
        </p:nvSpPr>
        <p:spPr>
          <a:xfrm>
            <a:off x="3208020" y="4424171"/>
            <a:ext cx="2769108" cy="592836"/>
          </a:xfrm>
          <a:prstGeom prst="rect">
            <a:avLst/>
          </a:prstGeom>
          <a:blipFill>
            <a:blip r:embed="rId6" cstate="print"/>
            <a:stretch>
              <a:fillRect/>
            </a:stretch>
          </a:blipFill>
        </p:spPr>
        <p:txBody>
          <a:bodyPr wrap="square" lIns="0" tIns="0" rIns="0" bIns="0" rtlCol="0"/>
          <a:lstStyle/>
          <a:p>
            <a:endParaRPr/>
          </a:p>
        </p:txBody>
      </p:sp>
      <p:sp>
        <p:nvSpPr>
          <p:cNvPr id="18" name="object 18"/>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solidFill>
            <a:srgbClr val="CD8500"/>
          </a:solidFill>
        </p:spPr>
        <p:txBody>
          <a:bodyPr wrap="square" lIns="0" tIns="0" rIns="0" bIns="0" rtlCol="0"/>
          <a:lstStyle/>
          <a:p>
            <a:endParaRPr/>
          </a:p>
        </p:txBody>
      </p:sp>
      <p:sp>
        <p:nvSpPr>
          <p:cNvPr id="19" name="object 19"/>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ln w="12192">
            <a:solidFill>
              <a:srgbClr val="151515"/>
            </a:solidFill>
          </a:ln>
        </p:spPr>
        <p:txBody>
          <a:bodyPr wrap="square" lIns="0" tIns="0" rIns="0" bIns="0" rtlCol="0"/>
          <a:lstStyle/>
          <a:p>
            <a:endParaRPr/>
          </a:p>
        </p:txBody>
      </p:sp>
      <p:sp>
        <p:nvSpPr>
          <p:cNvPr id="20" name="object 20"/>
          <p:cNvSpPr txBox="1"/>
          <p:nvPr/>
        </p:nvSpPr>
        <p:spPr>
          <a:xfrm>
            <a:off x="3365372" y="4599429"/>
            <a:ext cx="237109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ma</a:t>
            </a:r>
            <a:r>
              <a:rPr sz="1800" spc="5" dirty="0">
                <a:solidFill>
                  <a:srgbClr val="FFFFFF"/>
                </a:solidFill>
                <a:latin typeface="Verdana"/>
                <a:cs typeface="Verdana"/>
              </a:rPr>
              <a:t>i</a:t>
            </a:r>
            <a:r>
              <a:rPr sz="1800" dirty="0">
                <a:solidFill>
                  <a:srgbClr val="FFFFFF"/>
                </a:solidFill>
                <a:latin typeface="Verdana"/>
                <a:cs typeface="Verdana"/>
              </a:rPr>
              <a:t>n</a:t>
            </a:r>
            <a:r>
              <a:rPr sz="1800" spc="-35" dirty="0">
                <a:solidFill>
                  <a:srgbClr val="FFFFFF"/>
                </a:solidFill>
                <a:latin typeface="Verdana"/>
                <a:cs typeface="Verdana"/>
              </a:rPr>
              <a:t> </a:t>
            </a:r>
            <a:r>
              <a:rPr sz="1800" spc="-15" dirty="0">
                <a:solidFill>
                  <a:srgbClr val="FFFFFF"/>
                </a:solidFill>
                <a:latin typeface="Verdana"/>
                <a:cs typeface="Verdana"/>
              </a:rPr>
              <a:t>cours</a:t>
            </a:r>
            <a:r>
              <a:rPr sz="1800" dirty="0">
                <a:solidFill>
                  <a:srgbClr val="FFFFFF"/>
                </a:solidFill>
                <a:latin typeface="Verdana"/>
                <a:cs typeface="Verdana"/>
              </a:rPr>
              <a:t>e</a:t>
            </a:r>
            <a:endParaRPr sz="1800">
              <a:latin typeface="Verdana"/>
              <a:cs typeface="Verdana"/>
            </a:endParaRPr>
          </a:p>
        </p:txBody>
      </p:sp>
      <p:sp>
        <p:nvSpPr>
          <p:cNvPr id="21" name="object 21"/>
          <p:cNvSpPr/>
          <p:nvPr/>
        </p:nvSpPr>
        <p:spPr>
          <a:xfrm>
            <a:off x="1126236" y="4424171"/>
            <a:ext cx="2220467" cy="592836"/>
          </a:xfrm>
          <a:prstGeom prst="rect">
            <a:avLst/>
          </a:prstGeom>
          <a:blipFill>
            <a:blip r:embed="rId5" cstate="print"/>
            <a:stretch>
              <a:fillRect/>
            </a:stretch>
          </a:blipFill>
        </p:spPr>
        <p:txBody>
          <a:bodyPr wrap="square" lIns="0" tIns="0" rIns="0" bIns="0" rtlCol="0"/>
          <a:lstStyle/>
          <a:p>
            <a:endParaRPr/>
          </a:p>
        </p:txBody>
      </p:sp>
      <p:sp>
        <p:nvSpPr>
          <p:cNvPr id="22" name="object 22"/>
          <p:cNvSpPr txBox="1"/>
          <p:nvPr/>
        </p:nvSpPr>
        <p:spPr>
          <a:xfrm>
            <a:off x="1185672" y="4483608"/>
            <a:ext cx="2030095" cy="402590"/>
          </a:xfrm>
          <a:prstGeom prst="rect">
            <a:avLst/>
          </a:prstGeom>
          <a:solidFill>
            <a:srgbClr val="CD8500"/>
          </a:solidFill>
          <a:ln w="12192">
            <a:solidFill>
              <a:srgbClr val="151515"/>
            </a:solidFill>
          </a:ln>
        </p:spPr>
        <p:txBody>
          <a:bodyPr vert="horz" wrap="square" lIns="0" tIns="0" rIns="0" bIns="0" rtlCol="0">
            <a:spAutoFit/>
          </a:bodyPr>
          <a:lstStyle/>
          <a:p>
            <a:pPr marL="22352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sa</a:t>
            </a:r>
            <a:r>
              <a:rPr sz="1800" spc="10" dirty="0">
                <a:solidFill>
                  <a:srgbClr val="FFFFFF"/>
                </a:solidFill>
                <a:latin typeface="Verdana"/>
                <a:cs typeface="Verdana"/>
              </a:rPr>
              <a:t>l</a:t>
            </a:r>
            <a:r>
              <a:rPr sz="1800" spc="-30" dirty="0">
                <a:solidFill>
                  <a:srgbClr val="FFFFFF"/>
                </a:solidFill>
                <a:latin typeface="Verdana"/>
                <a:cs typeface="Verdana"/>
              </a:rPr>
              <a:t>a</a:t>
            </a:r>
            <a:r>
              <a:rPr sz="1800" dirty="0">
                <a:solidFill>
                  <a:srgbClr val="FFFFFF"/>
                </a:solidFill>
                <a:latin typeface="Verdana"/>
                <a:cs typeface="Verdana"/>
              </a:rPr>
              <a:t>d</a:t>
            </a:r>
            <a:endParaRPr sz="1800">
              <a:latin typeface="Verdana"/>
              <a:cs typeface="Verdana"/>
            </a:endParaRPr>
          </a:p>
        </p:txBody>
      </p:sp>
      <p:sp>
        <p:nvSpPr>
          <p:cNvPr id="23" name="object 23"/>
          <p:cNvSpPr/>
          <p:nvPr/>
        </p:nvSpPr>
        <p:spPr>
          <a:xfrm>
            <a:off x="1955292" y="1502663"/>
            <a:ext cx="5347715" cy="850391"/>
          </a:xfrm>
          <a:prstGeom prst="rect">
            <a:avLst/>
          </a:prstGeom>
          <a:blipFill>
            <a:blip r:embed="rId7" cstate="print"/>
            <a:stretch>
              <a:fillRect/>
            </a:stretch>
          </a:blipFill>
        </p:spPr>
        <p:txBody>
          <a:bodyPr wrap="square" lIns="0" tIns="0" rIns="0" bIns="0" rtlCol="0"/>
          <a:lstStyle/>
          <a:p>
            <a:endParaRPr/>
          </a:p>
        </p:txBody>
      </p:sp>
      <p:sp>
        <p:nvSpPr>
          <p:cNvPr id="24" name="object 24"/>
          <p:cNvSpPr txBox="1"/>
          <p:nvPr/>
        </p:nvSpPr>
        <p:spPr>
          <a:xfrm>
            <a:off x="2034539" y="1581911"/>
            <a:ext cx="5081270" cy="584200"/>
          </a:xfrm>
          <a:prstGeom prst="rect">
            <a:avLst/>
          </a:prstGeom>
          <a:solidFill>
            <a:srgbClr val="CACACA"/>
          </a:solidFill>
          <a:ln w="12192">
            <a:solidFill>
              <a:srgbClr val="151515"/>
            </a:solidFill>
          </a:ln>
        </p:spPr>
        <p:txBody>
          <a:bodyPr vert="horz" wrap="square" lIns="0" tIns="0" rIns="0" bIns="0" rtlCol="0">
            <a:spAutoFit/>
          </a:bodyPr>
          <a:lstStyle/>
          <a:p>
            <a:pPr marL="99695">
              <a:lnSpc>
                <a:spcPct val="100000"/>
              </a:lnSpc>
            </a:pPr>
            <a:r>
              <a:rPr sz="1800" spc="-5" dirty="0">
                <a:solidFill>
                  <a:srgbClr val="151515"/>
                </a:solidFill>
                <a:latin typeface="Verdana"/>
                <a:cs typeface="Verdana"/>
              </a:rPr>
              <a:t>(</a:t>
            </a:r>
            <a:r>
              <a:rPr sz="1800" spc="-25" dirty="0">
                <a:solidFill>
                  <a:srgbClr val="151515"/>
                </a:solidFill>
                <a:latin typeface="Verdana"/>
                <a:cs typeface="Verdana"/>
              </a:rPr>
              <a:t>U</a:t>
            </a:r>
            <a:r>
              <a:rPr sz="1800" spc="-30" dirty="0">
                <a:solidFill>
                  <a:srgbClr val="151515"/>
                </a:solidFill>
                <a:latin typeface="Verdana"/>
                <a:cs typeface="Verdana"/>
              </a:rPr>
              <a:t>n</a:t>
            </a:r>
            <a:r>
              <a:rPr sz="1800" spc="-15" dirty="0">
                <a:solidFill>
                  <a:srgbClr val="151515"/>
                </a:solidFill>
                <a:latin typeface="Verdana"/>
                <a:cs typeface="Verdana"/>
              </a:rPr>
              <a:t>t</a:t>
            </a:r>
            <a:r>
              <a:rPr sz="1800" spc="-5" dirty="0">
                <a:solidFill>
                  <a:srgbClr val="151515"/>
                </a:solidFill>
                <a:latin typeface="Verdana"/>
                <a:cs typeface="Verdana"/>
              </a:rPr>
              <a:t>i</a:t>
            </a:r>
            <a:r>
              <a:rPr sz="1800" dirty="0">
                <a:solidFill>
                  <a:srgbClr val="151515"/>
                </a:solidFill>
                <a:latin typeface="Verdana"/>
                <a:cs typeface="Verdana"/>
              </a:rPr>
              <a:t>l</a:t>
            </a:r>
            <a:r>
              <a:rPr sz="1800" spc="-35"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ou</a:t>
            </a:r>
            <a:r>
              <a:rPr sz="1800" spc="-10" dirty="0">
                <a:solidFill>
                  <a:srgbClr val="151515"/>
                </a:solidFill>
                <a:latin typeface="Verdana"/>
                <a:cs typeface="Verdana"/>
              </a:rPr>
              <a:t>r</a:t>
            </a:r>
            <a:r>
              <a:rPr sz="1800" spc="-35" dirty="0">
                <a:solidFill>
                  <a:srgbClr val="151515"/>
                </a:solidFill>
                <a:latin typeface="Verdana"/>
                <a:cs typeface="Verdana"/>
              </a:rPr>
              <a:t> </a:t>
            </a:r>
            <a:r>
              <a:rPr sz="1800" spc="-30" dirty="0">
                <a:solidFill>
                  <a:srgbClr val="151515"/>
                </a:solidFill>
                <a:latin typeface="Verdana"/>
                <a:cs typeface="Verdana"/>
              </a:rPr>
              <a:t>au</a:t>
            </a:r>
            <a:r>
              <a:rPr sz="1800" spc="-10" dirty="0">
                <a:solidFill>
                  <a:srgbClr val="151515"/>
                </a:solidFill>
                <a:latin typeface="Verdana"/>
                <a:cs typeface="Verdana"/>
              </a:rPr>
              <a:t>d</a:t>
            </a:r>
            <a:r>
              <a:rPr sz="1800" spc="10" dirty="0">
                <a:solidFill>
                  <a:srgbClr val="151515"/>
                </a:solidFill>
                <a:latin typeface="Verdana"/>
                <a:cs typeface="Verdana"/>
              </a:rPr>
              <a:t>i</a:t>
            </a:r>
            <a:r>
              <a:rPr sz="1800" spc="-35" dirty="0">
                <a:solidFill>
                  <a:srgbClr val="151515"/>
                </a:solidFill>
                <a:latin typeface="Verdana"/>
                <a:cs typeface="Verdana"/>
              </a:rPr>
              <a:t>e</a:t>
            </a:r>
            <a:r>
              <a:rPr sz="1800" spc="-30" dirty="0">
                <a:solidFill>
                  <a:srgbClr val="151515"/>
                </a:solidFill>
                <a:latin typeface="Verdana"/>
                <a:cs typeface="Verdana"/>
              </a:rPr>
              <a:t>nc</a:t>
            </a:r>
            <a:r>
              <a:rPr sz="1800" spc="-15" dirty="0">
                <a:solidFill>
                  <a:srgbClr val="151515"/>
                </a:solidFill>
                <a:latin typeface="Verdana"/>
                <a:cs typeface="Verdana"/>
              </a:rPr>
              <a:t>e st</a:t>
            </a:r>
            <a:r>
              <a:rPr sz="1800" spc="-40" dirty="0">
                <a:solidFill>
                  <a:srgbClr val="151515"/>
                </a:solidFill>
                <a:latin typeface="Verdana"/>
                <a:cs typeface="Verdana"/>
              </a:rPr>
              <a:t>o</a:t>
            </a:r>
            <a:r>
              <a:rPr sz="1800" spc="-10" dirty="0">
                <a:solidFill>
                  <a:srgbClr val="151515"/>
                </a:solidFill>
                <a:latin typeface="Verdana"/>
                <a:cs typeface="Verdana"/>
              </a:rPr>
              <a:t>ps</a:t>
            </a:r>
            <a:r>
              <a:rPr sz="1800" spc="10" dirty="0">
                <a:solidFill>
                  <a:srgbClr val="151515"/>
                </a:solidFill>
                <a:latin typeface="Verdana"/>
                <a:cs typeface="Verdana"/>
              </a:rPr>
              <a:t> </a:t>
            </a:r>
            <a:r>
              <a:rPr sz="1800" spc="-25" dirty="0">
                <a:solidFill>
                  <a:srgbClr val="151515"/>
                </a:solidFill>
                <a:latin typeface="Verdana"/>
                <a:cs typeface="Verdana"/>
              </a:rPr>
              <a:t>ask</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30" dirty="0">
                <a:solidFill>
                  <a:srgbClr val="151515"/>
                </a:solidFill>
                <a:latin typeface="Verdana"/>
                <a:cs typeface="Verdana"/>
              </a:rPr>
              <a:t> </a:t>
            </a:r>
            <a:r>
              <a:rPr sz="1800" dirty="0">
                <a:solidFill>
                  <a:srgbClr val="151515"/>
                </a:solidFill>
                <a:latin typeface="Verdana"/>
                <a:cs typeface="Verdana"/>
              </a:rPr>
              <a:t>“H</a:t>
            </a:r>
            <a:r>
              <a:rPr sz="1800" spc="-30" dirty="0">
                <a:solidFill>
                  <a:srgbClr val="151515"/>
                </a:solidFill>
                <a:latin typeface="Verdana"/>
                <a:cs typeface="Verdana"/>
              </a:rPr>
              <a:t>o</a:t>
            </a:r>
            <a:r>
              <a:rPr sz="1800" dirty="0">
                <a:solidFill>
                  <a:srgbClr val="151515"/>
                </a:solidFill>
                <a:latin typeface="Verdana"/>
                <a:cs typeface="Verdana"/>
              </a:rPr>
              <a:t>w</a:t>
            </a:r>
            <a:r>
              <a:rPr sz="1800" spc="5" dirty="0">
                <a:solidFill>
                  <a:srgbClr val="151515"/>
                </a:solidFill>
                <a:latin typeface="Verdana"/>
                <a:cs typeface="Verdana"/>
              </a:rPr>
              <a:t>?</a:t>
            </a:r>
            <a:r>
              <a:rPr sz="1800" dirty="0">
                <a:solidFill>
                  <a:srgbClr val="151515"/>
                </a:solidFill>
                <a:latin typeface="Verdana"/>
                <a:cs typeface="Verdana"/>
              </a:rPr>
              <a:t>”)</a:t>
            </a:r>
            <a:endParaRPr sz="1800">
              <a:latin typeface="Verdana"/>
              <a:cs typeface="Verdan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 dirty="0"/>
              <a:t>H</a:t>
            </a:r>
            <a:r>
              <a:rPr sz="2400" spc="-20" dirty="0"/>
              <a:t>o</a:t>
            </a:r>
            <a:r>
              <a:rPr sz="2400" dirty="0"/>
              <a:t>w</a:t>
            </a:r>
            <a:r>
              <a:rPr sz="2400" spc="-5" dirty="0"/>
              <a:t> </a:t>
            </a:r>
            <a:r>
              <a:rPr sz="2400" spc="-40" dirty="0"/>
              <a:t>fa</a:t>
            </a:r>
            <a:r>
              <a:rPr sz="2400" spc="-15" dirty="0"/>
              <a:t>r</a:t>
            </a:r>
            <a:r>
              <a:rPr sz="2400" spc="15" dirty="0"/>
              <a:t> </a:t>
            </a:r>
            <a:r>
              <a:rPr sz="2400" i="1" spc="-30" dirty="0">
                <a:latin typeface="Verdana"/>
                <a:cs typeface="Verdana"/>
              </a:rPr>
              <a:t>u</a:t>
            </a:r>
            <a:r>
              <a:rPr sz="2400" i="1" spc="-15" dirty="0">
                <a:latin typeface="Verdana"/>
                <a:cs typeface="Verdana"/>
              </a:rPr>
              <a:t>p </a:t>
            </a:r>
            <a:r>
              <a:rPr sz="2400" spc="-20" dirty="0"/>
              <a:t>d</a:t>
            </a:r>
            <a:r>
              <a:rPr sz="2400" spc="-15" dirty="0"/>
              <a:t>o</a:t>
            </a:r>
            <a:r>
              <a:rPr sz="2400" spc="-10" dirty="0"/>
              <a:t> </a:t>
            </a:r>
            <a:r>
              <a:rPr sz="2400" spc="-60" dirty="0"/>
              <a:t>y</a:t>
            </a:r>
            <a:r>
              <a:rPr sz="2400" spc="-35" dirty="0"/>
              <a:t>o</a:t>
            </a:r>
            <a:r>
              <a:rPr sz="2400" spc="-20" dirty="0"/>
              <a:t>u</a:t>
            </a:r>
            <a:r>
              <a:rPr sz="2400" dirty="0"/>
              <a:t> </a:t>
            </a:r>
            <a:r>
              <a:rPr sz="2400" spc="-35" dirty="0"/>
              <a:t>bu</a:t>
            </a:r>
            <a:r>
              <a:rPr sz="2400" spc="-15" dirty="0"/>
              <a:t>il</a:t>
            </a:r>
            <a:r>
              <a:rPr sz="2400" dirty="0"/>
              <a:t>d?</a:t>
            </a:r>
            <a:endParaRPr sz="2400">
              <a:latin typeface="Verdana"/>
              <a:cs typeface="Verdana"/>
            </a:endParaRPr>
          </a:p>
        </p:txBody>
      </p:sp>
      <p:sp>
        <p:nvSpPr>
          <p:cNvPr id="3" name="object 3"/>
          <p:cNvSpPr/>
          <p:nvPr/>
        </p:nvSpPr>
        <p:spPr>
          <a:xfrm>
            <a:off x="7620000" y="5073396"/>
            <a:ext cx="990600" cy="216535"/>
          </a:xfrm>
          <a:custGeom>
            <a:avLst/>
            <a:gdLst/>
            <a:ahLst/>
            <a:cxnLst/>
            <a:rect l="l" t="t" r="r" b="b"/>
            <a:pathLst>
              <a:path w="990600" h="216535">
                <a:moveTo>
                  <a:pt x="0" y="216407"/>
                </a:moveTo>
                <a:lnTo>
                  <a:pt x="990600" y="216407"/>
                </a:lnTo>
                <a:lnTo>
                  <a:pt x="990600" y="0"/>
                </a:lnTo>
                <a:lnTo>
                  <a:pt x="0" y="0"/>
                </a:lnTo>
                <a:lnTo>
                  <a:pt x="0" y="216407"/>
                </a:lnTo>
                <a:close/>
              </a:path>
            </a:pathLst>
          </a:custGeom>
          <a:solidFill>
            <a:srgbClr val="CACACA"/>
          </a:solidFill>
        </p:spPr>
        <p:txBody>
          <a:bodyPr wrap="square" lIns="0" tIns="0" rIns="0" bIns="0" rtlCol="0"/>
          <a:lstStyle/>
          <a:p>
            <a:endParaRPr/>
          </a:p>
        </p:txBody>
      </p:sp>
      <p:sp>
        <p:nvSpPr>
          <p:cNvPr id="4" name="object 4"/>
          <p:cNvSpPr txBox="1"/>
          <p:nvPr/>
        </p:nvSpPr>
        <p:spPr>
          <a:xfrm>
            <a:off x="7735061" y="5094189"/>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5" name="object 5"/>
          <p:cNvSpPr/>
          <p:nvPr/>
        </p:nvSpPr>
        <p:spPr>
          <a:xfrm>
            <a:off x="3568446" y="4880609"/>
            <a:ext cx="998219" cy="477520"/>
          </a:xfrm>
          <a:custGeom>
            <a:avLst/>
            <a:gdLst/>
            <a:ahLst/>
            <a:cxnLst/>
            <a:rect l="l" t="t" r="r" b="b"/>
            <a:pathLst>
              <a:path w="998220" h="477520">
                <a:moveTo>
                  <a:pt x="997965" y="0"/>
                </a:moveTo>
                <a:lnTo>
                  <a:pt x="0" y="477011"/>
                </a:lnTo>
              </a:path>
            </a:pathLst>
          </a:custGeom>
          <a:ln w="25908">
            <a:solidFill>
              <a:srgbClr val="9A1A0E"/>
            </a:solidFill>
          </a:ln>
        </p:spPr>
        <p:txBody>
          <a:bodyPr wrap="square" lIns="0" tIns="0" rIns="0" bIns="0" rtlCol="0"/>
          <a:lstStyle/>
          <a:p>
            <a:endParaRPr/>
          </a:p>
        </p:txBody>
      </p:sp>
      <p:sp>
        <p:nvSpPr>
          <p:cNvPr id="6" name="object 6"/>
          <p:cNvSpPr/>
          <p:nvPr/>
        </p:nvSpPr>
        <p:spPr>
          <a:xfrm>
            <a:off x="4578858" y="4880609"/>
            <a:ext cx="996950" cy="469900"/>
          </a:xfrm>
          <a:custGeom>
            <a:avLst/>
            <a:gdLst/>
            <a:ahLst/>
            <a:cxnLst/>
            <a:rect l="l" t="t" r="r" b="b"/>
            <a:pathLst>
              <a:path w="996950" h="469900">
                <a:moveTo>
                  <a:pt x="0" y="0"/>
                </a:moveTo>
                <a:lnTo>
                  <a:pt x="996441" y="469391"/>
                </a:lnTo>
              </a:path>
            </a:pathLst>
          </a:custGeom>
          <a:ln w="25908">
            <a:solidFill>
              <a:srgbClr val="9A1A0E"/>
            </a:solidFill>
          </a:ln>
        </p:spPr>
        <p:txBody>
          <a:bodyPr wrap="square" lIns="0" tIns="0" rIns="0" bIns="0" rtlCol="0"/>
          <a:lstStyle/>
          <a:p>
            <a:endParaRPr/>
          </a:p>
        </p:txBody>
      </p:sp>
      <p:sp>
        <p:nvSpPr>
          <p:cNvPr id="7" name="object 7"/>
          <p:cNvSpPr/>
          <p:nvPr/>
        </p:nvSpPr>
        <p:spPr>
          <a:xfrm>
            <a:off x="4562855" y="5292852"/>
            <a:ext cx="2232659" cy="925068"/>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9" name="object 9"/>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1">
            <a:solidFill>
              <a:srgbClr val="151515"/>
            </a:solidFill>
          </a:ln>
        </p:spPr>
        <p:txBody>
          <a:bodyPr wrap="square" lIns="0" tIns="0" rIns="0" bIns="0" rtlCol="0"/>
          <a:lstStyle/>
          <a:p>
            <a:endParaRPr/>
          </a:p>
        </p:txBody>
      </p:sp>
      <p:sp>
        <p:nvSpPr>
          <p:cNvPr id="10" name="object 10"/>
          <p:cNvSpPr txBox="1"/>
          <p:nvPr/>
        </p:nvSpPr>
        <p:spPr>
          <a:xfrm>
            <a:off x="4788153" y="5472349"/>
            <a:ext cx="1653539" cy="533400"/>
          </a:xfrm>
          <a:prstGeom prst="rect">
            <a:avLst/>
          </a:prstGeom>
        </p:spPr>
        <p:txBody>
          <a:bodyPr vert="horz" wrap="square" lIns="0" tIns="0" rIns="0" bIns="0" rtlCol="0">
            <a:spAutoFit/>
          </a:bodyPr>
          <a:lstStyle/>
          <a:p>
            <a:pPr marL="12700" marR="5080" indent="368300">
              <a:lnSpc>
                <a:spcPct val="101699"/>
              </a:lnSpc>
            </a:pPr>
            <a:r>
              <a:rPr sz="1800" spc="-25" dirty="0">
                <a:solidFill>
                  <a:srgbClr val="FFFFFF"/>
                </a:solidFill>
                <a:latin typeface="Verdana"/>
                <a:cs typeface="Verdana"/>
              </a:rPr>
              <a:t>Jo</a:t>
            </a:r>
            <a:r>
              <a:rPr sz="1800" spc="-5"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10"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45"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des</a:t>
            </a:r>
            <a:endParaRPr sz="1800">
              <a:latin typeface="Verdana"/>
              <a:cs typeface="Verdana"/>
            </a:endParaRPr>
          </a:p>
        </p:txBody>
      </p:sp>
      <p:sp>
        <p:nvSpPr>
          <p:cNvPr id="11" name="object 11"/>
          <p:cNvSpPr/>
          <p:nvPr/>
        </p:nvSpPr>
        <p:spPr>
          <a:xfrm>
            <a:off x="2479548" y="5291328"/>
            <a:ext cx="2235707" cy="928116"/>
          </a:xfrm>
          <a:prstGeom prst="rect">
            <a:avLst/>
          </a:prstGeom>
          <a:blipFill>
            <a:blip r:embed="rId4" cstate="print"/>
            <a:stretch>
              <a:fillRect/>
            </a:stretch>
          </a:blipFill>
        </p:spPr>
        <p:txBody>
          <a:bodyPr wrap="square" lIns="0" tIns="0" rIns="0" bIns="0" rtlCol="0"/>
          <a:lstStyle/>
          <a:p>
            <a:endParaRPr/>
          </a:p>
        </p:txBody>
      </p:sp>
      <p:sp>
        <p:nvSpPr>
          <p:cNvPr id="12" name="object 12"/>
          <p:cNvSpPr txBox="1"/>
          <p:nvPr/>
        </p:nvSpPr>
        <p:spPr>
          <a:xfrm>
            <a:off x="2558795" y="5370576"/>
            <a:ext cx="1969135" cy="661670"/>
          </a:xfrm>
          <a:prstGeom prst="rect">
            <a:avLst/>
          </a:prstGeom>
          <a:solidFill>
            <a:srgbClr val="379EAD"/>
          </a:solidFill>
          <a:ln w="12192">
            <a:solidFill>
              <a:srgbClr val="151515"/>
            </a:solidFill>
          </a:ln>
        </p:spPr>
        <p:txBody>
          <a:bodyPr vert="horz" wrap="square" lIns="0" tIns="0" rIns="0" bIns="0" rtlCol="0">
            <a:spAutoFit/>
          </a:bodyPr>
          <a:lstStyle/>
          <a:p>
            <a:pPr marR="19050" algn="ctr">
              <a:lnSpc>
                <a:spcPct val="100000"/>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a:t>
            </a:r>
            <a:r>
              <a:rPr sz="1800" spc="-25" dirty="0">
                <a:solidFill>
                  <a:srgbClr val="FFFFFF"/>
                </a:solidFill>
                <a:latin typeface="Verdana"/>
                <a:cs typeface="Verdana"/>
              </a:rPr>
              <a:t>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a:t>
            </a:r>
            <a:endParaRPr sz="1800">
              <a:latin typeface="Verdana"/>
              <a:cs typeface="Verdana"/>
            </a:endParaRPr>
          </a:p>
          <a:p>
            <a:pPr marR="20320" algn="ctr">
              <a:lnSpc>
                <a:spcPct val="100000"/>
              </a:lnSpc>
              <a:spcBef>
                <a:spcPts val="35"/>
              </a:spcBef>
            </a:pPr>
            <a:r>
              <a:rPr sz="1800" spc="-15" dirty="0">
                <a:solidFill>
                  <a:srgbClr val="FFFFFF"/>
                </a:solidFill>
                <a:latin typeface="Verdana"/>
                <a:cs typeface="Verdana"/>
              </a:rPr>
              <a:t>o</a:t>
            </a:r>
            <a:r>
              <a:rPr sz="1800" dirty="0">
                <a:solidFill>
                  <a:srgbClr val="FFFFFF"/>
                </a:solidFill>
                <a:latin typeface="Verdana"/>
                <a:cs typeface="Verdana"/>
              </a:rPr>
              <a:t>f</a:t>
            </a:r>
            <a:r>
              <a:rPr sz="1800" spc="-10" dirty="0">
                <a:solidFill>
                  <a:srgbClr val="FFFFFF"/>
                </a:solidFill>
                <a:latin typeface="Verdana"/>
                <a:cs typeface="Verdana"/>
              </a:rPr>
              <a:t> </a:t>
            </a:r>
            <a:r>
              <a:rPr sz="1800" spc="-20" dirty="0">
                <a:solidFill>
                  <a:srgbClr val="FFFFFF"/>
                </a:solidFill>
                <a:latin typeface="Verdana"/>
                <a:cs typeface="Verdana"/>
              </a:rPr>
              <a:t>e</a:t>
            </a:r>
            <a:r>
              <a:rPr sz="1800" spc="-15" dirty="0">
                <a:solidFill>
                  <a:srgbClr val="FFFFFF"/>
                </a:solidFill>
                <a:latin typeface="Verdana"/>
                <a:cs typeface="Verdana"/>
              </a:rPr>
              <a:t>ac</a:t>
            </a:r>
            <a:r>
              <a:rPr sz="1800" dirty="0">
                <a:solidFill>
                  <a:srgbClr val="FFFFFF"/>
                </a:solidFill>
                <a:latin typeface="Verdana"/>
                <a:cs typeface="Verdana"/>
              </a:rPr>
              <a:t>h</a:t>
            </a:r>
            <a:r>
              <a:rPr sz="1800" spc="-25" dirty="0">
                <a:solidFill>
                  <a:srgbClr val="FFFFFF"/>
                </a:solidFill>
                <a:latin typeface="Verdana"/>
                <a:cs typeface="Verdana"/>
              </a:rPr>
              <a:t> </a:t>
            </a:r>
            <a:r>
              <a:rPr sz="1800" dirty="0">
                <a:solidFill>
                  <a:srgbClr val="FFFFFF"/>
                </a:solidFill>
                <a:latin typeface="Verdana"/>
                <a:cs typeface="Verdana"/>
              </a:rPr>
              <a:t>sl</a:t>
            </a:r>
            <a:r>
              <a:rPr sz="1800" spc="10" dirty="0">
                <a:solidFill>
                  <a:srgbClr val="FFFFFF"/>
                </a:solidFill>
                <a:latin typeface="Verdana"/>
                <a:cs typeface="Verdana"/>
              </a:rPr>
              <a:t>i</a:t>
            </a:r>
            <a:r>
              <a:rPr sz="1800" spc="-15" dirty="0">
                <a:solidFill>
                  <a:srgbClr val="FFFFFF"/>
                </a:solidFill>
                <a:latin typeface="Verdana"/>
                <a:cs typeface="Verdana"/>
              </a:rPr>
              <a:t>ce</a:t>
            </a:r>
            <a:endParaRPr sz="1800">
              <a:latin typeface="Verdana"/>
              <a:cs typeface="Verdana"/>
            </a:endParaRPr>
          </a:p>
        </p:txBody>
      </p:sp>
      <p:sp>
        <p:nvSpPr>
          <p:cNvPr id="13" name="object 13"/>
          <p:cNvSpPr/>
          <p:nvPr/>
        </p:nvSpPr>
        <p:spPr>
          <a:xfrm>
            <a:off x="5836920" y="4425696"/>
            <a:ext cx="2220468" cy="592836"/>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solidFill>
            <a:srgbClr val="CD8500"/>
          </a:solidFill>
        </p:spPr>
        <p:txBody>
          <a:bodyPr wrap="square" lIns="0" tIns="0" rIns="0" bIns="0" rtlCol="0"/>
          <a:lstStyle/>
          <a:p>
            <a:endParaRPr/>
          </a:p>
        </p:txBody>
      </p:sp>
      <p:sp>
        <p:nvSpPr>
          <p:cNvPr id="15" name="object 15"/>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ln w="12192">
            <a:solidFill>
              <a:srgbClr val="151515"/>
            </a:solidFill>
          </a:ln>
        </p:spPr>
        <p:txBody>
          <a:bodyPr wrap="square" lIns="0" tIns="0" rIns="0" bIns="0" rtlCol="0"/>
          <a:lstStyle/>
          <a:p>
            <a:endParaRPr/>
          </a:p>
        </p:txBody>
      </p:sp>
      <p:sp>
        <p:nvSpPr>
          <p:cNvPr id="16" name="object 16"/>
          <p:cNvSpPr txBox="1"/>
          <p:nvPr/>
        </p:nvSpPr>
        <p:spPr>
          <a:xfrm>
            <a:off x="5994908" y="4599429"/>
            <a:ext cx="181102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20" dirty="0">
                <a:solidFill>
                  <a:srgbClr val="FFFFFF"/>
                </a:solidFill>
                <a:latin typeface="Verdana"/>
                <a:cs typeface="Verdana"/>
              </a:rPr>
              <a:t>de</a:t>
            </a:r>
            <a:r>
              <a:rPr sz="1800" spc="-15" dirty="0">
                <a:solidFill>
                  <a:srgbClr val="FFFFFF"/>
                </a:solidFill>
                <a:latin typeface="Verdana"/>
                <a:cs typeface="Verdana"/>
              </a:rPr>
              <a:t>ss</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t</a:t>
            </a:r>
            <a:endParaRPr sz="1800">
              <a:latin typeface="Verdana"/>
              <a:cs typeface="Verdana"/>
            </a:endParaRPr>
          </a:p>
        </p:txBody>
      </p:sp>
      <p:sp>
        <p:nvSpPr>
          <p:cNvPr id="17" name="object 17"/>
          <p:cNvSpPr/>
          <p:nvPr/>
        </p:nvSpPr>
        <p:spPr>
          <a:xfrm>
            <a:off x="3208020" y="4424171"/>
            <a:ext cx="2769108" cy="592836"/>
          </a:xfrm>
          <a:prstGeom prst="rect">
            <a:avLst/>
          </a:prstGeom>
          <a:blipFill>
            <a:blip r:embed="rId6" cstate="print"/>
            <a:stretch>
              <a:fillRect/>
            </a:stretch>
          </a:blipFill>
        </p:spPr>
        <p:txBody>
          <a:bodyPr wrap="square" lIns="0" tIns="0" rIns="0" bIns="0" rtlCol="0"/>
          <a:lstStyle/>
          <a:p>
            <a:endParaRPr/>
          </a:p>
        </p:txBody>
      </p:sp>
      <p:sp>
        <p:nvSpPr>
          <p:cNvPr id="18" name="object 18"/>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solidFill>
            <a:srgbClr val="CD8500"/>
          </a:solidFill>
        </p:spPr>
        <p:txBody>
          <a:bodyPr wrap="square" lIns="0" tIns="0" rIns="0" bIns="0" rtlCol="0"/>
          <a:lstStyle/>
          <a:p>
            <a:endParaRPr/>
          </a:p>
        </p:txBody>
      </p:sp>
      <p:sp>
        <p:nvSpPr>
          <p:cNvPr id="19" name="object 19"/>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ln w="12192">
            <a:solidFill>
              <a:srgbClr val="151515"/>
            </a:solidFill>
          </a:ln>
        </p:spPr>
        <p:txBody>
          <a:bodyPr wrap="square" lIns="0" tIns="0" rIns="0" bIns="0" rtlCol="0"/>
          <a:lstStyle/>
          <a:p>
            <a:endParaRPr/>
          </a:p>
        </p:txBody>
      </p:sp>
      <p:sp>
        <p:nvSpPr>
          <p:cNvPr id="20" name="object 20"/>
          <p:cNvSpPr txBox="1"/>
          <p:nvPr/>
        </p:nvSpPr>
        <p:spPr>
          <a:xfrm>
            <a:off x="3365372" y="4599429"/>
            <a:ext cx="237109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ma</a:t>
            </a:r>
            <a:r>
              <a:rPr sz="1800" spc="5" dirty="0">
                <a:solidFill>
                  <a:srgbClr val="FFFFFF"/>
                </a:solidFill>
                <a:latin typeface="Verdana"/>
                <a:cs typeface="Verdana"/>
              </a:rPr>
              <a:t>i</a:t>
            </a:r>
            <a:r>
              <a:rPr sz="1800" dirty="0">
                <a:solidFill>
                  <a:srgbClr val="FFFFFF"/>
                </a:solidFill>
                <a:latin typeface="Verdana"/>
                <a:cs typeface="Verdana"/>
              </a:rPr>
              <a:t>n</a:t>
            </a:r>
            <a:r>
              <a:rPr sz="1800" spc="-35" dirty="0">
                <a:solidFill>
                  <a:srgbClr val="FFFFFF"/>
                </a:solidFill>
                <a:latin typeface="Verdana"/>
                <a:cs typeface="Verdana"/>
              </a:rPr>
              <a:t> </a:t>
            </a:r>
            <a:r>
              <a:rPr sz="1800" spc="-15" dirty="0">
                <a:solidFill>
                  <a:srgbClr val="FFFFFF"/>
                </a:solidFill>
                <a:latin typeface="Verdana"/>
                <a:cs typeface="Verdana"/>
              </a:rPr>
              <a:t>cours</a:t>
            </a:r>
            <a:r>
              <a:rPr sz="1800" dirty="0">
                <a:solidFill>
                  <a:srgbClr val="FFFFFF"/>
                </a:solidFill>
                <a:latin typeface="Verdana"/>
                <a:cs typeface="Verdana"/>
              </a:rPr>
              <a:t>e</a:t>
            </a:r>
            <a:endParaRPr sz="1800">
              <a:latin typeface="Verdana"/>
              <a:cs typeface="Verdana"/>
            </a:endParaRPr>
          </a:p>
        </p:txBody>
      </p:sp>
      <p:sp>
        <p:nvSpPr>
          <p:cNvPr id="21" name="object 21"/>
          <p:cNvSpPr/>
          <p:nvPr/>
        </p:nvSpPr>
        <p:spPr>
          <a:xfrm>
            <a:off x="1126236" y="4424171"/>
            <a:ext cx="2220467" cy="592836"/>
          </a:xfrm>
          <a:prstGeom prst="rect">
            <a:avLst/>
          </a:prstGeom>
          <a:blipFill>
            <a:blip r:embed="rId5" cstate="print"/>
            <a:stretch>
              <a:fillRect/>
            </a:stretch>
          </a:blipFill>
        </p:spPr>
        <p:txBody>
          <a:bodyPr wrap="square" lIns="0" tIns="0" rIns="0" bIns="0" rtlCol="0"/>
          <a:lstStyle/>
          <a:p>
            <a:endParaRPr/>
          </a:p>
        </p:txBody>
      </p:sp>
      <p:sp>
        <p:nvSpPr>
          <p:cNvPr id="22" name="object 22"/>
          <p:cNvSpPr txBox="1"/>
          <p:nvPr/>
        </p:nvSpPr>
        <p:spPr>
          <a:xfrm>
            <a:off x="1185672" y="4483608"/>
            <a:ext cx="2030095" cy="402590"/>
          </a:xfrm>
          <a:prstGeom prst="rect">
            <a:avLst/>
          </a:prstGeom>
          <a:solidFill>
            <a:srgbClr val="CD8500"/>
          </a:solidFill>
          <a:ln w="12192">
            <a:solidFill>
              <a:srgbClr val="151515"/>
            </a:solidFill>
          </a:ln>
        </p:spPr>
        <p:txBody>
          <a:bodyPr vert="horz" wrap="square" lIns="0" tIns="0" rIns="0" bIns="0" rtlCol="0">
            <a:spAutoFit/>
          </a:bodyPr>
          <a:lstStyle/>
          <a:p>
            <a:pPr marL="22352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sa</a:t>
            </a:r>
            <a:r>
              <a:rPr sz="1800" spc="10" dirty="0">
                <a:solidFill>
                  <a:srgbClr val="FFFFFF"/>
                </a:solidFill>
                <a:latin typeface="Verdana"/>
                <a:cs typeface="Verdana"/>
              </a:rPr>
              <a:t>l</a:t>
            </a:r>
            <a:r>
              <a:rPr sz="1800" spc="-30" dirty="0">
                <a:solidFill>
                  <a:srgbClr val="FFFFFF"/>
                </a:solidFill>
                <a:latin typeface="Verdana"/>
                <a:cs typeface="Verdana"/>
              </a:rPr>
              <a:t>a</a:t>
            </a:r>
            <a:r>
              <a:rPr sz="1800" dirty="0">
                <a:solidFill>
                  <a:srgbClr val="FFFFFF"/>
                </a:solidFill>
                <a:latin typeface="Verdana"/>
                <a:cs typeface="Verdana"/>
              </a:rPr>
              <a:t>d</a:t>
            </a:r>
            <a:endParaRPr sz="1800">
              <a:latin typeface="Verdana"/>
              <a:cs typeface="Verdana"/>
            </a:endParaRPr>
          </a:p>
        </p:txBody>
      </p:sp>
      <p:sp>
        <p:nvSpPr>
          <p:cNvPr id="23" name="object 23"/>
          <p:cNvSpPr/>
          <p:nvPr/>
        </p:nvSpPr>
        <p:spPr>
          <a:xfrm>
            <a:off x="1955292" y="1502663"/>
            <a:ext cx="5347715" cy="850391"/>
          </a:xfrm>
          <a:prstGeom prst="rect">
            <a:avLst/>
          </a:prstGeom>
          <a:blipFill>
            <a:blip r:embed="rId7" cstate="print"/>
            <a:stretch>
              <a:fillRect/>
            </a:stretch>
          </a:blipFill>
        </p:spPr>
        <p:txBody>
          <a:bodyPr wrap="square" lIns="0" tIns="0" rIns="0" bIns="0" rtlCol="0"/>
          <a:lstStyle/>
          <a:p>
            <a:endParaRPr/>
          </a:p>
        </p:txBody>
      </p:sp>
      <p:sp>
        <p:nvSpPr>
          <p:cNvPr id="24" name="object 24"/>
          <p:cNvSpPr txBox="1"/>
          <p:nvPr/>
        </p:nvSpPr>
        <p:spPr>
          <a:xfrm>
            <a:off x="2034539" y="1581911"/>
            <a:ext cx="5081270" cy="584200"/>
          </a:xfrm>
          <a:prstGeom prst="rect">
            <a:avLst/>
          </a:prstGeom>
          <a:solidFill>
            <a:srgbClr val="CACACA"/>
          </a:solidFill>
          <a:ln w="12192">
            <a:solidFill>
              <a:srgbClr val="151515"/>
            </a:solidFill>
          </a:ln>
        </p:spPr>
        <p:txBody>
          <a:bodyPr vert="horz" wrap="square" lIns="0" tIns="0" rIns="0" bIns="0" rtlCol="0">
            <a:spAutoFit/>
          </a:bodyPr>
          <a:lstStyle/>
          <a:p>
            <a:pPr marL="213995">
              <a:lnSpc>
                <a:spcPct val="100000"/>
              </a:lnSpc>
            </a:pPr>
            <a:r>
              <a:rPr sz="1800" spc="-5" dirty="0">
                <a:solidFill>
                  <a:srgbClr val="151515"/>
                </a:solidFill>
                <a:latin typeface="Verdana"/>
                <a:cs typeface="Verdana"/>
              </a:rPr>
              <a:t>(</a:t>
            </a:r>
            <a:r>
              <a:rPr sz="1800" spc="-25" dirty="0">
                <a:solidFill>
                  <a:srgbClr val="151515"/>
                </a:solidFill>
                <a:latin typeface="Verdana"/>
                <a:cs typeface="Verdana"/>
              </a:rPr>
              <a:t>U</a:t>
            </a:r>
            <a:r>
              <a:rPr sz="1800" spc="-30" dirty="0">
                <a:solidFill>
                  <a:srgbClr val="151515"/>
                </a:solidFill>
                <a:latin typeface="Verdana"/>
                <a:cs typeface="Verdana"/>
              </a:rPr>
              <a:t>n</a:t>
            </a:r>
            <a:r>
              <a:rPr sz="1800" spc="-15" dirty="0">
                <a:solidFill>
                  <a:srgbClr val="151515"/>
                </a:solidFill>
                <a:latin typeface="Verdana"/>
                <a:cs typeface="Verdana"/>
              </a:rPr>
              <a:t>t</a:t>
            </a:r>
            <a:r>
              <a:rPr sz="1800" spc="-5" dirty="0">
                <a:solidFill>
                  <a:srgbClr val="151515"/>
                </a:solidFill>
                <a:latin typeface="Verdana"/>
                <a:cs typeface="Verdana"/>
              </a:rPr>
              <a:t>i</a:t>
            </a:r>
            <a:r>
              <a:rPr sz="1800" dirty="0">
                <a:solidFill>
                  <a:srgbClr val="151515"/>
                </a:solidFill>
                <a:latin typeface="Verdana"/>
                <a:cs typeface="Verdana"/>
              </a:rPr>
              <a:t>l</a:t>
            </a:r>
            <a:r>
              <a:rPr sz="1800" spc="-3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15" dirty="0">
                <a:solidFill>
                  <a:srgbClr val="151515"/>
                </a:solidFill>
                <a:latin typeface="Verdana"/>
                <a:cs typeface="Verdana"/>
              </a:rPr>
              <a:t>e</a:t>
            </a:r>
            <a:r>
              <a:rPr sz="1800" spc="-5" dirty="0">
                <a:solidFill>
                  <a:srgbClr val="151515"/>
                </a:solidFill>
                <a:latin typeface="Verdana"/>
                <a:cs typeface="Verdana"/>
              </a:rPr>
              <a:t> </a:t>
            </a:r>
            <a:r>
              <a:rPr sz="1800" spc="-25" dirty="0">
                <a:solidFill>
                  <a:srgbClr val="151515"/>
                </a:solidFill>
                <a:latin typeface="Verdana"/>
                <a:cs typeface="Verdana"/>
              </a:rPr>
              <a:t>to</a:t>
            </a:r>
            <a:r>
              <a:rPr sz="1800" dirty="0">
                <a:solidFill>
                  <a:srgbClr val="151515"/>
                </a:solidFill>
                <a:latin typeface="Verdana"/>
                <a:cs typeface="Verdana"/>
              </a:rPr>
              <a:t>p</a:t>
            </a:r>
            <a:r>
              <a:rPr sz="1800" spc="5" dirty="0">
                <a:solidFill>
                  <a:srgbClr val="151515"/>
                </a:solidFill>
                <a:latin typeface="Verdana"/>
                <a:cs typeface="Verdana"/>
              </a:rPr>
              <a:t> </a:t>
            </a:r>
            <a:r>
              <a:rPr sz="1800" spc="-20" dirty="0">
                <a:solidFill>
                  <a:srgbClr val="151515"/>
                </a:solidFill>
                <a:latin typeface="Verdana"/>
                <a:cs typeface="Verdana"/>
              </a:rPr>
              <a:t>b</a:t>
            </a:r>
            <a:r>
              <a:rPr sz="1800" spc="-65" dirty="0">
                <a:solidFill>
                  <a:srgbClr val="151515"/>
                </a:solidFill>
                <a:latin typeface="Verdana"/>
                <a:cs typeface="Verdana"/>
              </a:rPr>
              <a:t>o</a:t>
            </a:r>
            <a:r>
              <a:rPr sz="1800" spc="-15" dirty="0">
                <a:solidFill>
                  <a:srgbClr val="151515"/>
                </a:solidFill>
                <a:latin typeface="Verdana"/>
                <a:cs typeface="Verdana"/>
              </a:rPr>
              <a:t>x</a:t>
            </a:r>
            <a:r>
              <a:rPr sz="1800" spc="-20" dirty="0">
                <a:solidFill>
                  <a:srgbClr val="151515"/>
                </a:solidFill>
                <a:latin typeface="Verdana"/>
                <a:cs typeface="Verdana"/>
              </a:rPr>
              <a:t> </a:t>
            </a:r>
            <a:r>
              <a:rPr sz="1800" spc="-25" dirty="0">
                <a:solidFill>
                  <a:srgbClr val="151515"/>
                </a:solidFill>
                <a:latin typeface="Verdana"/>
                <a:cs typeface="Verdana"/>
              </a:rPr>
              <a:t>s</a:t>
            </a:r>
            <a:r>
              <a:rPr sz="1800" spc="-15" dirty="0">
                <a:solidFill>
                  <a:srgbClr val="151515"/>
                </a:solidFill>
                <a:latin typeface="Verdana"/>
                <a:cs typeface="Verdana"/>
              </a:rPr>
              <a:t>t</a:t>
            </a:r>
            <a:r>
              <a:rPr sz="1800" spc="-30" dirty="0">
                <a:solidFill>
                  <a:srgbClr val="151515"/>
                </a:solidFill>
                <a:latin typeface="Verdana"/>
                <a:cs typeface="Verdana"/>
              </a:rPr>
              <a:t>a</a:t>
            </a:r>
            <a:r>
              <a:rPr sz="1800" spc="-15" dirty="0">
                <a:solidFill>
                  <a:srgbClr val="151515"/>
                </a:solidFill>
                <a:latin typeface="Verdana"/>
                <a:cs typeface="Verdana"/>
              </a:rPr>
              <a:t>t</a:t>
            </a:r>
            <a:r>
              <a:rPr sz="1800" spc="-35" dirty="0">
                <a:solidFill>
                  <a:srgbClr val="151515"/>
                </a:solidFill>
                <a:latin typeface="Verdana"/>
                <a:cs typeface="Verdana"/>
              </a:rPr>
              <a:t>e</a:t>
            </a:r>
            <a:r>
              <a:rPr sz="1800" spc="-10" dirty="0">
                <a:solidFill>
                  <a:srgbClr val="151515"/>
                </a:solidFill>
                <a:latin typeface="Verdana"/>
                <a:cs typeface="Verdana"/>
              </a:rPr>
              <a:t>s</a:t>
            </a:r>
            <a:r>
              <a:rPr sz="1800"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b</a:t>
            </a:r>
            <a:r>
              <a:rPr sz="1800" dirty="0">
                <a:solidFill>
                  <a:srgbClr val="151515"/>
                </a:solidFill>
                <a:latin typeface="Verdana"/>
                <a:cs typeface="Verdana"/>
              </a:rPr>
              <a:t>j</a:t>
            </a:r>
            <a:r>
              <a:rPr sz="1800" spc="-35" dirty="0">
                <a:solidFill>
                  <a:srgbClr val="151515"/>
                </a:solidFill>
                <a:latin typeface="Verdana"/>
                <a:cs typeface="Verdana"/>
              </a:rPr>
              <a:t>e</a:t>
            </a:r>
            <a:r>
              <a:rPr sz="1800" spc="-5" dirty="0">
                <a:solidFill>
                  <a:srgbClr val="151515"/>
                </a:solidFill>
                <a:latin typeface="Verdana"/>
                <a:cs typeface="Verdana"/>
              </a:rPr>
              <a:t>ct</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dirty="0">
                <a:solidFill>
                  <a:srgbClr val="151515"/>
                </a:solidFill>
                <a:latin typeface="Verdana"/>
                <a:cs typeface="Verdana"/>
              </a:rPr>
              <a:t>)</a:t>
            </a:r>
            <a:endParaRPr sz="1800">
              <a:latin typeface="Verdana"/>
              <a:cs typeface="Verdana"/>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t>(</a:t>
            </a:r>
            <a:r>
              <a:rPr sz="2400" spc="-170" dirty="0"/>
              <a:t>W</a:t>
            </a:r>
            <a:r>
              <a:rPr sz="2400" spc="-15" dirty="0">
                <a:latin typeface="Verdana"/>
                <a:cs typeface="Verdana"/>
              </a:rPr>
              <a:t>e</a:t>
            </a:r>
            <a:r>
              <a:rPr sz="2400" spc="-10" dirty="0">
                <a:latin typeface="Verdana"/>
                <a:cs typeface="Verdana"/>
              </a:rPr>
              <a:t>’</a:t>
            </a:r>
            <a:r>
              <a:rPr sz="2400" spc="-20" dirty="0">
                <a:latin typeface="Verdana"/>
                <a:cs typeface="Verdana"/>
              </a:rPr>
              <a:t>r</a:t>
            </a:r>
            <a:r>
              <a:rPr sz="2400" dirty="0">
                <a:latin typeface="Verdana"/>
                <a:cs typeface="Verdana"/>
              </a:rPr>
              <a:t>e</a:t>
            </a:r>
            <a:r>
              <a:rPr sz="2400" spc="-35" dirty="0">
                <a:latin typeface="Verdana"/>
                <a:cs typeface="Verdana"/>
              </a:rPr>
              <a:t> </a:t>
            </a:r>
            <a:r>
              <a:rPr sz="2400" spc="-35" dirty="0"/>
              <a:t>bu</a:t>
            </a:r>
            <a:r>
              <a:rPr sz="2400" spc="-15" dirty="0"/>
              <a:t>il</a:t>
            </a:r>
            <a:r>
              <a:rPr sz="2400" spc="5" dirty="0"/>
              <a:t>d</a:t>
            </a:r>
            <a:r>
              <a:rPr sz="2400" spc="-15" dirty="0"/>
              <a:t>i</a:t>
            </a:r>
            <a:r>
              <a:rPr sz="2400" spc="-40" dirty="0"/>
              <a:t>n</a:t>
            </a:r>
            <a:r>
              <a:rPr sz="2400" dirty="0"/>
              <a:t>g</a:t>
            </a:r>
            <a:r>
              <a:rPr sz="2400" dirty="0">
                <a:latin typeface="Verdana"/>
                <a:cs typeface="Verdana"/>
              </a:rPr>
              <a:t>…)</a:t>
            </a:r>
            <a:endParaRPr sz="2400">
              <a:latin typeface="Verdana"/>
              <a:cs typeface="Verdana"/>
            </a:endParaRPr>
          </a:p>
        </p:txBody>
      </p:sp>
      <p:sp>
        <p:nvSpPr>
          <p:cNvPr id="3" name="object 3"/>
          <p:cNvSpPr/>
          <p:nvPr/>
        </p:nvSpPr>
        <p:spPr>
          <a:xfrm>
            <a:off x="7620000" y="5073396"/>
            <a:ext cx="990600" cy="216535"/>
          </a:xfrm>
          <a:custGeom>
            <a:avLst/>
            <a:gdLst/>
            <a:ahLst/>
            <a:cxnLst/>
            <a:rect l="l" t="t" r="r" b="b"/>
            <a:pathLst>
              <a:path w="990600" h="216535">
                <a:moveTo>
                  <a:pt x="0" y="216407"/>
                </a:moveTo>
                <a:lnTo>
                  <a:pt x="990600" y="216407"/>
                </a:lnTo>
                <a:lnTo>
                  <a:pt x="990600" y="0"/>
                </a:lnTo>
                <a:lnTo>
                  <a:pt x="0" y="0"/>
                </a:lnTo>
                <a:lnTo>
                  <a:pt x="0" y="216407"/>
                </a:lnTo>
                <a:close/>
              </a:path>
            </a:pathLst>
          </a:custGeom>
          <a:solidFill>
            <a:srgbClr val="CACACA"/>
          </a:solidFill>
        </p:spPr>
        <p:txBody>
          <a:bodyPr wrap="square" lIns="0" tIns="0" rIns="0" bIns="0" rtlCol="0"/>
          <a:lstStyle/>
          <a:p>
            <a:endParaRPr/>
          </a:p>
        </p:txBody>
      </p:sp>
      <p:sp>
        <p:nvSpPr>
          <p:cNvPr id="4" name="object 4"/>
          <p:cNvSpPr txBox="1"/>
          <p:nvPr/>
        </p:nvSpPr>
        <p:spPr>
          <a:xfrm>
            <a:off x="7735061" y="5094189"/>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5" name="object 5"/>
          <p:cNvSpPr txBox="1"/>
          <p:nvPr/>
        </p:nvSpPr>
        <p:spPr>
          <a:xfrm>
            <a:off x="7620000" y="4003547"/>
            <a:ext cx="990600" cy="216535"/>
          </a:xfrm>
          <a:prstGeom prst="rect">
            <a:avLst/>
          </a:prstGeom>
          <a:solidFill>
            <a:srgbClr val="CACACA"/>
          </a:solidFill>
        </p:spPr>
        <p:txBody>
          <a:bodyPr vert="horz" wrap="square" lIns="0" tIns="0" rIns="0" bIns="0" rtlCol="0">
            <a:spAutoFit/>
          </a:bodyPr>
          <a:lstStyle/>
          <a:p>
            <a:pPr marL="127635">
              <a:lnSpc>
                <a:spcPts val="183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6" name="object 6"/>
          <p:cNvSpPr/>
          <p:nvPr/>
        </p:nvSpPr>
        <p:spPr>
          <a:xfrm>
            <a:off x="2209038" y="4001261"/>
            <a:ext cx="3218815" cy="458470"/>
          </a:xfrm>
          <a:custGeom>
            <a:avLst/>
            <a:gdLst/>
            <a:ahLst/>
            <a:cxnLst/>
            <a:rect l="l" t="t" r="r" b="b"/>
            <a:pathLst>
              <a:path w="3218815" h="458470">
                <a:moveTo>
                  <a:pt x="3218688" y="0"/>
                </a:moveTo>
                <a:lnTo>
                  <a:pt x="0" y="458469"/>
                </a:lnTo>
              </a:path>
            </a:pathLst>
          </a:custGeom>
          <a:ln w="25908">
            <a:solidFill>
              <a:srgbClr val="9A1A0E"/>
            </a:solidFill>
          </a:ln>
        </p:spPr>
        <p:txBody>
          <a:bodyPr wrap="square" lIns="0" tIns="0" rIns="0" bIns="0" rtlCol="0"/>
          <a:lstStyle/>
          <a:p>
            <a:endParaRPr/>
          </a:p>
        </p:txBody>
      </p:sp>
      <p:sp>
        <p:nvSpPr>
          <p:cNvPr id="7" name="object 7"/>
          <p:cNvSpPr/>
          <p:nvPr/>
        </p:nvSpPr>
        <p:spPr>
          <a:xfrm>
            <a:off x="4571238" y="4001261"/>
            <a:ext cx="847725" cy="458470"/>
          </a:xfrm>
          <a:custGeom>
            <a:avLst/>
            <a:gdLst/>
            <a:ahLst/>
            <a:cxnLst/>
            <a:rect l="l" t="t" r="r" b="b"/>
            <a:pathLst>
              <a:path w="847725" h="458470">
                <a:moveTo>
                  <a:pt x="847344" y="0"/>
                </a:moveTo>
                <a:lnTo>
                  <a:pt x="0" y="458469"/>
                </a:lnTo>
              </a:path>
            </a:pathLst>
          </a:custGeom>
          <a:ln w="25908">
            <a:solidFill>
              <a:srgbClr val="9A1A0E"/>
            </a:solidFill>
          </a:ln>
        </p:spPr>
        <p:txBody>
          <a:bodyPr wrap="square" lIns="0" tIns="0" rIns="0" bIns="0" rtlCol="0"/>
          <a:lstStyle/>
          <a:p>
            <a:endParaRPr/>
          </a:p>
        </p:txBody>
      </p:sp>
      <p:sp>
        <p:nvSpPr>
          <p:cNvPr id="8" name="object 8"/>
          <p:cNvSpPr/>
          <p:nvPr/>
        </p:nvSpPr>
        <p:spPr>
          <a:xfrm>
            <a:off x="5418582" y="4001261"/>
            <a:ext cx="1521460" cy="463550"/>
          </a:xfrm>
          <a:custGeom>
            <a:avLst/>
            <a:gdLst/>
            <a:ahLst/>
            <a:cxnLst/>
            <a:rect l="l" t="t" r="r" b="b"/>
            <a:pathLst>
              <a:path w="1521459" h="463550">
                <a:moveTo>
                  <a:pt x="0" y="0"/>
                </a:moveTo>
                <a:lnTo>
                  <a:pt x="1520951" y="463295"/>
                </a:lnTo>
              </a:path>
            </a:pathLst>
          </a:custGeom>
          <a:ln w="25908">
            <a:solidFill>
              <a:srgbClr val="9A1A0E"/>
            </a:solidFill>
          </a:ln>
        </p:spPr>
        <p:txBody>
          <a:bodyPr wrap="square" lIns="0" tIns="0" rIns="0" bIns="0" rtlCol="0"/>
          <a:lstStyle/>
          <a:p>
            <a:endParaRPr/>
          </a:p>
        </p:txBody>
      </p:sp>
      <p:sp>
        <p:nvSpPr>
          <p:cNvPr id="9" name="object 9"/>
          <p:cNvSpPr/>
          <p:nvPr/>
        </p:nvSpPr>
        <p:spPr>
          <a:xfrm>
            <a:off x="3568446" y="4880609"/>
            <a:ext cx="998219" cy="477520"/>
          </a:xfrm>
          <a:custGeom>
            <a:avLst/>
            <a:gdLst/>
            <a:ahLst/>
            <a:cxnLst/>
            <a:rect l="l" t="t" r="r" b="b"/>
            <a:pathLst>
              <a:path w="998220" h="477520">
                <a:moveTo>
                  <a:pt x="997965" y="0"/>
                </a:moveTo>
                <a:lnTo>
                  <a:pt x="0" y="477011"/>
                </a:lnTo>
              </a:path>
            </a:pathLst>
          </a:custGeom>
          <a:ln w="25908">
            <a:solidFill>
              <a:srgbClr val="9A1A0E"/>
            </a:solidFill>
          </a:ln>
        </p:spPr>
        <p:txBody>
          <a:bodyPr wrap="square" lIns="0" tIns="0" rIns="0" bIns="0" rtlCol="0"/>
          <a:lstStyle/>
          <a:p>
            <a:endParaRPr/>
          </a:p>
        </p:txBody>
      </p:sp>
      <p:sp>
        <p:nvSpPr>
          <p:cNvPr id="10" name="object 10"/>
          <p:cNvSpPr/>
          <p:nvPr/>
        </p:nvSpPr>
        <p:spPr>
          <a:xfrm>
            <a:off x="4578858" y="4880609"/>
            <a:ext cx="996950" cy="469900"/>
          </a:xfrm>
          <a:custGeom>
            <a:avLst/>
            <a:gdLst/>
            <a:ahLst/>
            <a:cxnLst/>
            <a:rect l="l" t="t" r="r" b="b"/>
            <a:pathLst>
              <a:path w="996950" h="469900">
                <a:moveTo>
                  <a:pt x="0" y="0"/>
                </a:moveTo>
                <a:lnTo>
                  <a:pt x="996441" y="469391"/>
                </a:lnTo>
              </a:path>
            </a:pathLst>
          </a:custGeom>
          <a:ln w="25908">
            <a:solidFill>
              <a:srgbClr val="9A1A0E"/>
            </a:solidFill>
          </a:ln>
        </p:spPr>
        <p:txBody>
          <a:bodyPr wrap="square" lIns="0" tIns="0" rIns="0" bIns="0" rtlCol="0"/>
          <a:lstStyle/>
          <a:p>
            <a:endParaRPr/>
          </a:p>
        </p:txBody>
      </p:sp>
      <p:sp>
        <p:nvSpPr>
          <p:cNvPr id="11" name="object 11"/>
          <p:cNvSpPr/>
          <p:nvPr/>
        </p:nvSpPr>
        <p:spPr>
          <a:xfrm>
            <a:off x="4541520" y="3525011"/>
            <a:ext cx="1866900" cy="595883"/>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4600955" y="3584447"/>
            <a:ext cx="1676400" cy="405765"/>
          </a:xfrm>
          <a:prstGeom prst="rect">
            <a:avLst/>
          </a:prstGeom>
          <a:solidFill>
            <a:srgbClr val="9A1A0E"/>
          </a:solidFill>
          <a:ln w="12192">
            <a:solidFill>
              <a:srgbClr val="151515"/>
            </a:solidFill>
          </a:ln>
        </p:spPr>
        <p:txBody>
          <a:bodyPr vert="horz" wrap="square" lIns="0" tIns="0" rIns="0" bIns="0" rtlCol="0">
            <a:spAutoFit/>
          </a:bodyPr>
          <a:lstStyle/>
          <a:p>
            <a:pPr marL="98425">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f</a:t>
            </a:r>
            <a:r>
              <a:rPr sz="1800" spc="-15" dirty="0">
                <a:solidFill>
                  <a:srgbClr val="FFFFFF"/>
                </a:solidFill>
                <a:latin typeface="Verdana"/>
                <a:cs typeface="Verdana"/>
              </a:rPr>
              <a:t>oo</a:t>
            </a:r>
            <a:r>
              <a:rPr sz="1800" dirty="0">
                <a:solidFill>
                  <a:srgbClr val="FFFFFF"/>
                </a:solidFill>
                <a:latin typeface="Verdana"/>
                <a:cs typeface="Verdana"/>
              </a:rPr>
              <a:t>d</a:t>
            </a:r>
            <a:endParaRPr sz="1800">
              <a:latin typeface="Verdana"/>
              <a:cs typeface="Verdana"/>
            </a:endParaRPr>
          </a:p>
        </p:txBody>
      </p:sp>
      <p:sp>
        <p:nvSpPr>
          <p:cNvPr id="13" name="object 13"/>
          <p:cNvSpPr/>
          <p:nvPr/>
        </p:nvSpPr>
        <p:spPr>
          <a:xfrm>
            <a:off x="4562855" y="5292852"/>
            <a:ext cx="2232659" cy="925068"/>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15" name="object 15"/>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1">
            <a:solidFill>
              <a:srgbClr val="151515"/>
            </a:solidFill>
          </a:ln>
        </p:spPr>
        <p:txBody>
          <a:bodyPr wrap="square" lIns="0" tIns="0" rIns="0" bIns="0" rtlCol="0"/>
          <a:lstStyle/>
          <a:p>
            <a:endParaRPr/>
          </a:p>
        </p:txBody>
      </p:sp>
      <p:sp>
        <p:nvSpPr>
          <p:cNvPr id="16" name="object 16"/>
          <p:cNvSpPr txBox="1"/>
          <p:nvPr/>
        </p:nvSpPr>
        <p:spPr>
          <a:xfrm>
            <a:off x="4788153" y="5472349"/>
            <a:ext cx="1653539" cy="533400"/>
          </a:xfrm>
          <a:prstGeom prst="rect">
            <a:avLst/>
          </a:prstGeom>
        </p:spPr>
        <p:txBody>
          <a:bodyPr vert="horz" wrap="square" lIns="0" tIns="0" rIns="0" bIns="0" rtlCol="0">
            <a:spAutoFit/>
          </a:bodyPr>
          <a:lstStyle/>
          <a:p>
            <a:pPr marL="12700" marR="5080" indent="368300">
              <a:lnSpc>
                <a:spcPct val="101699"/>
              </a:lnSpc>
            </a:pPr>
            <a:r>
              <a:rPr sz="1800" spc="-25" dirty="0">
                <a:solidFill>
                  <a:srgbClr val="FFFFFF"/>
                </a:solidFill>
                <a:latin typeface="Verdana"/>
                <a:cs typeface="Verdana"/>
              </a:rPr>
              <a:t>Jo</a:t>
            </a:r>
            <a:r>
              <a:rPr sz="1800" spc="-5"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10"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45"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des</a:t>
            </a:r>
            <a:endParaRPr sz="1800">
              <a:latin typeface="Verdana"/>
              <a:cs typeface="Verdana"/>
            </a:endParaRPr>
          </a:p>
        </p:txBody>
      </p:sp>
      <p:sp>
        <p:nvSpPr>
          <p:cNvPr id="17" name="object 17"/>
          <p:cNvSpPr/>
          <p:nvPr/>
        </p:nvSpPr>
        <p:spPr>
          <a:xfrm>
            <a:off x="2479548" y="5291328"/>
            <a:ext cx="2235707" cy="928116"/>
          </a:xfrm>
          <a:prstGeom prst="rect">
            <a:avLst/>
          </a:prstGeom>
          <a:blipFill>
            <a:blip r:embed="rId5" cstate="print"/>
            <a:stretch>
              <a:fillRect/>
            </a:stretch>
          </a:blipFill>
        </p:spPr>
        <p:txBody>
          <a:bodyPr wrap="square" lIns="0" tIns="0" rIns="0" bIns="0" rtlCol="0"/>
          <a:lstStyle/>
          <a:p>
            <a:endParaRPr/>
          </a:p>
        </p:txBody>
      </p:sp>
      <p:sp>
        <p:nvSpPr>
          <p:cNvPr id="18" name="object 18"/>
          <p:cNvSpPr txBox="1"/>
          <p:nvPr/>
        </p:nvSpPr>
        <p:spPr>
          <a:xfrm>
            <a:off x="2558795" y="5370576"/>
            <a:ext cx="1969135" cy="661670"/>
          </a:xfrm>
          <a:prstGeom prst="rect">
            <a:avLst/>
          </a:prstGeom>
          <a:solidFill>
            <a:srgbClr val="379EAD"/>
          </a:solidFill>
          <a:ln w="12192">
            <a:solidFill>
              <a:srgbClr val="151515"/>
            </a:solidFill>
          </a:ln>
        </p:spPr>
        <p:txBody>
          <a:bodyPr vert="horz" wrap="square" lIns="0" tIns="0" rIns="0" bIns="0" rtlCol="0">
            <a:spAutoFit/>
          </a:bodyPr>
          <a:lstStyle/>
          <a:p>
            <a:pPr marR="19050" algn="ctr">
              <a:lnSpc>
                <a:spcPct val="100000"/>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a:t>
            </a:r>
            <a:r>
              <a:rPr sz="1800" spc="-25" dirty="0">
                <a:solidFill>
                  <a:srgbClr val="FFFFFF"/>
                </a:solidFill>
                <a:latin typeface="Verdana"/>
                <a:cs typeface="Verdana"/>
              </a:rPr>
              <a:t>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a:t>
            </a:r>
            <a:endParaRPr sz="1800">
              <a:latin typeface="Verdana"/>
              <a:cs typeface="Verdana"/>
            </a:endParaRPr>
          </a:p>
          <a:p>
            <a:pPr marR="20320" algn="ctr">
              <a:lnSpc>
                <a:spcPct val="100000"/>
              </a:lnSpc>
              <a:spcBef>
                <a:spcPts val="35"/>
              </a:spcBef>
            </a:pPr>
            <a:r>
              <a:rPr sz="1800" spc="-15" dirty="0">
                <a:solidFill>
                  <a:srgbClr val="FFFFFF"/>
                </a:solidFill>
                <a:latin typeface="Verdana"/>
                <a:cs typeface="Verdana"/>
              </a:rPr>
              <a:t>o</a:t>
            </a:r>
            <a:r>
              <a:rPr sz="1800" dirty="0">
                <a:solidFill>
                  <a:srgbClr val="FFFFFF"/>
                </a:solidFill>
                <a:latin typeface="Verdana"/>
                <a:cs typeface="Verdana"/>
              </a:rPr>
              <a:t>f</a:t>
            </a:r>
            <a:r>
              <a:rPr sz="1800" spc="-10" dirty="0">
                <a:solidFill>
                  <a:srgbClr val="FFFFFF"/>
                </a:solidFill>
                <a:latin typeface="Verdana"/>
                <a:cs typeface="Verdana"/>
              </a:rPr>
              <a:t> </a:t>
            </a:r>
            <a:r>
              <a:rPr sz="1800" spc="-20" dirty="0">
                <a:solidFill>
                  <a:srgbClr val="FFFFFF"/>
                </a:solidFill>
                <a:latin typeface="Verdana"/>
                <a:cs typeface="Verdana"/>
              </a:rPr>
              <a:t>e</a:t>
            </a:r>
            <a:r>
              <a:rPr sz="1800" spc="-15" dirty="0">
                <a:solidFill>
                  <a:srgbClr val="FFFFFF"/>
                </a:solidFill>
                <a:latin typeface="Verdana"/>
                <a:cs typeface="Verdana"/>
              </a:rPr>
              <a:t>ac</a:t>
            </a:r>
            <a:r>
              <a:rPr sz="1800" dirty="0">
                <a:solidFill>
                  <a:srgbClr val="FFFFFF"/>
                </a:solidFill>
                <a:latin typeface="Verdana"/>
                <a:cs typeface="Verdana"/>
              </a:rPr>
              <a:t>h</a:t>
            </a:r>
            <a:r>
              <a:rPr sz="1800" spc="-25" dirty="0">
                <a:solidFill>
                  <a:srgbClr val="FFFFFF"/>
                </a:solidFill>
                <a:latin typeface="Verdana"/>
                <a:cs typeface="Verdana"/>
              </a:rPr>
              <a:t> </a:t>
            </a:r>
            <a:r>
              <a:rPr sz="1800" dirty="0">
                <a:solidFill>
                  <a:srgbClr val="FFFFFF"/>
                </a:solidFill>
                <a:latin typeface="Verdana"/>
                <a:cs typeface="Verdana"/>
              </a:rPr>
              <a:t>sl</a:t>
            </a:r>
            <a:r>
              <a:rPr sz="1800" spc="10" dirty="0">
                <a:solidFill>
                  <a:srgbClr val="FFFFFF"/>
                </a:solidFill>
                <a:latin typeface="Verdana"/>
                <a:cs typeface="Verdana"/>
              </a:rPr>
              <a:t>i</a:t>
            </a:r>
            <a:r>
              <a:rPr sz="1800" spc="-15" dirty="0">
                <a:solidFill>
                  <a:srgbClr val="FFFFFF"/>
                </a:solidFill>
                <a:latin typeface="Verdana"/>
                <a:cs typeface="Verdana"/>
              </a:rPr>
              <a:t>ce</a:t>
            </a:r>
            <a:endParaRPr sz="1800">
              <a:latin typeface="Verdana"/>
              <a:cs typeface="Verdana"/>
            </a:endParaRPr>
          </a:p>
        </p:txBody>
      </p:sp>
      <p:sp>
        <p:nvSpPr>
          <p:cNvPr id="19" name="object 19"/>
          <p:cNvSpPr/>
          <p:nvPr/>
        </p:nvSpPr>
        <p:spPr>
          <a:xfrm>
            <a:off x="5836920" y="4425696"/>
            <a:ext cx="2220468" cy="592836"/>
          </a:xfrm>
          <a:prstGeom prst="rect">
            <a:avLst/>
          </a:prstGeom>
          <a:blipFill>
            <a:blip r:embed="rId6" cstate="print"/>
            <a:stretch>
              <a:fillRect/>
            </a:stretch>
          </a:blipFill>
        </p:spPr>
        <p:txBody>
          <a:bodyPr wrap="square" lIns="0" tIns="0" rIns="0" bIns="0" rtlCol="0"/>
          <a:lstStyle/>
          <a:p>
            <a:endParaRPr/>
          </a:p>
        </p:txBody>
      </p:sp>
      <p:sp>
        <p:nvSpPr>
          <p:cNvPr id="20" name="object 20"/>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solidFill>
            <a:srgbClr val="CD8500"/>
          </a:solidFill>
        </p:spPr>
        <p:txBody>
          <a:bodyPr wrap="square" lIns="0" tIns="0" rIns="0" bIns="0" rtlCol="0"/>
          <a:lstStyle/>
          <a:p>
            <a:endParaRPr/>
          </a:p>
        </p:txBody>
      </p:sp>
      <p:sp>
        <p:nvSpPr>
          <p:cNvPr id="21" name="object 21"/>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ln w="12192">
            <a:solidFill>
              <a:srgbClr val="151515"/>
            </a:solidFill>
          </a:ln>
        </p:spPr>
        <p:txBody>
          <a:bodyPr wrap="square" lIns="0" tIns="0" rIns="0" bIns="0" rtlCol="0"/>
          <a:lstStyle/>
          <a:p>
            <a:endParaRPr/>
          </a:p>
        </p:txBody>
      </p:sp>
      <p:sp>
        <p:nvSpPr>
          <p:cNvPr id="22" name="object 22"/>
          <p:cNvSpPr txBox="1"/>
          <p:nvPr/>
        </p:nvSpPr>
        <p:spPr>
          <a:xfrm>
            <a:off x="5994908" y="4599429"/>
            <a:ext cx="181102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20" dirty="0">
                <a:solidFill>
                  <a:srgbClr val="FFFFFF"/>
                </a:solidFill>
                <a:latin typeface="Verdana"/>
                <a:cs typeface="Verdana"/>
              </a:rPr>
              <a:t>de</a:t>
            </a:r>
            <a:r>
              <a:rPr sz="1800" spc="-15" dirty="0">
                <a:solidFill>
                  <a:srgbClr val="FFFFFF"/>
                </a:solidFill>
                <a:latin typeface="Verdana"/>
                <a:cs typeface="Verdana"/>
              </a:rPr>
              <a:t>ss</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t</a:t>
            </a:r>
            <a:endParaRPr sz="1800">
              <a:latin typeface="Verdana"/>
              <a:cs typeface="Verdana"/>
            </a:endParaRPr>
          </a:p>
        </p:txBody>
      </p:sp>
      <p:sp>
        <p:nvSpPr>
          <p:cNvPr id="23" name="object 23"/>
          <p:cNvSpPr/>
          <p:nvPr/>
        </p:nvSpPr>
        <p:spPr>
          <a:xfrm>
            <a:off x="3208020" y="4424171"/>
            <a:ext cx="2769108" cy="592836"/>
          </a:xfrm>
          <a:prstGeom prst="rect">
            <a:avLst/>
          </a:prstGeom>
          <a:blipFill>
            <a:blip r:embed="rId7" cstate="print"/>
            <a:stretch>
              <a:fillRect/>
            </a:stretch>
          </a:blipFill>
        </p:spPr>
        <p:txBody>
          <a:bodyPr wrap="square" lIns="0" tIns="0" rIns="0" bIns="0" rtlCol="0"/>
          <a:lstStyle/>
          <a:p>
            <a:endParaRPr/>
          </a:p>
        </p:txBody>
      </p:sp>
      <p:sp>
        <p:nvSpPr>
          <p:cNvPr id="24" name="object 24"/>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solidFill>
            <a:srgbClr val="CD8500"/>
          </a:solidFill>
        </p:spPr>
        <p:txBody>
          <a:bodyPr wrap="square" lIns="0" tIns="0" rIns="0" bIns="0" rtlCol="0"/>
          <a:lstStyle/>
          <a:p>
            <a:endParaRPr/>
          </a:p>
        </p:txBody>
      </p:sp>
      <p:sp>
        <p:nvSpPr>
          <p:cNvPr id="25" name="object 25"/>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ln w="12192">
            <a:solidFill>
              <a:srgbClr val="151515"/>
            </a:solidFill>
          </a:ln>
        </p:spPr>
        <p:txBody>
          <a:bodyPr wrap="square" lIns="0" tIns="0" rIns="0" bIns="0" rtlCol="0"/>
          <a:lstStyle/>
          <a:p>
            <a:endParaRPr/>
          </a:p>
        </p:txBody>
      </p:sp>
      <p:sp>
        <p:nvSpPr>
          <p:cNvPr id="26" name="object 26"/>
          <p:cNvSpPr txBox="1"/>
          <p:nvPr/>
        </p:nvSpPr>
        <p:spPr>
          <a:xfrm>
            <a:off x="3365372" y="4599429"/>
            <a:ext cx="237109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ma</a:t>
            </a:r>
            <a:r>
              <a:rPr sz="1800" spc="5" dirty="0">
                <a:solidFill>
                  <a:srgbClr val="FFFFFF"/>
                </a:solidFill>
                <a:latin typeface="Verdana"/>
                <a:cs typeface="Verdana"/>
              </a:rPr>
              <a:t>i</a:t>
            </a:r>
            <a:r>
              <a:rPr sz="1800" dirty="0">
                <a:solidFill>
                  <a:srgbClr val="FFFFFF"/>
                </a:solidFill>
                <a:latin typeface="Verdana"/>
                <a:cs typeface="Verdana"/>
              </a:rPr>
              <a:t>n</a:t>
            </a:r>
            <a:r>
              <a:rPr sz="1800" spc="-35" dirty="0">
                <a:solidFill>
                  <a:srgbClr val="FFFFFF"/>
                </a:solidFill>
                <a:latin typeface="Verdana"/>
                <a:cs typeface="Verdana"/>
              </a:rPr>
              <a:t> </a:t>
            </a:r>
            <a:r>
              <a:rPr sz="1800" spc="-15" dirty="0">
                <a:solidFill>
                  <a:srgbClr val="FFFFFF"/>
                </a:solidFill>
                <a:latin typeface="Verdana"/>
                <a:cs typeface="Verdana"/>
              </a:rPr>
              <a:t>cours</a:t>
            </a:r>
            <a:r>
              <a:rPr sz="1800" dirty="0">
                <a:solidFill>
                  <a:srgbClr val="FFFFFF"/>
                </a:solidFill>
                <a:latin typeface="Verdana"/>
                <a:cs typeface="Verdana"/>
              </a:rPr>
              <a:t>e</a:t>
            </a:r>
            <a:endParaRPr sz="1800">
              <a:latin typeface="Verdana"/>
              <a:cs typeface="Verdana"/>
            </a:endParaRPr>
          </a:p>
        </p:txBody>
      </p:sp>
      <p:sp>
        <p:nvSpPr>
          <p:cNvPr id="27" name="object 27"/>
          <p:cNvSpPr/>
          <p:nvPr/>
        </p:nvSpPr>
        <p:spPr>
          <a:xfrm>
            <a:off x="1126236" y="4424171"/>
            <a:ext cx="2220467" cy="592836"/>
          </a:xfrm>
          <a:prstGeom prst="rect">
            <a:avLst/>
          </a:prstGeom>
          <a:blipFill>
            <a:blip r:embed="rId6" cstate="print"/>
            <a:stretch>
              <a:fillRect/>
            </a:stretch>
          </a:blipFill>
        </p:spPr>
        <p:txBody>
          <a:bodyPr wrap="square" lIns="0" tIns="0" rIns="0" bIns="0" rtlCol="0"/>
          <a:lstStyle/>
          <a:p>
            <a:endParaRPr/>
          </a:p>
        </p:txBody>
      </p:sp>
      <p:sp>
        <p:nvSpPr>
          <p:cNvPr id="28" name="object 28"/>
          <p:cNvSpPr txBox="1"/>
          <p:nvPr/>
        </p:nvSpPr>
        <p:spPr>
          <a:xfrm>
            <a:off x="1185672" y="4483608"/>
            <a:ext cx="2030095" cy="402590"/>
          </a:xfrm>
          <a:prstGeom prst="rect">
            <a:avLst/>
          </a:prstGeom>
          <a:solidFill>
            <a:srgbClr val="CD8500"/>
          </a:solidFill>
          <a:ln w="12192">
            <a:solidFill>
              <a:srgbClr val="151515"/>
            </a:solidFill>
          </a:ln>
        </p:spPr>
        <p:txBody>
          <a:bodyPr vert="horz" wrap="square" lIns="0" tIns="0" rIns="0" bIns="0" rtlCol="0">
            <a:spAutoFit/>
          </a:bodyPr>
          <a:lstStyle/>
          <a:p>
            <a:pPr marL="22352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sa</a:t>
            </a:r>
            <a:r>
              <a:rPr sz="1800" spc="10" dirty="0">
                <a:solidFill>
                  <a:srgbClr val="FFFFFF"/>
                </a:solidFill>
                <a:latin typeface="Verdana"/>
                <a:cs typeface="Verdana"/>
              </a:rPr>
              <a:t>l</a:t>
            </a:r>
            <a:r>
              <a:rPr sz="1800" spc="-30" dirty="0">
                <a:solidFill>
                  <a:srgbClr val="FFFFFF"/>
                </a:solidFill>
                <a:latin typeface="Verdana"/>
                <a:cs typeface="Verdana"/>
              </a:rPr>
              <a:t>a</a:t>
            </a:r>
            <a:r>
              <a:rPr sz="1800" dirty="0">
                <a:solidFill>
                  <a:srgbClr val="FFFFFF"/>
                </a:solidFill>
                <a:latin typeface="Verdana"/>
                <a:cs typeface="Verdana"/>
              </a:rPr>
              <a:t>d</a:t>
            </a:r>
            <a:endParaRPr sz="1800">
              <a:latin typeface="Verdana"/>
              <a:cs typeface="Verdana"/>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latin typeface="Verdana"/>
                <a:cs typeface="Verdana"/>
              </a:rPr>
              <a:t>(…</a:t>
            </a:r>
            <a:r>
              <a:rPr sz="2400" spc="-30" dirty="0"/>
              <a:t>an</a:t>
            </a:r>
            <a:r>
              <a:rPr sz="2400" dirty="0"/>
              <a:t>d</a:t>
            </a:r>
            <a:r>
              <a:rPr sz="2400" spc="-25" dirty="0"/>
              <a:t> </a:t>
            </a:r>
            <a:r>
              <a:rPr sz="2400" spc="-35" dirty="0"/>
              <a:t>bu</a:t>
            </a:r>
            <a:r>
              <a:rPr sz="2400" spc="-15" dirty="0"/>
              <a:t>il</a:t>
            </a:r>
            <a:r>
              <a:rPr sz="2400" spc="5" dirty="0"/>
              <a:t>d</a:t>
            </a:r>
            <a:r>
              <a:rPr sz="2400" spc="-15" dirty="0"/>
              <a:t>i</a:t>
            </a:r>
            <a:r>
              <a:rPr sz="2400" spc="-40" dirty="0"/>
              <a:t>n</a:t>
            </a:r>
            <a:r>
              <a:rPr sz="2400" dirty="0"/>
              <a:t>g)</a:t>
            </a:r>
            <a:endParaRPr sz="2400">
              <a:latin typeface="Verdana"/>
              <a:cs typeface="Verdana"/>
            </a:endParaRPr>
          </a:p>
        </p:txBody>
      </p:sp>
      <p:sp>
        <p:nvSpPr>
          <p:cNvPr id="3" name="object 3"/>
          <p:cNvSpPr/>
          <p:nvPr/>
        </p:nvSpPr>
        <p:spPr>
          <a:xfrm>
            <a:off x="5441441" y="3224022"/>
            <a:ext cx="0" cy="368935"/>
          </a:xfrm>
          <a:custGeom>
            <a:avLst/>
            <a:gdLst/>
            <a:ahLst/>
            <a:cxnLst/>
            <a:rect l="l" t="t" r="r" b="b"/>
            <a:pathLst>
              <a:path h="368935">
                <a:moveTo>
                  <a:pt x="0" y="368553"/>
                </a:moveTo>
                <a:lnTo>
                  <a:pt x="0" y="0"/>
                </a:lnTo>
              </a:path>
            </a:pathLst>
          </a:custGeom>
          <a:ln w="25908">
            <a:solidFill>
              <a:srgbClr val="9A1A0E"/>
            </a:solidFill>
          </a:ln>
        </p:spPr>
        <p:txBody>
          <a:bodyPr wrap="square" lIns="0" tIns="0" rIns="0" bIns="0" rtlCol="0"/>
          <a:lstStyle/>
          <a:p>
            <a:endParaRPr/>
          </a:p>
        </p:txBody>
      </p:sp>
      <p:sp>
        <p:nvSpPr>
          <p:cNvPr id="4" name="object 4"/>
          <p:cNvSpPr/>
          <p:nvPr/>
        </p:nvSpPr>
        <p:spPr>
          <a:xfrm>
            <a:off x="3688841" y="3239261"/>
            <a:ext cx="1748155" cy="341630"/>
          </a:xfrm>
          <a:custGeom>
            <a:avLst/>
            <a:gdLst/>
            <a:ahLst/>
            <a:cxnLst/>
            <a:rect l="l" t="t" r="r" b="b"/>
            <a:pathLst>
              <a:path w="1748154" h="341629">
                <a:moveTo>
                  <a:pt x="1747774" y="0"/>
                </a:moveTo>
                <a:lnTo>
                  <a:pt x="0" y="341122"/>
                </a:lnTo>
              </a:path>
            </a:pathLst>
          </a:custGeom>
          <a:ln w="25907">
            <a:solidFill>
              <a:srgbClr val="9A1A0E"/>
            </a:solidFill>
          </a:ln>
        </p:spPr>
        <p:txBody>
          <a:bodyPr wrap="square" lIns="0" tIns="0" rIns="0" bIns="0" rtlCol="0"/>
          <a:lstStyle/>
          <a:p>
            <a:endParaRPr/>
          </a:p>
        </p:txBody>
      </p:sp>
      <p:sp>
        <p:nvSpPr>
          <p:cNvPr id="5" name="object 5"/>
          <p:cNvSpPr/>
          <p:nvPr/>
        </p:nvSpPr>
        <p:spPr>
          <a:xfrm>
            <a:off x="7620000" y="5073396"/>
            <a:ext cx="990600" cy="216535"/>
          </a:xfrm>
          <a:custGeom>
            <a:avLst/>
            <a:gdLst/>
            <a:ahLst/>
            <a:cxnLst/>
            <a:rect l="l" t="t" r="r" b="b"/>
            <a:pathLst>
              <a:path w="990600" h="216535">
                <a:moveTo>
                  <a:pt x="0" y="216407"/>
                </a:moveTo>
                <a:lnTo>
                  <a:pt x="990600" y="216407"/>
                </a:lnTo>
                <a:lnTo>
                  <a:pt x="990600" y="0"/>
                </a:lnTo>
                <a:lnTo>
                  <a:pt x="0" y="0"/>
                </a:lnTo>
                <a:lnTo>
                  <a:pt x="0" y="216407"/>
                </a:lnTo>
                <a:close/>
              </a:path>
            </a:pathLst>
          </a:custGeom>
          <a:solidFill>
            <a:srgbClr val="CACACA"/>
          </a:solidFill>
        </p:spPr>
        <p:txBody>
          <a:bodyPr wrap="square" lIns="0" tIns="0" rIns="0" bIns="0" rtlCol="0"/>
          <a:lstStyle/>
          <a:p>
            <a:endParaRPr/>
          </a:p>
        </p:txBody>
      </p:sp>
      <p:sp>
        <p:nvSpPr>
          <p:cNvPr id="6" name="object 6"/>
          <p:cNvSpPr txBox="1"/>
          <p:nvPr/>
        </p:nvSpPr>
        <p:spPr>
          <a:xfrm>
            <a:off x="7735061" y="5094189"/>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7" name="object 7"/>
          <p:cNvSpPr/>
          <p:nvPr/>
        </p:nvSpPr>
        <p:spPr>
          <a:xfrm>
            <a:off x="7620000" y="3278123"/>
            <a:ext cx="990600" cy="216535"/>
          </a:xfrm>
          <a:custGeom>
            <a:avLst/>
            <a:gdLst/>
            <a:ahLst/>
            <a:cxnLst/>
            <a:rect l="l" t="t" r="r" b="b"/>
            <a:pathLst>
              <a:path w="990600" h="216535">
                <a:moveTo>
                  <a:pt x="0" y="216408"/>
                </a:moveTo>
                <a:lnTo>
                  <a:pt x="990600" y="216408"/>
                </a:lnTo>
                <a:lnTo>
                  <a:pt x="990600" y="0"/>
                </a:lnTo>
                <a:lnTo>
                  <a:pt x="0" y="0"/>
                </a:lnTo>
                <a:lnTo>
                  <a:pt x="0" y="216408"/>
                </a:lnTo>
                <a:close/>
              </a:path>
            </a:pathLst>
          </a:custGeom>
          <a:solidFill>
            <a:srgbClr val="CACACA"/>
          </a:solidFill>
        </p:spPr>
        <p:txBody>
          <a:bodyPr wrap="square" lIns="0" tIns="0" rIns="0" bIns="0" rtlCol="0"/>
          <a:lstStyle/>
          <a:p>
            <a:endParaRPr/>
          </a:p>
        </p:txBody>
      </p:sp>
      <p:sp>
        <p:nvSpPr>
          <p:cNvPr id="8" name="object 8"/>
          <p:cNvSpPr txBox="1"/>
          <p:nvPr/>
        </p:nvSpPr>
        <p:spPr>
          <a:xfrm>
            <a:off x="7735061" y="3308061"/>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9" name="object 9"/>
          <p:cNvSpPr txBox="1"/>
          <p:nvPr/>
        </p:nvSpPr>
        <p:spPr>
          <a:xfrm>
            <a:off x="7620000" y="4003547"/>
            <a:ext cx="990600" cy="216535"/>
          </a:xfrm>
          <a:prstGeom prst="rect">
            <a:avLst/>
          </a:prstGeom>
          <a:solidFill>
            <a:srgbClr val="CACACA"/>
          </a:solidFill>
        </p:spPr>
        <p:txBody>
          <a:bodyPr vert="horz" wrap="square" lIns="0" tIns="0" rIns="0" bIns="0" rtlCol="0">
            <a:spAutoFit/>
          </a:bodyPr>
          <a:lstStyle/>
          <a:p>
            <a:pPr marL="127635">
              <a:lnSpc>
                <a:spcPts val="183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10" name="object 10"/>
          <p:cNvSpPr/>
          <p:nvPr/>
        </p:nvSpPr>
        <p:spPr>
          <a:xfrm>
            <a:off x="2209038" y="4001261"/>
            <a:ext cx="3218815" cy="458470"/>
          </a:xfrm>
          <a:custGeom>
            <a:avLst/>
            <a:gdLst/>
            <a:ahLst/>
            <a:cxnLst/>
            <a:rect l="l" t="t" r="r" b="b"/>
            <a:pathLst>
              <a:path w="3218815" h="458470">
                <a:moveTo>
                  <a:pt x="3218688" y="0"/>
                </a:moveTo>
                <a:lnTo>
                  <a:pt x="0" y="458469"/>
                </a:lnTo>
              </a:path>
            </a:pathLst>
          </a:custGeom>
          <a:ln w="25908">
            <a:solidFill>
              <a:srgbClr val="9A1A0E"/>
            </a:solidFill>
          </a:ln>
        </p:spPr>
        <p:txBody>
          <a:bodyPr wrap="square" lIns="0" tIns="0" rIns="0" bIns="0" rtlCol="0"/>
          <a:lstStyle/>
          <a:p>
            <a:endParaRPr/>
          </a:p>
        </p:txBody>
      </p:sp>
      <p:sp>
        <p:nvSpPr>
          <p:cNvPr id="11" name="object 11"/>
          <p:cNvSpPr/>
          <p:nvPr/>
        </p:nvSpPr>
        <p:spPr>
          <a:xfrm>
            <a:off x="4571238" y="4001261"/>
            <a:ext cx="847725" cy="458470"/>
          </a:xfrm>
          <a:custGeom>
            <a:avLst/>
            <a:gdLst/>
            <a:ahLst/>
            <a:cxnLst/>
            <a:rect l="l" t="t" r="r" b="b"/>
            <a:pathLst>
              <a:path w="847725" h="458470">
                <a:moveTo>
                  <a:pt x="847344" y="0"/>
                </a:moveTo>
                <a:lnTo>
                  <a:pt x="0" y="458469"/>
                </a:lnTo>
              </a:path>
            </a:pathLst>
          </a:custGeom>
          <a:ln w="25908">
            <a:solidFill>
              <a:srgbClr val="9A1A0E"/>
            </a:solidFill>
          </a:ln>
        </p:spPr>
        <p:txBody>
          <a:bodyPr wrap="square" lIns="0" tIns="0" rIns="0" bIns="0" rtlCol="0"/>
          <a:lstStyle/>
          <a:p>
            <a:endParaRPr/>
          </a:p>
        </p:txBody>
      </p:sp>
      <p:sp>
        <p:nvSpPr>
          <p:cNvPr id="12" name="object 12"/>
          <p:cNvSpPr/>
          <p:nvPr/>
        </p:nvSpPr>
        <p:spPr>
          <a:xfrm>
            <a:off x="5418582" y="4001261"/>
            <a:ext cx="1521460" cy="463550"/>
          </a:xfrm>
          <a:custGeom>
            <a:avLst/>
            <a:gdLst/>
            <a:ahLst/>
            <a:cxnLst/>
            <a:rect l="l" t="t" r="r" b="b"/>
            <a:pathLst>
              <a:path w="1521459" h="463550">
                <a:moveTo>
                  <a:pt x="0" y="0"/>
                </a:moveTo>
                <a:lnTo>
                  <a:pt x="1520951" y="463295"/>
                </a:lnTo>
              </a:path>
            </a:pathLst>
          </a:custGeom>
          <a:ln w="25908">
            <a:solidFill>
              <a:srgbClr val="9A1A0E"/>
            </a:solidFill>
          </a:ln>
        </p:spPr>
        <p:txBody>
          <a:bodyPr wrap="square" lIns="0" tIns="0" rIns="0" bIns="0" rtlCol="0"/>
          <a:lstStyle/>
          <a:p>
            <a:endParaRPr/>
          </a:p>
        </p:txBody>
      </p:sp>
      <p:sp>
        <p:nvSpPr>
          <p:cNvPr id="13" name="object 13"/>
          <p:cNvSpPr/>
          <p:nvPr/>
        </p:nvSpPr>
        <p:spPr>
          <a:xfrm>
            <a:off x="3568446" y="4880609"/>
            <a:ext cx="998219" cy="477520"/>
          </a:xfrm>
          <a:custGeom>
            <a:avLst/>
            <a:gdLst/>
            <a:ahLst/>
            <a:cxnLst/>
            <a:rect l="l" t="t" r="r" b="b"/>
            <a:pathLst>
              <a:path w="998220" h="477520">
                <a:moveTo>
                  <a:pt x="997965" y="0"/>
                </a:moveTo>
                <a:lnTo>
                  <a:pt x="0" y="477011"/>
                </a:lnTo>
              </a:path>
            </a:pathLst>
          </a:custGeom>
          <a:ln w="25908">
            <a:solidFill>
              <a:srgbClr val="9A1A0E"/>
            </a:solidFill>
          </a:ln>
        </p:spPr>
        <p:txBody>
          <a:bodyPr wrap="square" lIns="0" tIns="0" rIns="0" bIns="0" rtlCol="0"/>
          <a:lstStyle/>
          <a:p>
            <a:endParaRPr/>
          </a:p>
        </p:txBody>
      </p:sp>
      <p:sp>
        <p:nvSpPr>
          <p:cNvPr id="14" name="object 14"/>
          <p:cNvSpPr/>
          <p:nvPr/>
        </p:nvSpPr>
        <p:spPr>
          <a:xfrm>
            <a:off x="4578858" y="4880609"/>
            <a:ext cx="996950" cy="469900"/>
          </a:xfrm>
          <a:custGeom>
            <a:avLst/>
            <a:gdLst/>
            <a:ahLst/>
            <a:cxnLst/>
            <a:rect l="l" t="t" r="r" b="b"/>
            <a:pathLst>
              <a:path w="996950" h="469900">
                <a:moveTo>
                  <a:pt x="0" y="0"/>
                </a:moveTo>
                <a:lnTo>
                  <a:pt x="996441" y="469391"/>
                </a:lnTo>
              </a:path>
            </a:pathLst>
          </a:custGeom>
          <a:ln w="25908">
            <a:solidFill>
              <a:srgbClr val="9A1A0E"/>
            </a:solidFill>
          </a:ln>
        </p:spPr>
        <p:txBody>
          <a:bodyPr wrap="square" lIns="0" tIns="0" rIns="0" bIns="0" rtlCol="0"/>
          <a:lstStyle/>
          <a:p>
            <a:endParaRPr/>
          </a:p>
        </p:txBody>
      </p:sp>
      <p:sp>
        <p:nvSpPr>
          <p:cNvPr id="15" name="object 15"/>
          <p:cNvSpPr/>
          <p:nvPr/>
        </p:nvSpPr>
        <p:spPr>
          <a:xfrm>
            <a:off x="4555235" y="2505455"/>
            <a:ext cx="1845564" cy="848868"/>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4614671" y="2564892"/>
            <a:ext cx="1654810" cy="658495"/>
          </a:xfrm>
          <a:custGeom>
            <a:avLst/>
            <a:gdLst/>
            <a:ahLst/>
            <a:cxnLst/>
            <a:rect l="l" t="t" r="r" b="b"/>
            <a:pathLst>
              <a:path w="1654810" h="658494">
                <a:moveTo>
                  <a:pt x="0" y="658240"/>
                </a:moveTo>
                <a:lnTo>
                  <a:pt x="1654682" y="658240"/>
                </a:lnTo>
                <a:lnTo>
                  <a:pt x="1654682" y="0"/>
                </a:lnTo>
                <a:lnTo>
                  <a:pt x="0" y="0"/>
                </a:lnTo>
                <a:lnTo>
                  <a:pt x="0" y="658240"/>
                </a:lnTo>
                <a:close/>
              </a:path>
            </a:pathLst>
          </a:custGeom>
          <a:solidFill>
            <a:srgbClr val="00669C"/>
          </a:solidFill>
        </p:spPr>
        <p:txBody>
          <a:bodyPr wrap="square" lIns="0" tIns="0" rIns="0" bIns="0" rtlCol="0"/>
          <a:lstStyle/>
          <a:p>
            <a:endParaRPr/>
          </a:p>
        </p:txBody>
      </p:sp>
      <p:sp>
        <p:nvSpPr>
          <p:cNvPr id="17" name="object 17"/>
          <p:cNvSpPr/>
          <p:nvPr/>
        </p:nvSpPr>
        <p:spPr>
          <a:xfrm>
            <a:off x="4614671" y="2564892"/>
            <a:ext cx="1654810" cy="658495"/>
          </a:xfrm>
          <a:custGeom>
            <a:avLst/>
            <a:gdLst/>
            <a:ahLst/>
            <a:cxnLst/>
            <a:rect l="l" t="t" r="r" b="b"/>
            <a:pathLst>
              <a:path w="1654810" h="658494">
                <a:moveTo>
                  <a:pt x="0" y="658240"/>
                </a:moveTo>
                <a:lnTo>
                  <a:pt x="1654682" y="658240"/>
                </a:lnTo>
                <a:lnTo>
                  <a:pt x="1654682" y="0"/>
                </a:lnTo>
                <a:lnTo>
                  <a:pt x="0" y="0"/>
                </a:lnTo>
                <a:lnTo>
                  <a:pt x="0" y="658240"/>
                </a:lnTo>
                <a:close/>
              </a:path>
            </a:pathLst>
          </a:custGeom>
          <a:ln w="12192">
            <a:solidFill>
              <a:srgbClr val="151515"/>
            </a:solidFill>
          </a:ln>
        </p:spPr>
        <p:txBody>
          <a:bodyPr wrap="square" lIns="0" tIns="0" rIns="0" bIns="0" rtlCol="0"/>
          <a:lstStyle/>
          <a:p>
            <a:endParaRPr/>
          </a:p>
        </p:txBody>
      </p:sp>
      <p:sp>
        <p:nvSpPr>
          <p:cNvPr id="18" name="object 18"/>
          <p:cNvSpPr txBox="1"/>
          <p:nvPr/>
        </p:nvSpPr>
        <p:spPr>
          <a:xfrm>
            <a:off x="4711953" y="2664836"/>
            <a:ext cx="1443355" cy="533400"/>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a</a:t>
            </a:r>
            <a:r>
              <a:rPr sz="1800" spc="-25" dirty="0">
                <a:solidFill>
                  <a:srgbClr val="FFFFFF"/>
                </a:solidFill>
                <a:latin typeface="Verdana"/>
                <a:cs typeface="Verdana"/>
              </a:rPr>
              <a:t> </a:t>
            </a:r>
            <a:r>
              <a:rPr sz="1800" spc="-35" dirty="0">
                <a:solidFill>
                  <a:srgbClr val="FFFFFF"/>
                </a:solidFill>
                <a:latin typeface="Verdana"/>
                <a:cs typeface="Verdana"/>
              </a:rPr>
              <a:t>3</a:t>
            </a:r>
            <a:r>
              <a:rPr sz="1800" dirty="0">
                <a:solidFill>
                  <a:srgbClr val="FFFFFF"/>
                </a:solidFill>
                <a:latin typeface="Verdana"/>
                <a:cs typeface="Verdana"/>
              </a:rPr>
              <a:t>-</a:t>
            </a:r>
            <a:endParaRPr sz="1800">
              <a:latin typeface="Verdana"/>
              <a:cs typeface="Verdana"/>
            </a:endParaRPr>
          </a:p>
          <a:p>
            <a:pPr marL="38100">
              <a:lnSpc>
                <a:spcPct val="100000"/>
              </a:lnSpc>
              <a:spcBef>
                <a:spcPts val="35"/>
              </a:spcBef>
            </a:pPr>
            <a:r>
              <a:rPr sz="1800" spc="-15" dirty="0">
                <a:solidFill>
                  <a:srgbClr val="FFFFFF"/>
                </a:solidFill>
                <a:latin typeface="Verdana"/>
                <a:cs typeface="Verdana"/>
              </a:rPr>
              <a:t>cours</a:t>
            </a:r>
            <a:r>
              <a:rPr sz="1800" dirty="0">
                <a:solidFill>
                  <a:srgbClr val="FFFFFF"/>
                </a:solidFill>
                <a:latin typeface="Verdana"/>
                <a:cs typeface="Verdana"/>
              </a:rPr>
              <a:t>e</a:t>
            </a:r>
            <a:r>
              <a:rPr sz="1800" spc="-20" dirty="0">
                <a:solidFill>
                  <a:srgbClr val="FFFFFF"/>
                </a:solidFill>
                <a:latin typeface="Verdana"/>
                <a:cs typeface="Verdana"/>
              </a:rPr>
              <a:t> </a:t>
            </a:r>
            <a:r>
              <a:rPr sz="1800" spc="-15" dirty="0">
                <a:solidFill>
                  <a:srgbClr val="FFFFFF"/>
                </a:solidFill>
                <a:latin typeface="Verdana"/>
                <a:cs typeface="Verdana"/>
              </a:rPr>
              <a:t>m</a:t>
            </a:r>
            <a:r>
              <a:rPr sz="1800" spc="-20" dirty="0">
                <a:solidFill>
                  <a:srgbClr val="FFFFFF"/>
                </a:solidFill>
                <a:latin typeface="Verdana"/>
                <a:cs typeface="Verdana"/>
              </a:rPr>
              <a:t>e</a:t>
            </a:r>
            <a:r>
              <a:rPr sz="1800" spc="-15" dirty="0">
                <a:solidFill>
                  <a:srgbClr val="FFFFFF"/>
                </a:solidFill>
                <a:latin typeface="Verdana"/>
                <a:cs typeface="Verdana"/>
              </a:rPr>
              <a:t>a</a:t>
            </a:r>
            <a:r>
              <a:rPr sz="1800" dirty="0">
                <a:solidFill>
                  <a:srgbClr val="FFFFFF"/>
                </a:solidFill>
                <a:latin typeface="Verdana"/>
                <a:cs typeface="Verdana"/>
              </a:rPr>
              <a:t>l</a:t>
            </a:r>
            <a:endParaRPr sz="1800">
              <a:latin typeface="Verdana"/>
              <a:cs typeface="Verdana"/>
            </a:endParaRPr>
          </a:p>
        </p:txBody>
      </p:sp>
      <p:sp>
        <p:nvSpPr>
          <p:cNvPr id="19" name="object 19"/>
          <p:cNvSpPr/>
          <p:nvPr/>
        </p:nvSpPr>
        <p:spPr>
          <a:xfrm>
            <a:off x="6269735" y="2505455"/>
            <a:ext cx="1845564" cy="848868"/>
          </a:xfrm>
          <a:prstGeom prst="rect">
            <a:avLst/>
          </a:prstGeom>
          <a:blipFill>
            <a:blip r:embed="rId3" cstate="print"/>
            <a:stretch>
              <a:fillRect/>
            </a:stretch>
          </a:blipFill>
        </p:spPr>
        <p:txBody>
          <a:bodyPr wrap="square" lIns="0" tIns="0" rIns="0" bIns="0" rtlCol="0"/>
          <a:lstStyle/>
          <a:p>
            <a:endParaRPr/>
          </a:p>
        </p:txBody>
      </p:sp>
      <p:sp>
        <p:nvSpPr>
          <p:cNvPr id="20" name="object 20"/>
          <p:cNvSpPr txBox="1"/>
          <p:nvPr/>
        </p:nvSpPr>
        <p:spPr>
          <a:xfrm>
            <a:off x="6329171" y="2564892"/>
            <a:ext cx="1655445" cy="658495"/>
          </a:xfrm>
          <a:prstGeom prst="rect">
            <a:avLst/>
          </a:prstGeom>
          <a:solidFill>
            <a:srgbClr val="00669C"/>
          </a:solidFill>
          <a:ln w="12192">
            <a:solidFill>
              <a:srgbClr val="151515"/>
            </a:solidFill>
          </a:ln>
        </p:spPr>
        <p:txBody>
          <a:bodyPr vert="horz" wrap="square" lIns="0" tIns="0" rIns="0" bIns="0" rtlCol="0">
            <a:spAutoFit/>
          </a:bodyPr>
          <a:lstStyle/>
          <a:p>
            <a:pPr marL="109855">
              <a:lnSpc>
                <a:spcPct val="100000"/>
              </a:lnSpc>
            </a:pPr>
            <a:r>
              <a:rPr sz="1800" dirty="0">
                <a:solidFill>
                  <a:srgbClr val="FFFFFF"/>
                </a:solidFill>
                <a:latin typeface="Verdana"/>
                <a:cs typeface="Verdana"/>
              </a:rPr>
              <a:t>C</a:t>
            </a:r>
            <a:r>
              <a:rPr sz="1800" spc="10" dirty="0">
                <a:solidFill>
                  <a:srgbClr val="FFFFFF"/>
                </a:solidFill>
                <a:latin typeface="Verdana"/>
                <a:cs typeface="Verdana"/>
              </a:rPr>
              <a:t>l</a:t>
            </a:r>
            <a:r>
              <a:rPr sz="1800" spc="-35" dirty="0">
                <a:solidFill>
                  <a:srgbClr val="FFFFFF"/>
                </a:solidFill>
                <a:latin typeface="Verdana"/>
                <a:cs typeface="Verdana"/>
              </a:rPr>
              <a:t>e</a:t>
            </a:r>
            <a:r>
              <a:rPr sz="1800" spc="-30" dirty="0">
                <a:solidFill>
                  <a:srgbClr val="FFFFFF"/>
                </a:solidFill>
                <a:latin typeface="Verdana"/>
                <a:cs typeface="Verdana"/>
              </a:rPr>
              <a:t>a</a:t>
            </a:r>
            <a:r>
              <a:rPr sz="1800" spc="-15" dirty="0">
                <a:solidFill>
                  <a:srgbClr val="FFFFFF"/>
                </a:solidFill>
                <a:latin typeface="Verdana"/>
                <a:cs typeface="Verdana"/>
              </a:rPr>
              <a:t>n</a:t>
            </a:r>
            <a:r>
              <a:rPr sz="1800" spc="-25" dirty="0">
                <a:solidFill>
                  <a:srgbClr val="FFFFFF"/>
                </a:solidFill>
                <a:latin typeface="Verdana"/>
                <a:cs typeface="Verdana"/>
              </a:rPr>
              <a:t> </a:t>
            </a:r>
            <a:r>
              <a:rPr sz="1800" spc="-30" dirty="0">
                <a:solidFill>
                  <a:srgbClr val="FFFFFF"/>
                </a:solidFill>
                <a:latin typeface="Verdana"/>
                <a:cs typeface="Verdana"/>
              </a:rPr>
              <a:t>hous</a:t>
            </a:r>
            <a:r>
              <a:rPr sz="1800" spc="-15" dirty="0">
                <a:solidFill>
                  <a:srgbClr val="FFFFFF"/>
                </a:solidFill>
                <a:latin typeface="Verdana"/>
                <a:cs typeface="Verdana"/>
              </a:rPr>
              <a:t>e</a:t>
            </a:r>
            <a:endParaRPr sz="1800">
              <a:latin typeface="Verdana"/>
              <a:cs typeface="Verdana"/>
            </a:endParaRPr>
          </a:p>
        </p:txBody>
      </p:sp>
      <p:sp>
        <p:nvSpPr>
          <p:cNvPr id="21" name="object 21"/>
          <p:cNvSpPr/>
          <p:nvPr/>
        </p:nvSpPr>
        <p:spPr>
          <a:xfrm>
            <a:off x="2827020" y="2505455"/>
            <a:ext cx="1845563" cy="848868"/>
          </a:xfrm>
          <a:prstGeom prst="rect">
            <a:avLst/>
          </a:prstGeom>
          <a:blipFill>
            <a:blip r:embed="rId3" cstate="print"/>
            <a:stretch>
              <a:fillRect/>
            </a:stretch>
          </a:blipFill>
        </p:spPr>
        <p:txBody>
          <a:bodyPr wrap="square" lIns="0" tIns="0" rIns="0" bIns="0" rtlCol="0"/>
          <a:lstStyle/>
          <a:p>
            <a:endParaRPr/>
          </a:p>
        </p:txBody>
      </p:sp>
      <p:sp>
        <p:nvSpPr>
          <p:cNvPr id="22" name="object 22"/>
          <p:cNvSpPr/>
          <p:nvPr/>
        </p:nvSpPr>
        <p:spPr>
          <a:xfrm>
            <a:off x="2886455" y="2564892"/>
            <a:ext cx="1656714" cy="658495"/>
          </a:xfrm>
          <a:custGeom>
            <a:avLst/>
            <a:gdLst/>
            <a:ahLst/>
            <a:cxnLst/>
            <a:rect l="l" t="t" r="r" b="b"/>
            <a:pathLst>
              <a:path w="1656714" h="658494">
                <a:moveTo>
                  <a:pt x="0" y="658240"/>
                </a:moveTo>
                <a:lnTo>
                  <a:pt x="1656207" y="658240"/>
                </a:lnTo>
                <a:lnTo>
                  <a:pt x="1656207" y="0"/>
                </a:lnTo>
                <a:lnTo>
                  <a:pt x="0" y="0"/>
                </a:lnTo>
                <a:lnTo>
                  <a:pt x="0" y="658240"/>
                </a:lnTo>
                <a:close/>
              </a:path>
            </a:pathLst>
          </a:custGeom>
          <a:solidFill>
            <a:srgbClr val="00669C"/>
          </a:solidFill>
        </p:spPr>
        <p:txBody>
          <a:bodyPr wrap="square" lIns="0" tIns="0" rIns="0" bIns="0" rtlCol="0"/>
          <a:lstStyle/>
          <a:p>
            <a:endParaRPr/>
          </a:p>
        </p:txBody>
      </p:sp>
      <p:sp>
        <p:nvSpPr>
          <p:cNvPr id="23" name="object 23"/>
          <p:cNvSpPr/>
          <p:nvPr/>
        </p:nvSpPr>
        <p:spPr>
          <a:xfrm>
            <a:off x="2886455" y="2564892"/>
            <a:ext cx="1656714" cy="658495"/>
          </a:xfrm>
          <a:custGeom>
            <a:avLst/>
            <a:gdLst/>
            <a:ahLst/>
            <a:cxnLst/>
            <a:rect l="l" t="t" r="r" b="b"/>
            <a:pathLst>
              <a:path w="1656714" h="658494">
                <a:moveTo>
                  <a:pt x="0" y="658240"/>
                </a:moveTo>
                <a:lnTo>
                  <a:pt x="1656207" y="658240"/>
                </a:lnTo>
                <a:lnTo>
                  <a:pt x="1656207" y="0"/>
                </a:lnTo>
                <a:lnTo>
                  <a:pt x="0" y="0"/>
                </a:lnTo>
                <a:lnTo>
                  <a:pt x="0" y="658240"/>
                </a:lnTo>
                <a:close/>
              </a:path>
            </a:pathLst>
          </a:custGeom>
          <a:ln w="12192">
            <a:solidFill>
              <a:srgbClr val="151515"/>
            </a:solidFill>
          </a:ln>
        </p:spPr>
        <p:txBody>
          <a:bodyPr wrap="square" lIns="0" tIns="0" rIns="0" bIns="0" rtlCol="0"/>
          <a:lstStyle/>
          <a:p>
            <a:endParaRPr/>
          </a:p>
        </p:txBody>
      </p:sp>
      <p:sp>
        <p:nvSpPr>
          <p:cNvPr id="24" name="object 24"/>
          <p:cNvSpPr txBox="1"/>
          <p:nvPr/>
        </p:nvSpPr>
        <p:spPr>
          <a:xfrm>
            <a:off x="3289172" y="2664836"/>
            <a:ext cx="843280" cy="533400"/>
          </a:xfrm>
          <a:prstGeom prst="rect">
            <a:avLst/>
          </a:prstGeom>
        </p:spPr>
        <p:txBody>
          <a:bodyPr vert="horz" wrap="square" lIns="0" tIns="0" rIns="0" bIns="0" rtlCol="0">
            <a:spAutoFit/>
          </a:bodyPr>
          <a:lstStyle/>
          <a:p>
            <a:pPr marL="10160" algn="ctr">
              <a:lnSpc>
                <a:spcPct val="100000"/>
              </a:lnSpc>
            </a:pPr>
            <a:r>
              <a:rPr sz="1800" dirty="0">
                <a:solidFill>
                  <a:srgbClr val="FFFFFF"/>
                </a:solidFill>
                <a:latin typeface="Verdana"/>
                <a:cs typeface="Verdana"/>
              </a:rPr>
              <a:t>O</a:t>
            </a:r>
            <a:r>
              <a:rPr sz="1800" spc="-25" dirty="0">
                <a:solidFill>
                  <a:srgbClr val="FFFFFF"/>
                </a:solidFill>
                <a:latin typeface="Verdana"/>
                <a:cs typeface="Verdana"/>
              </a:rPr>
              <a:t>r</a:t>
            </a:r>
            <a:r>
              <a:rPr sz="1800" spc="-20" dirty="0">
                <a:solidFill>
                  <a:srgbClr val="FFFFFF"/>
                </a:solidFill>
                <a:latin typeface="Verdana"/>
                <a:cs typeface="Verdana"/>
              </a:rPr>
              <a:t>d</a:t>
            </a:r>
            <a:r>
              <a:rPr sz="1800" spc="-35" dirty="0">
                <a:solidFill>
                  <a:srgbClr val="FFFFFF"/>
                </a:solidFill>
                <a:latin typeface="Verdana"/>
                <a:cs typeface="Verdana"/>
              </a:rPr>
              <a:t>e</a:t>
            </a:r>
            <a:r>
              <a:rPr sz="1800" spc="-10" dirty="0">
                <a:solidFill>
                  <a:srgbClr val="FFFFFF"/>
                </a:solidFill>
                <a:latin typeface="Verdana"/>
                <a:cs typeface="Verdana"/>
              </a:rPr>
              <a:t>r</a:t>
            </a:r>
            <a:endParaRPr sz="1800">
              <a:latin typeface="Verdana"/>
              <a:cs typeface="Verdana"/>
            </a:endParaRPr>
          </a:p>
          <a:p>
            <a:pPr algn="ctr">
              <a:lnSpc>
                <a:spcPct val="100000"/>
              </a:lnSpc>
              <a:spcBef>
                <a:spcPts val="35"/>
              </a:spcBef>
            </a:pPr>
            <a:r>
              <a:rPr sz="1800" spc="-10" dirty="0">
                <a:solidFill>
                  <a:srgbClr val="FFFFFF"/>
                </a:solidFill>
                <a:latin typeface="Verdana"/>
                <a:cs typeface="Verdana"/>
              </a:rPr>
              <a:t>f</a:t>
            </a:r>
            <a:r>
              <a:rPr sz="1800" spc="-5" dirty="0">
                <a:solidFill>
                  <a:srgbClr val="FFFFFF"/>
                </a:solidFill>
                <a:latin typeface="Verdana"/>
                <a:cs typeface="Verdana"/>
              </a:rPr>
              <a:t>l</a:t>
            </a:r>
            <a:r>
              <a:rPr sz="1800" dirty="0">
                <a:solidFill>
                  <a:srgbClr val="FFFFFF"/>
                </a:solidFill>
                <a:latin typeface="Verdana"/>
                <a:cs typeface="Verdana"/>
              </a:rPr>
              <a:t>ow</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s</a:t>
            </a:r>
            <a:endParaRPr sz="1800">
              <a:latin typeface="Verdana"/>
              <a:cs typeface="Verdana"/>
            </a:endParaRPr>
          </a:p>
        </p:txBody>
      </p:sp>
      <p:sp>
        <p:nvSpPr>
          <p:cNvPr id="25" name="object 25"/>
          <p:cNvSpPr/>
          <p:nvPr/>
        </p:nvSpPr>
        <p:spPr>
          <a:xfrm>
            <a:off x="1112519" y="2505455"/>
            <a:ext cx="1845564" cy="848868"/>
          </a:xfrm>
          <a:prstGeom prst="rect">
            <a:avLst/>
          </a:prstGeom>
          <a:blipFill>
            <a:blip r:embed="rId3" cstate="print"/>
            <a:stretch>
              <a:fillRect/>
            </a:stretch>
          </a:blipFill>
        </p:spPr>
        <p:txBody>
          <a:bodyPr wrap="square" lIns="0" tIns="0" rIns="0" bIns="0" rtlCol="0"/>
          <a:lstStyle/>
          <a:p>
            <a:endParaRPr/>
          </a:p>
        </p:txBody>
      </p:sp>
      <p:sp>
        <p:nvSpPr>
          <p:cNvPr id="26" name="object 26"/>
          <p:cNvSpPr txBox="1"/>
          <p:nvPr/>
        </p:nvSpPr>
        <p:spPr>
          <a:xfrm>
            <a:off x="1171955" y="2564892"/>
            <a:ext cx="1656714" cy="658495"/>
          </a:xfrm>
          <a:prstGeom prst="rect">
            <a:avLst/>
          </a:prstGeom>
          <a:solidFill>
            <a:srgbClr val="00669C"/>
          </a:solidFill>
          <a:ln w="12192">
            <a:solidFill>
              <a:srgbClr val="151515"/>
            </a:solidFill>
          </a:ln>
        </p:spPr>
        <p:txBody>
          <a:bodyPr vert="horz" wrap="square" lIns="0" tIns="0" rIns="0" bIns="0" rtlCol="0">
            <a:spAutoFit/>
          </a:bodyPr>
          <a:lstStyle/>
          <a:p>
            <a:pPr marL="441325" marR="450215" indent="38100">
              <a:lnSpc>
                <a:spcPct val="101699"/>
              </a:lnSpc>
            </a:pPr>
            <a:r>
              <a:rPr sz="1800" spc="-25" dirty="0">
                <a:solidFill>
                  <a:srgbClr val="FFFFFF"/>
                </a:solidFill>
                <a:latin typeface="Verdana"/>
                <a:cs typeface="Verdana"/>
              </a:rPr>
              <a:t>I</a:t>
            </a:r>
            <a:r>
              <a:rPr sz="1800" spc="-65" dirty="0">
                <a:solidFill>
                  <a:srgbClr val="FFFFFF"/>
                </a:solidFill>
                <a:latin typeface="Verdana"/>
                <a:cs typeface="Verdana"/>
              </a:rPr>
              <a:t>n</a:t>
            </a:r>
            <a:r>
              <a:rPr sz="1800" spc="-25" dirty="0">
                <a:solidFill>
                  <a:srgbClr val="FFFFFF"/>
                </a:solidFill>
                <a:latin typeface="Verdana"/>
                <a:cs typeface="Verdana"/>
              </a:rPr>
              <a:t>v</a:t>
            </a:r>
            <a:r>
              <a:rPr sz="1800" spc="10" dirty="0">
                <a:solidFill>
                  <a:srgbClr val="FFFFFF"/>
                </a:solidFill>
                <a:latin typeface="Verdana"/>
                <a:cs typeface="Verdana"/>
              </a:rPr>
              <a:t>i</a:t>
            </a:r>
            <a:r>
              <a:rPr sz="1800" spc="-15" dirty="0">
                <a:solidFill>
                  <a:srgbClr val="FFFFFF"/>
                </a:solidFill>
                <a:latin typeface="Verdana"/>
                <a:cs typeface="Verdana"/>
              </a:rPr>
              <a:t>te</a:t>
            </a:r>
            <a:r>
              <a:rPr sz="1800" spc="-10" dirty="0">
                <a:solidFill>
                  <a:srgbClr val="FFFFFF"/>
                </a:solidFill>
                <a:latin typeface="Verdana"/>
                <a:cs typeface="Verdana"/>
              </a:rPr>
              <a:t> </a:t>
            </a:r>
            <a:r>
              <a:rPr sz="1800" spc="-20" dirty="0">
                <a:solidFill>
                  <a:srgbClr val="FFFFFF"/>
                </a:solidFill>
                <a:latin typeface="Verdana"/>
                <a:cs typeface="Verdana"/>
              </a:rPr>
              <a:t>g</a:t>
            </a:r>
            <a:r>
              <a:rPr sz="1800" spc="-30" dirty="0">
                <a:solidFill>
                  <a:srgbClr val="FFFFFF"/>
                </a:solidFill>
                <a:latin typeface="Verdana"/>
                <a:cs typeface="Verdana"/>
              </a:rPr>
              <a:t>u</a:t>
            </a:r>
            <a:r>
              <a:rPr sz="1800" spc="-35" dirty="0">
                <a:solidFill>
                  <a:srgbClr val="FFFFFF"/>
                </a:solidFill>
                <a:latin typeface="Verdana"/>
                <a:cs typeface="Verdana"/>
              </a:rPr>
              <a:t>e</a:t>
            </a:r>
            <a:r>
              <a:rPr sz="1800" spc="-5" dirty="0">
                <a:solidFill>
                  <a:srgbClr val="FFFFFF"/>
                </a:solidFill>
                <a:latin typeface="Verdana"/>
                <a:cs typeface="Verdana"/>
              </a:rPr>
              <a:t>sts</a:t>
            </a:r>
            <a:endParaRPr sz="1800">
              <a:latin typeface="Verdana"/>
              <a:cs typeface="Verdana"/>
            </a:endParaRPr>
          </a:p>
        </p:txBody>
      </p:sp>
      <p:sp>
        <p:nvSpPr>
          <p:cNvPr id="27" name="object 27"/>
          <p:cNvSpPr/>
          <p:nvPr/>
        </p:nvSpPr>
        <p:spPr>
          <a:xfrm>
            <a:off x="4541520" y="3525011"/>
            <a:ext cx="1866900" cy="595883"/>
          </a:xfrm>
          <a:prstGeom prst="rect">
            <a:avLst/>
          </a:prstGeom>
          <a:blipFill>
            <a:blip r:embed="rId4" cstate="print"/>
            <a:stretch>
              <a:fillRect/>
            </a:stretch>
          </a:blipFill>
        </p:spPr>
        <p:txBody>
          <a:bodyPr wrap="square" lIns="0" tIns="0" rIns="0" bIns="0" rtlCol="0"/>
          <a:lstStyle/>
          <a:p>
            <a:endParaRPr/>
          </a:p>
        </p:txBody>
      </p:sp>
      <p:sp>
        <p:nvSpPr>
          <p:cNvPr id="28" name="object 28"/>
          <p:cNvSpPr/>
          <p:nvPr/>
        </p:nvSpPr>
        <p:spPr>
          <a:xfrm>
            <a:off x="4600955"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solidFill>
            <a:srgbClr val="9A1A0E"/>
          </a:solidFill>
        </p:spPr>
        <p:txBody>
          <a:bodyPr wrap="square" lIns="0" tIns="0" rIns="0" bIns="0" rtlCol="0"/>
          <a:lstStyle/>
          <a:p>
            <a:endParaRPr/>
          </a:p>
        </p:txBody>
      </p:sp>
      <p:sp>
        <p:nvSpPr>
          <p:cNvPr id="29" name="object 29"/>
          <p:cNvSpPr/>
          <p:nvPr/>
        </p:nvSpPr>
        <p:spPr>
          <a:xfrm>
            <a:off x="4600955"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ln w="12192">
            <a:solidFill>
              <a:srgbClr val="151515"/>
            </a:solidFill>
          </a:ln>
        </p:spPr>
        <p:txBody>
          <a:bodyPr wrap="square" lIns="0" tIns="0" rIns="0" bIns="0" rtlCol="0"/>
          <a:lstStyle/>
          <a:p>
            <a:endParaRPr/>
          </a:p>
        </p:txBody>
      </p:sp>
      <p:sp>
        <p:nvSpPr>
          <p:cNvPr id="30" name="object 30"/>
          <p:cNvSpPr txBox="1"/>
          <p:nvPr/>
        </p:nvSpPr>
        <p:spPr>
          <a:xfrm>
            <a:off x="4699253" y="3697602"/>
            <a:ext cx="1477645"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f</a:t>
            </a:r>
            <a:r>
              <a:rPr sz="1800" spc="-15" dirty="0">
                <a:solidFill>
                  <a:srgbClr val="FFFFFF"/>
                </a:solidFill>
                <a:latin typeface="Verdana"/>
                <a:cs typeface="Verdana"/>
              </a:rPr>
              <a:t>oo</a:t>
            </a:r>
            <a:r>
              <a:rPr sz="1800" dirty="0">
                <a:solidFill>
                  <a:srgbClr val="FFFFFF"/>
                </a:solidFill>
                <a:latin typeface="Verdana"/>
                <a:cs typeface="Verdana"/>
              </a:rPr>
              <a:t>d</a:t>
            </a:r>
            <a:endParaRPr sz="1800">
              <a:latin typeface="Verdana"/>
              <a:cs typeface="Verdana"/>
            </a:endParaRPr>
          </a:p>
        </p:txBody>
      </p:sp>
      <p:sp>
        <p:nvSpPr>
          <p:cNvPr id="31" name="object 31"/>
          <p:cNvSpPr/>
          <p:nvPr/>
        </p:nvSpPr>
        <p:spPr>
          <a:xfrm>
            <a:off x="2814827" y="3525011"/>
            <a:ext cx="1866900" cy="595883"/>
          </a:xfrm>
          <a:prstGeom prst="rect">
            <a:avLst/>
          </a:prstGeom>
          <a:blipFill>
            <a:blip r:embed="rId4" cstate="print"/>
            <a:stretch>
              <a:fillRect/>
            </a:stretch>
          </a:blipFill>
        </p:spPr>
        <p:txBody>
          <a:bodyPr wrap="square" lIns="0" tIns="0" rIns="0" bIns="0" rtlCol="0"/>
          <a:lstStyle/>
          <a:p>
            <a:endParaRPr/>
          </a:p>
        </p:txBody>
      </p:sp>
      <p:sp>
        <p:nvSpPr>
          <p:cNvPr id="32" name="object 32"/>
          <p:cNvSpPr/>
          <p:nvPr/>
        </p:nvSpPr>
        <p:spPr>
          <a:xfrm>
            <a:off x="2874264"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solidFill>
            <a:srgbClr val="9A1A0E"/>
          </a:solidFill>
        </p:spPr>
        <p:txBody>
          <a:bodyPr wrap="square" lIns="0" tIns="0" rIns="0" bIns="0" rtlCol="0"/>
          <a:lstStyle/>
          <a:p>
            <a:endParaRPr/>
          </a:p>
        </p:txBody>
      </p:sp>
      <p:sp>
        <p:nvSpPr>
          <p:cNvPr id="33" name="object 33"/>
          <p:cNvSpPr/>
          <p:nvPr/>
        </p:nvSpPr>
        <p:spPr>
          <a:xfrm>
            <a:off x="2874264"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ln w="12192">
            <a:solidFill>
              <a:srgbClr val="151515"/>
            </a:solidFill>
          </a:ln>
        </p:spPr>
        <p:txBody>
          <a:bodyPr wrap="square" lIns="0" tIns="0" rIns="0" bIns="0" rtlCol="0"/>
          <a:lstStyle/>
          <a:p>
            <a:endParaRPr/>
          </a:p>
        </p:txBody>
      </p:sp>
      <p:sp>
        <p:nvSpPr>
          <p:cNvPr id="34" name="object 34"/>
          <p:cNvSpPr txBox="1"/>
          <p:nvPr/>
        </p:nvSpPr>
        <p:spPr>
          <a:xfrm>
            <a:off x="3182239" y="3609718"/>
            <a:ext cx="1032510" cy="254635"/>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Bu</a:t>
            </a:r>
            <a:r>
              <a:rPr sz="1800" dirty="0">
                <a:solidFill>
                  <a:srgbClr val="FFFFFF"/>
                </a:solidFill>
                <a:latin typeface="Verdana"/>
                <a:cs typeface="Verdana"/>
              </a:rPr>
              <a:t>y</a:t>
            </a:r>
            <a:r>
              <a:rPr sz="1800" spc="-35" dirty="0">
                <a:solidFill>
                  <a:srgbClr val="FFFFFF"/>
                </a:solidFill>
                <a:latin typeface="Verdana"/>
                <a:cs typeface="Verdana"/>
              </a:rPr>
              <a:t> </a:t>
            </a:r>
            <a:r>
              <a:rPr sz="1800" spc="-10" dirty="0">
                <a:solidFill>
                  <a:srgbClr val="FFFFFF"/>
                </a:solidFill>
                <a:latin typeface="Verdana"/>
                <a:cs typeface="Verdana"/>
              </a:rPr>
              <a:t>f</a:t>
            </a:r>
            <a:r>
              <a:rPr sz="1800" spc="-15" dirty="0">
                <a:solidFill>
                  <a:srgbClr val="FFFFFF"/>
                </a:solidFill>
                <a:latin typeface="Verdana"/>
                <a:cs typeface="Verdana"/>
              </a:rPr>
              <a:t>oo</a:t>
            </a:r>
            <a:r>
              <a:rPr sz="1800" dirty="0">
                <a:solidFill>
                  <a:srgbClr val="FFFFFF"/>
                </a:solidFill>
                <a:latin typeface="Verdana"/>
                <a:cs typeface="Verdana"/>
              </a:rPr>
              <a:t>d</a:t>
            </a:r>
            <a:endParaRPr sz="1800">
              <a:latin typeface="Verdana"/>
              <a:cs typeface="Verdana"/>
            </a:endParaRPr>
          </a:p>
        </p:txBody>
      </p:sp>
      <p:sp>
        <p:nvSpPr>
          <p:cNvPr id="35" name="object 35"/>
          <p:cNvSpPr/>
          <p:nvPr/>
        </p:nvSpPr>
        <p:spPr>
          <a:xfrm>
            <a:off x="4562855" y="5292852"/>
            <a:ext cx="2232659" cy="925068"/>
          </a:xfrm>
          <a:prstGeom prst="rect">
            <a:avLst/>
          </a:prstGeom>
          <a:blipFill>
            <a:blip r:embed="rId5" cstate="print"/>
            <a:stretch>
              <a:fillRect/>
            </a:stretch>
          </a:blipFill>
        </p:spPr>
        <p:txBody>
          <a:bodyPr wrap="square" lIns="0" tIns="0" rIns="0" bIns="0" rtlCol="0"/>
          <a:lstStyle/>
          <a:p>
            <a:endParaRPr/>
          </a:p>
        </p:txBody>
      </p:sp>
      <p:sp>
        <p:nvSpPr>
          <p:cNvPr id="36" name="object 36"/>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37" name="object 37"/>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1">
            <a:solidFill>
              <a:srgbClr val="151515"/>
            </a:solidFill>
          </a:ln>
        </p:spPr>
        <p:txBody>
          <a:bodyPr wrap="square" lIns="0" tIns="0" rIns="0" bIns="0" rtlCol="0"/>
          <a:lstStyle/>
          <a:p>
            <a:endParaRPr/>
          </a:p>
        </p:txBody>
      </p:sp>
      <p:sp>
        <p:nvSpPr>
          <p:cNvPr id="38" name="object 38"/>
          <p:cNvSpPr txBox="1"/>
          <p:nvPr/>
        </p:nvSpPr>
        <p:spPr>
          <a:xfrm>
            <a:off x="4788153" y="5472349"/>
            <a:ext cx="1653539" cy="533400"/>
          </a:xfrm>
          <a:prstGeom prst="rect">
            <a:avLst/>
          </a:prstGeom>
        </p:spPr>
        <p:txBody>
          <a:bodyPr vert="horz" wrap="square" lIns="0" tIns="0" rIns="0" bIns="0" rtlCol="0">
            <a:spAutoFit/>
          </a:bodyPr>
          <a:lstStyle/>
          <a:p>
            <a:pPr marL="12700" marR="5080" indent="368300">
              <a:lnSpc>
                <a:spcPct val="101699"/>
              </a:lnSpc>
            </a:pPr>
            <a:r>
              <a:rPr sz="1800" spc="-25" dirty="0">
                <a:solidFill>
                  <a:srgbClr val="FFFFFF"/>
                </a:solidFill>
                <a:latin typeface="Verdana"/>
                <a:cs typeface="Verdana"/>
              </a:rPr>
              <a:t>Jo</a:t>
            </a:r>
            <a:r>
              <a:rPr sz="1800" spc="-5"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10"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45"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des</a:t>
            </a:r>
            <a:endParaRPr sz="1800">
              <a:latin typeface="Verdana"/>
              <a:cs typeface="Verdana"/>
            </a:endParaRPr>
          </a:p>
        </p:txBody>
      </p:sp>
      <p:sp>
        <p:nvSpPr>
          <p:cNvPr id="39" name="object 39"/>
          <p:cNvSpPr/>
          <p:nvPr/>
        </p:nvSpPr>
        <p:spPr>
          <a:xfrm>
            <a:off x="2479548" y="5291328"/>
            <a:ext cx="2235707" cy="928116"/>
          </a:xfrm>
          <a:prstGeom prst="rect">
            <a:avLst/>
          </a:prstGeom>
          <a:blipFill>
            <a:blip r:embed="rId6" cstate="print"/>
            <a:stretch>
              <a:fillRect/>
            </a:stretch>
          </a:blipFill>
        </p:spPr>
        <p:txBody>
          <a:bodyPr wrap="square" lIns="0" tIns="0" rIns="0" bIns="0" rtlCol="0"/>
          <a:lstStyle/>
          <a:p>
            <a:endParaRPr/>
          </a:p>
        </p:txBody>
      </p:sp>
      <p:sp>
        <p:nvSpPr>
          <p:cNvPr id="40" name="object 40"/>
          <p:cNvSpPr txBox="1"/>
          <p:nvPr/>
        </p:nvSpPr>
        <p:spPr>
          <a:xfrm>
            <a:off x="2558795" y="5370576"/>
            <a:ext cx="1969135" cy="661670"/>
          </a:xfrm>
          <a:prstGeom prst="rect">
            <a:avLst/>
          </a:prstGeom>
          <a:solidFill>
            <a:srgbClr val="379EAD"/>
          </a:solidFill>
          <a:ln w="12192">
            <a:solidFill>
              <a:srgbClr val="151515"/>
            </a:solidFill>
          </a:ln>
        </p:spPr>
        <p:txBody>
          <a:bodyPr vert="horz" wrap="square" lIns="0" tIns="0" rIns="0" bIns="0" rtlCol="0">
            <a:spAutoFit/>
          </a:bodyPr>
          <a:lstStyle/>
          <a:p>
            <a:pPr marR="19050" algn="ctr">
              <a:lnSpc>
                <a:spcPct val="100000"/>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a:t>
            </a:r>
            <a:r>
              <a:rPr sz="1800" spc="-25" dirty="0">
                <a:solidFill>
                  <a:srgbClr val="FFFFFF"/>
                </a:solidFill>
                <a:latin typeface="Verdana"/>
                <a:cs typeface="Verdana"/>
              </a:rPr>
              <a:t>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a:t>
            </a:r>
            <a:endParaRPr sz="1800">
              <a:latin typeface="Verdana"/>
              <a:cs typeface="Verdana"/>
            </a:endParaRPr>
          </a:p>
          <a:p>
            <a:pPr marR="20320" algn="ctr">
              <a:lnSpc>
                <a:spcPct val="100000"/>
              </a:lnSpc>
              <a:spcBef>
                <a:spcPts val="35"/>
              </a:spcBef>
            </a:pPr>
            <a:r>
              <a:rPr sz="1800" spc="-15" dirty="0">
                <a:solidFill>
                  <a:srgbClr val="FFFFFF"/>
                </a:solidFill>
                <a:latin typeface="Verdana"/>
                <a:cs typeface="Verdana"/>
              </a:rPr>
              <a:t>o</a:t>
            </a:r>
            <a:r>
              <a:rPr sz="1800" dirty="0">
                <a:solidFill>
                  <a:srgbClr val="FFFFFF"/>
                </a:solidFill>
                <a:latin typeface="Verdana"/>
                <a:cs typeface="Verdana"/>
              </a:rPr>
              <a:t>f</a:t>
            </a:r>
            <a:r>
              <a:rPr sz="1800" spc="-10" dirty="0">
                <a:solidFill>
                  <a:srgbClr val="FFFFFF"/>
                </a:solidFill>
                <a:latin typeface="Verdana"/>
                <a:cs typeface="Verdana"/>
              </a:rPr>
              <a:t> </a:t>
            </a:r>
            <a:r>
              <a:rPr sz="1800" spc="-20" dirty="0">
                <a:solidFill>
                  <a:srgbClr val="FFFFFF"/>
                </a:solidFill>
                <a:latin typeface="Verdana"/>
                <a:cs typeface="Verdana"/>
              </a:rPr>
              <a:t>e</a:t>
            </a:r>
            <a:r>
              <a:rPr sz="1800" spc="-15" dirty="0">
                <a:solidFill>
                  <a:srgbClr val="FFFFFF"/>
                </a:solidFill>
                <a:latin typeface="Verdana"/>
                <a:cs typeface="Verdana"/>
              </a:rPr>
              <a:t>ac</a:t>
            </a:r>
            <a:r>
              <a:rPr sz="1800" dirty="0">
                <a:solidFill>
                  <a:srgbClr val="FFFFFF"/>
                </a:solidFill>
                <a:latin typeface="Verdana"/>
                <a:cs typeface="Verdana"/>
              </a:rPr>
              <a:t>h</a:t>
            </a:r>
            <a:r>
              <a:rPr sz="1800" spc="-25" dirty="0">
                <a:solidFill>
                  <a:srgbClr val="FFFFFF"/>
                </a:solidFill>
                <a:latin typeface="Verdana"/>
                <a:cs typeface="Verdana"/>
              </a:rPr>
              <a:t> </a:t>
            </a:r>
            <a:r>
              <a:rPr sz="1800" dirty="0">
                <a:solidFill>
                  <a:srgbClr val="FFFFFF"/>
                </a:solidFill>
                <a:latin typeface="Verdana"/>
                <a:cs typeface="Verdana"/>
              </a:rPr>
              <a:t>sl</a:t>
            </a:r>
            <a:r>
              <a:rPr sz="1800" spc="10" dirty="0">
                <a:solidFill>
                  <a:srgbClr val="FFFFFF"/>
                </a:solidFill>
                <a:latin typeface="Verdana"/>
                <a:cs typeface="Verdana"/>
              </a:rPr>
              <a:t>i</a:t>
            </a:r>
            <a:r>
              <a:rPr sz="1800" spc="-15" dirty="0">
                <a:solidFill>
                  <a:srgbClr val="FFFFFF"/>
                </a:solidFill>
                <a:latin typeface="Verdana"/>
                <a:cs typeface="Verdana"/>
              </a:rPr>
              <a:t>ce</a:t>
            </a:r>
            <a:endParaRPr sz="1800">
              <a:latin typeface="Verdana"/>
              <a:cs typeface="Verdana"/>
            </a:endParaRPr>
          </a:p>
        </p:txBody>
      </p:sp>
      <p:sp>
        <p:nvSpPr>
          <p:cNvPr id="41" name="object 41"/>
          <p:cNvSpPr/>
          <p:nvPr/>
        </p:nvSpPr>
        <p:spPr>
          <a:xfrm>
            <a:off x="5836920" y="4425696"/>
            <a:ext cx="2220468" cy="592836"/>
          </a:xfrm>
          <a:prstGeom prst="rect">
            <a:avLst/>
          </a:prstGeom>
          <a:blipFill>
            <a:blip r:embed="rId7" cstate="print"/>
            <a:stretch>
              <a:fillRect/>
            </a:stretch>
          </a:blipFill>
        </p:spPr>
        <p:txBody>
          <a:bodyPr wrap="square" lIns="0" tIns="0" rIns="0" bIns="0" rtlCol="0"/>
          <a:lstStyle/>
          <a:p>
            <a:endParaRPr/>
          </a:p>
        </p:txBody>
      </p:sp>
      <p:sp>
        <p:nvSpPr>
          <p:cNvPr id="42" name="object 42"/>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solidFill>
            <a:srgbClr val="CD8500"/>
          </a:solidFill>
        </p:spPr>
        <p:txBody>
          <a:bodyPr wrap="square" lIns="0" tIns="0" rIns="0" bIns="0" rtlCol="0"/>
          <a:lstStyle/>
          <a:p>
            <a:endParaRPr/>
          </a:p>
        </p:txBody>
      </p:sp>
      <p:sp>
        <p:nvSpPr>
          <p:cNvPr id="43" name="object 43"/>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ln w="12192">
            <a:solidFill>
              <a:srgbClr val="151515"/>
            </a:solidFill>
          </a:ln>
        </p:spPr>
        <p:txBody>
          <a:bodyPr wrap="square" lIns="0" tIns="0" rIns="0" bIns="0" rtlCol="0"/>
          <a:lstStyle/>
          <a:p>
            <a:endParaRPr/>
          </a:p>
        </p:txBody>
      </p:sp>
      <p:sp>
        <p:nvSpPr>
          <p:cNvPr id="44" name="object 44"/>
          <p:cNvSpPr txBox="1"/>
          <p:nvPr/>
        </p:nvSpPr>
        <p:spPr>
          <a:xfrm>
            <a:off x="5994908" y="4599429"/>
            <a:ext cx="181102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20" dirty="0">
                <a:solidFill>
                  <a:srgbClr val="FFFFFF"/>
                </a:solidFill>
                <a:latin typeface="Verdana"/>
                <a:cs typeface="Verdana"/>
              </a:rPr>
              <a:t>de</a:t>
            </a:r>
            <a:r>
              <a:rPr sz="1800" spc="-15" dirty="0">
                <a:solidFill>
                  <a:srgbClr val="FFFFFF"/>
                </a:solidFill>
                <a:latin typeface="Verdana"/>
                <a:cs typeface="Verdana"/>
              </a:rPr>
              <a:t>ss</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t</a:t>
            </a:r>
            <a:endParaRPr sz="1800">
              <a:latin typeface="Verdana"/>
              <a:cs typeface="Verdana"/>
            </a:endParaRPr>
          </a:p>
        </p:txBody>
      </p:sp>
      <p:sp>
        <p:nvSpPr>
          <p:cNvPr id="45" name="object 45"/>
          <p:cNvSpPr/>
          <p:nvPr/>
        </p:nvSpPr>
        <p:spPr>
          <a:xfrm>
            <a:off x="3208020" y="4424171"/>
            <a:ext cx="2769108" cy="592836"/>
          </a:xfrm>
          <a:prstGeom prst="rect">
            <a:avLst/>
          </a:prstGeom>
          <a:blipFill>
            <a:blip r:embed="rId8" cstate="print"/>
            <a:stretch>
              <a:fillRect/>
            </a:stretch>
          </a:blipFill>
        </p:spPr>
        <p:txBody>
          <a:bodyPr wrap="square" lIns="0" tIns="0" rIns="0" bIns="0" rtlCol="0"/>
          <a:lstStyle/>
          <a:p>
            <a:endParaRPr/>
          </a:p>
        </p:txBody>
      </p:sp>
      <p:sp>
        <p:nvSpPr>
          <p:cNvPr id="46" name="object 46"/>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solidFill>
            <a:srgbClr val="CD8500"/>
          </a:solidFill>
        </p:spPr>
        <p:txBody>
          <a:bodyPr wrap="square" lIns="0" tIns="0" rIns="0" bIns="0" rtlCol="0"/>
          <a:lstStyle/>
          <a:p>
            <a:endParaRPr/>
          </a:p>
        </p:txBody>
      </p:sp>
      <p:sp>
        <p:nvSpPr>
          <p:cNvPr id="47" name="object 47"/>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ln w="12192">
            <a:solidFill>
              <a:srgbClr val="151515"/>
            </a:solidFill>
          </a:ln>
        </p:spPr>
        <p:txBody>
          <a:bodyPr wrap="square" lIns="0" tIns="0" rIns="0" bIns="0" rtlCol="0"/>
          <a:lstStyle/>
          <a:p>
            <a:endParaRPr/>
          </a:p>
        </p:txBody>
      </p:sp>
      <p:sp>
        <p:nvSpPr>
          <p:cNvPr id="48" name="object 48"/>
          <p:cNvSpPr txBox="1"/>
          <p:nvPr/>
        </p:nvSpPr>
        <p:spPr>
          <a:xfrm>
            <a:off x="3365372" y="4599429"/>
            <a:ext cx="237109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ma</a:t>
            </a:r>
            <a:r>
              <a:rPr sz="1800" spc="5" dirty="0">
                <a:solidFill>
                  <a:srgbClr val="FFFFFF"/>
                </a:solidFill>
                <a:latin typeface="Verdana"/>
                <a:cs typeface="Verdana"/>
              </a:rPr>
              <a:t>i</a:t>
            </a:r>
            <a:r>
              <a:rPr sz="1800" dirty="0">
                <a:solidFill>
                  <a:srgbClr val="FFFFFF"/>
                </a:solidFill>
                <a:latin typeface="Verdana"/>
                <a:cs typeface="Verdana"/>
              </a:rPr>
              <a:t>n</a:t>
            </a:r>
            <a:r>
              <a:rPr sz="1800" spc="-35" dirty="0">
                <a:solidFill>
                  <a:srgbClr val="FFFFFF"/>
                </a:solidFill>
                <a:latin typeface="Verdana"/>
                <a:cs typeface="Verdana"/>
              </a:rPr>
              <a:t> </a:t>
            </a:r>
            <a:r>
              <a:rPr sz="1800" spc="-15" dirty="0">
                <a:solidFill>
                  <a:srgbClr val="FFFFFF"/>
                </a:solidFill>
                <a:latin typeface="Verdana"/>
                <a:cs typeface="Verdana"/>
              </a:rPr>
              <a:t>cours</a:t>
            </a:r>
            <a:r>
              <a:rPr sz="1800" dirty="0">
                <a:solidFill>
                  <a:srgbClr val="FFFFFF"/>
                </a:solidFill>
                <a:latin typeface="Verdana"/>
                <a:cs typeface="Verdana"/>
              </a:rPr>
              <a:t>e</a:t>
            </a:r>
            <a:endParaRPr sz="1800">
              <a:latin typeface="Verdana"/>
              <a:cs typeface="Verdana"/>
            </a:endParaRPr>
          </a:p>
        </p:txBody>
      </p:sp>
      <p:sp>
        <p:nvSpPr>
          <p:cNvPr id="49" name="object 49"/>
          <p:cNvSpPr/>
          <p:nvPr/>
        </p:nvSpPr>
        <p:spPr>
          <a:xfrm>
            <a:off x="1126236" y="4424171"/>
            <a:ext cx="2220467" cy="592836"/>
          </a:xfrm>
          <a:prstGeom prst="rect">
            <a:avLst/>
          </a:prstGeom>
          <a:blipFill>
            <a:blip r:embed="rId7" cstate="print"/>
            <a:stretch>
              <a:fillRect/>
            </a:stretch>
          </a:blipFill>
        </p:spPr>
        <p:txBody>
          <a:bodyPr wrap="square" lIns="0" tIns="0" rIns="0" bIns="0" rtlCol="0"/>
          <a:lstStyle/>
          <a:p>
            <a:endParaRPr/>
          </a:p>
        </p:txBody>
      </p:sp>
      <p:sp>
        <p:nvSpPr>
          <p:cNvPr id="50" name="object 50"/>
          <p:cNvSpPr txBox="1"/>
          <p:nvPr/>
        </p:nvSpPr>
        <p:spPr>
          <a:xfrm>
            <a:off x="1185672" y="4483608"/>
            <a:ext cx="2030095" cy="402590"/>
          </a:xfrm>
          <a:prstGeom prst="rect">
            <a:avLst/>
          </a:prstGeom>
          <a:solidFill>
            <a:srgbClr val="CD8500"/>
          </a:solidFill>
          <a:ln w="12192">
            <a:solidFill>
              <a:srgbClr val="151515"/>
            </a:solidFill>
          </a:ln>
        </p:spPr>
        <p:txBody>
          <a:bodyPr vert="horz" wrap="square" lIns="0" tIns="0" rIns="0" bIns="0" rtlCol="0">
            <a:spAutoFit/>
          </a:bodyPr>
          <a:lstStyle/>
          <a:p>
            <a:pPr marL="22352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sa</a:t>
            </a:r>
            <a:r>
              <a:rPr sz="1800" spc="10" dirty="0">
                <a:solidFill>
                  <a:srgbClr val="FFFFFF"/>
                </a:solidFill>
                <a:latin typeface="Verdana"/>
                <a:cs typeface="Verdana"/>
              </a:rPr>
              <a:t>l</a:t>
            </a:r>
            <a:r>
              <a:rPr sz="1800" spc="-30" dirty="0">
                <a:solidFill>
                  <a:srgbClr val="FFFFFF"/>
                </a:solidFill>
                <a:latin typeface="Verdana"/>
                <a:cs typeface="Verdana"/>
              </a:rPr>
              <a:t>a</a:t>
            </a:r>
            <a:r>
              <a:rPr sz="1800" dirty="0">
                <a:solidFill>
                  <a:srgbClr val="FFFFFF"/>
                </a:solidFill>
                <a:latin typeface="Verdana"/>
                <a:cs typeface="Verdana"/>
              </a:rPr>
              <a:t>d</a:t>
            </a:r>
            <a:endParaRPr sz="1800">
              <a:latin typeface="Verdana"/>
              <a:cs typeface="Verdana"/>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7258" rIns="0" bIns="0" rtlCol="0">
            <a:spAutoFit/>
          </a:bodyPr>
          <a:lstStyle/>
          <a:p>
            <a:pPr marL="8255" marR="5080">
              <a:lnSpc>
                <a:spcPct val="100800"/>
              </a:lnSpc>
            </a:pPr>
            <a:r>
              <a:rPr sz="2400" spc="-160" dirty="0"/>
              <a:t>Y</a:t>
            </a:r>
            <a:r>
              <a:rPr sz="2400" spc="-35" dirty="0"/>
              <a:t>o</a:t>
            </a:r>
            <a:r>
              <a:rPr sz="2400" spc="-30" dirty="0"/>
              <a:t>u</a:t>
            </a:r>
            <a:r>
              <a:rPr sz="2400" spc="-15" dirty="0"/>
              <a:t>r</a:t>
            </a:r>
            <a:r>
              <a:rPr sz="2400" spc="-10" dirty="0"/>
              <a:t> </a:t>
            </a:r>
            <a:r>
              <a:rPr sz="2400" spc="-35" dirty="0"/>
              <a:t>o</a:t>
            </a:r>
            <a:r>
              <a:rPr sz="2400" dirty="0"/>
              <a:t>bj</a:t>
            </a:r>
            <a:r>
              <a:rPr sz="2400" spc="-30" dirty="0"/>
              <a:t>e</a:t>
            </a:r>
            <a:r>
              <a:rPr sz="2400" spc="-5" dirty="0"/>
              <a:t>c</a:t>
            </a:r>
            <a:r>
              <a:rPr sz="2400" dirty="0"/>
              <a:t>t</a:t>
            </a:r>
            <a:r>
              <a:rPr sz="2400" spc="-10" dirty="0"/>
              <a:t>i</a:t>
            </a:r>
            <a:r>
              <a:rPr sz="2400" spc="-60" dirty="0"/>
              <a:t>v</a:t>
            </a:r>
            <a:r>
              <a:rPr sz="2400" spc="-15" dirty="0"/>
              <a:t>e</a:t>
            </a:r>
            <a:r>
              <a:rPr sz="2400" spc="-10" dirty="0"/>
              <a:t> </a:t>
            </a:r>
            <a:r>
              <a:rPr sz="2400" spc="-15" dirty="0"/>
              <a:t>is</a:t>
            </a:r>
            <a:r>
              <a:rPr sz="2400" dirty="0"/>
              <a:t> </a:t>
            </a:r>
            <a:r>
              <a:rPr sz="2400" spc="-10" dirty="0"/>
              <a:t>t</a:t>
            </a:r>
            <a:r>
              <a:rPr sz="2400" spc="-30" dirty="0"/>
              <a:t>h</a:t>
            </a:r>
            <a:r>
              <a:rPr sz="2400" spc="-15" dirty="0"/>
              <a:t>e</a:t>
            </a:r>
            <a:r>
              <a:rPr sz="2400" spc="-35" dirty="0"/>
              <a:t> </a:t>
            </a:r>
            <a:r>
              <a:rPr sz="2400" spc="-30" dirty="0"/>
              <a:t>an</a:t>
            </a:r>
            <a:r>
              <a:rPr sz="2400" spc="-5" dirty="0"/>
              <a:t>s</a:t>
            </a:r>
            <a:r>
              <a:rPr sz="2400" spc="5" dirty="0"/>
              <a:t>w</a:t>
            </a:r>
            <a:r>
              <a:rPr sz="2400" spc="-30" dirty="0"/>
              <a:t>e</a:t>
            </a:r>
            <a:r>
              <a:rPr sz="2400" spc="-15" dirty="0"/>
              <a:t>r</a:t>
            </a:r>
            <a:r>
              <a:rPr sz="2400" spc="-35" dirty="0"/>
              <a:t> </a:t>
            </a:r>
            <a:r>
              <a:rPr sz="2400" spc="-20" dirty="0"/>
              <a:t>t</a:t>
            </a:r>
            <a:r>
              <a:rPr sz="2400" spc="-15" dirty="0"/>
              <a:t>o</a:t>
            </a:r>
            <a:r>
              <a:rPr sz="2400" spc="-10" dirty="0"/>
              <a:t> t</a:t>
            </a:r>
            <a:r>
              <a:rPr sz="2400" spc="-30" dirty="0"/>
              <a:t>h</a:t>
            </a:r>
            <a:r>
              <a:rPr sz="2400" spc="-15" dirty="0"/>
              <a:t>e</a:t>
            </a:r>
            <a:r>
              <a:rPr sz="2400" spc="-20" dirty="0"/>
              <a:t> </a:t>
            </a:r>
            <a:r>
              <a:rPr sz="2400" spc="-30" dirty="0"/>
              <a:t>a</a:t>
            </a:r>
            <a:r>
              <a:rPr sz="2400" spc="-25" dirty="0"/>
              <a:t>u</a:t>
            </a:r>
            <a:r>
              <a:rPr sz="2400" dirty="0"/>
              <a:t>d</a:t>
            </a:r>
            <a:r>
              <a:rPr sz="2400" spc="-15" dirty="0"/>
              <a:t>i</a:t>
            </a:r>
            <a:r>
              <a:rPr sz="2400" spc="-30" dirty="0"/>
              <a:t>ence</a:t>
            </a:r>
            <a:r>
              <a:rPr sz="2400" spc="-95" dirty="0">
                <a:latin typeface="Verdana"/>
                <a:cs typeface="Verdana"/>
              </a:rPr>
              <a:t>’</a:t>
            </a:r>
            <a:r>
              <a:rPr sz="2400" spc="-15" dirty="0"/>
              <a:t>s </a:t>
            </a:r>
            <a:r>
              <a:rPr sz="2400" spc="-60" dirty="0"/>
              <a:t>ov</a:t>
            </a:r>
            <a:r>
              <a:rPr sz="2400" spc="-30" dirty="0"/>
              <a:t>e</a:t>
            </a:r>
            <a:r>
              <a:rPr sz="2400" spc="-35" dirty="0"/>
              <a:t>rr</a:t>
            </a:r>
            <a:r>
              <a:rPr sz="2400" spc="-15" dirty="0"/>
              <a:t>i</a:t>
            </a:r>
            <a:r>
              <a:rPr sz="2400" dirty="0"/>
              <a:t>d</a:t>
            </a:r>
            <a:r>
              <a:rPr sz="2400" spc="-15" dirty="0"/>
              <a:t>i</a:t>
            </a:r>
            <a:r>
              <a:rPr sz="2400" spc="-40" dirty="0"/>
              <a:t>n</a:t>
            </a:r>
            <a:r>
              <a:rPr sz="2400" dirty="0"/>
              <a:t>g</a:t>
            </a:r>
            <a:r>
              <a:rPr sz="2400" spc="45" dirty="0"/>
              <a:t> </a:t>
            </a:r>
            <a:r>
              <a:rPr sz="2400" spc="-20" dirty="0"/>
              <a:t>q</a:t>
            </a:r>
            <a:r>
              <a:rPr sz="2400" spc="-30" dirty="0"/>
              <a:t>ue</a:t>
            </a:r>
            <a:r>
              <a:rPr sz="2400" spc="-5" dirty="0"/>
              <a:t>s</a:t>
            </a:r>
            <a:r>
              <a:rPr sz="2400" dirty="0"/>
              <a:t>t</a:t>
            </a:r>
            <a:r>
              <a:rPr sz="2400" spc="-15" dirty="0"/>
              <a:t>i</a:t>
            </a:r>
            <a:r>
              <a:rPr sz="2400" spc="-35" dirty="0"/>
              <a:t>on</a:t>
            </a:r>
            <a:endParaRPr sz="2400">
              <a:latin typeface="Verdana"/>
              <a:cs typeface="Verdana"/>
            </a:endParaRPr>
          </a:p>
        </p:txBody>
      </p:sp>
      <p:sp>
        <p:nvSpPr>
          <p:cNvPr id="3" name="object 3"/>
          <p:cNvSpPr/>
          <p:nvPr/>
        </p:nvSpPr>
        <p:spPr>
          <a:xfrm>
            <a:off x="5441441" y="3224022"/>
            <a:ext cx="0" cy="368935"/>
          </a:xfrm>
          <a:custGeom>
            <a:avLst/>
            <a:gdLst/>
            <a:ahLst/>
            <a:cxnLst/>
            <a:rect l="l" t="t" r="r" b="b"/>
            <a:pathLst>
              <a:path h="368935">
                <a:moveTo>
                  <a:pt x="0" y="368553"/>
                </a:moveTo>
                <a:lnTo>
                  <a:pt x="0" y="0"/>
                </a:lnTo>
              </a:path>
            </a:pathLst>
          </a:custGeom>
          <a:ln w="25908">
            <a:solidFill>
              <a:srgbClr val="9A1A0E"/>
            </a:solidFill>
          </a:ln>
        </p:spPr>
        <p:txBody>
          <a:bodyPr wrap="square" lIns="0" tIns="0" rIns="0" bIns="0" rtlCol="0"/>
          <a:lstStyle/>
          <a:p>
            <a:endParaRPr/>
          </a:p>
        </p:txBody>
      </p:sp>
      <p:sp>
        <p:nvSpPr>
          <p:cNvPr id="4" name="object 4"/>
          <p:cNvSpPr/>
          <p:nvPr/>
        </p:nvSpPr>
        <p:spPr>
          <a:xfrm>
            <a:off x="3688841" y="3239261"/>
            <a:ext cx="1748155" cy="341630"/>
          </a:xfrm>
          <a:custGeom>
            <a:avLst/>
            <a:gdLst/>
            <a:ahLst/>
            <a:cxnLst/>
            <a:rect l="l" t="t" r="r" b="b"/>
            <a:pathLst>
              <a:path w="1748154" h="341629">
                <a:moveTo>
                  <a:pt x="1747774" y="0"/>
                </a:moveTo>
                <a:lnTo>
                  <a:pt x="0" y="341122"/>
                </a:lnTo>
              </a:path>
            </a:pathLst>
          </a:custGeom>
          <a:ln w="25907">
            <a:solidFill>
              <a:srgbClr val="9A1A0E"/>
            </a:solidFill>
          </a:ln>
        </p:spPr>
        <p:txBody>
          <a:bodyPr wrap="square" lIns="0" tIns="0" rIns="0" bIns="0" rtlCol="0"/>
          <a:lstStyle/>
          <a:p>
            <a:endParaRPr/>
          </a:p>
        </p:txBody>
      </p:sp>
      <p:sp>
        <p:nvSpPr>
          <p:cNvPr id="5" name="object 5"/>
          <p:cNvSpPr/>
          <p:nvPr/>
        </p:nvSpPr>
        <p:spPr>
          <a:xfrm>
            <a:off x="7620000" y="5073396"/>
            <a:ext cx="990600" cy="216535"/>
          </a:xfrm>
          <a:custGeom>
            <a:avLst/>
            <a:gdLst/>
            <a:ahLst/>
            <a:cxnLst/>
            <a:rect l="l" t="t" r="r" b="b"/>
            <a:pathLst>
              <a:path w="990600" h="216535">
                <a:moveTo>
                  <a:pt x="0" y="216407"/>
                </a:moveTo>
                <a:lnTo>
                  <a:pt x="990600" y="216407"/>
                </a:lnTo>
                <a:lnTo>
                  <a:pt x="990600" y="0"/>
                </a:lnTo>
                <a:lnTo>
                  <a:pt x="0" y="0"/>
                </a:lnTo>
                <a:lnTo>
                  <a:pt x="0" y="216407"/>
                </a:lnTo>
                <a:close/>
              </a:path>
            </a:pathLst>
          </a:custGeom>
          <a:solidFill>
            <a:srgbClr val="CACACA"/>
          </a:solidFill>
        </p:spPr>
        <p:txBody>
          <a:bodyPr wrap="square" lIns="0" tIns="0" rIns="0" bIns="0" rtlCol="0"/>
          <a:lstStyle/>
          <a:p>
            <a:endParaRPr/>
          </a:p>
        </p:txBody>
      </p:sp>
      <p:sp>
        <p:nvSpPr>
          <p:cNvPr id="6" name="object 6"/>
          <p:cNvSpPr txBox="1"/>
          <p:nvPr/>
        </p:nvSpPr>
        <p:spPr>
          <a:xfrm>
            <a:off x="7735061" y="5094189"/>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7" name="object 7"/>
          <p:cNvSpPr/>
          <p:nvPr/>
        </p:nvSpPr>
        <p:spPr>
          <a:xfrm>
            <a:off x="7620000" y="3278123"/>
            <a:ext cx="990600" cy="216535"/>
          </a:xfrm>
          <a:custGeom>
            <a:avLst/>
            <a:gdLst/>
            <a:ahLst/>
            <a:cxnLst/>
            <a:rect l="l" t="t" r="r" b="b"/>
            <a:pathLst>
              <a:path w="990600" h="216535">
                <a:moveTo>
                  <a:pt x="0" y="216408"/>
                </a:moveTo>
                <a:lnTo>
                  <a:pt x="990600" y="216408"/>
                </a:lnTo>
                <a:lnTo>
                  <a:pt x="990600" y="0"/>
                </a:lnTo>
                <a:lnTo>
                  <a:pt x="0" y="0"/>
                </a:lnTo>
                <a:lnTo>
                  <a:pt x="0" y="216408"/>
                </a:lnTo>
                <a:close/>
              </a:path>
            </a:pathLst>
          </a:custGeom>
          <a:solidFill>
            <a:srgbClr val="CACACA"/>
          </a:solidFill>
        </p:spPr>
        <p:txBody>
          <a:bodyPr wrap="square" lIns="0" tIns="0" rIns="0" bIns="0" rtlCol="0"/>
          <a:lstStyle/>
          <a:p>
            <a:endParaRPr/>
          </a:p>
        </p:txBody>
      </p:sp>
      <p:sp>
        <p:nvSpPr>
          <p:cNvPr id="8" name="object 8"/>
          <p:cNvSpPr txBox="1"/>
          <p:nvPr/>
        </p:nvSpPr>
        <p:spPr>
          <a:xfrm>
            <a:off x="7735061" y="3308061"/>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9" name="object 9"/>
          <p:cNvSpPr txBox="1"/>
          <p:nvPr/>
        </p:nvSpPr>
        <p:spPr>
          <a:xfrm>
            <a:off x="7620000" y="4003547"/>
            <a:ext cx="990600" cy="216535"/>
          </a:xfrm>
          <a:prstGeom prst="rect">
            <a:avLst/>
          </a:prstGeom>
          <a:solidFill>
            <a:srgbClr val="CACACA"/>
          </a:solidFill>
        </p:spPr>
        <p:txBody>
          <a:bodyPr vert="horz" wrap="square" lIns="0" tIns="0" rIns="0" bIns="0" rtlCol="0">
            <a:spAutoFit/>
          </a:bodyPr>
          <a:lstStyle/>
          <a:p>
            <a:pPr marL="127635">
              <a:lnSpc>
                <a:spcPts val="183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10" name="object 10"/>
          <p:cNvSpPr/>
          <p:nvPr/>
        </p:nvSpPr>
        <p:spPr>
          <a:xfrm>
            <a:off x="3733038" y="2237994"/>
            <a:ext cx="867410" cy="309245"/>
          </a:xfrm>
          <a:custGeom>
            <a:avLst/>
            <a:gdLst/>
            <a:ahLst/>
            <a:cxnLst/>
            <a:rect l="l" t="t" r="r" b="b"/>
            <a:pathLst>
              <a:path w="867410" h="309244">
                <a:moveTo>
                  <a:pt x="867156" y="0"/>
                </a:moveTo>
                <a:lnTo>
                  <a:pt x="0" y="308990"/>
                </a:lnTo>
              </a:path>
            </a:pathLst>
          </a:custGeom>
          <a:ln w="25907">
            <a:solidFill>
              <a:srgbClr val="9A1A0E"/>
            </a:solidFill>
          </a:ln>
        </p:spPr>
        <p:txBody>
          <a:bodyPr wrap="square" lIns="0" tIns="0" rIns="0" bIns="0" rtlCol="0"/>
          <a:lstStyle/>
          <a:p>
            <a:endParaRPr/>
          </a:p>
        </p:txBody>
      </p:sp>
      <p:sp>
        <p:nvSpPr>
          <p:cNvPr id="11" name="object 11"/>
          <p:cNvSpPr/>
          <p:nvPr/>
        </p:nvSpPr>
        <p:spPr>
          <a:xfrm>
            <a:off x="4600194" y="2247138"/>
            <a:ext cx="815340" cy="304800"/>
          </a:xfrm>
          <a:custGeom>
            <a:avLst/>
            <a:gdLst/>
            <a:ahLst/>
            <a:cxnLst/>
            <a:rect l="l" t="t" r="r" b="b"/>
            <a:pathLst>
              <a:path w="815339" h="304800">
                <a:moveTo>
                  <a:pt x="0" y="0"/>
                </a:moveTo>
                <a:lnTo>
                  <a:pt x="815339" y="304800"/>
                </a:lnTo>
              </a:path>
            </a:pathLst>
          </a:custGeom>
          <a:ln w="25908">
            <a:solidFill>
              <a:srgbClr val="9A1A0E"/>
            </a:solidFill>
          </a:ln>
        </p:spPr>
        <p:txBody>
          <a:bodyPr wrap="square" lIns="0" tIns="0" rIns="0" bIns="0" rtlCol="0"/>
          <a:lstStyle/>
          <a:p>
            <a:endParaRPr/>
          </a:p>
        </p:txBody>
      </p:sp>
      <p:sp>
        <p:nvSpPr>
          <p:cNvPr id="12" name="object 12"/>
          <p:cNvSpPr/>
          <p:nvPr/>
        </p:nvSpPr>
        <p:spPr>
          <a:xfrm>
            <a:off x="4600194" y="2247138"/>
            <a:ext cx="2512060" cy="295910"/>
          </a:xfrm>
          <a:custGeom>
            <a:avLst/>
            <a:gdLst/>
            <a:ahLst/>
            <a:cxnLst/>
            <a:rect l="l" t="t" r="r" b="b"/>
            <a:pathLst>
              <a:path w="2512059" h="295910">
                <a:moveTo>
                  <a:pt x="0" y="0"/>
                </a:moveTo>
                <a:lnTo>
                  <a:pt x="2511552" y="295656"/>
                </a:lnTo>
              </a:path>
            </a:pathLst>
          </a:custGeom>
          <a:ln w="25908">
            <a:solidFill>
              <a:srgbClr val="9A1A0E"/>
            </a:solidFill>
          </a:ln>
        </p:spPr>
        <p:txBody>
          <a:bodyPr wrap="square" lIns="0" tIns="0" rIns="0" bIns="0" rtlCol="0"/>
          <a:lstStyle/>
          <a:p>
            <a:endParaRPr/>
          </a:p>
        </p:txBody>
      </p:sp>
      <p:sp>
        <p:nvSpPr>
          <p:cNvPr id="13" name="object 13"/>
          <p:cNvSpPr/>
          <p:nvPr/>
        </p:nvSpPr>
        <p:spPr>
          <a:xfrm>
            <a:off x="7620000" y="2153411"/>
            <a:ext cx="990600" cy="215265"/>
          </a:xfrm>
          <a:custGeom>
            <a:avLst/>
            <a:gdLst/>
            <a:ahLst/>
            <a:cxnLst/>
            <a:rect l="l" t="t" r="r" b="b"/>
            <a:pathLst>
              <a:path w="990600" h="215264">
                <a:moveTo>
                  <a:pt x="0" y="214884"/>
                </a:moveTo>
                <a:lnTo>
                  <a:pt x="990600" y="214884"/>
                </a:lnTo>
                <a:lnTo>
                  <a:pt x="990600" y="0"/>
                </a:lnTo>
                <a:lnTo>
                  <a:pt x="0" y="0"/>
                </a:lnTo>
                <a:lnTo>
                  <a:pt x="0" y="214884"/>
                </a:lnTo>
                <a:close/>
              </a:path>
            </a:pathLst>
          </a:custGeom>
          <a:solidFill>
            <a:srgbClr val="CACACA"/>
          </a:solidFill>
        </p:spPr>
        <p:txBody>
          <a:bodyPr wrap="square" lIns="0" tIns="0" rIns="0" bIns="0" rtlCol="0"/>
          <a:lstStyle/>
          <a:p>
            <a:endParaRPr/>
          </a:p>
        </p:txBody>
      </p:sp>
      <p:sp>
        <p:nvSpPr>
          <p:cNvPr id="14" name="object 14"/>
          <p:cNvSpPr txBox="1"/>
          <p:nvPr/>
        </p:nvSpPr>
        <p:spPr>
          <a:xfrm>
            <a:off x="7735061" y="2172174"/>
            <a:ext cx="762000" cy="228600"/>
          </a:xfrm>
          <a:prstGeom prst="rect">
            <a:avLst/>
          </a:prstGeom>
        </p:spPr>
        <p:txBody>
          <a:bodyPr vert="horz" wrap="square" lIns="0" tIns="0" rIns="0" bIns="0" rtlCol="0">
            <a:spAutoFit/>
          </a:bodyPr>
          <a:lstStyle/>
          <a:p>
            <a:pPr marL="12700">
              <a:lnSpc>
                <a:spcPct val="100000"/>
              </a:lnSpc>
            </a:pPr>
            <a:r>
              <a:rPr sz="1600" spc="-20" dirty="0">
                <a:solidFill>
                  <a:srgbClr val="9A1A0E"/>
                </a:solidFill>
                <a:latin typeface="Verdana"/>
                <a:cs typeface="Verdana"/>
              </a:rPr>
              <a:t>(How</a:t>
            </a:r>
            <a:r>
              <a:rPr sz="1600" spc="-5" dirty="0">
                <a:solidFill>
                  <a:srgbClr val="9A1A0E"/>
                </a:solidFill>
                <a:latin typeface="Verdana"/>
                <a:cs typeface="Verdana"/>
              </a:rPr>
              <a:t>?</a:t>
            </a:r>
            <a:r>
              <a:rPr sz="1600" spc="-10" dirty="0">
                <a:solidFill>
                  <a:srgbClr val="9A1A0E"/>
                </a:solidFill>
                <a:latin typeface="Verdana"/>
                <a:cs typeface="Verdana"/>
              </a:rPr>
              <a:t>)</a:t>
            </a:r>
            <a:endParaRPr sz="1600">
              <a:latin typeface="Verdana"/>
              <a:cs typeface="Verdana"/>
            </a:endParaRPr>
          </a:p>
        </p:txBody>
      </p:sp>
      <p:sp>
        <p:nvSpPr>
          <p:cNvPr id="15" name="object 15"/>
          <p:cNvSpPr/>
          <p:nvPr/>
        </p:nvSpPr>
        <p:spPr>
          <a:xfrm>
            <a:off x="2209038" y="4001261"/>
            <a:ext cx="3218815" cy="458470"/>
          </a:xfrm>
          <a:custGeom>
            <a:avLst/>
            <a:gdLst/>
            <a:ahLst/>
            <a:cxnLst/>
            <a:rect l="l" t="t" r="r" b="b"/>
            <a:pathLst>
              <a:path w="3218815" h="458470">
                <a:moveTo>
                  <a:pt x="3218688" y="0"/>
                </a:moveTo>
                <a:lnTo>
                  <a:pt x="0" y="458469"/>
                </a:lnTo>
              </a:path>
            </a:pathLst>
          </a:custGeom>
          <a:ln w="25908">
            <a:solidFill>
              <a:srgbClr val="9A1A0E"/>
            </a:solidFill>
          </a:ln>
        </p:spPr>
        <p:txBody>
          <a:bodyPr wrap="square" lIns="0" tIns="0" rIns="0" bIns="0" rtlCol="0"/>
          <a:lstStyle/>
          <a:p>
            <a:endParaRPr/>
          </a:p>
        </p:txBody>
      </p:sp>
      <p:sp>
        <p:nvSpPr>
          <p:cNvPr id="16" name="object 16"/>
          <p:cNvSpPr/>
          <p:nvPr/>
        </p:nvSpPr>
        <p:spPr>
          <a:xfrm>
            <a:off x="4571238" y="4001261"/>
            <a:ext cx="847725" cy="458470"/>
          </a:xfrm>
          <a:custGeom>
            <a:avLst/>
            <a:gdLst/>
            <a:ahLst/>
            <a:cxnLst/>
            <a:rect l="l" t="t" r="r" b="b"/>
            <a:pathLst>
              <a:path w="847725" h="458470">
                <a:moveTo>
                  <a:pt x="847344" y="0"/>
                </a:moveTo>
                <a:lnTo>
                  <a:pt x="0" y="458469"/>
                </a:lnTo>
              </a:path>
            </a:pathLst>
          </a:custGeom>
          <a:ln w="25908">
            <a:solidFill>
              <a:srgbClr val="9A1A0E"/>
            </a:solidFill>
          </a:ln>
        </p:spPr>
        <p:txBody>
          <a:bodyPr wrap="square" lIns="0" tIns="0" rIns="0" bIns="0" rtlCol="0"/>
          <a:lstStyle/>
          <a:p>
            <a:endParaRPr/>
          </a:p>
        </p:txBody>
      </p:sp>
      <p:sp>
        <p:nvSpPr>
          <p:cNvPr id="17" name="object 17"/>
          <p:cNvSpPr/>
          <p:nvPr/>
        </p:nvSpPr>
        <p:spPr>
          <a:xfrm>
            <a:off x="5418582" y="4001261"/>
            <a:ext cx="1521460" cy="463550"/>
          </a:xfrm>
          <a:custGeom>
            <a:avLst/>
            <a:gdLst/>
            <a:ahLst/>
            <a:cxnLst/>
            <a:rect l="l" t="t" r="r" b="b"/>
            <a:pathLst>
              <a:path w="1521459" h="463550">
                <a:moveTo>
                  <a:pt x="0" y="0"/>
                </a:moveTo>
                <a:lnTo>
                  <a:pt x="1520951" y="463295"/>
                </a:lnTo>
              </a:path>
            </a:pathLst>
          </a:custGeom>
          <a:ln w="25908">
            <a:solidFill>
              <a:srgbClr val="9A1A0E"/>
            </a:solidFill>
          </a:ln>
        </p:spPr>
        <p:txBody>
          <a:bodyPr wrap="square" lIns="0" tIns="0" rIns="0" bIns="0" rtlCol="0"/>
          <a:lstStyle/>
          <a:p>
            <a:endParaRPr/>
          </a:p>
        </p:txBody>
      </p:sp>
      <p:sp>
        <p:nvSpPr>
          <p:cNvPr id="18" name="object 18"/>
          <p:cNvSpPr/>
          <p:nvPr/>
        </p:nvSpPr>
        <p:spPr>
          <a:xfrm>
            <a:off x="3568446" y="4880609"/>
            <a:ext cx="998219" cy="477520"/>
          </a:xfrm>
          <a:custGeom>
            <a:avLst/>
            <a:gdLst/>
            <a:ahLst/>
            <a:cxnLst/>
            <a:rect l="l" t="t" r="r" b="b"/>
            <a:pathLst>
              <a:path w="998220" h="477520">
                <a:moveTo>
                  <a:pt x="997965" y="0"/>
                </a:moveTo>
                <a:lnTo>
                  <a:pt x="0" y="477011"/>
                </a:lnTo>
              </a:path>
            </a:pathLst>
          </a:custGeom>
          <a:ln w="25908">
            <a:solidFill>
              <a:srgbClr val="9A1A0E"/>
            </a:solidFill>
          </a:ln>
        </p:spPr>
        <p:txBody>
          <a:bodyPr wrap="square" lIns="0" tIns="0" rIns="0" bIns="0" rtlCol="0"/>
          <a:lstStyle/>
          <a:p>
            <a:endParaRPr/>
          </a:p>
        </p:txBody>
      </p:sp>
      <p:sp>
        <p:nvSpPr>
          <p:cNvPr id="19" name="object 19"/>
          <p:cNvSpPr/>
          <p:nvPr/>
        </p:nvSpPr>
        <p:spPr>
          <a:xfrm>
            <a:off x="4578858" y="4880609"/>
            <a:ext cx="996950" cy="469900"/>
          </a:xfrm>
          <a:custGeom>
            <a:avLst/>
            <a:gdLst/>
            <a:ahLst/>
            <a:cxnLst/>
            <a:rect l="l" t="t" r="r" b="b"/>
            <a:pathLst>
              <a:path w="996950" h="469900">
                <a:moveTo>
                  <a:pt x="0" y="0"/>
                </a:moveTo>
                <a:lnTo>
                  <a:pt x="996441" y="469391"/>
                </a:lnTo>
              </a:path>
            </a:pathLst>
          </a:custGeom>
          <a:ln w="25908">
            <a:solidFill>
              <a:srgbClr val="9A1A0E"/>
            </a:solidFill>
          </a:ln>
        </p:spPr>
        <p:txBody>
          <a:bodyPr wrap="square" lIns="0" tIns="0" rIns="0" bIns="0" rtlCol="0"/>
          <a:lstStyle/>
          <a:p>
            <a:endParaRPr/>
          </a:p>
        </p:txBody>
      </p:sp>
      <p:sp>
        <p:nvSpPr>
          <p:cNvPr id="20" name="object 20"/>
          <p:cNvSpPr/>
          <p:nvPr/>
        </p:nvSpPr>
        <p:spPr>
          <a:xfrm>
            <a:off x="2044445" y="2237994"/>
            <a:ext cx="2555875" cy="302895"/>
          </a:xfrm>
          <a:custGeom>
            <a:avLst/>
            <a:gdLst/>
            <a:ahLst/>
            <a:cxnLst/>
            <a:rect l="l" t="t" r="r" b="b"/>
            <a:pathLst>
              <a:path w="2555875" h="302894">
                <a:moveTo>
                  <a:pt x="2555748" y="0"/>
                </a:moveTo>
                <a:lnTo>
                  <a:pt x="0" y="302894"/>
                </a:lnTo>
              </a:path>
            </a:pathLst>
          </a:custGeom>
          <a:ln w="25907">
            <a:solidFill>
              <a:srgbClr val="9A1A0E"/>
            </a:solidFill>
          </a:ln>
        </p:spPr>
        <p:txBody>
          <a:bodyPr wrap="square" lIns="0" tIns="0" rIns="0" bIns="0" rtlCol="0"/>
          <a:lstStyle/>
          <a:p>
            <a:endParaRPr/>
          </a:p>
        </p:txBody>
      </p:sp>
      <p:sp>
        <p:nvSpPr>
          <p:cNvPr id="21" name="object 21"/>
          <p:cNvSpPr/>
          <p:nvPr/>
        </p:nvSpPr>
        <p:spPr>
          <a:xfrm>
            <a:off x="4555235" y="2505455"/>
            <a:ext cx="1845564" cy="848868"/>
          </a:xfrm>
          <a:prstGeom prst="rect">
            <a:avLst/>
          </a:prstGeom>
          <a:blipFill>
            <a:blip r:embed="rId3" cstate="print"/>
            <a:stretch>
              <a:fillRect/>
            </a:stretch>
          </a:blipFill>
        </p:spPr>
        <p:txBody>
          <a:bodyPr wrap="square" lIns="0" tIns="0" rIns="0" bIns="0" rtlCol="0"/>
          <a:lstStyle/>
          <a:p>
            <a:endParaRPr/>
          </a:p>
        </p:txBody>
      </p:sp>
      <p:sp>
        <p:nvSpPr>
          <p:cNvPr id="22" name="object 22"/>
          <p:cNvSpPr/>
          <p:nvPr/>
        </p:nvSpPr>
        <p:spPr>
          <a:xfrm>
            <a:off x="4614671" y="2564892"/>
            <a:ext cx="1654810" cy="658495"/>
          </a:xfrm>
          <a:custGeom>
            <a:avLst/>
            <a:gdLst/>
            <a:ahLst/>
            <a:cxnLst/>
            <a:rect l="l" t="t" r="r" b="b"/>
            <a:pathLst>
              <a:path w="1654810" h="658494">
                <a:moveTo>
                  <a:pt x="0" y="658240"/>
                </a:moveTo>
                <a:lnTo>
                  <a:pt x="1654682" y="658240"/>
                </a:lnTo>
                <a:lnTo>
                  <a:pt x="1654682" y="0"/>
                </a:lnTo>
                <a:lnTo>
                  <a:pt x="0" y="0"/>
                </a:lnTo>
                <a:lnTo>
                  <a:pt x="0" y="658240"/>
                </a:lnTo>
                <a:close/>
              </a:path>
            </a:pathLst>
          </a:custGeom>
          <a:solidFill>
            <a:srgbClr val="00669C"/>
          </a:solidFill>
        </p:spPr>
        <p:txBody>
          <a:bodyPr wrap="square" lIns="0" tIns="0" rIns="0" bIns="0" rtlCol="0"/>
          <a:lstStyle/>
          <a:p>
            <a:endParaRPr/>
          </a:p>
        </p:txBody>
      </p:sp>
      <p:sp>
        <p:nvSpPr>
          <p:cNvPr id="23" name="object 23"/>
          <p:cNvSpPr/>
          <p:nvPr/>
        </p:nvSpPr>
        <p:spPr>
          <a:xfrm>
            <a:off x="4614671" y="2564892"/>
            <a:ext cx="1654810" cy="658495"/>
          </a:xfrm>
          <a:custGeom>
            <a:avLst/>
            <a:gdLst/>
            <a:ahLst/>
            <a:cxnLst/>
            <a:rect l="l" t="t" r="r" b="b"/>
            <a:pathLst>
              <a:path w="1654810" h="658494">
                <a:moveTo>
                  <a:pt x="0" y="658240"/>
                </a:moveTo>
                <a:lnTo>
                  <a:pt x="1654682" y="658240"/>
                </a:lnTo>
                <a:lnTo>
                  <a:pt x="1654682" y="0"/>
                </a:lnTo>
                <a:lnTo>
                  <a:pt x="0" y="0"/>
                </a:lnTo>
                <a:lnTo>
                  <a:pt x="0" y="658240"/>
                </a:lnTo>
                <a:close/>
              </a:path>
            </a:pathLst>
          </a:custGeom>
          <a:ln w="12192">
            <a:solidFill>
              <a:srgbClr val="151515"/>
            </a:solidFill>
          </a:ln>
        </p:spPr>
        <p:txBody>
          <a:bodyPr wrap="square" lIns="0" tIns="0" rIns="0" bIns="0" rtlCol="0"/>
          <a:lstStyle/>
          <a:p>
            <a:endParaRPr/>
          </a:p>
        </p:txBody>
      </p:sp>
      <p:sp>
        <p:nvSpPr>
          <p:cNvPr id="24" name="object 24"/>
          <p:cNvSpPr txBox="1"/>
          <p:nvPr/>
        </p:nvSpPr>
        <p:spPr>
          <a:xfrm>
            <a:off x="4711953" y="2664836"/>
            <a:ext cx="1443355" cy="533400"/>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a</a:t>
            </a:r>
            <a:r>
              <a:rPr sz="1800" spc="-25" dirty="0">
                <a:solidFill>
                  <a:srgbClr val="FFFFFF"/>
                </a:solidFill>
                <a:latin typeface="Verdana"/>
                <a:cs typeface="Verdana"/>
              </a:rPr>
              <a:t> </a:t>
            </a:r>
            <a:r>
              <a:rPr sz="1800" spc="-35" dirty="0">
                <a:solidFill>
                  <a:srgbClr val="FFFFFF"/>
                </a:solidFill>
                <a:latin typeface="Verdana"/>
                <a:cs typeface="Verdana"/>
              </a:rPr>
              <a:t>3</a:t>
            </a:r>
            <a:r>
              <a:rPr sz="1800" dirty="0">
                <a:solidFill>
                  <a:srgbClr val="FFFFFF"/>
                </a:solidFill>
                <a:latin typeface="Verdana"/>
                <a:cs typeface="Verdana"/>
              </a:rPr>
              <a:t>-</a:t>
            </a:r>
            <a:endParaRPr sz="1800">
              <a:latin typeface="Verdana"/>
              <a:cs typeface="Verdana"/>
            </a:endParaRPr>
          </a:p>
          <a:p>
            <a:pPr marL="38100">
              <a:lnSpc>
                <a:spcPct val="100000"/>
              </a:lnSpc>
              <a:spcBef>
                <a:spcPts val="35"/>
              </a:spcBef>
            </a:pPr>
            <a:r>
              <a:rPr sz="1800" spc="-15" dirty="0">
                <a:solidFill>
                  <a:srgbClr val="FFFFFF"/>
                </a:solidFill>
                <a:latin typeface="Verdana"/>
                <a:cs typeface="Verdana"/>
              </a:rPr>
              <a:t>cours</a:t>
            </a:r>
            <a:r>
              <a:rPr sz="1800" dirty="0">
                <a:solidFill>
                  <a:srgbClr val="FFFFFF"/>
                </a:solidFill>
                <a:latin typeface="Verdana"/>
                <a:cs typeface="Verdana"/>
              </a:rPr>
              <a:t>e</a:t>
            </a:r>
            <a:r>
              <a:rPr sz="1800" spc="-20" dirty="0">
                <a:solidFill>
                  <a:srgbClr val="FFFFFF"/>
                </a:solidFill>
                <a:latin typeface="Verdana"/>
                <a:cs typeface="Verdana"/>
              </a:rPr>
              <a:t> </a:t>
            </a:r>
            <a:r>
              <a:rPr sz="1800" spc="-15" dirty="0">
                <a:solidFill>
                  <a:srgbClr val="FFFFFF"/>
                </a:solidFill>
                <a:latin typeface="Verdana"/>
                <a:cs typeface="Verdana"/>
              </a:rPr>
              <a:t>m</a:t>
            </a:r>
            <a:r>
              <a:rPr sz="1800" spc="-20" dirty="0">
                <a:solidFill>
                  <a:srgbClr val="FFFFFF"/>
                </a:solidFill>
                <a:latin typeface="Verdana"/>
                <a:cs typeface="Verdana"/>
              </a:rPr>
              <a:t>e</a:t>
            </a:r>
            <a:r>
              <a:rPr sz="1800" spc="-15" dirty="0">
                <a:solidFill>
                  <a:srgbClr val="FFFFFF"/>
                </a:solidFill>
                <a:latin typeface="Verdana"/>
                <a:cs typeface="Verdana"/>
              </a:rPr>
              <a:t>a</a:t>
            </a:r>
            <a:r>
              <a:rPr sz="1800" dirty="0">
                <a:solidFill>
                  <a:srgbClr val="FFFFFF"/>
                </a:solidFill>
                <a:latin typeface="Verdana"/>
                <a:cs typeface="Verdana"/>
              </a:rPr>
              <a:t>l</a:t>
            </a:r>
            <a:endParaRPr sz="1800">
              <a:latin typeface="Verdana"/>
              <a:cs typeface="Verdana"/>
            </a:endParaRPr>
          </a:p>
        </p:txBody>
      </p:sp>
      <p:sp>
        <p:nvSpPr>
          <p:cNvPr id="25" name="object 25"/>
          <p:cNvSpPr/>
          <p:nvPr/>
        </p:nvSpPr>
        <p:spPr>
          <a:xfrm>
            <a:off x="6269735" y="2505455"/>
            <a:ext cx="1845564" cy="848868"/>
          </a:xfrm>
          <a:prstGeom prst="rect">
            <a:avLst/>
          </a:prstGeom>
          <a:blipFill>
            <a:blip r:embed="rId3" cstate="print"/>
            <a:stretch>
              <a:fillRect/>
            </a:stretch>
          </a:blipFill>
        </p:spPr>
        <p:txBody>
          <a:bodyPr wrap="square" lIns="0" tIns="0" rIns="0" bIns="0" rtlCol="0"/>
          <a:lstStyle/>
          <a:p>
            <a:endParaRPr/>
          </a:p>
        </p:txBody>
      </p:sp>
      <p:sp>
        <p:nvSpPr>
          <p:cNvPr id="26" name="object 26"/>
          <p:cNvSpPr txBox="1"/>
          <p:nvPr/>
        </p:nvSpPr>
        <p:spPr>
          <a:xfrm>
            <a:off x="6329171" y="2564892"/>
            <a:ext cx="1655445" cy="658495"/>
          </a:xfrm>
          <a:prstGeom prst="rect">
            <a:avLst/>
          </a:prstGeom>
          <a:solidFill>
            <a:srgbClr val="00669C"/>
          </a:solidFill>
          <a:ln w="12192">
            <a:solidFill>
              <a:srgbClr val="151515"/>
            </a:solidFill>
          </a:ln>
        </p:spPr>
        <p:txBody>
          <a:bodyPr vert="horz" wrap="square" lIns="0" tIns="0" rIns="0" bIns="0" rtlCol="0">
            <a:spAutoFit/>
          </a:bodyPr>
          <a:lstStyle/>
          <a:p>
            <a:pPr marL="109855">
              <a:lnSpc>
                <a:spcPct val="100000"/>
              </a:lnSpc>
            </a:pPr>
            <a:r>
              <a:rPr sz="1800" dirty="0">
                <a:solidFill>
                  <a:srgbClr val="FFFFFF"/>
                </a:solidFill>
                <a:latin typeface="Verdana"/>
                <a:cs typeface="Verdana"/>
              </a:rPr>
              <a:t>C</a:t>
            </a:r>
            <a:r>
              <a:rPr sz="1800" spc="10" dirty="0">
                <a:solidFill>
                  <a:srgbClr val="FFFFFF"/>
                </a:solidFill>
                <a:latin typeface="Verdana"/>
                <a:cs typeface="Verdana"/>
              </a:rPr>
              <a:t>l</a:t>
            </a:r>
            <a:r>
              <a:rPr sz="1800" spc="-35" dirty="0">
                <a:solidFill>
                  <a:srgbClr val="FFFFFF"/>
                </a:solidFill>
                <a:latin typeface="Verdana"/>
                <a:cs typeface="Verdana"/>
              </a:rPr>
              <a:t>e</a:t>
            </a:r>
            <a:r>
              <a:rPr sz="1800" spc="-30" dirty="0">
                <a:solidFill>
                  <a:srgbClr val="FFFFFF"/>
                </a:solidFill>
                <a:latin typeface="Verdana"/>
                <a:cs typeface="Verdana"/>
              </a:rPr>
              <a:t>a</a:t>
            </a:r>
            <a:r>
              <a:rPr sz="1800" spc="-15" dirty="0">
                <a:solidFill>
                  <a:srgbClr val="FFFFFF"/>
                </a:solidFill>
                <a:latin typeface="Verdana"/>
                <a:cs typeface="Verdana"/>
              </a:rPr>
              <a:t>n</a:t>
            </a:r>
            <a:r>
              <a:rPr sz="1800" spc="-25" dirty="0">
                <a:solidFill>
                  <a:srgbClr val="FFFFFF"/>
                </a:solidFill>
                <a:latin typeface="Verdana"/>
                <a:cs typeface="Verdana"/>
              </a:rPr>
              <a:t> </a:t>
            </a:r>
            <a:r>
              <a:rPr sz="1800" spc="-30" dirty="0">
                <a:solidFill>
                  <a:srgbClr val="FFFFFF"/>
                </a:solidFill>
                <a:latin typeface="Verdana"/>
                <a:cs typeface="Verdana"/>
              </a:rPr>
              <a:t>hous</a:t>
            </a:r>
            <a:r>
              <a:rPr sz="1800" spc="-15" dirty="0">
                <a:solidFill>
                  <a:srgbClr val="FFFFFF"/>
                </a:solidFill>
                <a:latin typeface="Verdana"/>
                <a:cs typeface="Verdana"/>
              </a:rPr>
              <a:t>e</a:t>
            </a:r>
            <a:endParaRPr sz="1800">
              <a:latin typeface="Verdana"/>
              <a:cs typeface="Verdana"/>
            </a:endParaRPr>
          </a:p>
        </p:txBody>
      </p:sp>
      <p:sp>
        <p:nvSpPr>
          <p:cNvPr id="27" name="object 27"/>
          <p:cNvSpPr/>
          <p:nvPr/>
        </p:nvSpPr>
        <p:spPr>
          <a:xfrm>
            <a:off x="2827020" y="2505455"/>
            <a:ext cx="1845563" cy="848868"/>
          </a:xfrm>
          <a:prstGeom prst="rect">
            <a:avLst/>
          </a:prstGeom>
          <a:blipFill>
            <a:blip r:embed="rId3" cstate="print"/>
            <a:stretch>
              <a:fillRect/>
            </a:stretch>
          </a:blipFill>
        </p:spPr>
        <p:txBody>
          <a:bodyPr wrap="square" lIns="0" tIns="0" rIns="0" bIns="0" rtlCol="0"/>
          <a:lstStyle/>
          <a:p>
            <a:endParaRPr/>
          </a:p>
        </p:txBody>
      </p:sp>
      <p:sp>
        <p:nvSpPr>
          <p:cNvPr id="28" name="object 28"/>
          <p:cNvSpPr/>
          <p:nvPr/>
        </p:nvSpPr>
        <p:spPr>
          <a:xfrm>
            <a:off x="2886455" y="2564892"/>
            <a:ext cx="1656714" cy="658495"/>
          </a:xfrm>
          <a:custGeom>
            <a:avLst/>
            <a:gdLst/>
            <a:ahLst/>
            <a:cxnLst/>
            <a:rect l="l" t="t" r="r" b="b"/>
            <a:pathLst>
              <a:path w="1656714" h="658494">
                <a:moveTo>
                  <a:pt x="0" y="658240"/>
                </a:moveTo>
                <a:lnTo>
                  <a:pt x="1656207" y="658240"/>
                </a:lnTo>
                <a:lnTo>
                  <a:pt x="1656207" y="0"/>
                </a:lnTo>
                <a:lnTo>
                  <a:pt x="0" y="0"/>
                </a:lnTo>
                <a:lnTo>
                  <a:pt x="0" y="658240"/>
                </a:lnTo>
                <a:close/>
              </a:path>
            </a:pathLst>
          </a:custGeom>
          <a:solidFill>
            <a:srgbClr val="00669C"/>
          </a:solidFill>
        </p:spPr>
        <p:txBody>
          <a:bodyPr wrap="square" lIns="0" tIns="0" rIns="0" bIns="0" rtlCol="0"/>
          <a:lstStyle/>
          <a:p>
            <a:endParaRPr/>
          </a:p>
        </p:txBody>
      </p:sp>
      <p:sp>
        <p:nvSpPr>
          <p:cNvPr id="29" name="object 29"/>
          <p:cNvSpPr/>
          <p:nvPr/>
        </p:nvSpPr>
        <p:spPr>
          <a:xfrm>
            <a:off x="2886455" y="2564892"/>
            <a:ext cx="1656714" cy="658495"/>
          </a:xfrm>
          <a:custGeom>
            <a:avLst/>
            <a:gdLst/>
            <a:ahLst/>
            <a:cxnLst/>
            <a:rect l="l" t="t" r="r" b="b"/>
            <a:pathLst>
              <a:path w="1656714" h="658494">
                <a:moveTo>
                  <a:pt x="0" y="658240"/>
                </a:moveTo>
                <a:lnTo>
                  <a:pt x="1656207" y="658240"/>
                </a:lnTo>
                <a:lnTo>
                  <a:pt x="1656207" y="0"/>
                </a:lnTo>
                <a:lnTo>
                  <a:pt x="0" y="0"/>
                </a:lnTo>
                <a:lnTo>
                  <a:pt x="0" y="658240"/>
                </a:lnTo>
                <a:close/>
              </a:path>
            </a:pathLst>
          </a:custGeom>
          <a:ln w="12192">
            <a:solidFill>
              <a:srgbClr val="151515"/>
            </a:solidFill>
          </a:ln>
        </p:spPr>
        <p:txBody>
          <a:bodyPr wrap="square" lIns="0" tIns="0" rIns="0" bIns="0" rtlCol="0"/>
          <a:lstStyle/>
          <a:p>
            <a:endParaRPr/>
          </a:p>
        </p:txBody>
      </p:sp>
      <p:sp>
        <p:nvSpPr>
          <p:cNvPr id="30" name="object 30"/>
          <p:cNvSpPr txBox="1"/>
          <p:nvPr/>
        </p:nvSpPr>
        <p:spPr>
          <a:xfrm>
            <a:off x="3289172" y="2664836"/>
            <a:ext cx="843280" cy="533400"/>
          </a:xfrm>
          <a:prstGeom prst="rect">
            <a:avLst/>
          </a:prstGeom>
        </p:spPr>
        <p:txBody>
          <a:bodyPr vert="horz" wrap="square" lIns="0" tIns="0" rIns="0" bIns="0" rtlCol="0">
            <a:spAutoFit/>
          </a:bodyPr>
          <a:lstStyle/>
          <a:p>
            <a:pPr marL="10160" algn="ctr">
              <a:lnSpc>
                <a:spcPct val="100000"/>
              </a:lnSpc>
            </a:pPr>
            <a:r>
              <a:rPr sz="1800" dirty="0">
                <a:solidFill>
                  <a:srgbClr val="FFFFFF"/>
                </a:solidFill>
                <a:latin typeface="Verdana"/>
                <a:cs typeface="Verdana"/>
              </a:rPr>
              <a:t>O</a:t>
            </a:r>
            <a:r>
              <a:rPr sz="1800" spc="-25" dirty="0">
                <a:solidFill>
                  <a:srgbClr val="FFFFFF"/>
                </a:solidFill>
                <a:latin typeface="Verdana"/>
                <a:cs typeface="Verdana"/>
              </a:rPr>
              <a:t>r</a:t>
            </a:r>
            <a:r>
              <a:rPr sz="1800" spc="-20" dirty="0">
                <a:solidFill>
                  <a:srgbClr val="FFFFFF"/>
                </a:solidFill>
                <a:latin typeface="Verdana"/>
                <a:cs typeface="Verdana"/>
              </a:rPr>
              <a:t>d</a:t>
            </a:r>
            <a:r>
              <a:rPr sz="1800" spc="-35" dirty="0">
                <a:solidFill>
                  <a:srgbClr val="FFFFFF"/>
                </a:solidFill>
                <a:latin typeface="Verdana"/>
                <a:cs typeface="Verdana"/>
              </a:rPr>
              <a:t>e</a:t>
            </a:r>
            <a:r>
              <a:rPr sz="1800" spc="-10" dirty="0">
                <a:solidFill>
                  <a:srgbClr val="FFFFFF"/>
                </a:solidFill>
                <a:latin typeface="Verdana"/>
                <a:cs typeface="Verdana"/>
              </a:rPr>
              <a:t>r</a:t>
            </a:r>
            <a:endParaRPr sz="1800">
              <a:latin typeface="Verdana"/>
              <a:cs typeface="Verdana"/>
            </a:endParaRPr>
          </a:p>
          <a:p>
            <a:pPr algn="ctr">
              <a:lnSpc>
                <a:spcPct val="100000"/>
              </a:lnSpc>
              <a:spcBef>
                <a:spcPts val="35"/>
              </a:spcBef>
            </a:pPr>
            <a:r>
              <a:rPr sz="1800" spc="-10" dirty="0">
                <a:solidFill>
                  <a:srgbClr val="FFFFFF"/>
                </a:solidFill>
                <a:latin typeface="Verdana"/>
                <a:cs typeface="Verdana"/>
              </a:rPr>
              <a:t>f</a:t>
            </a:r>
            <a:r>
              <a:rPr sz="1800" spc="-5" dirty="0">
                <a:solidFill>
                  <a:srgbClr val="FFFFFF"/>
                </a:solidFill>
                <a:latin typeface="Verdana"/>
                <a:cs typeface="Verdana"/>
              </a:rPr>
              <a:t>l</a:t>
            </a:r>
            <a:r>
              <a:rPr sz="1800" dirty="0">
                <a:solidFill>
                  <a:srgbClr val="FFFFFF"/>
                </a:solidFill>
                <a:latin typeface="Verdana"/>
                <a:cs typeface="Verdana"/>
              </a:rPr>
              <a:t>ow</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s</a:t>
            </a:r>
            <a:endParaRPr sz="1800">
              <a:latin typeface="Verdana"/>
              <a:cs typeface="Verdana"/>
            </a:endParaRPr>
          </a:p>
        </p:txBody>
      </p:sp>
      <p:sp>
        <p:nvSpPr>
          <p:cNvPr id="31" name="object 31"/>
          <p:cNvSpPr/>
          <p:nvPr/>
        </p:nvSpPr>
        <p:spPr>
          <a:xfrm>
            <a:off x="1112519" y="2505455"/>
            <a:ext cx="1845564" cy="848868"/>
          </a:xfrm>
          <a:prstGeom prst="rect">
            <a:avLst/>
          </a:prstGeom>
          <a:blipFill>
            <a:blip r:embed="rId3" cstate="print"/>
            <a:stretch>
              <a:fillRect/>
            </a:stretch>
          </a:blipFill>
        </p:spPr>
        <p:txBody>
          <a:bodyPr wrap="square" lIns="0" tIns="0" rIns="0" bIns="0" rtlCol="0"/>
          <a:lstStyle/>
          <a:p>
            <a:endParaRPr/>
          </a:p>
        </p:txBody>
      </p:sp>
      <p:sp>
        <p:nvSpPr>
          <p:cNvPr id="32" name="object 32"/>
          <p:cNvSpPr txBox="1"/>
          <p:nvPr/>
        </p:nvSpPr>
        <p:spPr>
          <a:xfrm>
            <a:off x="1171955" y="2564892"/>
            <a:ext cx="1656714" cy="658495"/>
          </a:xfrm>
          <a:prstGeom prst="rect">
            <a:avLst/>
          </a:prstGeom>
          <a:solidFill>
            <a:srgbClr val="00669C"/>
          </a:solidFill>
          <a:ln w="12192">
            <a:solidFill>
              <a:srgbClr val="151515"/>
            </a:solidFill>
          </a:ln>
        </p:spPr>
        <p:txBody>
          <a:bodyPr vert="horz" wrap="square" lIns="0" tIns="0" rIns="0" bIns="0" rtlCol="0">
            <a:spAutoFit/>
          </a:bodyPr>
          <a:lstStyle/>
          <a:p>
            <a:pPr marL="441325" marR="450215" indent="38100">
              <a:lnSpc>
                <a:spcPct val="101699"/>
              </a:lnSpc>
            </a:pPr>
            <a:r>
              <a:rPr sz="1800" spc="-25" dirty="0">
                <a:solidFill>
                  <a:srgbClr val="FFFFFF"/>
                </a:solidFill>
                <a:latin typeface="Verdana"/>
                <a:cs typeface="Verdana"/>
              </a:rPr>
              <a:t>I</a:t>
            </a:r>
            <a:r>
              <a:rPr sz="1800" spc="-65" dirty="0">
                <a:solidFill>
                  <a:srgbClr val="FFFFFF"/>
                </a:solidFill>
                <a:latin typeface="Verdana"/>
                <a:cs typeface="Verdana"/>
              </a:rPr>
              <a:t>n</a:t>
            </a:r>
            <a:r>
              <a:rPr sz="1800" spc="-25" dirty="0">
                <a:solidFill>
                  <a:srgbClr val="FFFFFF"/>
                </a:solidFill>
                <a:latin typeface="Verdana"/>
                <a:cs typeface="Verdana"/>
              </a:rPr>
              <a:t>v</a:t>
            </a:r>
            <a:r>
              <a:rPr sz="1800" spc="10" dirty="0">
                <a:solidFill>
                  <a:srgbClr val="FFFFFF"/>
                </a:solidFill>
                <a:latin typeface="Verdana"/>
                <a:cs typeface="Verdana"/>
              </a:rPr>
              <a:t>i</a:t>
            </a:r>
            <a:r>
              <a:rPr sz="1800" spc="-15" dirty="0">
                <a:solidFill>
                  <a:srgbClr val="FFFFFF"/>
                </a:solidFill>
                <a:latin typeface="Verdana"/>
                <a:cs typeface="Verdana"/>
              </a:rPr>
              <a:t>te</a:t>
            </a:r>
            <a:r>
              <a:rPr sz="1800" spc="-10" dirty="0">
                <a:solidFill>
                  <a:srgbClr val="FFFFFF"/>
                </a:solidFill>
                <a:latin typeface="Verdana"/>
                <a:cs typeface="Verdana"/>
              </a:rPr>
              <a:t> </a:t>
            </a:r>
            <a:r>
              <a:rPr sz="1800" spc="-20" dirty="0">
                <a:solidFill>
                  <a:srgbClr val="FFFFFF"/>
                </a:solidFill>
                <a:latin typeface="Verdana"/>
                <a:cs typeface="Verdana"/>
              </a:rPr>
              <a:t>g</a:t>
            </a:r>
            <a:r>
              <a:rPr sz="1800" spc="-30" dirty="0">
                <a:solidFill>
                  <a:srgbClr val="FFFFFF"/>
                </a:solidFill>
                <a:latin typeface="Verdana"/>
                <a:cs typeface="Verdana"/>
              </a:rPr>
              <a:t>u</a:t>
            </a:r>
            <a:r>
              <a:rPr sz="1800" spc="-35" dirty="0">
                <a:solidFill>
                  <a:srgbClr val="FFFFFF"/>
                </a:solidFill>
                <a:latin typeface="Verdana"/>
                <a:cs typeface="Verdana"/>
              </a:rPr>
              <a:t>e</a:t>
            </a:r>
            <a:r>
              <a:rPr sz="1800" spc="-5" dirty="0">
                <a:solidFill>
                  <a:srgbClr val="FFFFFF"/>
                </a:solidFill>
                <a:latin typeface="Verdana"/>
                <a:cs typeface="Verdana"/>
              </a:rPr>
              <a:t>sts</a:t>
            </a:r>
            <a:endParaRPr sz="1800">
              <a:latin typeface="Verdana"/>
              <a:cs typeface="Verdana"/>
            </a:endParaRPr>
          </a:p>
        </p:txBody>
      </p:sp>
      <p:sp>
        <p:nvSpPr>
          <p:cNvPr id="33" name="object 33"/>
          <p:cNvSpPr/>
          <p:nvPr/>
        </p:nvSpPr>
        <p:spPr>
          <a:xfrm>
            <a:off x="4541520" y="3525011"/>
            <a:ext cx="1866900" cy="595883"/>
          </a:xfrm>
          <a:prstGeom prst="rect">
            <a:avLst/>
          </a:prstGeom>
          <a:blipFill>
            <a:blip r:embed="rId4" cstate="print"/>
            <a:stretch>
              <a:fillRect/>
            </a:stretch>
          </a:blipFill>
        </p:spPr>
        <p:txBody>
          <a:bodyPr wrap="square" lIns="0" tIns="0" rIns="0" bIns="0" rtlCol="0"/>
          <a:lstStyle/>
          <a:p>
            <a:endParaRPr/>
          </a:p>
        </p:txBody>
      </p:sp>
      <p:sp>
        <p:nvSpPr>
          <p:cNvPr id="34" name="object 34"/>
          <p:cNvSpPr/>
          <p:nvPr/>
        </p:nvSpPr>
        <p:spPr>
          <a:xfrm>
            <a:off x="4600955"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solidFill>
            <a:srgbClr val="9A1A0E"/>
          </a:solidFill>
        </p:spPr>
        <p:txBody>
          <a:bodyPr wrap="square" lIns="0" tIns="0" rIns="0" bIns="0" rtlCol="0"/>
          <a:lstStyle/>
          <a:p>
            <a:endParaRPr/>
          </a:p>
        </p:txBody>
      </p:sp>
      <p:sp>
        <p:nvSpPr>
          <p:cNvPr id="35" name="object 35"/>
          <p:cNvSpPr/>
          <p:nvPr/>
        </p:nvSpPr>
        <p:spPr>
          <a:xfrm>
            <a:off x="4600955"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ln w="12192">
            <a:solidFill>
              <a:srgbClr val="151515"/>
            </a:solidFill>
          </a:ln>
        </p:spPr>
        <p:txBody>
          <a:bodyPr wrap="square" lIns="0" tIns="0" rIns="0" bIns="0" rtlCol="0"/>
          <a:lstStyle/>
          <a:p>
            <a:endParaRPr/>
          </a:p>
        </p:txBody>
      </p:sp>
      <p:sp>
        <p:nvSpPr>
          <p:cNvPr id="36" name="object 36"/>
          <p:cNvSpPr txBox="1"/>
          <p:nvPr/>
        </p:nvSpPr>
        <p:spPr>
          <a:xfrm>
            <a:off x="4699253" y="3697602"/>
            <a:ext cx="1477645"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f</a:t>
            </a:r>
            <a:r>
              <a:rPr sz="1800" spc="-15" dirty="0">
                <a:solidFill>
                  <a:srgbClr val="FFFFFF"/>
                </a:solidFill>
                <a:latin typeface="Verdana"/>
                <a:cs typeface="Verdana"/>
              </a:rPr>
              <a:t>oo</a:t>
            </a:r>
            <a:r>
              <a:rPr sz="1800" dirty="0">
                <a:solidFill>
                  <a:srgbClr val="FFFFFF"/>
                </a:solidFill>
                <a:latin typeface="Verdana"/>
                <a:cs typeface="Verdana"/>
              </a:rPr>
              <a:t>d</a:t>
            </a:r>
            <a:endParaRPr sz="1800">
              <a:latin typeface="Verdana"/>
              <a:cs typeface="Verdana"/>
            </a:endParaRPr>
          </a:p>
        </p:txBody>
      </p:sp>
      <p:sp>
        <p:nvSpPr>
          <p:cNvPr id="37" name="object 37"/>
          <p:cNvSpPr/>
          <p:nvPr/>
        </p:nvSpPr>
        <p:spPr>
          <a:xfrm>
            <a:off x="2814827" y="3525011"/>
            <a:ext cx="1866900" cy="595883"/>
          </a:xfrm>
          <a:prstGeom prst="rect">
            <a:avLst/>
          </a:prstGeom>
          <a:blipFill>
            <a:blip r:embed="rId4" cstate="print"/>
            <a:stretch>
              <a:fillRect/>
            </a:stretch>
          </a:blipFill>
        </p:spPr>
        <p:txBody>
          <a:bodyPr wrap="square" lIns="0" tIns="0" rIns="0" bIns="0" rtlCol="0"/>
          <a:lstStyle/>
          <a:p>
            <a:endParaRPr/>
          </a:p>
        </p:txBody>
      </p:sp>
      <p:sp>
        <p:nvSpPr>
          <p:cNvPr id="38" name="object 38"/>
          <p:cNvSpPr/>
          <p:nvPr/>
        </p:nvSpPr>
        <p:spPr>
          <a:xfrm>
            <a:off x="2874264"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solidFill>
            <a:srgbClr val="9A1A0E"/>
          </a:solidFill>
        </p:spPr>
        <p:txBody>
          <a:bodyPr wrap="square" lIns="0" tIns="0" rIns="0" bIns="0" rtlCol="0"/>
          <a:lstStyle/>
          <a:p>
            <a:endParaRPr/>
          </a:p>
        </p:txBody>
      </p:sp>
      <p:sp>
        <p:nvSpPr>
          <p:cNvPr id="39" name="object 39"/>
          <p:cNvSpPr/>
          <p:nvPr/>
        </p:nvSpPr>
        <p:spPr>
          <a:xfrm>
            <a:off x="2874264" y="3584447"/>
            <a:ext cx="1676400" cy="405765"/>
          </a:xfrm>
          <a:custGeom>
            <a:avLst/>
            <a:gdLst/>
            <a:ahLst/>
            <a:cxnLst/>
            <a:rect l="l" t="t" r="r" b="b"/>
            <a:pathLst>
              <a:path w="1676400" h="405764">
                <a:moveTo>
                  <a:pt x="0" y="405383"/>
                </a:moveTo>
                <a:lnTo>
                  <a:pt x="1676400" y="405383"/>
                </a:lnTo>
                <a:lnTo>
                  <a:pt x="1676400" y="0"/>
                </a:lnTo>
                <a:lnTo>
                  <a:pt x="0" y="0"/>
                </a:lnTo>
                <a:lnTo>
                  <a:pt x="0" y="405383"/>
                </a:lnTo>
                <a:close/>
              </a:path>
            </a:pathLst>
          </a:custGeom>
          <a:ln w="12192">
            <a:solidFill>
              <a:srgbClr val="151515"/>
            </a:solidFill>
          </a:ln>
        </p:spPr>
        <p:txBody>
          <a:bodyPr wrap="square" lIns="0" tIns="0" rIns="0" bIns="0" rtlCol="0"/>
          <a:lstStyle/>
          <a:p>
            <a:endParaRPr/>
          </a:p>
        </p:txBody>
      </p:sp>
      <p:sp>
        <p:nvSpPr>
          <p:cNvPr id="40" name="object 40"/>
          <p:cNvSpPr txBox="1"/>
          <p:nvPr/>
        </p:nvSpPr>
        <p:spPr>
          <a:xfrm>
            <a:off x="3182239" y="3609718"/>
            <a:ext cx="1032510" cy="254635"/>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Bu</a:t>
            </a:r>
            <a:r>
              <a:rPr sz="1800" dirty="0">
                <a:solidFill>
                  <a:srgbClr val="FFFFFF"/>
                </a:solidFill>
                <a:latin typeface="Verdana"/>
                <a:cs typeface="Verdana"/>
              </a:rPr>
              <a:t>y</a:t>
            </a:r>
            <a:r>
              <a:rPr sz="1800" spc="-35" dirty="0">
                <a:solidFill>
                  <a:srgbClr val="FFFFFF"/>
                </a:solidFill>
                <a:latin typeface="Verdana"/>
                <a:cs typeface="Verdana"/>
              </a:rPr>
              <a:t> </a:t>
            </a:r>
            <a:r>
              <a:rPr sz="1800" spc="-10" dirty="0">
                <a:solidFill>
                  <a:srgbClr val="FFFFFF"/>
                </a:solidFill>
                <a:latin typeface="Verdana"/>
                <a:cs typeface="Verdana"/>
              </a:rPr>
              <a:t>f</a:t>
            </a:r>
            <a:r>
              <a:rPr sz="1800" spc="-15" dirty="0">
                <a:solidFill>
                  <a:srgbClr val="FFFFFF"/>
                </a:solidFill>
                <a:latin typeface="Verdana"/>
                <a:cs typeface="Verdana"/>
              </a:rPr>
              <a:t>oo</a:t>
            </a:r>
            <a:r>
              <a:rPr sz="1800" dirty="0">
                <a:solidFill>
                  <a:srgbClr val="FFFFFF"/>
                </a:solidFill>
                <a:latin typeface="Verdana"/>
                <a:cs typeface="Verdana"/>
              </a:rPr>
              <a:t>d</a:t>
            </a:r>
            <a:endParaRPr sz="1800">
              <a:latin typeface="Verdana"/>
              <a:cs typeface="Verdana"/>
            </a:endParaRPr>
          </a:p>
        </p:txBody>
      </p:sp>
      <p:sp>
        <p:nvSpPr>
          <p:cNvPr id="41" name="object 41"/>
          <p:cNvSpPr/>
          <p:nvPr/>
        </p:nvSpPr>
        <p:spPr>
          <a:xfrm>
            <a:off x="4562855" y="5292852"/>
            <a:ext cx="2232659" cy="925068"/>
          </a:xfrm>
          <a:prstGeom prst="rect">
            <a:avLst/>
          </a:prstGeom>
          <a:blipFill>
            <a:blip r:embed="rId5" cstate="print"/>
            <a:stretch>
              <a:fillRect/>
            </a:stretch>
          </a:blipFill>
        </p:spPr>
        <p:txBody>
          <a:bodyPr wrap="square" lIns="0" tIns="0" rIns="0" bIns="0" rtlCol="0"/>
          <a:lstStyle/>
          <a:p>
            <a:endParaRPr/>
          </a:p>
        </p:txBody>
      </p:sp>
      <p:sp>
        <p:nvSpPr>
          <p:cNvPr id="42" name="object 42"/>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379EAD"/>
          </a:solidFill>
        </p:spPr>
        <p:txBody>
          <a:bodyPr wrap="square" lIns="0" tIns="0" rIns="0" bIns="0" rtlCol="0"/>
          <a:lstStyle/>
          <a:p>
            <a:endParaRPr/>
          </a:p>
        </p:txBody>
      </p:sp>
      <p:sp>
        <p:nvSpPr>
          <p:cNvPr id="43" name="object 43"/>
          <p:cNvSpPr/>
          <p:nvPr/>
        </p:nvSpPr>
        <p:spPr>
          <a:xfrm>
            <a:off x="4642103" y="5372100"/>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1">
            <a:solidFill>
              <a:srgbClr val="151515"/>
            </a:solidFill>
          </a:ln>
        </p:spPr>
        <p:txBody>
          <a:bodyPr wrap="square" lIns="0" tIns="0" rIns="0" bIns="0" rtlCol="0"/>
          <a:lstStyle/>
          <a:p>
            <a:endParaRPr/>
          </a:p>
        </p:txBody>
      </p:sp>
      <p:sp>
        <p:nvSpPr>
          <p:cNvPr id="44" name="object 44"/>
          <p:cNvSpPr txBox="1"/>
          <p:nvPr/>
        </p:nvSpPr>
        <p:spPr>
          <a:xfrm>
            <a:off x="4788153" y="5472349"/>
            <a:ext cx="1653539" cy="533400"/>
          </a:xfrm>
          <a:prstGeom prst="rect">
            <a:avLst/>
          </a:prstGeom>
        </p:spPr>
        <p:txBody>
          <a:bodyPr vert="horz" wrap="square" lIns="0" tIns="0" rIns="0" bIns="0" rtlCol="0">
            <a:spAutoFit/>
          </a:bodyPr>
          <a:lstStyle/>
          <a:p>
            <a:pPr marL="12700" marR="5080" indent="368300">
              <a:lnSpc>
                <a:spcPct val="101699"/>
              </a:lnSpc>
            </a:pPr>
            <a:r>
              <a:rPr sz="1800" spc="-25" dirty="0">
                <a:solidFill>
                  <a:srgbClr val="FFFFFF"/>
                </a:solidFill>
                <a:latin typeface="Verdana"/>
                <a:cs typeface="Verdana"/>
              </a:rPr>
              <a:t>Jo</a:t>
            </a:r>
            <a:r>
              <a:rPr sz="1800" spc="-5" dirty="0">
                <a:solidFill>
                  <a:srgbClr val="FFFFFF"/>
                </a:solidFill>
                <a:latin typeface="Verdana"/>
                <a:cs typeface="Verdana"/>
              </a:rPr>
              <a:t>i</a:t>
            </a:r>
            <a:r>
              <a:rPr sz="1800" spc="-15"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10" dirty="0">
                <a:solidFill>
                  <a:srgbClr val="FFFFFF"/>
                </a:solidFill>
                <a:latin typeface="Verdana"/>
                <a:cs typeface="Verdana"/>
              </a:rPr>
              <a:t> </a:t>
            </a:r>
            <a:r>
              <a:rPr sz="1800" spc="-20"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25" dirty="0">
                <a:solidFill>
                  <a:srgbClr val="FFFFFF"/>
                </a:solidFill>
                <a:latin typeface="Verdana"/>
                <a:cs typeface="Verdana"/>
              </a:rPr>
              <a:t>r</a:t>
            </a:r>
            <a:r>
              <a:rPr sz="1800" spc="-35" dirty="0">
                <a:solidFill>
                  <a:srgbClr val="FFFFFF"/>
                </a:solidFill>
                <a:latin typeface="Verdana"/>
                <a:cs typeface="Verdana"/>
              </a:rPr>
              <a:t>e</a:t>
            </a:r>
            <a:r>
              <a:rPr sz="1800" dirty="0">
                <a:solidFill>
                  <a:srgbClr val="FFFFFF"/>
                </a:solidFill>
                <a:latin typeface="Verdana"/>
                <a:cs typeface="Verdana"/>
              </a:rPr>
              <a:t>d</a:t>
            </a:r>
            <a:r>
              <a:rPr sz="1800" spc="45"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des</a:t>
            </a:r>
            <a:endParaRPr sz="1800">
              <a:latin typeface="Verdana"/>
              <a:cs typeface="Verdana"/>
            </a:endParaRPr>
          </a:p>
        </p:txBody>
      </p:sp>
      <p:sp>
        <p:nvSpPr>
          <p:cNvPr id="45" name="object 45"/>
          <p:cNvSpPr/>
          <p:nvPr/>
        </p:nvSpPr>
        <p:spPr>
          <a:xfrm>
            <a:off x="2479548" y="5291328"/>
            <a:ext cx="2235707" cy="928116"/>
          </a:xfrm>
          <a:prstGeom prst="rect">
            <a:avLst/>
          </a:prstGeom>
          <a:blipFill>
            <a:blip r:embed="rId6" cstate="print"/>
            <a:stretch>
              <a:fillRect/>
            </a:stretch>
          </a:blipFill>
        </p:spPr>
        <p:txBody>
          <a:bodyPr wrap="square" lIns="0" tIns="0" rIns="0" bIns="0" rtlCol="0"/>
          <a:lstStyle/>
          <a:p>
            <a:endParaRPr/>
          </a:p>
        </p:txBody>
      </p:sp>
      <p:sp>
        <p:nvSpPr>
          <p:cNvPr id="46" name="object 46"/>
          <p:cNvSpPr txBox="1"/>
          <p:nvPr/>
        </p:nvSpPr>
        <p:spPr>
          <a:xfrm>
            <a:off x="2558795" y="5370576"/>
            <a:ext cx="1969135" cy="661670"/>
          </a:xfrm>
          <a:prstGeom prst="rect">
            <a:avLst/>
          </a:prstGeom>
          <a:solidFill>
            <a:srgbClr val="379EAD"/>
          </a:solidFill>
          <a:ln w="12192">
            <a:solidFill>
              <a:srgbClr val="151515"/>
            </a:solidFill>
          </a:ln>
        </p:spPr>
        <p:txBody>
          <a:bodyPr vert="horz" wrap="square" lIns="0" tIns="0" rIns="0" bIns="0" rtlCol="0">
            <a:spAutoFit/>
          </a:bodyPr>
          <a:lstStyle/>
          <a:p>
            <a:pPr marR="19050" algn="ctr">
              <a:lnSpc>
                <a:spcPct val="100000"/>
              </a:lnSpc>
            </a:pPr>
            <a:r>
              <a:rPr sz="1800" spc="-25" dirty="0">
                <a:solidFill>
                  <a:srgbClr val="FFFFFF"/>
                </a:solidFill>
                <a:latin typeface="Verdana"/>
                <a:cs typeface="Verdana"/>
              </a:rPr>
              <a:t>B</a:t>
            </a:r>
            <a:r>
              <a:rPr sz="1800" spc="-30" dirty="0">
                <a:solidFill>
                  <a:srgbClr val="FFFFFF"/>
                </a:solidFill>
                <a:latin typeface="Verdana"/>
                <a:cs typeface="Verdana"/>
              </a:rPr>
              <a:t>u</a:t>
            </a:r>
            <a:r>
              <a:rPr sz="1800" spc="-15" dirty="0">
                <a:solidFill>
                  <a:srgbClr val="FFFFFF"/>
                </a:solidFill>
                <a:latin typeface="Verdana"/>
                <a:cs typeface="Verdana"/>
              </a:rPr>
              <a:t>tt</a:t>
            </a:r>
            <a:r>
              <a:rPr sz="1800" spc="-35" dirty="0">
                <a:solidFill>
                  <a:srgbClr val="FFFFFF"/>
                </a:solidFill>
                <a:latin typeface="Verdana"/>
                <a:cs typeface="Verdana"/>
              </a:rPr>
              <a:t>e</a:t>
            </a:r>
            <a:r>
              <a:rPr sz="1800" spc="-10" dirty="0">
                <a:solidFill>
                  <a:srgbClr val="FFFFFF"/>
                </a:solidFill>
                <a:latin typeface="Verdana"/>
                <a:cs typeface="Verdana"/>
              </a:rPr>
              <a:t>r</a:t>
            </a:r>
            <a:r>
              <a:rPr sz="1800" spc="-5" dirty="0">
                <a:solidFill>
                  <a:srgbClr val="FFFFFF"/>
                </a:solidFill>
                <a:latin typeface="Verdana"/>
                <a:cs typeface="Verdana"/>
              </a:rPr>
              <a:t> </a:t>
            </a:r>
            <a:r>
              <a:rPr sz="1800" spc="-30" dirty="0">
                <a:solidFill>
                  <a:srgbClr val="FFFFFF"/>
                </a:solidFill>
                <a:latin typeface="Verdana"/>
                <a:cs typeface="Verdana"/>
              </a:rPr>
              <a:t>o</a:t>
            </a:r>
            <a:r>
              <a:rPr sz="1800" spc="-25" dirty="0">
                <a:solidFill>
                  <a:srgbClr val="FFFFFF"/>
                </a:solidFill>
                <a:latin typeface="Verdana"/>
                <a:cs typeface="Verdana"/>
              </a:rPr>
              <a:t>n</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s</a:t>
            </a:r>
            <a:r>
              <a:rPr sz="1800" spc="10" dirty="0">
                <a:solidFill>
                  <a:srgbClr val="FFFFFF"/>
                </a:solidFill>
                <a:latin typeface="Verdana"/>
                <a:cs typeface="Verdana"/>
              </a:rPr>
              <a:t>i</a:t>
            </a:r>
            <a:r>
              <a:rPr sz="1800" spc="-35" dirty="0">
                <a:solidFill>
                  <a:srgbClr val="FFFFFF"/>
                </a:solidFill>
                <a:latin typeface="Verdana"/>
                <a:cs typeface="Verdana"/>
              </a:rPr>
              <a:t>de</a:t>
            </a:r>
            <a:endParaRPr sz="1800">
              <a:latin typeface="Verdana"/>
              <a:cs typeface="Verdana"/>
            </a:endParaRPr>
          </a:p>
          <a:p>
            <a:pPr marR="20320" algn="ctr">
              <a:lnSpc>
                <a:spcPct val="100000"/>
              </a:lnSpc>
              <a:spcBef>
                <a:spcPts val="35"/>
              </a:spcBef>
            </a:pPr>
            <a:r>
              <a:rPr sz="1800" spc="-15" dirty="0">
                <a:solidFill>
                  <a:srgbClr val="FFFFFF"/>
                </a:solidFill>
                <a:latin typeface="Verdana"/>
                <a:cs typeface="Verdana"/>
              </a:rPr>
              <a:t>o</a:t>
            </a:r>
            <a:r>
              <a:rPr sz="1800" dirty="0">
                <a:solidFill>
                  <a:srgbClr val="FFFFFF"/>
                </a:solidFill>
                <a:latin typeface="Verdana"/>
                <a:cs typeface="Verdana"/>
              </a:rPr>
              <a:t>f</a:t>
            </a:r>
            <a:r>
              <a:rPr sz="1800" spc="-10" dirty="0">
                <a:solidFill>
                  <a:srgbClr val="FFFFFF"/>
                </a:solidFill>
                <a:latin typeface="Verdana"/>
                <a:cs typeface="Verdana"/>
              </a:rPr>
              <a:t> </a:t>
            </a:r>
            <a:r>
              <a:rPr sz="1800" spc="-20" dirty="0">
                <a:solidFill>
                  <a:srgbClr val="FFFFFF"/>
                </a:solidFill>
                <a:latin typeface="Verdana"/>
                <a:cs typeface="Verdana"/>
              </a:rPr>
              <a:t>e</a:t>
            </a:r>
            <a:r>
              <a:rPr sz="1800" spc="-15" dirty="0">
                <a:solidFill>
                  <a:srgbClr val="FFFFFF"/>
                </a:solidFill>
                <a:latin typeface="Verdana"/>
                <a:cs typeface="Verdana"/>
              </a:rPr>
              <a:t>ac</a:t>
            </a:r>
            <a:r>
              <a:rPr sz="1800" dirty="0">
                <a:solidFill>
                  <a:srgbClr val="FFFFFF"/>
                </a:solidFill>
                <a:latin typeface="Verdana"/>
                <a:cs typeface="Verdana"/>
              </a:rPr>
              <a:t>h</a:t>
            </a:r>
            <a:r>
              <a:rPr sz="1800" spc="-25" dirty="0">
                <a:solidFill>
                  <a:srgbClr val="FFFFFF"/>
                </a:solidFill>
                <a:latin typeface="Verdana"/>
                <a:cs typeface="Verdana"/>
              </a:rPr>
              <a:t> </a:t>
            </a:r>
            <a:r>
              <a:rPr sz="1800" dirty="0">
                <a:solidFill>
                  <a:srgbClr val="FFFFFF"/>
                </a:solidFill>
                <a:latin typeface="Verdana"/>
                <a:cs typeface="Verdana"/>
              </a:rPr>
              <a:t>sl</a:t>
            </a:r>
            <a:r>
              <a:rPr sz="1800" spc="10" dirty="0">
                <a:solidFill>
                  <a:srgbClr val="FFFFFF"/>
                </a:solidFill>
                <a:latin typeface="Verdana"/>
                <a:cs typeface="Verdana"/>
              </a:rPr>
              <a:t>i</a:t>
            </a:r>
            <a:r>
              <a:rPr sz="1800" spc="-15" dirty="0">
                <a:solidFill>
                  <a:srgbClr val="FFFFFF"/>
                </a:solidFill>
                <a:latin typeface="Verdana"/>
                <a:cs typeface="Verdana"/>
              </a:rPr>
              <a:t>ce</a:t>
            </a:r>
            <a:endParaRPr sz="1800">
              <a:latin typeface="Verdana"/>
              <a:cs typeface="Verdana"/>
            </a:endParaRPr>
          </a:p>
        </p:txBody>
      </p:sp>
      <p:sp>
        <p:nvSpPr>
          <p:cNvPr id="47" name="object 47"/>
          <p:cNvSpPr/>
          <p:nvPr/>
        </p:nvSpPr>
        <p:spPr>
          <a:xfrm>
            <a:off x="5836920" y="4425696"/>
            <a:ext cx="2220468" cy="592836"/>
          </a:xfrm>
          <a:prstGeom prst="rect">
            <a:avLst/>
          </a:prstGeom>
          <a:blipFill>
            <a:blip r:embed="rId7" cstate="print"/>
            <a:stretch>
              <a:fillRect/>
            </a:stretch>
          </a:blipFill>
        </p:spPr>
        <p:txBody>
          <a:bodyPr wrap="square" lIns="0" tIns="0" rIns="0" bIns="0" rtlCol="0"/>
          <a:lstStyle/>
          <a:p>
            <a:endParaRPr/>
          </a:p>
        </p:txBody>
      </p:sp>
      <p:sp>
        <p:nvSpPr>
          <p:cNvPr id="48" name="object 48"/>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solidFill>
            <a:srgbClr val="CD8500"/>
          </a:solidFill>
        </p:spPr>
        <p:txBody>
          <a:bodyPr wrap="square" lIns="0" tIns="0" rIns="0" bIns="0" rtlCol="0"/>
          <a:lstStyle/>
          <a:p>
            <a:endParaRPr/>
          </a:p>
        </p:txBody>
      </p:sp>
      <p:sp>
        <p:nvSpPr>
          <p:cNvPr id="49" name="object 49"/>
          <p:cNvSpPr/>
          <p:nvPr/>
        </p:nvSpPr>
        <p:spPr>
          <a:xfrm>
            <a:off x="5896355" y="4485132"/>
            <a:ext cx="2030095" cy="403860"/>
          </a:xfrm>
          <a:custGeom>
            <a:avLst/>
            <a:gdLst/>
            <a:ahLst/>
            <a:cxnLst/>
            <a:rect l="l" t="t" r="r" b="b"/>
            <a:pathLst>
              <a:path w="2030095" h="403860">
                <a:moveTo>
                  <a:pt x="0" y="403606"/>
                </a:moveTo>
                <a:lnTo>
                  <a:pt x="2029841" y="403606"/>
                </a:lnTo>
                <a:lnTo>
                  <a:pt x="2029841" y="0"/>
                </a:lnTo>
                <a:lnTo>
                  <a:pt x="0" y="0"/>
                </a:lnTo>
                <a:lnTo>
                  <a:pt x="0" y="403606"/>
                </a:lnTo>
                <a:close/>
              </a:path>
            </a:pathLst>
          </a:custGeom>
          <a:ln w="12192">
            <a:solidFill>
              <a:srgbClr val="151515"/>
            </a:solidFill>
          </a:ln>
        </p:spPr>
        <p:txBody>
          <a:bodyPr wrap="square" lIns="0" tIns="0" rIns="0" bIns="0" rtlCol="0"/>
          <a:lstStyle/>
          <a:p>
            <a:endParaRPr/>
          </a:p>
        </p:txBody>
      </p:sp>
      <p:sp>
        <p:nvSpPr>
          <p:cNvPr id="50" name="object 50"/>
          <p:cNvSpPr txBox="1"/>
          <p:nvPr/>
        </p:nvSpPr>
        <p:spPr>
          <a:xfrm>
            <a:off x="5994908" y="4599429"/>
            <a:ext cx="181102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5" dirty="0">
                <a:solidFill>
                  <a:srgbClr val="FFFFFF"/>
                </a:solidFill>
                <a:latin typeface="Verdana"/>
                <a:cs typeface="Verdana"/>
              </a:rPr>
              <a:t> </a:t>
            </a:r>
            <a:r>
              <a:rPr sz="1800" spc="-20" dirty="0">
                <a:solidFill>
                  <a:srgbClr val="FFFFFF"/>
                </a:solidFill>
                <a:latin typeface="Verdana"/>
                <a:cs typeface="Verdana"/>
              </a:rPr>
              <a:t>de</a:t>
            </a:r>
            <a:r>
              <a:rPr sz="1800" spc="-15" dirty="0">
                <a:solidFill>
                  <a:srgbClr val="FFFFFF"/>
                </a:solidFill>
                <a:latin typeface="Verdana"/>
                <a:cs typeface="Verdana"/>
              </a:rPr>
              <a:t>ss</a:t>
            </a:r>
            <a:r>
              <a:rPr sz="1800" spc="-20" dirty="0">
                <a:solidFill>
                  <a:srgbClr val="FFFFFF"/>
                </a:solidFill>
                <a:latin typeface="Verdana"/>
                <a:cs typeface="Verdana"/>
              </a:rPr>
              <a:t>e</a:t>
            </a:r>
            <a:r>
              <a:rPr sz="1800" spc="-15" dirty="0">
                <a:solidFill>
                  <a:srgbClr val="FFFFFF"/>
                </a:solidFill>
                <a:latin typeface="Verdana"/>
                <a:cs typeface="Verdana"/>
              </a:rPr>
              <a:t>r</a:t>
            </a:r>
            <a:r>
              <a:rPr sz="1800" dirty="0">
                <a:solidFill>
                  <a:srgbClr val="FFFFFF"/>
                </a:solidFill>
                <a:latin typeface="Verdana"/>
                <a:cs typeface="Verdana"/>
              </a:rPr>
              <a:t>t</a:t>
            </a:r>
            <a:endParaRPr sz="1800">
              <a:latin typeface="Verdana"/>
              <a:cs typeface="Verdana"/>
            </a:endParaRPr>
          </a:p>
        </p:txBody>
      </p:sp>
      <p:sp>
        <p:nvSpPr>
          <p:cNvPr id="51" name="object 51"/>
          <p:cNvSpPr/>
          <p:nvPr/>
        </p:nvSpPr>
        <p:spPr>
          <a:xfrm>
            <a:off x="3208020" y="4424171"/>
            <a:ext cx="2769108" cy="592836"/>
          </a:xfrm>
          <a:prstGeom prst="rect">
            <a:avLst/>
          </a:prstGeom>
          <a:blipFill>
            <a:blip r:embed="rId8" cstate="print"/>
            <a:stretch>
              <a:fillRect/>
            </a:stretch>
          </a:blipFill>
        </p:spPr>
        <p:txBody>
          <a:bodyPr wrap="square" lIns="0" tIns="0" rIns="0" bIns="0" rtlCol="0"/>
          <a:lstStyle/>
          <a:p>
            <a:endParaRPr/>
          </a:p>
        </p:txBody>
      </p:sp>
      <p:sp>
        <p:nvSpPr>
          <p:cNvPr id="52" name="object 52"/>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solidFill>
            <a:srgbClr val="CD8500"/>
          </a:solidFill>
        </p:spPr>
        <p:txBody>
          <a:bodyPr wrap="square" lIns="0" tIns="0" rIns="0" bIns="0" rtlCol="0"/>
          <a:lstStyle/>
          <a:p>
            <a:endParaRPr/>
          </a:p>
        </p:txBody>
      </p:sp>
      <p:sp>
        <p:nvSpPr>
          <p:cNvPr id="53" name="object 53"/>
          <p:cNvSpPr/>
          <p:nvPr/>
        </p:nvSpPr>
        <p:spPr>
          <a:xfrm>
            <a:off x="3267455" y="4483608"/>
            <a:ext cx="2578735" cy="402590"/>
          </a:xfrm>
          <a:custGeom>
            <a:avLst/>
            <a:gdLst/>
            <a:ahLst/>
            <a:cxnLst/>
            <a:rect l="l" t="t" r="r" b="b"/>
            <a:pathLst>
              <a:path w="2578735" h="402589">
                <a:moveTo>
                  <a:pt x="0" y="402082"/>
                </a:moveTo>
                <a:lnTo>
                  <a:pt x="2578480" y="402082"/>
                </a:lnTo>
                <a:lnTo>
                  <a:pt x="2578480" y="0"/>
                </a:lnTo>
                <a:lnTo>
                  <a:pt x="0" y="0"/>
                </a:lnTo>
                <a:lnTo>
                  <a:pt x="0" y="402082"/>
                </a:lnTo>
                <a:close/>
              </a:path>
            </a:pathLst>
          </a:custGeom>
          <a:ln w="12192">
            <a:solidFill>
              <a:srgbClr val="151515"/>
            </a:solidFill>
          </a:ln>
        </p:spPr>
        <p:txBody>
          <a:bodyPr wrap="square" lIns="0" tIns="0" rIns="0" bIns="0" rtlCol="0"/>
          <a:lstStyle/>
          <a:p>
            <a:endParaRPr/>
          </a:p>
        </p:txBody>
      </p:sp>
      <p:sp>
        <p:nvSpPr>
          <p:cNvPr id="54" name="object 54"/>
          <p:cNvSpPr txBox="1"/>
          <p:nvPr/>
        </p:nvSpPr>
        <p:spPr>
          <a:xfrm>
            <a:off x="3365372" y="4599429"/>
            <a:ext cx="2371090" cy="254635"/>
          </a:xfrm>
          <a:prstGeom prst="rect">
            <a:avLst/>
          </a:prstGeom>
        </p:spPr>
        <p:txBody>
          <a:bodyPr vert="horz" wrap="square" lIns="0" tIns="0" rIns="0" bIns="0" rtlCol="0">
            <a:spAutoFit/>
          </a:bodyPr>
          <a:lstStyle/>
          <a:p>
            <a:pPr marL="12700">
              <a:lnSpc>
                <a:spcPct val="100000"/>
              </a:lnSpc>
            </a:pPr>
            <a:r>
              <a:rPr sz="1800" spc="-20" dirty="0">
                <a:solidFill>
                  <a:srgbClr val="FFFFFF"/>
                </a:solidFill>
                <a:latin typeface="Verdana"/>
                <a:cs typeface="Verdana"/>
              </a:rPr>
              <a:t>P</a:t>
            </a:r>
            <a:r>
              <a:rPr sz="1800" spc="-15" dirty="0">
                <a:solidFill>
                  <a:srgbClr val="FFFFFF"/>
                </a:solidFill>
                <a:latin typeface="Verdana"/>
                <a:cs typeface="Verdana"/>
              </a:rPr>
              <a:t>r</a:t>
            </a:r>
            <a:r>
              <a:rPr sz="1800" spc="-20" dirty="0">
                <a:solidFill>
                  <a:srgbClr val="FFFFFF"/>
                </a:solidFill>
                <a:latin typeface="Verdana"/>
                <a:cs typeface="Verdana"/>
              </a:rPr>
              <a:t>ep</a:t>
            </a:r>
            <a:r>
              <a:rPr sz="1800" spc="-15" dirty="0">
                <a:solidFill>
                  <a:srgbClr val="FFFFFF"/>
                </a:solidFill>
                <a:latin typeface="Verdana"/>
                <a:cs typeface="Verdana"/>
              </a:rPr>
              <a:t>ar</a:t>
            </a:r>
            <a:r>
              <a:rPr sz="1800"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ma</a:t>
            </a:r>
            <a:r>
              <a:rPr sz="1800" spc="5" dirty="0">
                <a:solidFill>
                  <a:srgbClr val="FFFFFF"/>
                </a:solidFill>
                <a:latin typeface="Verdana"/>
                <a:cs typeface="Verdana"/>
              </a:rPr>
              <a:t>i</a:t>
            </a:r>
            <a:r>
              <a:rPr sz="1800" dirty="0">
                <a:solidFill>
                  <a:srgbClr val="FFFFFF"/>
                </a:solidFill>
                <a:latin typeface="Verdana"/>
                <a:cs typeface="Verdana"/>
              </a:rPr>
              <a:t>n</a:t>
            </a:r>
            <a:r>
              <a:rPr sz="1800" spc="-35" dirty="0">
                <a:solidFill>
                  <a:srgbClr val="FFFFFF"/>
                </a:solidFill>
                <a:latin typeface="Verdana"/>
                <a:cs typeface="Verdana"/>
              </a:rPr>
              <a:t> </a:t>
            </a:r>
            <a:r>
              <a:rPr sz="1800" spc="-15" dirty="0">
                <a:solidFill>
                  <a:srgbClr val="FFFFFF"/>
                </a:solidFill>
                <a:latin typeface="Verdana"/>
                <a:cs typeface="Verdana"/>
              </a:rPr>
              <a:t>cours</a:t>
            </a:r>
            <a:r>
              <a:rPr sz="1800" dirty="0">
                <a:solidFill>
                  <a:srgbClr val="FFFFFF"/>
                </a:solidFill>
                <a:latin typeface="Verdana"/>
                <a:cs typeface="Verdana"/>
              </a:rPr>
              <a:t>e</a:t>
            </a:r>
            <a:endParaRPr sz="1800">
              <a:latin typeface="Verdana"/>
              <a:cs typeface="Verdana"/>
            </a:endParaRPr>
          </a:p>
        </p:txBody>
      </p:sp>
      <p:sp>
        <p:nvSpPr>
          <p:cNvPr id="55" name="object 55"/>
          <p:cNvSpPr/>
          <p:nvPr/>
        </p:nvSpPr>
        <p:spPr>
          <a:xfrm>
            <a:off x="1126236" y="4424171"/>
            <a:ext cx="2220467" cy="592836"/>
          </a:xfrm>
          <a:prstGeom prst="rect">
            <a:avLst/>
          </a:prstGeom>
          <a:blipFill>
            <a:blip r:embed="rId7" cstate="print"/>
            <a:stretch>
              <a:fillRect/>
            </a:stretch>
          </a:blipFill>
        </p:spPr>
        <p:txBody>
          <a:bodyPr wrap="square" lIns="0" tIns="0" rIns="0" bIns="0" rtlCol="0"/>
          <a:lstStyle/>
          <a:p>
            <a:endParaRPr/>
          </a:p>
        </p:txBody>
      </p:sp>
      <p:sp>
        <p:nvSpPr>
          <p:cNvPr id="56" name="object 56"/>
          <p:cNvSpPr txBox="1"/>
          <p:nvPr/>
        </p:nvSpPr>
        <p:spPr>
          <a:xfrm>
            <a:off x="1185672" y="4483608"/>
            <a:ext cx="2030095" cy="402590"/>
          </a:xfrm>
          <a:prstGeom prst="rect">
            <a:avLst/>
          </a:prstGeom>
          <a:solidFill>
            <a:srgbClr val="CD8500"/>
          </a:solidFill>
          <a:ln w="12192">
            <a:solidFill>
              <a:srgbClr val="151515"/>
            </a:solidFill>
          </a:ln>
        </p:spPr>
        <p:txBody>
          <a:bodyPr vert="horz" wrap="square" lIns="0" tIns="0" rIns="0" bIns="0" rtlCol="0">
            <a:spAutoFit/>
          </a:bodyPr>
          <a:lstStyle/>
          <a:p>
            <a:pPr marL="223520">
              <a:lnSpc>
                <a:spcPct val="100000"/>
              </a:lnSpc>
            </a:pP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0" dirty="0">
                <a:solidFill>
                  <a:srgbClr val="FFFFFF"/>
                </a:solidFill>
                <a:latin typeface="Verdana"/>
                <a:cs typeface="Verdana"/>
              </a:rPr>
              <a:t>p</a:t>
            </a:r>
            <a:r>
              <a:rPr sz="1800" spc="-25" dirty="0">
                <a:solidFill>
                  <a:srgbClr val="FFFFFF"/>
                </a:solidFill>
                <a:latin typeface="Verdana"/>
                <a:cs typeface="Verdana"/>
              </a:rPr>
              <a:t>ar</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sa</a:t>
            </a:r>
            <a:r>
              <a:rPr sz="1800" spc="10" dirty="0">
                <a:solidFill>
                  <a:srgbClr val="FFFFFF"/>
                </a:solidFill>
                <a:latin typeface="Verdana"/>
                <a:cs typeface="Verdana"/>
              </a:rPr>
              <a:t>l</a:t>
            </a:r>
            <a:r>
              <a:rPr sz="1800" spc="-30" dirty="0">
                <a:solidFill>
                  <a:srgbClr val="FFFFFF"/>
                </a:solidFill>
                <a:latin typeface="Verdana"/>
                <a:cs typeface="Verdana"/>
              </a:rPr>
              <a:t>a</a:t>
            </a:r>
            <a:r>
              <a:rPr sz="1800" dirty="0">
                <a:solidFill>
                  <a:srgbClr val="FFFFFF"/>
                </a:solidFill>
                <a:latin typeface="Verdana"/>
                <a:cs typeface="Verdana"/>
              </a:rPr>
              <a:t>d</a:t>
            </a:r>
            <a:endParaRPr sz="1800">
              <a:latin typeface="Verdana"/>
              <a:cs typeface="Verdana"/>
            </a:endParaRPr>
          </a:p>
        </p:txBody>
      </p:sp>
      <p:sp>
        <p:nvSpPr>
          <p:cNvPr id="57" name="object 57"/>
          <p:cNvSpPr/>
          <p:nvPr/>
        </p:nvSpPr>
        <p:spPr>
          <a:xfrm>
            <a:off x="3662171" y="1528572"/>
            <a:ext cx="1845564" cy="876300"/>
          </a:xfrm>
          <a:prstGeom prst="rect">
            <a:avLst/>
          </a:prstGeom>
          <a:blipFill>
            <a:blip r:embed="rId9" cstate="print"/>
            <a:stretch>
              <a:fillRect/>
            </a:stretch>
          </a:blipFill>
        </p:spPr>
        <p:txBody>
          <a:bodyPr wrap="square" lIns="0" tIns="0" rIns="0" bIns="0" rtlCol="0"/>
          <a:lstStyle/>
          <a:p>
            <a:endParaRPr/>
          </a:p>
        </p:txBody>
      </p:sp>
      <p:sp>
        <p:nvSpPr>
          <p:cNvPr id="58" name="object 58"/>
          <p:cNvSpPr txBox="1"/>
          <p:nvPr/>
        </p:nvSpPr>
        <p:spPr>
          <a:xfrm>
            <a:off x="3721608" y="1588008"/>
            <a:ext cx="1655445" cy="685800"/>
          </a:xfrm>
          <a:prstGeom prst="rect">
            <a:avLst/>
          </a:prstGeom>
          <a:solidFill>
            <a:srgbClr val="037800"/>
          </a:solidFill>
          <a:ln w="12192">
            <a:solidFill>
              <a:srgbClr val="151515"/>
            </a:solidFill>
          </a:ln>
        </p:spPr>
        <p:txBody>
          <a:bodyPr vert="horz" wrap="square" lIns="0" tIns="0" rIns="0" bIns="0" rtlCol="0">
            <a:spAutoFit/>
          </a:bodyPr>
          <a:lstStyle/>
          <a:p>
            <a:pPr marL="114300" marR="123825" indent="342900">
              <a:lnSpc>
                <a:spcPct val="101699"/>
              </a:lnSpc>
            </a:pPr>
            <a:r>
              <a:rPr sz="1800" spc="-5" dirty="0">
                <a:solidFill>
                  <a:srgbClr val="FFFFFF"/>
                </a:solidFill>
                <a:latin typeface="Verdana"/>
                <a:cs typeface="Verdana"/>
              </a:rPr>
              <a:t>G</a:t>
            </a:r>
            <a:r>
              <a:rPr sz="1800" spc="10" dirty="0">
                <a:solidFill>
                  <a:srgbClr val="FFFFFF"/>
                </a:solidFill>
                <a:latin typeface="Verdana"/>
                <a:cs typeface="Verdana"/>
              </a:rPr>
              <a:t>i</a:t>
            </a:r>
            <a:r>
              <a:rPr sz="1800" spc="-50" dirty="0">
                <a:solidFill>
                  <a:srgbClr val="FFFFFF"/>
                </a:solidFill>
                <a:latin typeface="Verdana"/>
                <a:cs typeface="Verdana"/>
              </a:rPr>
              <a:t>v</a:t>
            </a:r>
            <a:r>
              <a:rPr sz="1800" spc="-15" dirty="0">
                <a:solidFill>
                  <a:srgbClr val="FFFFFF"/>
                </a:solidFill>
                <a:latin typeface="Verdana"/>
                <a:cs typeface="Verdana"/>
              </a:rPr>
              <a:t>e a</a:t>
            </a:r>
            <a:r>
              <a:rPr sz="1800" spc="-10" dirty="0">
                <a:solidFill>
                  <a:srgbClr val="FFFFFF"/>
                </a:solidFill>
                <a:latin typeface="Verdana"/>
                <a:cs typeface="Verdana"/>
              </a:rPr>
              <a:t> d</a:t>
            </a:r>
            <a:r>
              <a:rPr sz="1800" spc="10" dirty="0">
                <a:solidFill>
                  <a:srgbClr val="FFFFFF"/>
                </a:solidFill>
                <a:latin typeface="Verdana"/>
                <a:cs typeface="Verdana"/>
              </a:rPr>
              <a:t>i</a:t>
            </a:r>
            <a:r>
              <a:rPr sz="1800" spc="-30" dirty="0">
                <a:solidFill>
                  <a:srgbClr val="FFFFFF"/>
                </a:solidFill>
                <a:latin typeface="Verdana"/>
                <a:cs typeface="Verdana"/>
              </a:rPr>
              <a:t>nn</a:t>
            </a:r>
            <a:r>
              <a:rPr sz="1800" spc="-35" dirty="0">
                <a:solidFill>
                  <a:srgbClr val="FFFFFF"/>
                </a:solidFill>
                <a:latin typeface="Verdana"/>
                <a:cs typeface="Verdana"/>
              </a:rPr>
              <a:t>e</a:t>
            </a:r>
            <a:r>
              <a:rPr sz="1800" spc="-10" dirty="0">
                <a:solidFill>
                  <a:srgbClr val="FFFFFF"/>
                </a:solidFill>
                <a:latin typeface="Verdana"/>
                <a:cs typeface="Verdana"/>
              </a:rPr>
              <a:t>r</a:t>
            </a:r>
            <a:r>
              <a:rPr sz="1800" spc="-25" dirty="0">
                <a:solidFill>
                  <a:srgbClr val="FFFFFF"/>
                </a:solidFill>
                <a:latin typeface="Verdana"/>
                <a:cs typeface="Verdana"/>
              </a:rPr>
              <a:t> </a:t>
            </a:r>
            <a:r>
              <a:rPr sz="1800" spc="-20" dirty="0">
                <a:solidFill>
                  <a:srgbClr val="FFFFFF"/>
                </a:solidFill>
                <a:latin typeface="Verdana"/>
                <a:cs typeface="Verdana"/>
              </a:rPr>
              <a:t>p</a:t>
            </a:r>
            <a:r>
              <a:rPr sz="1800" spc="-25" dirty="0">
                <a:solidFill>
                  <a:srgbClr val="FFFFFF"/>
                </a:solidFill>
                <a:latin typeface="Verdana"/>
                <a:cs typeface="Verdana"/>
              </a:rPr>
              <a:t>art</a:t>
            </a:r>
            <a:r>
              <a:rPr sz="1800" spc="-15" dirty="0">
                <a:solidFill>
                  <a:srgbClr val="FFFFFF"/>
                </a:solidFill>
                <a:latin typeface="Verdana"/>
                <a:cs typeface="Verdana"/>
              </a:rPr>
              <a:t>y</a:t>
            </a:r>
            <a:endParaRPr sz="1800">
              <a:latin typeface="Verdana"/>
              <a:cs typeface="Verdana"/>
            </a:endParaRPr>
          </a:p>
        </p:txBody>
      </p:sp>
      <p:sp>
        <p:nvSpPr>
          <p:cNvPr id="59" name="object 59"/>
          <p:cNvSpPr/>
          <p:nvPr/>
        </p:nvSpPr>
        <p:spPr>
          <a:xfrm>
            <a:off x="598931" y="1502663"/>
            <a:ext cx="2870199" cy="876300"/>
          </a:xfrm>
          <a:prstGeom prst="rect">
            <a:avLst/>
          </a:prstGeom>
          <a:blipFill>
            <a:blip r:embed="rId10" cstate="print"/>
            <a:stretch>
              <a:fillRect/>
            </a:stretch>
          </a:blipFill>
        </p:spPr>
        <p:txBody>
          <a:bodyPr wrap="square" lIns="0" tIns="0" rIns="0" bIns="0" rtlCol="0"/>
          <a:lstStyle/>
          <a:p>
            <a:endParaRPr/>
          </a:p>
        </p:txBody>
      </p:sp>
      <p:sp>
        <p:nvSpPr>
          <p:cNvPr id="60" name="object 60"/>
          <p:cNvSpPr/>
          <p:nvPr/>
        </p:nvSpPr>
        <p:spPr>
          <a:xfrm>
            <a:off x="658368" y="1562100"/>
            <a:ext cx="2679065" cy="685800"/>
          </a:xfrm>
          <a:custGeom>
            <a:avLst/>
            <a:gdLst/>
            <a:ahLst/>
            <a:cxnLst/>
            <a:rect l="l" t="t" r="r" b="b"/>
            <a:pathLst>
              <a:path w="2679065" h="685800">
                <a:moveTo>
                  <a:pt x="2170811" y="0"/>
                </a:moveTo>
                <a:lnTo>
                  <a:pt x="0" y="0"/>
                </a:lnTo>
                <a:lnTo>
                  <a:pt x="0" y="685800"/>
                </a:lnTo>
                <a:lnTo>
                  <a:pt x="2170811" y="685800"/>
                </a:lnTo>
                <a:lnTo>
                  <a:pt x="2678684" y="342900"/>
                </a:lnTo>
                <a:lnTo>
                  <a:pt x="2170811" y="0"/>
                </a:lnTo>
                <a:close/>
              </a:path>
            </a:pathLst>
          </a:custGeom>
          <a:solidFill>
            <a:srgbClr val="9A9BB3"/>
          </a:solidFill>
        </p:spPr>
        <p:txBody>
          <a:bodyPr wrap="square" lIns="0" tIns="0" rIns="0" bIns="0" rtlCol="0"/>
          <a:lstStyle/>
          <a:p>
            <a:endParaRPr/>
          </a:p>
        </p:txBody>
      </p:sp>
      <p:sp>
        <p:nvSpPr>
          <p:cNvPr id="61" name="object 61"/>
          <p:cNvSpPr/>
          <p:nvPr/>
        </p:nvSpPr>
        <p:spPr>
          <a:xfrm>
            <a:off x="658368" y="1562100"/>
            <a:ext cx="2679065" cy="685800"/>
          </a:xfrm>
          <a:custGeom>
            <a:avLst/>
            <a:gdLst/>
            <a:ahLst/>
            <a:cxnLst/>
            <a:rect l="l" t="t" r="r" b="b"/>
            <a:pathLst>
              <a:path w="2679065" h="685800">
                <a:moveTo>
                  <a:pt x="2170811" y="685800"/>
                </a:moveTo>
                <a:lnTo>
                  <a:pt x="2678684" y="342900"/>
                </a:lnTo>
                <a:lnTo>
                  <a:pt x="2170811" y="0"/>
                </a:lnTo>
                <a:lnTo>
                  <a:pt x="0" y="0"/>
                </a:lnTo>
                <a:lnTo>
                  <a:pt x="0" y="685800"/>
                </a:lnTo>
                <a:lnTo>
                  <a:pt x="2170811" y="685800"/>
                </a:lnTo>
                <a:close/>
              </a:path>
            </a:pathLst>
          </a:custGeom>
          <a:ln w="12192">
            <a:solidFill>
              <a:srgbClr val="151515"/>
            </a:solidFill>
          </a:ln>
        </p:spPr>
        <p:txBody>
          <a:bodyPr wrap="square" lIns="0" tIns="0" rIns="0" bIns="0" rtlCol="0"/>
          <a:lstStyle/>
          <a:p>
            <a:endParaRPr/>
          </a:p>
        </p:txBody>
      </p:sp>
      <p:sp>
        <p:nvSpPr>
          <p:cNvPr id="62" name="object 62"/>
          <p:cNvSpPr txBox="1"/>
          <p:nvPr/>
        </p:nvSpPr>
        <p:spPr>
          <a:xfrm>
            <a:off x="761491" y="1661410"/>
            <a:ext cx="2032000" cy="533400"/>
          </a:xfrm>
          <a:prstGeom prst="rect">
            <a:avLst/>
          </a:prstGeom>
        </p:spPr>
        <p:txBody>
          <a:bodyPr vert="horz" wrap="square" lIns="0" tIns="0" rIns="0" bIns="0" rtlCol="0">
            <a:spAutoFit/>
          </a:bodyPr>
          <a:lstStyle/>
          <a:p>
            <a:pPr marL="76200" marR="5080" indent="-64135">
              <a:lnSpc>
                <a:spcPct val="101699"/>
              </a:lnSpc>
            </a:pPr>
            <a:r>
              <a:rPr sz="1800" i="1" spc="5" dirty="0">
                <a:solidFill>
                  <a:srgbClr val="151515"/>
                </a:solidFill>
                <a:latin typeface="Verdana"/>
                <a:cs typeface="Verdana"/>
              </a:rPr>
              <a:t>H</a:t>
            </a:r>
            <a:r>
              <a:rPr sz="1800" i="1" spc="-15" dirty="0">
                <a:solidFill>
                  <a:srgbClr val="151515"/>
                </a:solidFill>
                <a:latin typeface="Verdana"/>
                <a:cs typeface="Verdana"/>
              </a:rPr>
              <a:t>o</a:t>
            </a:r>
            <a:r>
              <a:rPr sz="1800" i="1" dirty="0">
                <a:solidFill>
                  <a:srgbClr val="151515"/>
                </a:solidFill>
                <a:latin typeface="Verdana"/>
                <a:cs typeface="Verdana"/>
              </a:rPr>
              <a:t>w</a:t>
            </a:r>
            <a:r>
              <a:rPr sz="1800" i="1" spc="-35" dirty="0">
                <a:solidFill>
                  <a:srgbClr val="151515"/>
                </a:solidFill>
                <a:latin typeface="Verdana"/>
                <a:cs typeface="Verdana"/>
              </a:rPr>
              <a:t> </a:t>
            </a:r>
            <a:r>
              <a:rPr sz="1800" i="1" spc="-25" dirty="0">
                <a:solidFill>
                  <a:srgbClr val="151515"/>
                </a:solidFill>
                <a:latin typeface="Verdana"/>
                <a:cs typeface="Verdana"/>
              </a:rPr>
              <a:t>ca</a:t>
            </a:r>
            <a:r>
              <a:rPr sz="1800" i="1" spc="-15" dirty="0">
                <a:solidFill>
                  <a:srgbClr val="151515"/>
                </a:solidFill>
                <a:latin typeface="Verdana"/>
                <a:cs typeface="Verdana"/>
              </a:rPr>
              <a:t>n</a:t>
            </a:r>
            <a:r>
              <a:rPr sz="1800" i="1" spc="-20" dirty="0">
                <a:solidFill>
                  <a:srgbClr val="151515"/>
                </a:solidFill>
                <a:latin typeface="Verdana"/>
                <a:cs typeface="Verdana"/>
              </a:rPr>
              <a:t> </a:t>
            </a:r>
            <a:r>
              <a:rPr sz="1800" i="1" spc="-10" dirty="0">
                <a:solidFill>
                  <a:srgbClr val="151515"/>
                </a:solidFill>
                <a:latin typeface="Verdana"/>
                <a:cs typeface="Verdana"/>
              </a:rPr>
              <a:t>I</a:t>
            </a:r>
            <a:r>
              <a:rPr sz="1800" i="1" spc="-15" dirty="0">
                <a:solidFill>
                  <a:srgbClr val="151515"/>
                </a:solidFill>
                <a:latin typeface="Verdana"/>
                <a:cs typeface="Verdana"/>
              </a:rPr>
              <a:t> </a:t>
            </a:r>
            <a:r>
              <a:rPr sz="1800" i="1" spc="-20" dirty="0">
                <a:solidFill>
                  <a:srgbClr val="151515"/>
                </a:solidFill>
                <a:latin typeface="Verdana"/>
                <a:cs typeface="Verdana"/>
              </a:rPr>
              <a:t>f</a:t>
            </a:r>
            <a:r>
              <a:rPr sz="1800" i="1" spc="-25" dirty="0">
                <a:solidFill>
                  <a:srgbClr val="151515"/>
                </a:solidFill>
                <a:latin typeface="Verdana"/>
                <a:cs typeface="Verdana"/>
              </a:rPr>
              <a:t>ur</a:t>
            </a:r>
            <a:r>
              <a:rPr sz="1800" i="1" spc="-15" dirty="0">
                <a:solidFill>
                  <a:srgbClr val="151515"/>
                </a:solidFill>
                <a:latin typeface="Verdana"/>
                <a:cs typeface="Verdana"/>
              </a:rPr>
              <a:t>t</a:t>
            </a:r>
            <a:r>
              <a:rPr sz="1800" i="1" spc="-30" dirty="0">
                <a:solidFill>
                  <a:srgbClr val="151515"/>
                </a:solidFill>
                <a:latin typeface="Verdana"/>
                <a:cs typeface="Verdana"/>
              </a:rPr>
              <a:t>h</a:t>
            </a:r>
            <a:r>
              <a:rPr sz="1800" i="1" spc="-35" dirty="0">
                <a:solidFill>
                  <a:srgbClr val="151515"/>
                </a:solidFill>
                <a:latin typeface="Verdana"/>
                <a:cs typeface="Verdana"/>
              </a:rPr>
              <a:t>e</a:t>
            </a:r>
            <a:r>
              <a:rPr sz="1800" i="1" spc="-10" dirty="0">
                <a:solidFill>
                  <a:srgbClr val="151515"/>
                </a:solidFill>
                <a:latin typeface="Verdana"/>
                <a:cs typeface="Verdana"/>
              </a:rPr>
              <a:t>r </a:t>
            </a:r>
            <a:r>
              <a:rPr sz="1800" i="1" dirty="0">
                <a:solidFill>
                  <a:srgbClr val="151515"/>
                </a:solidFill>
                <a:latin typeface="Verdana"/>
                <a:cs typeface="Verdana"/>
              </a:rPr>
              <a:t>m</a:t>
            </a:r>
            <a:r>
              <a:rPr sz="1800" i="1" spc="-15" dirty="0">
                <a:solidFill>
                  <a:srgbClr val="151515"/>
                </a:solidFill>
                <a:latin typeface="Verdana"/>
                <a:cs typeface="Verdana"/>
              </a:rPr>
              <a:t>y</a:t>
            </a:r>
            <a:r>
              <a:rPr sz="1800" i="1" spc="-20" dirty="0">
                <a:solidFill>
                  <a:srgbClr val="151515"/>
                </a:solidFill>
                <a:latin typeface="Verdana"/>
                <a:cs typeface="Verdana"/>
              </a:rPr>
              <a:t> </a:t>
            </a:r>
            <a:r>
              <a:rPr sz="1800" i="1" spc="-25" dirty="0">
                <a:solidFill>
                  <a:srgbClr val="151515"/>
                </a:solidFill>
                <a:latin typeface="Verdana"/>
                <a:cs typeface="Verdana"/>
              </a:rPr>
              <a:t>r</a:t>
            </a:r>
            <a:r>
              <a:rPr sz="1800" i="1" spc="-35" dirty="0">
                <a:solidFill>
                  <a:srgbClr val="151515"/>
                </a:solidFill>
                <a:latin typeface="Verdana"/>
                <a:cs typeface="Verdana"/>
              </a:rPr>
              <a:t>e</a:t>
            </a:r>
            <a:r>
              <a:rPr sz="1800" i="1" spc="-5" dirty="0">
                <a:solidFill>
                  <a:srgbClr val="151515"/>
                </a:solidFill>
                <a:latin typeface="Verdana"/>
                <a:cs typeface="Verdana"/>
              </a:rPr>
              <a:t>l</a:t>
            </a:r>
            <a:r>
              <a:rPr sz="1800" i="1" spc="-30" dirty="0">
                <a:solidFill>
                  <a:srgbClr val="151515"/>
                </a:solidFill>
                <a:latin typeface="Verdana"/>
                <a:cs typeface="Verdana"/>
              </a:rPr>
              <a:t>a</a:t>
            </a:r>
            <a:r>
              <a:rPr sz="1800" i="1" spc="-5" dirty="0">
                <a:solidFill>
                  <a:srgbClr val="151515"/>
                </a:solidFill>
                <a:latin typeface="Verdana"/>
                <a:cs typeface="Verdana"/>
              </a:rPr>
              <a:t>ti</a:t>
            </a:r>
            <a:r>
              <a:rPr sz="1800" i="1" spc="-30" dirty="0">
                <a:solidFill>
                  <a:srgbClr val="151515"/>
                </a:solidFill>
                <a:latin typeface="Verdana"/>
                <a:cs typeface="Verdana"/>
              </a:rPr>
              <a:t>onsh</a:t>
            </a:r>
            <a:r>
              <a:rPr sz="1800" i="1" spc="-5" dirty="0">
                <a:solidFill>
                  <a:srgbClr val="151515"/>
                </a:solidFill>
                <a:latin typeface="Verdana"/>
                <a:cs typeface="Verdana"/>
              </a:rPr>
              <a:t>i</a:t>
            </a:r>
            <a:r>
              <a:rPr sz="1800" i="1" spc="-10" dirty="0">
                <a:solidFill>
                  <a:srgbClr val="151515"/>
                </a:solidFill>
                <a:latin typeface="Verdana"/>
                <a:cs typeface="Verdana"/>
              </a:rPr>
              <a:t>p</a:t>
            </a:r>
            <a:r>
              <a:rPr sz="1800" i="1" dirty="0">
                <a:solidFill>
                  <a:srgbClr val="151515"/>
                </a:solidFill>
                <a:latin typeface="Verdana"/>
                <a:cs typeface="Verdana"/>
              </a:rPr>
              <a:t>?</a:t>
            </a:r>
            <a:endParaRPr sz="1800">
              <a:latin typeface="Verdana"/>
              <a:cs typeface="Verdan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233043" y="288417"/>
            <a:ext cx="6473825" cy="541020"/>
          </a:xfrm>
          <a:prstGeom prst="rect">
            <a:avLst/>
          </a:prstGeom>
        </p:spPr>
        <p:txBody>
          <a:bodyPr vert="horz" wrap="square" lIns="0" tIns="0" rIns="0" bIns="0" rtlCol="0">
            <a:spAutoFit/>
          </a:bodyPr>
          <a:lstStyle/>
          <a:p>
            <a:pPr marL="12700">
              <a:lnSpc>
                <a:spcPct val="100000"/>
              </a:lnSpc>
            </a:pPr>
            <a:r>
              <a:rPr sz="4050" dirty="0">
                <a:latin typeface="Calibri"/>
                <a:cs typeface="Calibri"/>
              </a:rPr>
              <a:t>P</a:t>
            </a:r>
            <a:r>
              <a:rPr sz="4050" spc="-60" dirty="0">
                <a:latin typeface="Calibri"/>
                <a:cs typeface="Calibri"/>
              </a:rPr>
              <a:t>r</a:t>
            </a:r>
            <a:r>
              <a:rPr sz="4050" spc="-5" dirty="0">
                <a:latin typeface="Calibri"/>
                <a:cs typeface="Calibri"/>
              </a:rPr>
              <a:t>oposa</a:t>
            </a:r>
            <a:r>
              <a:rPr sz="4050" dirty="0">
                <a:latin typeface="Calibri"/>
                <a:cs typeface="Calibri"/>
              </a:rPr>
              <a:t>l</a:t>
            </a:r>
            <a:r>
              <a:rPr sz="4050" spc="-40" dirty="0">
                <a:latin typeface="Calibri"/>
                <a:cs typeface="Calibri"/>
              </a:rPr>
              <a:t> </a:t>
            </a:r>
            <a:r>
              <a:rPr sz="4050" spc="-5" dirty="0">
                <a:latin typeface="Calibri"/>
                <a:cs typeface="Calibri"/>
              </a:rPr>
              <a:t>D</a:t>
            </a:r>
            <a:r>
              <a:rPr sz="4050" spc="-25" dirty="0">
                <a:latin typeface="Calibri"/>
                <a:cs typeface="Calibri"/>
              </a:rPr>
              <a:t>e</a:t>
            </a:r>
            <a:r>
              <a:rPr sz="4050" spc="-35" dirty="0">
                <a:latin typeface="Calibri"/>
                <a:cs typeface="Calibri"/>
              </a:rPr>
              <a:t>v</a:t>
            </a:r>
            <a:r>
              <a:rPr sz="4050" dirty="0">
                <a:latin typeface="Calibri"/>
                <a:cs typeface="Calibri"/>
              </a:rPr>
              <a:t>elopm</a:t>
            </a:r>
            <a:r>
              <a:rPr sz="4050" spc="-20" dirty="0">
                <a:latin typeface="Calibri"/>
                <a:cs typeface="Calibri"/>
              </a:rPr>
              <a:t>e</a:t>
            </a:r>
            <a:r>
              <a:rPr sz="4050" spc="-45" dirty="0">
                <a:latin typeface="Calibri"/>
                <a:cs typeface="Calibri"/>
              </a:rPr>
              <a:t>n</a:t>
            </a:r>
            <a:r>
              <a:rPr sz="4050" dirty="0">
                <a:latin typeface="Calibri"/>
                <a:cs typeface="Calibri"/>
              </a:rPr>
              <a:t>t</a:t>
            </a:r>
            <a:r>
              <a:rPr sz="4050" spc="-35" dirty="0">
                <a:latin typeface="Calibri"/>
                <a:cs typeface="Calibri"/>
              </a:rPr>
              <a:t> </a:t>
            </a:r>
            <a:r>
              <a:rPr sz="4050" dirty="0">
                <a:latin typeface="Calibri"/>
                <a:cs typeface="Calibri"/>
              </a:rPr>
              <a:t>P</a:t>
            </a:r>
            <a:r>
              <a:rPr sz="4050" spc="-60" dirty="0">
                <a:latin typeface="Calibri"/>
                <a:cs typeface="Calibri"/>
              </a:rPr>
              <a:t>r</a:t>
            </a:r>
            <a:r>
              <a:rPr sz="4050" spc="-5" dirty="0">
                <a:latin typeface="Calibri"/>
                <a:cs typeface="Calibri"/>
              </a:rPr>
              <a:t>ocess</a:t>
            </a:r>
            <a:endParaRPr sz="4050" dirty="0">
              <a:latin typeface="Calibri"/>
              <a:cs typeface="Calibri"/>
            </a:endParaRPr>
          </a:p>
        </p:txBody>
      </p:sp>
      <p:sp>
        <p:nvSpPr>
          <p:cNvPr id="3" name="object 3"/>
          <p:cNvSpPr txBox="1"/>
          <p:nvPr/>
        </p:nvSpPr>
        <p:spPr>
          <a:xfrm>
            <a:off x="2699004" y="1385316"/>
            <a:ext cx="1454150" cy="330835"/>
          </a:xfrm>
          <a:prstGeom prst="rect">
            <a:avLst/>
          </a:prstGeom>
          <a:ln w="9144">
            <a:solidFill>
              <a:srgbClr val="000000"/>
            </a:solidFill>
          </a:ln>
        </p:spPr>
        <p:txBody>
          <a:bodyPr vert="horz" wrap="square" lIns="0" tIns="0" rIns="0" bIns="0" rtlCol="0">
            <a:spAutoFit/>
          </a:bodyPr>
          <a:lstStyle/>
          <a:p>
            <a:pPr marL="141605">
              <a:lnSpc>
                <a:spcPct val="100000"/>
              </a:lnSpc>
            </a:pPr>
            <a:r>
              <a:rPr sz="1550" b="1" spc="-10" dirty="0">
                <a:latin typeface="Calibri"/>
                <a:cs typeface="Calibri"/>
              </a:rPr>
              <a:t>F</a:t>
            </a:r>
            <a:r>
              <a:rPr sz="1550" b="1" spc="-20" dirty="0">
                <a:latin typeface="Calibri"/>
                <a:cs typeface="Calibri"/>
              </a:rPr>
              <a:t>u</a:t>
            </a:r>
            <a:r>
              <a:rPr sz="1550" b="1" spc="-10" dirty="0">
                <a:latin typeface="Calibri"/>
                <a:cs typeface="Calibri"/>
              </a:rPr>
              <a:t>n</a:t>
            </a:r>
            <a:r>
              <a:rPr sz="1550" b="1" spc="-20" dirty="0">
                <a:latin typeface="Calibri"/>
                <a:cs typeface="Calibri"/>
              </a:rPr>
              <a:t>d</a:t>
            </a:r>
            <a:r>
              <a:rPr sz="1550" b="1" spc="-10" dirty="0">
                <a:latin typeface="Calibri"/>
                <a:cs typeface="Calibri"/>
              </a:rPr>
              <a:t>able</a:t>
            </a:r>
            <a:r>
              <a:rPr sz="1550" b="1" spc="45" dirty="0">
                <a:latin typeface="Calibri"/>
                <a:cs typeface="Calibri"/>
              </a:rPr>
              <a:t> </a:t>
            </a:r>
            <a:r>
              <a:rPr sz="1550" b="1" spc="-10" dirty="0">
                <a:latin typeface="Calibri"/>
                <a:cs typeface="Calibri"/>
              </a:rPr>
              <a:t>Idea</a:t>
            </a:r>
            <a:endParaRPr sz="1550">
              <a:latin typeface="Calibri"/>
              <a:cs typeface="Calibri"/>
            </a:endParaRPr>
          </a:p>
        </p:txBody>
      </p:sp>
      <p:sp>
        <p:nvSpPr>
          <p:cNvPr id="4" name="object 4"/>
          <p:cNvSpPr/>
          <p:nvPr/>
        </p:nvSpPr>
        <p:spPr>
          <a:xfrm>
            <a:off x="2653283" y="1938527"/>
            <a:ext cx="1548765" cy="330835"/>
          </a:xfrm>
          <a:custGeom>
            <a:avLst/>
            <a:gdLst/>
            <a:ahLst/>
            <a:cxnLst/>
            <a:rect l="l" t="t" r="r" b="b"/>
            <a:pathLst>
              <a:path w="1548764" h="330835">
                <a:moveTo>
                  <a:pt x="0" y="330708"/>
                </a:moveTo>
                <a:lnTo>
                  <a:pt x="1548383" y="330708"/>
                </a:lnTo>
                <a:lnTo>
                  <a:pt x="1548383" y="0"/>
                </a:lnTo>
                <a:lnTo>
                  <a:pt x="0" y="0"/>
                </a:lnTo>
                <a:lnTo>
                  <a:pt x="0" y="330708"/>
                </a:lnTo>
                <a:close/>
              </a:path>
            </a:pathLst>
          </a:custGeom>
          <a:ln w="9144">
            <a:solidFill>
              <a:srgbClr val="000000"/>
            </a:solidFill>
          </a:ln>
        </p:spPr>
        <p:txBody>
          <a:bodyPr wrap="square" lIns="0" tIns="0" rIns="0" bIns="0" rtlCol="0"/>
          <a:lstStyle/>
          <a:p>
            <a:endParaRPr/>
          </a:p>
        </p:txBody>
      </p:sp>
      <p:sp>
        <p:nvSpPr>
          <p:cNvPr id="5" name="object 5"/>
          <p:cNvSpPr txBox="1"/>
          <p:nvPr/>
        </p:nvSpPr>
        <p:spPr>
          <a:xfrm>
            <a:off x="2829814" y="2009139"/>
            <a:ext cx="1197610" cy="222250"/>
          </a:xfrm>
          <a:prstGeom prst="rect">
            <a:avLst/>
          </a:prstGeom>
        </p:spPr>
        <p:txBody>
          <a:bodyPr vert="horz" wrap="square" lIns="0" tIns="0" rIns="0" bIns="0" rtlCol="0">
            <a:spAutoFit/>
          </a:bodyPr>
          <a:lstStyle/>
          <a:p>
            <a:pPr marL="12700">
              <a:lnSpc>
                <a:spcPct val="100000"/>
              </a:lnSpc>
            </a:pPr>
            <a:r>
              <a:rPr sz="1550" b="1" spc="-10" dirty="0">
                <a:latin typeface="Calibri"/>
                <a:cs typeface="Calibri"/>
              </a:rPr>
              <a:t>Find</a:t>
            </a:r>
            <a:r>
              <a:rPr sz="1550" b="1" spc="15" dirty="0">
                <a:latin typeface="Calibri"/>
                <a:cs typeface="Calibri"/>
              </a:rPr>
              <a:t> </a:t>
            </a:r>
            <a:r>
              <a:rPr sz="1550" b="1" spc="-10" dirty="0">
                <a:latin typeface="Calibri"/>
                <a:cs typeface="Calibri"/>
              </a:rPr>
              <a:t>F</a:t>
            </a:r>
            <a:r>
              <a:rPr sz="1550" b="1" spc="-20" dirty="0">
                <a:latin typeface="Calibri"/>
                <a:cs typeface="Calibri"/>
              </a:rPr>
              <a:t>u</a:t>
            </a:r>
            <a:r>
              <a:rPr sz="1550" b="1" spc="-10" dirty="0">
                <a:latin typeface="Calibri"/>
                <a:cs typeface="Calibri"/>
              </a:rPr>
              <a:t>n</a:t>
            </a:r>
            <a:r>
              <a:rPr sz="1550" b="1" spc="-20" dirty="0">
                <a:latin typeface="Calibri"/>
                <a:cs typeface="Calibri"/>
              </a:rPr>
              <a:t>d</a:t>
            </a:r>
            <a:r>
              <a:rPr sz="1550" b="1" spc="-15" dirty="0">
                <a:latin typeface="Calibri"/>
                <a:cs typeface="Calibri"/>
              </a:rPr>
              <a:t>er(</a:t>
            </a:r>
            <a:r>
              <a:rPr sz="1550" b="1" spc="-5" dirty="0">
                <a:latin typeface="Calibri"/>
                <a:cs typeface="Calibri"/>
              </a:rPr>
              <a:t>s)</a:t>
            </a:r>
            <a:endParaRPr sz="1550">
              <a:latin typeface="Calibri"/>
              <a:cs typeface="Calibri"/>
            </a:endParaRPr>
          </a:p>
        </p:txBody>
      </p:sp>
      <p:sp>
        <p:nvSpPr>
          <p:cNvPr id="6" name="object 6"/>
          <p:cNvSpPr txBox="1"/>
          <p:nvPr/>
        </p:nvSpPr>
        <p:spPr>
          <a:xfrm>
            <a:off x="2699004" y="2551176"/>
            <a:ext cx="1458595" cy="330835"/>
          </a:xfrm>
          <a:prstGeom prst="rect">
            <a:avLst/>
          </a:prstGeom>
          <a:ln w="6096">
            <a:solidFill>
              <a:srgbClr val="000000"/>
            </a:solidFill>
          </a:ln>
        </p:spPr>
        <p:txBody>
          <a:bodyPr vert="horz" wrap="square" lIns="0" tIns="0" rIns="0" bIns="0" rtlCol="0">
            <a:spAutoFit/>
          </a:bodyPr>
          <a:lstStyle/>
          <a:p>
            <a:pPr marL="203200">
              <a:lnSpc>
                <a:spcPct val="100000"/>
              </a:lnSpc>
            </a:pPr>
            <a:r>
              <a:rPr sz="1550" b="1" spc="-5" dirty="0">
                <a:latin typeface="Calibri"/>
                <a:cs typeface="Calibri"/>
              </a:rPr>
              <a:t>P</a:t>
            </a:r>
            <a:r>
              <a:rPr sz="1550" b="1" spc="-10" dirty="0">
                <a:latin typeface="Calibri"/>
                <a:cs typeface="Calibri"/>
              </a:rPr>
              <a:t>r</a:t>
            </a:r>
            <a:r>
              <a:rPr sz="1550" b="1" dirty="0">
                <a:latin typeface="Calibri"/>
                <a:cs typeface="Calibri"/>
              </a:rPr>
              <a:t>e</a:t>
            </a:r>
            <a:r>
              <a:rPr sz="1550" b="1" spc="5" dirty="0">
                <a:latin typeface="Calibri"/>
                <a:cs typeface="Calibri"/>
              </a:rPr>
              <a:t>-</a:t>
            </a:r>
            <a:r>
              <a:rPr sz="1550" b="1" spc="-5" dirty="0">
                <a:latin typeface="Calibri"/>
                <a:cs typeface="Calibri"/>
              </a:rPr>
              <a:t>P</a:t>
            </a:r>
            <a:r>
              <a:rPr sz="1550" b="1" spc="-20" dirty="0">
                <a:latin typeface="Calibri"/>
                <a:cs typeface="Calibri"/>
              </a:rPr>
              <a:t>ro</a:t>
            </a:r>
            <a:r>
              <a:rPr sz="1550" b="1" spc="-10" dirty="0">
                <a:latin typeface="Calibri"/>
                <a:cs typeface="Calibri"/>
              </a:rPr>
              <a:t>p</a:t>
            </a:r>
            <a:r>
              <a:rPr sz="1550" b="1" spc="-25" dirty="0">
                <a:latin typeface="Calibri"/>
                <a:cs typeface="Calibri"/>
              </a:rPr>
              <a:t>o</a:t>
            </a:r>
            <a:r>
              <a:rPr sz="1550" b="1" spc="-20" dirty="0">
                <a:latin typeface="Calibri"/>
                <a:cs typeface="Calibri"/>
              </a:rPr>
              <a:t>s</a:t>
            </a:r>
            <a:r>
              <a:rPr sz="1550" b="1" spc="-10" dirty="0">
                <a:latin typeface="Calibri"/>
                <a:cs typeface="Calibri"/>
              </a:rPr>
              <a:t>al</a:t>
            </a:r>
            <a:endParaRPr sz="1550">
              <a:latin typeface="Calibri"/>
              <a:cs typeface="Calibri"/>
            </a:endParaRPr>
          </a:p>
        </p:txBody>
      </p:sp>
      <p:sp>
        <p:nvSpPr>
          <p:cNvPr id="7" name="object 7"/>
          <p:cNvSpPr/>
          <p:nvPr/>
        </p:nvSpPr>
        <p:spPr>
          <a:xfrm>
            <a:off x="1543050" y="1777745"/>
            <a:ext cx="808355" cy="234950"/>
          </a:xfrm>
          <a:custGeom>
            <a:avLst/>
            <a:gdLst/>
            <a:ahLst/>
            <a:cxnLst/>
            <a:rect l="l" t="t" r="r" b="b"/>
            <a:pathLst>
              <a:path w="808355" h="234950">
                <a:moveTo>
                  <a:pt x="365887" y="234695"/>
                </a:moveTo>
                <a:lnTo>
                  <a:pt x="415234" y="232565"/>
                </a:lnTo>
                <a:lnTo>
                  <a:pt x="462819" y="226338"/>
                </a:lnTo>
                <a:lnTo>
                  <a:pt x="508142" y="216261"/>
                </a:lnTo>
                <a:lnTo>
                  <a:pt x="550705" y="202582"/>
                </a:lnTo>
                <a:lnTo>
                  <a:pt x="590010" y="185546"/>
                </a:lnTo>
                <a:lnTo>
                  <a:pt x="625558" y="165402"/>
                </a:lnTo>
                <a:lnTo>
                  <a:pt x="656851" y="142396"/>
                </a:lnTo>
                <a:lnTo>
                  <a:pt x="694722" y="103060"/>
                </a:lnTo>
                <a:lnTo>
                  <a:pt x="720217" y="58674"/>
                </a:lnTo>
                <a:lnTo>
                  <a:pt x="690880" y="58674"/>
                </a:lnTo>
                <a:lnTo>
                  <a:pt x="761238" y="0"/>
                </a:lnTo>
                <a:lnTo>
                  <a:pt x="808227" y="58674"/>
                </a:lnTo>
                <a:lnTo>
                  <a:pt x="779018" y="58674"/>
                </a:lnTo>
                <a:lnTo>
                  <a:pt x="771980" y="73979"/>
                </a:lnTo>
                <a:lnTo>
                  <a:pt x="742131" y="116774"/>
                </a:lnTo>
                <a:lnTo>
                  <a:pt x="700482" y="154241"/>
                </a:lnTo>
                <a:lnTo>
                  <a:pt x="666991" y="175848"/>
                </a:lnTo>
                <a:lnTo>
                  <a:pt x="629503" y="194468"/>
                </a:lnTo>
                <a:lnTo>
                  <a:pt x="588514" y="209856"/>
                </a:lnTo>
                <a:lnTo>
                  <a:pt x="544524" y="221765"/>
                </a:lnTo>
                <a:lnTo>
                  <a:pt x="498031" y="229948"/>
                </a:lnTo>
                <a:lnTo>
                  <a:pt x="449533" y="234158"/>
                </a:lnTo>
                <a:lnTo>
                  <a:pt x="424688" y="234695"/>
                </a:lnTo>
                <a:lnTo>
                  <a:pt x="365887" y="234695"/>
                </a:lnTo>
                <a:lnTo>
                  <a:pt x="306542" y="231625"/>
                </a:lnTo>
                <a:lnTo>
                  <a:pt x="250244" y="222735"/>
                </a:lnTo>
                <a:lnTo>
                  <a:pt x="197748" y="208508"/>
                </a:lnTo>
                <a:lnTo>
                  <a:pt x="149806" y="189427"/>
                </a:lnTo>
                <a:lnTo>
                  <a:pt x="107172" y="165973"/>
                </a:lnTo>
                <a:lnTo>
                  <a:pt x="70599" y="138629"/>
                </a:lnTo>
                <a:lnTo>
                  <a:pt x="40842" y="107877"/>
                </a:lnTo>
                <a:lnTo>
                  <a:pt x="18654" y="74200"/>
                </a:lnTo>
                <a:lnTo>
                  <a:pt x="4789" y="38080"/>
                </a:lnTo>
                <a:lnTo>
                  <a:pt x="0" y="0"/>
                </a:lnTo>
                <a:lnTo>
                  <a:pt x="58674" y="0"/>
                </a:lnTo>
                <a:lnTo>
                  <a:pt x="59760" y="18182"/>
                </a:lnTo>
                <a:lnTo>
                  <a:pt x="62967" y="36005"/>
                </a:lnTo>
                <a:lnTo>
                  <a:pt x="84544" y="86772"/>
                </a:lnTo>
                <a:lnTo>
                  <a:pt x="108118" y="117830"/>
                </a:lnTo>
                <a:lnTo>
                  <a:pt x="138322" y="146157"/>
                </a:lnTo>
                <a:lnTo>
                  <a:pt x="174539" y="171323"/>
                </a:lnTo>
                <a:lnTo>
                  <a:pt x="216150" y="192899"/>
                </a:lnTo>
                <a:lnTo>
                  <a:pt x="262538" y="210454"/>
                </a:lnTo>
                <a:lnTo>
                  <a:pt x="313085" y="223560"/>
                </a:lnTo>
                <a:lnTo>
                  <a:pt x="367172" y="231785"/>
                </a:lnTo>
                <a:lnTo>
                  <a:pt x="395350" y="233933"/>
                </a:lnTo>
              </a:path>
            </a:pathLst>
          </a:custGeom>
          <a:ln w="25908">
            <a:solidFill>
              <a:srgbClr val="385D89"/>
            </a:solidFill>
          </a:ln>
        </p:spPr>
        <p:txBody>
          <a:bodyPr wrap="square" lIns="0" tIns="0" rIns="0" bIns="0" rtlCol="0"/>
          <a:lstStyle/>
          <a:p>
            <a:endParaRPr/>
          </a:p>
        </p:txBody>
      </p:sp>
      <p:sp>
        <p:nvSpPr>
          <p:cNvPr id="8" name="object 8"/>
          <p:cNvSpPr/>
          <p:nvPr/>
        </p:nvSpPr>
        <p:spPr>
          <a:xfrm>
            <a:off x="1478533" y="1256538"/>
            <a:ext cx="808355" cy="234950"/>
          </a:xfrm>
          <a:custGeom>
            <a:avLst/>
            <a:gdLst/>
            <a:ahLst/>
            <a:cxnLst/>
            <a:rect l="l" t="t" r="r" b="b"/>
            <a:pathLst>
              <a:path w="808355" h="234950">
                <a:moveTo>
                  <a:pt x="442341" y="0"/>
                </a:moveTo>
                <a:lnTo>
                  <a:pt x="392993" y="2130"/>
                </a:lnTo>
                <a:lnTo>
                  <a:pt x="345408" y="8357"/>
                </a:lnTo>
                <a:lnTo>
                  <a:pt x="300085" y="18434"/>
                </a:lnTo>
                <a:lnTo>
                  <a:pt x="257522" y="32113"/>
                </a:lnTo>
                <a:lnTo>
                  <a:pt x="218217" y="49149"/>
                </a:lnTo>
                <a:lnTo>
                  <a:pt x="182669" y="69293"/>
                </a:lnTo>
                <a:lnTo>
                  <a:pt x="151376" y="92299"/>
                </a:lnTo>
                <a:lnTo>
                  <a:pt x="113505" y="131635"/>
                </a:lnTo>
                <a:lnTo>
                  <a:pt x="88010" y="176022"/>
                </a:lnTo>
                <a:lnTo>
                  <a:pt x="117221" y="176022"/>
                </a:lnTo>
                <a:lnTo>
                  <a:pt x="46990" y="234696"/>
                </a:lnTo>
                <a:lnTo>
                  <a:pt x="0" y="176022"/>
                </a:lnTo>
                <a:lnTo>
                  <a:pt x="29209" y="176022"/>
                </a:lnTo>
                <a:lnTo>
                  <a:pt x="36247" y="160716"/>
                </a:lnTo>
                <a:lnTo>
                  <a:pt x="66096" y="117921"/>
                </a:lnTo>
                <a:lnTo>
                  <a:pt x="107745" y="80454"/>
                </a:lnTo>
                <a:lnTo>
                  <a:pt x="141236" y="58847"/>
                </a:lnTo>
                <a:lnTo>
                  <a:pt x="178724" y="40227"/>
                </a:lnTo>
                <a:lnTo>
                  <a:pt x="219713" y="24839"/>
                </a:lnTo>
                <a:lnTo>
                  <a:pt x="263703" y="12930"/>
                </a:lnTo>
                <a:lnTo>
                  <a:pt x="310196" y="4747"/>
                </a:lnTo>
                <a:lnTo>
                  <a:pt x="358694" y="537"/>
                </a:lnTo>
                <a:lnTo>
                  <a:pt x="383540" y="0"/>
                </a:lnTo>
                <a:lnTo>
                  <a:pt x="442341" y="0"/>
                </a:lnTo>
                <a:lnTo>
                  <a:pt x="501685" y="3070"/>
                </a:lnTo>
                <a:lnTo>
                  <a:pt x="557983" y="11960"/>
                </a:lnTo>
                <a:lnTo>
                  <a:pt x="610479" y="26187"/>
                </a:lnTo>
                <a:lnTo>
                  <a:pt x="658421" y="45268"/>
                </a:lnTo>
                <a:lnTo>
                  <a:pt x="701055" y="68722"/>
                </a:lnTo>
                <a:lnTo>
                  <a:pt x="737628" y="96066"/>
                </a:lnTo>
                <a:lnTo>
                  <a:pt x="767385" y="126818"/>
                </a:lnTo>
                <a:lnTo>
                  <a:pt x="789573" y="160495"/>
                </a:lnTo>
                <a:lnTo>
                  <a:pt x="803438" y="196615"/>
                </a:lnTo>
                <a:lnTo>
                  <a:pt x="808228" y="234696"/>
                </a:lnTo>
                <a:lnTo>
                  <a:pt x="749554" y="234696"/>
                </a:lnTo>
                <a:lnTo>
                  <a:pt x="748467" y="216513"/>
                </a:lnTo>
                <a:lnTo>
                  <a:pt x="745260" y="198690"/>
                </a:lnTo>
                <a:lnTo>
                  <a:pt x="723683" y="147923"/>
                </a:lnTo>
                <a:lnTo>
                  <a:pt x="700109" y="116865"/>
                </a:lnTo>
                <a:lnTo>
                  <a:pt x="669905" y="88538"/>
                </a:lnTo>
                <a:lnTo>
                  <a:pt x="633688" y="63372"/>
                </a:lnTo>
                <a:lnTo>
                  <a:pt x="592077" y="41796"/>
                </a:lnTo>
                <a:lnTo>
                  <a:pt x="545689" y="24241"/>
                </a:lnTo>
                <a:lnTo>
                  <a:pt x="495142" y="11135"/>
                </a:lnTo>
                <a:lnTo>
                  <a:pt x="441055" y="2910"/>
                </a:lnTo>
                <a:lnTo>
                  <a:pt x="412877" y="762"/>
                </a:lnTo>
              </a:path>
            </a:pathLst>
          </a:custGeom>
          <a:ln w="25908">
            <a:solidFill>
              <a:srgbClr val="385D89"/>
            </a:solidFill>
          </a:ln>
        </p:spPr>
        <p:txBody>
          <a:bodyPr wrap="square" lIns="0" tIns="0" rIns="0" bIns="0" rtlCol="0"/>
          <a:lstStyle/>
          <a:p>
            <a:endParaRPr/>
          </a:p>
        </p:txBody>
      </p:sp>
      <p:sp>
        <p:nvSpPr>
          <p:cNvPr id="9" name="object 9"/>
          <p:cNvSpPr txBox="1"/>
          <p:nvPr/>
        </p:nvSpPr>
        <p:spPr>
          <a:xfrm>
            <a:off x="1330197" y="1561972"/>
            <a:ext cx="946785" cy="222250"/>
          </a:xfrm>
          <a:prstGeom prst="rect">
            <a:avLst/>
          </a:prstGeom>
        </p:spPr>
        <p:txBody>
          <a:bodyPr vert="horz" wrap="square" lIns="0" tIns="0" rIns="0" bIns="0" rtlCol="0">
            <a:spAutoFit/>
          </a:bodyPr>
          <a:lstStyle/>
          <a:p>
            <a:pPr marL="12700">
              <a:lnSpc>
                <a:spcPct val="100000"/>
              </a:lnSpc>
            </a:pPr>
            <a:r>
              <a:rPr sz="1550" b="1" spc="-15" dirty="0">
                <a:latin typeface="Calibri"/>
                <a:cs typeface="Calibri"/>
              </a:rPr>
              <a:t>G</a:t>
            </a:r>
            <a:r>
              <a:rPr sz="1550" b="1" spc="-20" dirty="0">
                <a:latin typeface="Calibri"/>
                <a:cs typeface="Calibri"/>
              </a:rPr>
              <a:t>o</a:t>
            </a:r>
            <a:r>
              <a:rPr sz="1550" b="1" spc="-15" dirty="0">
                <a:latin typeface="Calibri"/>
                <a:cs typeface="Calibri"/>
              </a:rPr>
              <a:t>o</a:t>
            </a:r>
            <a:r>
              <a:rPr sz="1550" b="1" spc="-10" dirty="0">
                <a:latin typeface="Calibri"/>
                <a:cs typeface="Calibri"/>
              </a:rPr>
              <a:t>d</a:t>
            </a:r>
            <a:r>
              <a:rPr sz="1550" b="1" spc="25" dirty="0">
                <a:latin typeface="Calibri"/>
                <a:cs typeface="Calibri"/>
              </a:rPr>
              <a:t> </a:t>
            </a:r>
            <a:r>
              <a:rPr sz="1550" b="1" spc="-10" dirty="0">
                <a:latin typeface="Calibri"/>
                <a:cs typeface="Calibri"/>
              </a:rPr>
              <a:t>Ideas</a:t>
            </a:r>
            <a:endParaRPr sz="1550">
              <a:latin typeface="Calibri"/>
              <a:cs typeface="Calibri"/>
            </a:endParaRPr>
          </a:p>
        </p:txBody>
      </p:sp>
      <p:sp>
        <p:nvSpPr>
          <p:cNvPr id="10" name="object 10"/>
          <p:cNvSpPr/>
          <p:nvPr/>
        </p:nvSpPr>
        <p:spPr>
          <a:xfrm>
            <a:off x="2332482" y="1563624"/>
            <a:ext cx="337185" cy="114300"/>
          </a:xfrm>
          <a:custGeom>
            <a:avLst/>
            <a:gdLst/>
            <a:ahLst/>
            <a:cxnLst/>
            <a:rect l="l" t="t" r="r" b="b"/>
            <a:pathLst>
              <a:path w="337185" h="114300">
                <a:moveTo>
                  <a:pt x="222757" y="0"/>
                </a:moveTo>
                <a:lnTo>
                  <a:pt x="222757" y="114300"/>
                </a:lnTo>
                <a:lnTo>
                  <a:pt x="298957" y="76200"/>
                </a:lnTo>
                <a:lnTo>
                  <a:pt x="241807" y="76200"/>
                </a:lnTo>
                <a:lnTo>
                  <a:pt x="241807" y="38100"/>
                </a:lnTo>
                <a:lnTo>
                  <a:pt x="298957" y="38100"/>
                </a:lnTo>
                <a:lnTo>
                  <a:pt x="222757" y="0"/>
                </a:lnTo>
                <a:close/>
              </a:path>
              <a:path w="337185" h="114300">
                <a:moveTo>
                  <a:pt x="222757" y="38100"/>
                </a:moveTo>
                <a:lnTo>
                  <a:pt x="0" y="38100"/>
                </a:lnTo>
                <a:lnTo>
                  <a:pt x="0" y="76200"/>
                </a:lnTo>
                <a:lnTo>
                  <a:pt x="222757" y="76200"/>
                </a:lnTo>
                <a:lnTo>
                  <a:pt x="222757" y="38100"/>
                </a:lnTo>
                <a:close/>
              </a:path>
              <a:path w="337185" h="114300">
                <a:moveTo>
                  <a:pt x="298957" y="38100"/>
                </a:moveTo>
                <a:lnTo>
                  <a:pt x="241807" y="38100"/>
                </a:lnTo>
                <a:lnTo>
                  <a:pt x="241807" y="76200"/>
                </a:lnTo>
                <a:lnTo>
                  <a:pt x="298957" y="76200"/>
                </a:lnTo>
                <a:lnTo>
                  <a:pt x="337057" y="57150"/>
                </a:lnTo>
                <a:lnTo>
                  <a:pt x="298957" y="38100"/>
                </a:lnTo>
                <a:close/>
              </a:path>
            </a:pathLst>
          </a:custGeom>
          <a:solidFill>
            <a:srgbClr val="000000"/>
          </a:solidFill>
        </p:spPr>
        <p:txBody>
          <a:bodyPr wrap="square" lIns="0" tIns="0" rIns="0" bIns="0" rtlCol="0"/>
          <a:lstStyle/>
          <a:p>
            <a:endParaRPr/>
          </a:p>
        </p:txBody>
      </p:sp>
      <p:sp>
        <p:nvSpPr>
          <p:cNvPr id="11" name="object 11"/>
          <p:cNvSpPr/>
          <p:nvPr/>
        </p:nvSpPr>
        <p:spPr>
          <a:xfrm>
            <a:off x="1894332" y="2012442"/>
            <a:ext cx="805815" cy="713740"/>
          </a:xfrm>
          <a:custGeom>
            <a:avLst/>
            <a:gdLst/>
            <a:ahLst/>
            <a:cxnLst/>
            <a:rect l="l" t="t" r="r" b="b"/>
            <a:pathLst>
              <a:path w="805814" h="713739">
                <a:moveTo>
                  <a:pt x="805561" y="684530"/>
                </a:moveTo>
                <a:lnTo>
                  <a:pt x="718693" y="684530"/>
                </a:lnTo>
                <a:lnTo>
                  <a:pt x="718693" y="713486"/>
                </a:lnTo>
                <a:lnTo>
                  <a:pt x="805561" y="713486"/>
                </a:lnTo>
                <a:lnTo>
                  <a:pt x="805561" y="684530"/>
                </a:lnTo>
                <a:close/>
              </a:path>
              <a:path w="805814" h="713739">
                <a:moveTo>
                  <a:pt x="689737" y="684530"/>
                </a:moveTo>
                <a:lnTo>
                  <a:pt x="602869" y="684530"/>
                </a:lnTo>
                <a:lnTo>
                  <a:pt x="602869" y="713486"/>
                </a:lnTo>
                <a:lnTo>
                  <a:pt x="689737" y="713486"/>
                </a:lnTo>
                <a:lnTo>
                  <a:pt x="689737" y="684530"/>
                </a:lnTo>
                <a:close/>
              </a:path>
              <a:path w="805814" h="713739">
                <a:moveTo>
                  <a:pt x="573913" y="684530"/>
                </a:moveTo>
                <a:lnTo>
                  <a:pt x="487044" y="684530"/>
                </a:lnTo>
                <a:lnTo>
                  <a:pt x="487044" y="713486"/>
                </a:lnTo>
                <a:lnTo>
                  <a:pt x="573913" y="713486"/>
                </a:lnTo>
                <a:lnTo>
                  <a:pt x="573913" y="684530"/>
                </a:lnTo>
                <a:close/>
              </a:path>
              <a:path w="805814" h="713739">
                <a:moveTo>
                  <a:pt x="458088" y="684530"/>
                </a:moveTo>
                <a:lnTo>
                  <a:pt x="371220" y="684530"/>
                </a:lnTo>
                <a:lnTo>
                  <a:pt x="371220" y="713486"/>
                </a:lnTo>
                <a:lnTo>
                  <a:pt x="458088" y="713486"/>
                </a:lnTo>
                <a:lnTo>
                  <a:pt x="458088" y="684530"/>
                </a:lnTo>
                <a:close/>
              </a:path>
              <a:path w="805814" h="713739">
                <a:moveTo>
                  <a:pt x="342265" y="684530"/>
                </a:moveTo>
                <a:lnTo>
                  <a:pt x="255397" y="684530"/>
                </a:lnTo>
                <a:lnTo>
                  <a:pt x="255397" y="713486"/>
                </a:lnTo>
                <a:lnTo>
                  <a:pt x="342265" y="713486"/>
                </a:lnTo>
                <a:lnTo>
                  <a:pt x="342265" y="684530"/>
                </a:lnTo>
                <a:close/>
              </a:path>
              <a:path w="805814" h="713739">
                <a:moveTo>
                  <a:pt x="226441" y="684530"/>
                </a:moveTo>
                <a:lnTo>
                  <a:pt x="139573" y="684530"/>
                </a:lnTo>
                <a:lnTo>
                  <a:pt x="139573" y="713486"/>
                </a:lnTo>
                <a:lnTo>
                  <a:pt x="226441" y="713486"/>
                </a:lnTo>
                <a:lnTo>
                  <a:pt x="226441" y="684530"/>
                </a:lnTo>
                <a:close/>
              </a:path>
              <a:path w="805814" h="713739">
                <a:moveTo>
                  <a:pt x="57912" y="679323"/>
                </a:moveTo>
                <a:lnTo>
                  <a:pt x="28956" y="679323"/>
                </a:lnTo>
                <a:lnTo>
                  <a:pt x="28956" y="707009"/>
                </a:lnTo>
                <a:lnTo>
                  <a:pt x="35432" y="713486"/>
                </a:lnTo>
                <a:lnTo>
                  <a:pt x="110617" y="713486"/>
                </a:lnTo>
                <a:lnTo>
                  <a:pt x="110617" y="699008"/>
                </a:lnTo>
                <a:lnTo>
                  <a:pt x="57912" y="699008"/>
                </a:lnTo>
                <a:lnTo>
                  <a:pt x="43434" y="684530"/>
                </a:lnTo>
                <a:lnTo>
                  <a:pt x="57912" y="684530"/>
                </a:lnTo>
                <a:lnTo>
                  <a:pt x="57912" y="679323"/>
                </a:lnTo>
                <a:close/>
              </a:path>
              <a:path w="805814" h="713739">
                <a:moveTo>
                  <a:pt x="57912" y="684530"/>
                </a:moveTo>
                <a:lnTo>
                  <a:pt x="43434" y="684530"/>
                </a:lnTo>
                <a:lnTo>
                  <a:pt x="57912" y="699008"/>
                </a:lnTo>
                <a:lnTo>
                  <a:pt x="57912" y="684530"/>
                </a:lnTo>
                <a:close/>
              </a:path>
              <a:path w="805814" h="713739">
                <a:moveTo>
                  <a:pt x="110617" y="684530"/>
                </a:moveTo>
                <a:lnTo>
                  <a:pt x="57912" y="684530"/>
                </a:lnTo>
                <a:lnTo>
                  <a:pt x="57912" y="699008"/>
                </a:lnTo>
                <a:lnTo>
                  <a:pt x="110617" y="699008"/>
                </a:lnTo>
                <a:lnTo>
                  <a:pt x="110617" y="684530"/>
                </a:lnTo>
                <a:close/>
              </a:path>
              <a:path w="805814" h="713739">
                <a:moveTo>
                  <a:pt x="57912" y="563499"/>
                </a:moveTo>
                <a:lnTo>
                  <a:pt x="28956" y="563499"/>
                </a:lnTo>
                <a:lnTo>
                  <a:pt x="28956" y="650367"/>
                </a:lnTo>
                <a:lnTo>
                  <a:pt x="57912" y="650367"/>
                </a:lnTo>
                <a:lnTo>
                  <a:pt x="57912" y="563499"/>
                </a:lnTo>
                <a:close/>
              </a:path>
              <a:path w="805814" h="713739">
                <a:moveTo>
                  <a:pt x="57912" y="447675"/>
                </a:moveTo>
                <a:lnTo>
                  <a:pt x="28956" y="447675"/>
                </a:lnTo>
                <a:lnTo>
                  <a:pt x="28956" y="534543"/>
                </a:lnTo>
                <a:lnTo>
                  <a:pt x="57912" y="534543"/>
                </a:lnTo>
                <a:lnTo>
                  <a:pt x="57912" y="447675"/>
                </a:lnTo>
                <a:close/>
              </a:path>
              <a:path w="805814" h="713739">
                <a:moveTo>
                  <a:pt x="57912" y="331850"/>
                </a:moveTo>
                <a:lnTo>
                  <a:pt x="28956" y="331850"/>
                </a:lnTo>
                <a:lnTo>
                  <a:pt x="28956" y="418719"/>
                </a:lnTo>
                <a:lnTo>
                  <a:pt x="57912" y="418719"/>
                </a:lnTo>
                <a:lnTo>
                  <a:pt x="57912" y="331850"/>
                </a:lnTo>
                <a:close/>
              </a:path>
              <a:path w="805814" h="713739">
                <a:moveTo>
                  <a:pt x="57912" y="216027"/>
                </a:moveTo>
                <a:lnTo>
                  <a:pt x="28956" y="216027"/>
                </a:lnTo>
                <a:lnTo>
                  <a:pt x="28956" y="302895"/>
                </a:lnTo>
                <a:lnTo>
                  <a:pt x="57912" y="302895"/>
                </a:lnTo>
                <a:lnTo>
                  <a:pt x="57912" y="216027"/>
                </a:lnTo>
                <a:close/>
              </a:path>
              <a:path w="805814" h="713739">
                <a:moveTo>
                  <a:pt x="57912" y="100203"/>
                </a:moveTo>
                <a:lnTo>
                  <a:pt x="28956" y="100203"/>
                </a:lnTo>
                <a:lnTo>
                  <a:pt x="28956" y="187071"/>
                </a:lnTo>
                <a:lnTo>
                  <a:pt x="57912" y="187071"/>
                </a:lnTo>
                <a:lnTo>
                  <a:pt x="57912" y="100203"/>
                </a:lnTo>
                <a:close/>
              </a:path>
              <a:path w="805814" h="713739">
                <a:moveTo>
                  <a:pt x="43434" y="0"/>
                </a:moveTo>
                <a:lnTo>
                  <a:pt x="0" y="86868"/>
                </a:lnTo>
                <a:lnTo>
                  <a:pt x="86868" y="86868"/>
                </a:lnTo>
                <a:lnTo>
                  <a:pt x="43434" y="0"/>
                </a:lnTo>
                <a:close/>
              </a:path>
            </a:pathLst>
          </a:custGeom>
          <a:solidFill>
            <a:srgbClr val="497DBA"/>
          </a:solidFill>
        </p:spPr>
        <p:txBody>
          <a:bodyPr wrap="square" lIns="0" tIns="0" rIns="0" bIns="0" rtlCol="0"/>
          <a:lstStyle/>
          <a:p>
            <a:endParaRPr/>
          </a:p>
        </p:txBody>
      </p:sp>
      <p:sp>
        <p:nvSpPr>
          <p:cNvPr id="12" name="object 12"/>
          <p:cNvSpPr/>
          <p:nvPr/>
        </p:nvSpPr>
        <p:spPr>
          <a:xfrm>
            <a:off x="1992629" y="2200655"/>
            <a:ext cx="653415" cy="86995"/>
          </a:xfrm>
          <a:custGeom>
            <a:avLst/>
            <a:gdLst/>
            <a:ahLst/>
            <a:cxnLst/>
            <a:rect l="l" t="t" r="r" b="b"/>
            <a:pathLst>
              <a:path w="653414" h="86994">
                <a:moveTo>
                  <a:pt x="86868" y="28956"/>
                </a:moveTo>
                <a:lnTo>
                  <a:pt x="0" y="28956"/>
                </a:lnTo>
                <a:lnTo>
                  <a:pt x="0" y="57912"/>
                </a:lnTo>
                <a:lnTo>
                  <a:pt x="86868" y="57912"/>
                </a:lnTo>
                <a:lnTo>
                  <a:pt x="86868" y="28956"/>
                </a:lnTo>
                <a:close/>
              </a:path>
              <a:path w="653414" h="86994">
                <a:moveTo>
                  <a:pt x="202692" y="28956"/>
                </a:moveTo>
                <a:lnTo>
                  <a:pt x="115824" y="28956"/>
                </a:lnTo>
                <a:lnTo>
                  <a:pt x="115824" y="57912"/>
                </a:lnTo>
                <a:lnTo>
                  <a:pt x="202692" y="57912"/>
                </a:lnTo>
                <a:lnTo>
                  <a:pt x="202692" y="28956"/>
                </a:lnTo>
                <a:close/>
              </a:path>
              <a:path w="653414" h="86994">
                <a:moveTo>
                  <a:pt x="318515" y="28956"/>
                </a:moveTo>
                <a:lnTo>
                  <a:pt x="231647" y="28956"/>
                </a:lnTo>
                <a:lnTo>
                  <a:pt x="231647" y="57912"/>
                </a:lnTo>
                <a:lnTo>
                  <a:pt x="318515" y="57912"/>
                </a:lnTo>
                <a:lnTo>
                  <a:pt x="318515" y="28956"/>
                </a:lnTo>
                <a:close/>
              </a:path>
              <a:path w="653414" h="86994">
                <a:moveTo>
                  <a:pt x="434339" y="28956"/>
                </a:moveTo>
                <a:lnTo>
                  <a:pt x="347471" y="28956"/>
                </a:lnTo>
                <a:lnTo>
                  <a:pt x="347471" y="57912"/>
                </a:lnTo>
                <a:lnTo>
                  <a:pt x="434339" y="57912"/>
                </a:lnTo>
                <a:lnTo>
                  <a:pt x="434339" y="28956"/>
                </a:lnTo>
                <a:close/>
              </a:path>
              <a:path w="653414" h="86994">
                <a:moveTo>
                  <a:pt x="550163" y="28956"/>
                </a:moveTo>
                <a:lnTo>
                  <a:pt x="463295" y="28956"/>
                </a:lnTo>
                <a:lnTo>
                  <a:pt x="463295" y="57912"/>
                </a:lnTo>
                <a:lnTo>
                  <a:pt x="550163" y="57912"/>
                </a:lnTo>
                <a:lnTo>
                  <a:pt x="550163" y="28956"/>
                </a:lnTo>
                <a:close/>
              </a:path>
              <a:path w="653414" h="86994">
                <a:moveTo>
                  <a:pt x="566293" y="0"/>
                </a:moveTo>
                <a:lnTo>
                  <a:pt x="566293" y="86868"/>
                </a:lnTo>
                <a:lnTo>
                  <a:pt x="624205" y="57912"/>
                </a:lnTo>
                <a:lnTo>
                  <a:pt x="579119" y="57912"/>
                </a:lnTo>
                <a:lnTo>
                  <a:pt x="579119" y="28956"/>
                </a:lnTo>
                <a:lnTo>
                  <a:pt x="624205" y="28956"/>
                </a:lnTo>
                <a:lnTo>
                  <a:pt x="566293" y="0"/>
                </a:lnTo>
                <a:close/>
              </a:path>
              <a:path w="653414" h="86994">
                <a:moveTo>
                  <a:pt x="580770" y="28956"/>
                </a:moveTo>
                <a:lnTo>
                  <a:pt x="579119" y="28956"/>
                </a:lnTo>
                <a:lnTo>
                  <a:pt x="579119" y="57912"/>
                </a:lnTo>
                <a:lnTo>
                  <a:pt x="580770" y="57912"/>
                </a:lnTo>
                <a:lnTo>
                  <a:pt x="580770" y="28956"/>
                </a:lnTo>
                <a:close/>
              </a:path>
              <a:path w="653414" h="86994">
                <a:moveTo>
                  <a:pt x="624205" y="28956"/>
                </a:moveTo>
                <a:lnTo>
                  <a:pt x="580770" y="28956"/>
                </a:lnTo>
                <a:lnTo>
                  <a:pt x="580770" y="57912"/>
                </a:lnTo>
                <a:lnTo>
                  <a:pt x="624205" y="57912"/>
                </a:lnTo>
                <a:lnTo>
                  <a:pt x="653161" y="43434"/>
                </a:lnTo>
                <a:lnTo>
                  <a:pt x="624205" y="28956"/>
                </a:lnTo>
                <a:close/>
              </a:path>
            </a:pathLst>
          </a:custGeom>
          <a:solidFill>
            <a:srgbClr val="497DBA"/>
          </a:solidFill>
        </p:spPr>
        <p:txBody>
          <a:bodyPr wrap="square" lIns="0" tIns="0" rIns="0" bIns="0" rtlCol="0"/>
          <a:lstStyle/>
          <a:p>
            <a:endParaRPr/>
          </a:p>
        </p:txBody>
      </p:sp>
      <p:sp>
        <p:nvSpPr>
          <p:cNvPr id="13" name="object 13"/>
          <p:cNvSpPr/>
          <p:nvPr/>
        </p:nvSpPr>
        <p:spPr>
          <a:xfrm>
            <a:off x="3370453" y="1705991"/>
            <a:ext cx="114300" cy="233679"/>
          </a:xfrm>
          <a:custGeom>
            <a:avLst/>
            <a:gdLst/>
            <a:ahLst/>
            <a:cxnLst/>
            <a:rect l="l" t="t" r="r" b="b"/>
            <a:pathLst>
              <a:path w="114300" h="233680">
                <a:moveTo>
                  <a:pt x="38087" y="119210"/>
                </a:moveTo>
                <a:lnTo>
                  <a:pt x="0" y="119507"/>
                </a:lnTo>
                <a:lnTo>
                  <a:pt x="58038" y="233299"/>
                </a:lnTo>
                <a:lnTo>
                  <a:pt x="104705" y="138175"/>
                </a:lnTo>
                <a:lnTo>
                  <a:pt x="38226" y="138175"/>
                </a:lnTo>
                <a:lnTo>
                  <a:pt x="38087" y="119210"/>
                </a:lnTo>
                <a:close/>
              </a:path>
              <a:path w="114300" h="233680">
                <a:moveTo>
                  <a:pt x="76186" y="118914"/>
                </a:moveTo>
                <a:lnTo>
                  <a:pt x="38087" y="119210"/>
                </a:lnTo>
                <a:lnTo>
                  <a:pt x="38226" y="138175"/>
                </a:lnTo>
                <a:lnTo>
                  <a:pt x="76326" y="137922"/>
                </a:lnTo>
                <a:lnTo>
                  <a:pt x="76186" y="118914"/>
                </a:lnTo>
                <a:close/>
              </a:path>
              <a:path w="114300" h="233680">
                <a:moveTo>
                  <a:pt x="114300" y="118618"/>
                </a:moveTo>
                <a:lnTo>
                  <a:pt x="76186" y="118914"/>
                </a:lnTo>
                <a:lnTo>
                  <a:pt x="76326" y="137922"/>
                </a:lnTo>
                <a:lnTo>
                  <a:pt x="38226" y="138175"/>
                </a:lnTo>
                <a:lnTo>
                  <a:pt x="104705" y="138175"/>
                </a:lnTo>
                <a:lnTo>
                  <a:pt x="114300" y="118618"/>
                </a:lnTo>
                <a:close/>
              </a:path>
              <a:path w="114300" h="233680">
                <a:moveTo>
                  <a:pt x="75311" y="0"/>
                </a:moveTo>
                <a:lnTo>
                  <a:pt x="37211" y="254"/>
                </a:lnTo>
                <a:lnTo>
                  <a:pt x="38087" y="119210"/>
                </a:lnTo>
                <a:lnTo>
                  <a:pt x="76186" y="118914"/>
                </a:lnTo>
                <a:lnTo>
                  <a:pt x="75311" y="0"/>
                </a:lnTo>
                <a:close/>
              </a:path>
            </a:pathLst>
          </a:custGeom>
          <a:solidFill>
            <a:srgbClr val="000000"/>
          </a:solidFill>
        </p:spPr>
        <p:txBody>
          <a:bodyPr wrap="square" lIns="0" tIns="0" rIns="0" bIns="0" rtlCol="0"/>
          <a:lstStyle/>
          <a:p>
            <a:endParaRPr/>
          </a:p>
        </p:txBody>
      </p:sp>
      <p:sp>
        <p:nvSpPr>
          <p:cNvPr id="14" name="object 14"/>
          <p:cNvSpPr/>
          <p:nvPr/>
        </p:nvSpPr>
        <p:spPr>
          <a:xfrm>
            <a:off x="3371088" y="2259329"/>
            <a:ext cx="114300" cy="292100"/>
          </a:xfrm>
          <a:custGeom>
            <a:avLst/>
            <a:gdLst/>
            <a:ahLst/>
            <a:cxnLst/>
            <a:rect l="l" t="t" r="r" b="b"/>
            <a:pathLst>
              <a:path w="114300" h="292100">
                <a:moveTo>
                  <a:pt x="38100" y="177292"/>
                </a:moveTo>
                <a:lnTo>
                  <a:pt x="0" y="177292"/>
                </a:lnTo>
                <a:lnTo>
                  <a:pt x="57150" y="291592"/>
                </a:lnTo>
                <a:lnTo>
                  <a:pt x="104775" y="196342"/>
                </a:lnTo>
                <a:lnTo>
                  <a:pt x="38100" y="196342"/>
                </a:lnTo>
                <a:lnTo>
                  <a:pt x="38100" y="177292"/>
                </a:lnTo>
                <a:close/>
              </a:path>
              <a:path w="114300" h="292100">
                <a:moveTo>
                  <a:pt x="76200" y="0"/>
                </a:moveTo>
                <a:lnTo>
                  <a:pt x="38100" y="0"/>
                </a:lnTo>
                <a:lnTo>
                  <a:pt x="38100" y="196342"/>
                </a:lnTo>
                <a:lnTo>
                  <a:pt x="76200" y="196342"/>
                </a:lnTo>
                <a:lnTo>
                  <a:pt x="76200" y="0"/>
                </a:lnTo>
                <a:close/>
              </a:path>
              <a:path w="114300" h="292100">
                <a:moveTo>
                  <a:pt x="114300" y="177292"/>
                </a:moveTo>
                <a:lnTo>
                  <a:pt x="76200" y="177292"/>
                </a:lnTo>
                <a:lnTo>
                  <a:pt x="76200" y="196342"/>
                </a:lnTo>
                <a:lnTo>
                  <a:pt x="104775" y="196342"/>
                </a:lnTo>
                <a:lnTo>
                  <a:pt x="114300" y="177292"/>
                </a:lnTo>
                <a:close/>
              </a:path>
            </a:pathLst>
          </a:custGeom>
          <a:solidFill>
            <a:srgbClr val="000000"/>
          </a:solidFill>
        </p:spPr>
        <p:txBody>
          <a:bodyPr wrap="square" lIns="0" tIns="0" rIns="0" bIns="0" rtlCol="0"/>
          <a:lstStyle/>
          <a:p>
            <a:endParaRPr/>
          </a:p>
        </p:txBody>
      </p:sp>
      <p:sp>
        <p:nvSpPr>
          <p:cNvPr id="15" name="object 15"/>
          <p:cNvSpPr/>
          <p:nvPr/>
        </p:nvSpPr>
        <p:spPr>
          <a:xfrm>
            <a:off x="3375659" y="2882645"/>
            <a:ext cx="114300" cy="259079"/>
          </a:xfrm>
          <a:custGeom>
            <a:avLst/>
            <a:gdLst/>
            <a:ahLst/>
            <a:cxnLst/>
            <a:rect l="l" t="t" r="r" b="b"/>
            <a:pathLst>
              <a:path w="114300" h="259080">
                <a:moveTo>
                  <a:pt x="38100" y="144525"/>
                </a:moveTo>
                <a:lnTo>
                  <a:pt x="0" y="144525"/>
                </a:lnTo>
                <a:lnTo>
                  <a:pt x="57150" y="258825"/>
                </a:lnTo>
                <a:lnTo>
                  <a:pt x="104775" y="163575"/>
                </a:lnTo>
                <a:lnTo>
                  <a:pt x="38100" y="163575"/>
                </a:lnTo>
                <a:lnTo>
                  <a:pt x="38100" y="144525"/>
                </a:lnTo>
                <a:close/>
              </a:path>
              <a:path w="114300" h="259080">
                <a:moveTo>
                  <a:pt x="76200" y="0"/>
                </a:moveTo>
                <a:lnTo>
                  <a:pt x="38100" y="0"/>
                </a:lnTo>
                <a:lnTo>
                  <a:pt x="38100" y="163575"/>
                </a:lnTo>
                <a:lnTo>
                  <a:pt x="76200" y="163575"/>
                </a:lnTo>
                <a:lnTo>
                  <a:pt x="76200" y="0"/>
                </a:lnTo>
                <a:close/>
              </a:path>
              <a:path w="114300" h="259080">
                <a:moveTo>
                  <a:pt x="114300" y="144525"/>
                </a:moveTo>
                <a:lnTo>
                  <a:pt x="76200" y="144525"/>
                </a:lnTo>
                <a:lnTo>
                  <a:pt x="76200" y="163575"/>
                </a:lnTo>
                <a:lnTo>
                  <a:pt x="104775" y="163575"/>
                </a:lnTo>
                <a:lnTo>
                  <a:pt x="114300" y="144525"/>
                </a:lnTo>
                <a:close/>
              </a:path>
            </a:pathLst>
          </a:custGeom>
          <a:solidFill>
            <a:srgbClr val="000000"/>
          </a:solidFill>
        </p:spPr>
        <p:txBody>
          <a:bodyPr wrap="square" lIns="0" tIns="0" rIns="0" bIns="0" rtlCol="0"/>
          <a:lstStyle/>
          <a:p>
            <a:endParaRPr/>
          </a:p>
        </p:txBody>
      </p:sp>
      <p:sp>
        <p:nvSpPr>
          <p:cNvPr id="16" name="object 16"/>
          <p:cNvSpPr/>
          <p:nvPr/>
        </p:nvSpPr>
        <p:spPr>
          <a:xfrm>
            <a:off x="3418966" y="4064127"/>
            <a:ext cx="114300" cy="204470"/>
          </a:xfrm>
          <a:custGeom>
            <a:avLst/>
            <a:gdLst/>
            <a:ahLst/>
            <a:cxnLst/>
            <a:rect l="l" t="t" r="r" b="b"/>
            <a:pathLst>
              <a:path w="114300" h="204470">
                <a:moveTo>
                  <a:pt x="38025" y="91526"/>
                </a:moveTo>
                <a:lnTo>
                  <a:pt x="0" y="93725"/>
                </a:lnTo>
                <a:lnTo>
                  <a:pt x="63627" y="204470"/>
                </a:lnTo>
                <a:lnTo>
                  <a:pt x="104107" y="110490"/>
                </a:lnTo>
                <a:lnTo>
                  <a:pt x="39116" y="110490"/>
                </a:lnTo>
                <a:lnTo>
                  <a:pt x="38025" y="91526"/>
                </a:lnTo>
                <a:close/>
              </a:path>
              <a:path w="114300" h="204470">
                <a:moveTo>
                  <a:pt x="76124" y="89322"/>
                </a:moveTo>
                <a:lnTo>
                  <a:pt x="38025" y="91526"/>
                </a:lnTo>
                <a:lnTo>
                  <a:pt x="39116" y="110490"/>
                </a:lnTo>
                <a:lnTo>
                  <a:pt x="77216" y="108331"/>
                </a:lnTo>
                <a:lnTo>
                  <a:pt x="76124" y="89322"/>
                </a:lnTo>
                <a:close/>
              </a:path>
              <a:path w="114300" h="204470">
                <a:moveTo>
                  <a:pt x="114173" y="87122"/>
                </a:moveTo>
                <a:lnTo>
                  <a:pt x="76124" y="89322"/>
                </a:lnTo>
                <a:lnTo>
                  <a:pt x="77216" y="108331"/>
                </a:lnTo>
                <a:lnTo>
                  <a:pt x="39116" y="110490"/>
                </a:lnTo>
                <a:lnTo>
                  <a:pt x="104107" y="110490"/>
                </a:lnTo>
                <a:lnTo>
                  <a:pt x="114173" y="87122"/>
                </a:lnTo>
                <a:close/>
              </a:path>
              <a:path w="114300" h="204470">
                <a:moveTo>
                  <a:pt x="70993" y="0"/>
                </a:moveTo>
                <a:lnTo>
                  <a:pt x="32893" y="2286"/>
                </a:lnTo>
                <a:lnTo>
                  <a:pt x="38025" y="91526"/>
                </a:lnTo>
                <a:lnTo>
                  <a:pt x="76124" y="89322"/>
                </a:lnTo>
                <a:lnTo>
                  <a:pt x="70993" y="0"/>
                </a:lnTo>
                <a:close/>
              </a:path>
            </a:pathLst>
          </a:custGeom>
          <a:solidFill>
            <a:srgbClr val="000000"/>
          </a:solidFill>
        </p:spPr>
        <p:txBody>
          <a:bodyPr wrap="square" lIns="0" tIns="0" rIns="0" bIns="0" rtlCol="0"/>
          <a:lstStyle/>
          <a:p>
            <a:endParaRPr/>
          </a:p>
        </p:txBody>
      </p:sp>
      <p:sp>
        <p:nvSpPr>
          <p:cNvPr id="17" name="object 17"/>
          <p:cNvSpPr/>
          <p:nvPr/>
        </p:nvSpPr>
        <p:spPr>
          <a:xfrm>
            <a:off x="3415665" y="4630292"/>
            <a:ext cx="114300" cy="257810"/>
          </a:xfrm>
          <a:custGeom>
            <a:avLst/>
            <a:gdLst/>
            <a:ahLst/>
            <a:cxnLst/>
            <a:rect l="l" t="t" r="r" b="b"/>
            <a:pathLst>
              <a:path w="114300" h="257810">
                <a:moveTo>
                  <a:pt x="0" y="142493"/>
                </a:moveTo>
                <a:lnTo>
                  <a:pt x="55245" y="257682"/>
                </a:lnTo>
                <a:lnTo>
                  <a:pt x="104700" y="162813"/>
                </a:lnTo>
                <a:lnTo>
                  <a:pt x="75946" y="162813"/>
                </a:lnTo>
                <a:lnTo>
                  <a:pt x="37846" y="162178"/>
                </a:lnTo>
                <a:lnTo>
                  <a:pt x="38159" y="143129"/>
                </a:lnTo>
                <a:lnTo>
                  <a:pt x="0" y="142493"/>
                </a:lnTo>
                <a:close/>
              </a:path>
              <a:path w="114300" h="257810">
                <a:moveTo>
                  <a:pt x="38159" y="143129"/>
                </a:moveTo>
                <a:lnTo>
                  <a:pt x="37846" y="162178"/>
                </a:lnTo>
                <a:lnTo>
                  <a:pt x="75946" y="162813"/>
                </a:lnTo>
                <a:lnTo>
                  <a:pt x="76259" y="143764"/>
                </a:lnTo>
                <a:lnTo>
                  <a:pt x="38159" y="143129"/>
                </a:lnTo>
                <a:close/>
              </a:path>
              <a:path w="114300" h="257810">
                <a:moveTo>
                  <a:pt x="76259" y="143764"/>
                </a:moveTo>
                <a:lnTo>
                  <a:pt x="75946" y="162813"/>
                </a:lnTo>
                <a:lnTo>
                  <a:pt x="104700" y="162813"/>
                </a:lnTo>
                <a:lnTo>
                  <a:pt x="114300" y="144398"/>
                </a:lnTo>
                <a:lnTo>
                  <a:pt x="76259" y="143764"/>
                </a:lnTo>
                <a:close/>
              </a:path>
              <a:path w="114300" h="257810">
                <a:moveTo>
                  <a:pt x="40512" y="0"/>
                </a:moveTo>
                <a:lnTo>
                  <a:pt x="38159" y="143129"/>
                </a:lnTo>
                <a:lnTo>
                  <a:pt x="76259" y="143764"/>
                </a:lnTo>
                <a:lnTo>
                  <a:pt x="78612" y="634"/>
                </a:lnTo>
                <a:lnTo>
                  <a:pt x="40512" y="0"/>
                </a:lnTo>
                <a:close/>
              </a:path>
            </a:pathLst>
          </a:custGeom>
          <a:solidFill>
            <a:srgbClr val="000000"/>
          </a:solidFill>
        </p:spPr>
        <p:txBody>
          <a:bodyPr wrap="square" lIns="0" tIns="0" rIns="0" bIns="0" rtlCol="0"/>
          <a:lstStyle/>
          <a:p>
            <a:endParaRPr/>
          </a:p>
        </p:txBody>
      </p:sp>
      <p:sp>
        <p:nvSpPr>
          <p:cNvPr id="18" name="object 18"/>
          <p:cNvSpPr/>
          <p:nvPr/>
        </p:nvSpPr>
        <p:spPr>
          <a:xfrm>
            <a:off x="4203953" y="5015484"/>
            <a:ext cx="476250" cy="114300"/>
          </a:xfrm>
          <a:custGeom>
            <a:avLst/>
            <a:gdLst/>
            <a:ahLst/>
            <a:cxnLst/>
            <a:rect l="l" t="t" r="r" b="b"/>
            <a:pathLst>
              <a:path w="476250" h="114300">
                <a:moveTo>
                  <a:pt x="361442" y="0"/>
                </a:moveTo>
                <a:lnTo>
                  <a:pt x="361442" y="114300"/>
                </a:lnTo>
                <a:lnTo>
                  <a:pt x="437642" y="76200"/>
                </a:lnTo>
                <a:lnTo>
                  <a:pt x="380492" y="76200"/>
                </a:lnTo>
                <a:lnTo>
                  <a:pt x="380492" y="38100"/>
                </a:lnTo>
                <a:lnTo>
                  <a:pt x="437642" y="38100"/>
                </a:lnTo>
                <a:lnTo>
                  <a:pt x="361442" y="0"/>
                </a:lnTo>
                <a:close/>
              </a:path>
              <a:path w="476250" h="114300">
                <a:moveTo>
                  <a:pt x="361442" y="38100"/>
                </a:moveTo>
                <a:lnTo>
                  <a:pt x="0" y="38100"/>
                </a:lnTo>
                <a:lnTo>
                  <a:pt x="0" y="76200"/>
                </a:lnTo>
                <a:lnTo>
                  <a:pt x="361442" y="76200"/>
                </a:lnTo>
                <a:lnTo>
                  <a:pt x="361442" y="38100"/>
                </a:lnTo>
                <a:close/>
              </a:path>
              <a:path w="476250" h="114300">
                <a:moveTo>
                  <a:pt x="437642" y="38100"/>
                </a:moveTo>
                <a:lnTo>
                  <a:pt x="380492" y="38100"/>
                </a:lnTo>
                <a:lnTo>
                  <a:pt x="380492" y="76200"/>
                </a:lnTo>
                <a:lnTo>
                  <a:pt x="437642" y="76200"/>
                </a:lnTo>
                <a:lnTo>
                  <a:pt x="475742" y="57150"/>
                </a:lnTo>
                <a:lnTo>
                  <a:pt x="437642" y="38100"/>
                </a:lnTo>
                <a:close/>
              </a:path>
            </a:pathLst>
          </a:custGeom>
          <a:solidFill>
            <a:srgbClr val="000000"/>
          </a:solidFill>
        </p:spPr>
        <p:txBody>
          <a:bodyPr wrap="square" lIns="0" tIns="0" rIns="0" bIns="0" rtlCol="0"/>
          <a:lstStyle/>
          <a:p>
            <a:endParaRPr/>
          </a:p>
        </p:txBody>
      </p:sp>
      <p:sp>
        <p:nvSpPr>
          <p:cNvPr id="19" name="object 19"/>
          <p:cNvSpPr/>
          <p:nvPr/>
        </p:nvSpPr>
        <p:spPr>
          <a:xfrm>
            <a:off x="3961638" y="4431791"/>
            <a:ext cx="1181735" cy="464820"/>
          </a:xfrm>
          <a:custGeom>
            <a:avLst/>
            <a:gdLst/>
            <a:ahLst/>
            <a:cxnLst/>
            <a:rect l="l" t="t" r="r" b="b"/>
            <a:pathLst>
              <a:path w="1181735" h="464820">
                <a:moveTo>
                  <a:pt x="1181227" y="377443"/>
                </a:moveTo>
                <a:lnTo>
                  <a:pt x="1152271" y="377443"/>
                </a:lnTo>
                <a:lnTo>
                  <a:pt x="1152271" y="464311"/>
                </a:lnTo>
                <a:lnTo>
                  <a:pt x="1181227" y="464311"/>
                </a:lnTo>
                <a:lnTo>
                  <a:pt x="1181227" y="377443"/>
                </a:lnTo>
                <a:close/>
              </a:path>
              <a:path w="1181735" h="464820">
                <a:moveTo>
                  <a:pt x="1181227" y="261619"/>
                </a:moveTo>
                <a:lnTo>
                  <a:pt x="1152271" y="261619"/>
                </a:lnTo>
                <a:lnTo>
                  <a:pt x="1152271" y="348487"/>
                </a:lnTo>
                <a:lnTo>
                  <a:pt x="1181227" y="348487"/>
                </a:lnTo>
                <a:lnTo>
                  <a:pt x="1181227" y="261619"/>
                </a:lnTo>
                <a:close/>
              </a:path>
              <a:path w="1181735" h="464820">
                <a:moveTo>
                  <a:pt x="1181227" y="145795"/>
                </a:moveTo>
                <a:lnTo>
                  <a:pt x="1152271" y="145795"/>
                </a:lnTo>
                <a:lnTo>
                  <a:pt x="1152271" y="232663"/>
                </a:lnTo>
                <a:lnTo>
                  <a:pt x="1181227" y="232663"/>
                </a:lnTo>
                <a:lnTo>
                  <a:pt x="1181227" y="145795"/>
                </a:lnTo>
                <a:close/>
              </a:path>
              <a:path w="1181735" h="464820">
                <a:moveTo>
                  <a:pt x="1152271" y="43433"/>
                </a:moveTo>
                <a:lnTo>
                  <a:pt x="1152271" y="116839"/>
                </a:lnTo>
                <a:lnTo>
                  <a:pt x="1181227" y="116839"/>
                </a:lnTo>
                <a:lnTo>
                  <a:pt x="1181227" y="57911"/>
                </a:lnTo>
                <a:lnTo>
                  <a:pt x="1153414" y="57911"/>
                </a:lnTo>
                <a:lnTo>
                  <a:pt x="1153414" y="44576"/>
                </a:lnTo>
                <a:lnTo>
                  <a:pt x="1152271" y="43433"/>
                </a:lnTo>
                <a:close/>
              </a:path>
              <a:path w="1181735" h="464820">
                <a:moveTo>
                  <a:pt x="1153414" y="44576"/>
                </a:moveTo>
                <a:lnTo>
                  <a:pt x="1153414" y="57911"/>
                </a:lnTo>
                <a:lnTo>
                  <a:pt x="1166749" y="57911"/>
                </a:lnTo>
                <a:lnTo>
                  <a:pt x="1153414" y="44576"/>
                </a:lnTo>
                <a:close/>
              </a:path>
              <a:path w="1181735" h="464820">
                <a:moveTo>
                  <a:pt x="1174750" y="28955"/>
                </a:moveTo>
                <a:lnTo>
                  <a:pt x="1153414" y="28955"/>
                </a:lnTo>
                <a:lnTo>
                  <a:pt x="1153414" y="44576"/>
                </a:lnTo>
                <a:lnTo>
                  <a:pt x="1166749" y="57911"/>
                </a:lnTo>
                <a:lnTo>
                  <a:pt x="1181227" y="57911"/>
                </a:lnTo>
                <a:lnTo>
                  <a:pt x="1181227" y="35432"/>
                </a:lnTo>
                <a:lnTo>
                  <a:pt x="1174750" y="28955"/>
                </a:lnTo>
                <a:close/>
              </a:path>
              <a:path w="1181735" h="464820">
                <a:moveTo>
                  <a:pt x="1124458" y="28955"/>
                </a:moveTo>
                <a:lnTo>
                  <a:pt x="1037589" y="28955"/>
                </a:lnTo>
                <a:lnTo>
                  <a:pt x="1037589" y="57911"/>
                </a:lnTo>
                <a:lnTo>
                  <a:pt x="1124458" y="57911"/>
                </a:lnTo>
                <a:lnTo>
                  <a:pt x="1124458" y="28955"/>
                </a:lnTo>
                <a:close/>
              </a:path>
              <a:path w="1181735" h="464820">
                <a:moveTo>
                  <a:pt x="1008634" y="28955"/>
                </a:moveTo>
                <a:lnTo>
                  <a:pt x="921765" y="28955"/>
                </a:lnTo>
                <a:lnTo>
                  <a:pt x="921765" y="57911"/>
                </a:lnTo>
                <a:lnTo>
                  <a:pt x="1008634" y="57911"/>
                </a:lnTo>
                <a:lnTo>
                  <a:pt x="1008634" y="28955"/>
                </a:lnTo>
                <a:close/>
              </a:path>
              <a:path w="1181735" h="464820">
                <a:moveTo>
                  <a:pt x="892810" y="28955"/>
                </a:moveTo>
                <a:lnTo>
                  <a:pt x="805941" y="28955"/>
                </a:lnTo>
                <a:lnTo>
                  <a:pt x="805941" y="57911"/>
                </a:lnTo>
                <a:lnTo>
                  <a:pt x="892810" y="57911"/>
                </a:lnTo>
                <a:lnTo>
                  <a:pt x="892810" y="28955"/>
                </a:lnTo>
                <a:close/>
              </a:path>
              <a:path w="1181735" h="464820">
                <a:moveTo>
                  <a:pt x="776986" y="28955"/>
                </a:moveTo>
                <a:lnTo>
                  <a:pt x="690117" y="28955"/>
                </a:lnTo>
                <a:lnTo>
                  <a:pt x="690117" y="57911"/>
                </a:lnTo>
                <a:lnTo>
                  <a:pt x="776986" y="57911"/>
                </a:lnTo>
                <a:lnTo>
                  <a:pt x="776986" y="28955"/>
                </a:lnTo>
                <a:close/>
              </a:path>
              <a:path w="1181735" h="464820">
                <a:moveTo>
                  <a:pt x="661162" y="28955"/>
                </a:moveTo>
                <a:lnTo>
                  <a:pt x="574294" y="28955"/>
                </a:lnTo>
                <a:lnTo>
                  <a:pt x="574294" y="57911"/>
                </a:lnTo>
                <a:lnTo>
                  <a:pt x="661162" y="57911"/>
                </a:lnTo>
                <a:lnTo>
                  <a:pt x="661162" y="28955"/>
                </a:lnTo>
                <a:close/>
              </a:path>
              <a:path w="1181735" h="464820">
                <a:moveTo>
                  <a:pt x="545338" y="28955"/>
                </a:moveTo>
                <a:lnTo>
                  <a:pt x="458470" y="28955"/>
                </a:lnTo>
                <a:lnTo>
                  <a:pt x="458470" y="57911"/>
                </a:lnTo>
                <a:lnTo>
                  <a:pt x="545338" y="57911"/>
                </a:lnTo>
                <a:lnTo>
                  <a:pt x="545338" y="28955"/>
                </a:lnTo>
                <a:close/>
              </a:path>
              <a:path w="1181735" h="464820">
                <a:moveTo>
                  <a:pt x="429513" y="28955"/>
                </a:moveTo>
                <a:lnTo>
                  <a:pt x="342646" y="28955"/>
                </a:lnTo>
                <a:lnTo>
                  <a:pt x="342646" y="57911"/>
                </a:lnTo>
                <a:lnTo>
                  <a:pt x="429513" y="57911"/>
                </a:lnTo>
                <a:lnTo>
                  <a:pt x="429513" y="28955"/>
                </a:lnTo>
                <a:close/>
              </a:path>
              <a:path w="1181735" h="464820">
                <a:moveTo>
                  <a:pt x="313689" y="28955"/>
                </a:moveTo>
                <a:lnTo>
                  <a:pt x="226822" y="28955"/>
                </a:lnTo>
                <a:lnTo>
                  <a:pt x="226822" y="57911"/>
                </a:lnTo>
                <a:lnTo>
                  <a:pt x="313689" y="57911"/>
                </a:lnTo>
                <a:lnTo>
                  <a:pt x="313689" y="28955"/>
                </a:lnTo>
                <a:close/>
              </a:path>
              <a:path w="1181735" h="464820">
                <a:moveTo>
                  <a:pt x="197865" y="28955"/>
                </a:moveTo>
                <a:lnTo>
                  <a:pt x="110998" y="28955"/>
                </a:lnTo>
                <a:lnTo>
                  <a:pt x="110998" y="57911"/>
                </a:lnTo>
                <a:lnTo>
                  <a:pt x="197865" y="57911"/>
                </a:lnTo>
                <a:lnTo>
                  <a:pt x="197865" y="28955"/>
                </a:lnTo>
                <a:close/>
              </a:path>
              <a:path w="1181735" h="464820">
                <a:moveTo>
                  <a:pt x="86867" y="0"/>
                </a:moveTo>
                <a:lnTo>
                  <a:pt x="0" y="43433"/>
                </a:lnTo>
                <a:lnTo>
                  <a:pt x="86867" y="86867"/>
                </a:lnTo>
                <a:lnTo>
                  <a:pt x="86867" y="57911"/>
                </a:lnTo>
                <a:lnTo>
                  <a:pt x="72389" y="57911"/>
                </a:lnTo>
                <a:lnTo>
                  <a:pt x="72389" y="28955"/>
                </a:lnTo>
                <a:lnTo>
                  <a:pt x="86867" y="28955"/>
                </a:lnTo>
                <a:lnTo>
                  <a:pt x="86867" y="0"/>
                </a:lnTo>
                <a:close/>
              </a:path>
              <a:path w="1181735" h="464820">
                <a:moveTo>
                  <a:pt x="82041" y="28955"/>
                </a:moveTo>
                <a:lnTo>
                  <a:pt x="72389" y="28955"/>
                </a:lnTo>
                <a:lnTo>
                  <a:pt x="72389" y="57911"/>
                </a:lnTo>
                <a:lnTo>
                  <a:pt x="82041" y="57911"/>
                </a:lnTo>
                <a:lnTo>
                  <a:pt x="82041" y="28955"/>
                </a:lnTo>
                <a:close/>
              </a:path>
              <a:path w="1181735" h="464820">
                <a:moveTo>
                  <a:pt x="86867" y="28955"/>
                </a:moveTo>
                <a:lnTo>
                  <a:pt x="82041" y="28955"/>
                </a:lnTo>
                <a:lnTo>
                  <a:pt x="82041" y="57911"/>
                </a:lnTo>
                <a:lnTo>
                  <a:pt x="86867" y="57911"/>
                </a:lnTo>
                <a:lnTo>
                  <a:pt x="86867" y="28955"/>
                </a:lnTo>
                <a:close/>
              </a:path>
            </a:pathLst>
          </a:custGeom>
          <a:solidFill>
            <a:srgbClr val="497DBA"/>
          </a:solidFill>
        </p:spPr>
        <p:txBody>
          <a:bodyPr wrap="square" lIns="0" tIns="0" rIns="0" bIns="0" rtlCol="0"/>
          <a:lstStyle/>
          <a:p>
            <a:endParaRPr/>
          </a:p>
        </p:txBody>
      </p:sp>
      <p:sp>
        <p:nvSpPr>
          <p:cNvPr id="20" name="object 20"/>
          <p:cNvSpPr/>
          <p:nvPr/>
        </p:nvSpPr>
        <p:spPr>
          <a:xfrm>
            <a:off x="5972555" y="4073652"/>
            <a:ext cx="1239520" cy="330835"/>
          </a:xfrm>
          <a:custGeom>
            <a:avLst/>
            <a:gdLst/>
            <a:ahLst/>
            <a:cxnLst/>
            <a:rect l="l" t="t" r="r" b="b"/>
            <a:pathLst>
              <a:path w="1239520" h="330835">
                <a:moveTo>
                  <a:pt x="0" y="330708"/>
                </a:moveTo>
                <a:lnTo>
                  <a:pt x="1239011" y="330708"/>
                </a:lnTo>
                <a:lnTo>
                  <a:pt x="1239011" y="0"/>
                </a:lnTo>
                <a:lnTo>
                  <a:pt x="0" y="0"/>
                </a:lnTo>
                <a:lnTo>
                  <a:pt x="0" y="330708"/>
                </a:lnTo>
                <a:close/>
              </a:path>
            </a:pathLst>
          </a:custGeom>
          <a:ln w="9144">
            <a:solidFill>
              <a:srgbClr val="000000"/>
            </a:solidFill>
          </a:ln>
        </p:spPr>
        <p:txBody>
          <a:bodyPr wrap="square" lIns="0" tIns="0" rIns="0" bIns="0" rtlCol="0"/>
          <a:lstStyle/>
          <a:p>
            <a:endParaRPr/>
          </a:p>
        </p:txBody>
      </p:sp>
      <p:sp>
        <p:nvSpPr>
          <p:cNvPr id="21" name="object 21"/>
          <p:cNvSpPr txBox="1"/>
          <p:nvPr/>
        </p:nvSpPr>
        <p:spPr>
          <a:xfrm>
            <a:off x="6292977" y="4144517"/>
            <a:ext cx="600075" cy="222250"/>
          </a:xfrm>
          <a:prstGeom prst="rect">
            <a:avLst/>
          </a:prstGeom>
        </p:spPr>
        <p:txBody>
          <a:bodyPr vert="horz" wrap="square" lIns="0" tIns="0" rIns="0" bIns="0" rtlCol="0">
            <a:spAutoFit/>
          </a:bodyPr>
          <a:lstStyle/>
          <a:p>
            <a:pPr marL="12700">
              <a:lnSpc>
                <a:spcPct val="100000"/>
              </a:lnSpc>
            </a:pPr>
            <a:r>
              <a:rPr sz="1550" b="1" spc="-10" dirty="0">
                <a:latin typeface="Calibri"/>
                <a:cs typeface="Calibri"/>
              </a:rPr>
              <a:t>F</a:t>
            </a:r>
            <a:r>
              <a:rPr sz="1550" b="1" spc="-20" dirty="0">
                <a:latin typeface="Calibri"/>
                <a:cs typeface="Calibri"/>
              </a:rPr>
              <a:t>u</a:t>
            </a:r>
            <a:r>
              <a:rPr sz="1550" b="1" spc="-10" dirty="0">
                <a:latin typeface="Calibri"/>
                <a:cs typeface="Calibri"/>
              </a:rPr>
              <a:t>n</a:t>
            </a:r>
            <a:r>
              <a:rPr sz="1550" b="1" spc="-20" dirty="0">
                <a:latin typeface="Calibri"/>
                <a:cs typeface="Calibri"/>
              </a:rPr>
              <a:t>d</a:t>
            </a:r>
            <a:r>
              <a:rPr sz="1550" b="1" spc="-15" dirty="0">
                <a:latin typeface="Calibri"/>
                <a:cs typeface="Calibri"/>
              </a:rPr>
              <a:t>er</a:t>
            </a:r>
            <a:endParaRPr sz="1550">
              <a:latin typeface="Calibri"/>
              <a:cs typeface="Calibri"/>
            </a:endParaRPr>
          </a:p>
        </p:txBody>
      </p:sp>
      <p:sp>
        <p:nvSpPr>
          <p:cNvPr id="22" name="object 22"/>
          <p:cNvSpPr/>
          <p:nvPr/>
        </p:nvSpPr>
        <p:spPr>
          <a:xfrm>
            <a:off x="5577078" y="4394453"/>
            <a:ext cx="1073150" cy="683895"/>
          </a:xfrm>
          <a:custGeom>
            <a:avLst/>
            <a:gdLst/>
            <a:ahLst/>
            <a:cxnLst/>
            <a:rect l="l" t="t" r="r" b="b"/>
            <a:pathLst>
              <a:path w="1073150" h="683895">
                <a:moveTo>
                  <a:pt x="996950" y="645287"/>
                </a:moveTo>
                <a:lnTo>
                  <a:pt x="0" y="645287"/>
                </a:lnTo>
                <a:lnTo>
                  <a:pt x="0" y="683387"/>
                </a:lnTo>
                <a:lnTo>
                  <a:pt x="1016000" y="683387"/>
                </a:lnTo>
                <a:lnTo>
                  <a:pt x="1028823" y="678392"/>
                </a:lnTo>
                <a:lnTo>
                  <a:pt x="1034966" y="666124"/>
                </a:lnTo>
                <a:lnTo>
                  <a:pt x="1034966" y="664337"/>
                </a:lnTo>
                <a:lnTo>
                  <a:pt x="996950" y="664337"/>
                </a:lnTo>
                <a:lnTo>
                  <a:pt x="996950" y="645287"/>
                </a:lnTo>
                <a:close/>
              </a:path>
              <a:path w="1073150" h="683895">
                <a:moveTo>
                  <a:pt x="1035050" y="95250"/>
                </a:moveTo>
                <a:lnTo>
                  <a:pt x="996950" y="95250"/>
                </a:lnTo>
                <a:lnTo>
                  <a:pt x="996950" y="664337"/>
                </a:lnTo>
                <a:lnTo>
                  <a:pt x="1016000" y="645287"/>
                </a:lnTo>
                <a:lnTo>
                  <a:pt x="1034969" y="645287"/>
                </a:lnTo>
                <a:lnTo>
                  <a:pt x="1035050" y="95250"/>
                </a:lnTo>
                <a:close/>
              </a:path>
              <a:path w="1073150" h="683895">
                <a:moveTo>
                  <a:pt x="1034969" y="645287"/>
                </a:moveTo>
                <a:lnTo>
                  <a:pt x="1016000" y="645287"/>
                </a:lnTo>
                <a:lnTo>
                  <a:pt x="996950" y="664337"/>
                </a:lnTo>
                <a:lnTo>
                  <a:pt x="1034966" y="664337"/>
                </a:lnTo>
                <a:lnTo>
                  <a:pt x="1034969" y="645287"/>
                </a:lnTo>
                <a:close/>
              </a:path>
              <a:path w="1073150" h="683895">
                <a:moveTo>
                  <a:pt x="1016000" y="0"/>
                </a:moveTo>
                <a:lnTo>
                  <a:pt x="958850" y="114300"/>
                </a:lnTo>
                <a:lnTo>
                  <a:pt x="996950" y="114300"/>
                </a:lnTo>
                <a:lnTo>
                  <a:pt x="996950" y="95250"/>
                </a:lnTo>
                <a:lnTo>
                  <a:pt x="1063625" y="95250"/>
                </a:lnTo>
                <a:lnTo>
                  <a:pt x="1016000" y="0"/>
                </a:lnTo>
                <a:close/>
              </a:path>
              <a:path w="1073150" h="683895">
                <a:moveTo>
                  <a:pt x="1063625" y="95250"/>
                </a:moveTo>
                <a:lnTo>
                  <a:pt x="1035050" y="95250"/>
                </a:lnTo>
                <a:lnTo>
                  <a:pt x="1035047" y="114300"/>
                </a:lnTo>
                <a:lnTo>
                  <a:pt x="1073150" y="114300"/>
                </a:lnTo>
                <a:lnTo>
                  <a:pt x="1063625" y="95250"/>
                </a:lnTo>
                <a:close/>
              </a:path>
            </a:pathLst>
          </a:custGeom>
          <a:solidFill>
            <a:srgbClr val="000000"/>
          </a:solidFill>
        </p:spPr>
        <p:txBody>
          <a:bodyPr wrap="square" lIns="0" tIns="0" rIns="0" bIns="0" rtlCol="0"/>
          <a:lstStyle/>
          <a:p>
            <a:endParaRPr/>
          </a:p>
        </p:txBody>
      </p:sp>
      <p:sp>
        <p:nvSpPr>
          <p:cNvPr id="23" name="object 23"/>
          <p:cNvSpPr txBox="1"/>
          <p:nvPr/>
        </p:nvSpPr>
        <p:spPr>
          <a:xfrm>
            <a:off x="6771893" y="4779390"/>
            <a:ext cx="599440" cy="222250"/>
          </a:xfrm>
          <a:prstGeom prst="rect">
            <a:avLst/>
          </a:prstGeom>
        </p:spPr>
        <p:txBody>
          <a:bodyPr vert="horz" wrap="square" lIns="0" tIns="0" rIns="0" bIns="0" rtlCol="0">
            <a:spAutoFit/>
          </a:bodyPr>
          <a:lstStyle/>
          <a:p>
            <a:pPr marL="12700">
              <a:lnSpc>
                <a:spcPct val="100000"/>
              </a:lnSpc>
            </a:pPr>
            <a:r>
              <a:rPr sz="1550" b="1" i="1" spc="-15" dirty="0">
                <a:latin typeface="Calibri"/>
                <a:cs typeface="Calibri"/>
              </a:rPr>
              <a:t>Subm</a:t>
            </a:r>
            <a:r>
              <a:rPr sz="1550" b="1" i="1" dirty="0">
                <a:latin typeface="Calibri"/>
                <a:cs typeface="Calibri"/>
              </a:rPr>
              <a:t>i</a:t>
            </a:r>
            <a:r>
              <a:rPr sz="1550" b="1" i="1" spc="-10" dirty="0">
                <a:latin typeface="Calibri"/>
                <a:cs typeface="Calibri"/>
              </a:rPr>
              <a:t>t</a:t>
            </a:r>
            <a:endParaRPr sz="1550">
              <a:latin typeface="Calibri"/>
              <a:cs typeface="Calibri"/>
            </a:endParaRPr>
          </a:p>
        </p:txBody>
      </p:sp>
      <p:sp>
        <p:nvSpPr>
          <p:cNvPr id="24" name="object 24"/>
          <p:cNvSpPr/>
          <p:nvPr/>
        </p:nvSpPr>
        <p:spPr>
          <a:xfrm>
            <a:off x="6550152" y="3614165"/>
            <a:ext cx="86995" cy="460375"/>
          </a:xfrm>
          <a:custGeom>
            <a:avLst/>
            <a:gdLst/>
            <a:ahLst/>
            <a:cxnLst/>
            <a:rect l="l" t="t" r="r" b="b"/>
            <a:pathLst>
              <a:path w="86995" h="460375">
                <a:moveTo>
                  <a:pt x="57912" y="373252"/>
                </a:moveTo>
                <a:lnTo>
                  <a:pt x="28955" y="373252"/>
                </a:lnTo>
                <a:lnTo>
                  <a:pt x="28955" y="460120"/>
                </a:lnTo>
                <a:lnTo>
                  <a:pt x="57912" y="460120"/>
                </a:lnTo>
                <a:lnTo>
                  <a:pt x="57912" y="373252"/>
                </a:lnTo>
                <a:close/>
              </a:path>
              <a:path w="86995" h="460375">
                <a:moveTo>
                  <a:pt x="57912" y="257428"/>
                </a:moveTo>
                <a:lnTo>
                  <a:pt x="28955" y="257428"/>
                </a:lnTo>
                <a:lnTo>
                  <a:pt x="28955" y="344296"/>
                </a:lnTo>
                <a:lnTo>
                  <a:pt x="57912" y="344296"/>
                </a:lnTo>
                <a:lnTo>
                  <a:pt x="57912" y="257428"/>
                </a:lnTo>
                <a:close/>
              </a:path>
              <a:path w="86995" h="460375">
                <a:moveTo>
                  <a:pt x="57912" y="141604"/>
                </a:moveTo>
                <a:lnTo>
                  <a:pt x="28955" y="141604"/>
                </a:lnTo>
                <a:lnTo>
                  <a:pt x="28955" y="228472"/>
                </a:lnTo>
                <a:lnTo>
                  <a:pt x="57912" y="228472"/>
                </a:lnTo>
                <a:lnTo>
                  <a:pt x="57912" y="141604"/>
                </a:lnTo>
                <a:close/>
              </a:path>
              <a:path w="86995" h="460375">
                <a:moveTo>
                  <a:pt x="57912" y="72389"/>
                </a:moveTo>
                <a:lnTo>
                  <a:pt x="28955" y="72389"/>
                </a:lnTo>
                <a:lnTo>
                  <a:pt x="28955" y="112648"/>
                </a:lnTo>
                <a:lnTo>
                  <a:pt x="57912" y="112648"/>
                </a:lnTo>
                <a:lnTo>
                  <a:pt x="57912" y="72389"/>
                </a:lnTo>
                <a:close/>
              </a:path>
              <a:path w="86995" h="460375">
                <a:moveTo>
                  <a:pt x="43433" y="0"/>
                </a:moveTo>
                <a:lnTo>
                  <a:pt x="0" y="86867"/>
                </a:lnTo>
                <a:lnTo>
                  <a:pt x="28955" y="86867"/>
                </a:lnTo>
                <a:lnTo>
                  <a:pt x="28955" y="72389"/>
                </a:lnTo>
                <a:lnTo>
                  <a:pt x="79628" y="72389"/>
                </a:lnTo>
                <a:lnTo>
                  <a:pt x="43433" y="0"/>
                </a:lnTo>
                <a:close/>
              </a:path>
              <a:path w="86995" h="460375">
                <a:moveTo>
                  <a:pt x="79628" y="72389"/>
                </a:moveTo>
                <a:lnTo>
                  <a:pt x="57912" y="72389"/>
                </a:lnTo>
                <a:lnTo>
                  <a:pt x="57912" y="86867"/>
                </a:lnTo>
                <a:lnTo>
                  <a:pt x="86868" y="86867"/>
                </a:lnTo>
                <a:lnTo>
                  <a:pt x="79628" y="72389"/>
                </a:lnTo>
                <a:close/>
              </a:path>
            </a:pathLst>
          </a:custGeom>
          <a:solidFill>
            <a:srgbClr val="4F81BC"/>
          </a:solidFill>
        </p:spPr>
        <p:txBody>
          <a:bodyPr wrap="square" lIns="0" tIns="0" rIns="0" bIns="0" rtlCol="0"/>
          <a:lstStyle/>
          <a:p>
            <a:endParaRPr/>
          </a:p>
        </p:txBody>
      </p:sp>
      <p:sp>
        <p:nvSpPr>
          <p:cNvPr id="25" name="object 25"/>
          <p:cNvSpPr txBox="1"/>
          <p:nvPr/>
        </p:nvSpPr>
        <p:spPr>
          <a:xfrm>
            <a:off x="5751957" y="3779646"/>
            <a:ext cx="724535" cy="222250"/>
          </a:xfrm>
          <a:prstGeom prst="rect">
            <a:avLst/>
          </a:prstGeom>
        </p:spPr>
        <p:txBody>
          <a:bodyPr vert="horz" wrap="square" lIns="0" tIns="0" rIns="0" bIns="0" rtlCol="0">
            <a:spAutoFit/>
          </a:bodyPr>
          <a:lstStyle/>
          <a:p>
            <a:pPr marL="12700">
              <a:lnSpc>
                <a:spcPct val="100000"/>
              </a:lnSpc>
            </a:pPr>
            <a:r>
              <a:rPr sz="1550" b="1" i="1" spc="-35" dirty="0">
                <a:latin typeface="Calibri"/>
                <a:cs typeface="Calibri"/>
              </a:rPr>
              <a:t>R</a:t>
            </a:r>
            <a:r>
              <a:rPr sz="1550" b="1" i="1" spc="-15" dirty="0">
                <a:latin typeface="Calibri"/>
                <a:cs typeface="Calibri"/>
              </a:rPr>
              <a:t>ej</a:t>
            </a:r>
            <a:r>
              <a:rPr sz="1550" b="1" i="1" spc="-20" dirty="0">
                <a:latin typeface="Calibri"/>
                <a:cs typeface="Calibri"/>
              </a:rPr>
              <a:t>e</a:t>
            </a:r>
            <a:r>
              <a:rPr sz="1550" b="1" i="1" spc="-10" dirty="0">
                <a:latin typeface="Calibri"/>
                <a:cs typeface="Calibri"/>
              </a:rPr>
              <a:t>c</a:t>
            </a:r>
            <a:r>
              <a:rPr sz="1550" b="1" i="1" spc="-25" dirty="0">
                <a:latin typeface="Calibri"/>
                <a:cs typeface="Calibri"/>
              </a:rPr>
              <a:t>t</a:t>
            </a:r>
            <a:r>
              <a:rPr sz="1550" b="1" i="1" spc="-15" dirty="0">
                <a:latin typeface="Calibri"/>
                <a:cs typeface="Calibri"/>
              </a:rPr>
              <a:t>ed</a:t>
            </a:r>
            <a:endParaRPr sz="1550">
              <a:latin typeface="Calibri"/>
              <a:cs typeface="Calibri"/>
            </a:endParaRPr>
          </a:p>
        </p:txBody>
      </p:sp>
      <p:sp>
        <p:nvSpPr>
          <p:cNvPr id="26" name="object 26"/>
          <p:cNvSpPr txBox="1"/>
          <p:nvPr/>
        </p:nvSpPr>
        <p:spPr>
          <a:xfrm>
            <a:off x="7815198" y="3860546"/>
            <a:ext cx="961390" cy="865505"/>
          </a:xfrm>
          <a:prstGeom prst="rect">
            <a:avLst/>
          </a:prstGeom>
        </p:spPr>
        <p:txBody>
          <a:bodyPr vert="horz" wrap="square" lIns="0" tIns="0" rIns="0" bIns="0" rtlCol="0">
            <a:spAutoFit/>
          </a:bodyPr>
          <a:lstStyle/>
          <a:p>
            <a:pPr marL="12065" marR="5080" algn="ctr">
              <a:lnSpc>
                <a:spcPct val="100000"/>
              </a:lnSpc>
            </a:pPr>
            <a:r>
              <a:rPr sz="1950" b="1" i="1" spc="-15" dirty="0">
                <a:latin typeface="Calibri"/>
                <a:cs typeface="Calibri"/>
              </a:rPr>
              <a:t>A</a:t>
            </a:r>
            <a:r>
              <a:rPr sz="1950" b="1" i="1" spc="-35" dirty="0">
                <a:latin typeface="Calibri"/>
                <a:cs typeface="Calibri"/>
              </a:rPr>
              <a:t>c</a:t>
            </a:r>
            <a:r>
              <a:rPr sz="1950" b="1" i="1" spc="-20" dirty="0">
                <a:latin typeface="Calibri"/>
                <a:cs typeface="Calibri"/>
              </a:rPr>
              <a:t>c</a:t>
            </a:r>
            <a:r>
              <a:rPr sz="1950" b="1" i="1" spc="-15" dirty="0">
                <a:latin typeface="Calibri"/>
                <a:cs typeface="Calibri"/>
              </a:rPr>
              <a:t>ep</a:t>
            </a:r>
            <a:r>
              <a:rPr sz="1950" b="1" i="1" spc="-25" dirty="0">
                <a:latin typeface="Calibri"/>
                <a:cs typeface="Calibri"/>
              </a:rPr>
              <a:t>t</a:t>
            </a:r>
            <a:r>
              <a:rPr sz="1950" b="1" i="1" spc="-15" dirty="0">
                <a:latin typeface="Calibri"/>
                <a:cs typeface="Calibri"/>
              </a:rPr>
              <a:t>ed</a:t>
            </a:r>
            <a:r>
              <a:rPr sz="1950" b="1" i="1" spc="-10" dirty="0">
                <a:latin typeface="Calibri"/>
                <a:cs typeface="Calibri"/>
              </a:rPr>
              <a:t> </a:t>
            </a:r>
            <a:r>
              <a:rPr sz="1950" b="1" i="1" spc="-15" dirty="0">
                <a:latin typeface="Calibri"/>
                <a:cs typeface="Calibri"/>
              </a:rPr>
              <a:t>AND</a:t>
            </a:r>
            <a:endParaRPr sz="1950">
              <a:latin typeface="Calibri"/>
              <a:cs typeface="Calibri"/>
            </a:endParaRPr>
          </a:p>
          <a:p>
            <a:pPr marL="1905" algn="ctr">
              <a:lnSpc>
                <a:spcPts val="2330"/>
              </a:lnSpc>
            </a:pPr>
            <a:r>
              <a:rPr sz="1950" b="1" i="1" spc="-40" dirty="0">
                <a:latin typeface="Calibri"/>
                <a:cs typeface="Calibri"/>
              </a:rPr>
              <a:t>F</a:t>
            </a:r>
            <a:r>
              <a:rPr sz="1950" b="1" i="1" spc="-20" dirty="0">
                <a:latin typeface="Calibri"/>
                <a:cs typeface="Calibri"/>
              </a:rPr>
              <a:t>u</a:t>
            </a:r>
            <a:r>
              <a:rPr sz="1950" b="1" i="1" spc="-30" dirty="0">
                <a:latin typeface="Calibri"/>
                <a:cs typeface="Calibri"/>
              </a:rPr>
              <a:t>n</a:t>
            </a:r>
            <a:r>
              <a:rPr sz="1950" b="1" i="1" spc="-15" dirty="0">
                <a:latin typeface="Calibri"/>
                <a:cs typeface="Calibri"/>
              </a:rPr>
              <a:t>d</a:t>
            </a:r>
            <a:r>
              <a:rPr sz="1950" b="1" i="1" spc="-5" dirty="0">
                <a:latin typeface="Calibri"/>
                <a:cs typeface="Calibri"/>
              </a:rPr>
              <a:t>e</a:t>
            </a:r>
            <a:r>
              <a:rPr sz="1950" b="1" i="1" spc="-15" dirty="0">
                <a:latin typeface="Calibri"/>
                <a:cs typeface="Calibri"/>
              </a:rPr>
              <a:t>d</a:t>
            </a:r>
            <a:endParaRPr sz="1950">
              <a:latin typeface="Calibri"/>
              <a:cs typeface="Calibri"/>
            </a:endParaRPr>
          </a:p>
        </p:txBody>
      </p:sp>
      <p:sp>
        <p:nvSpPr>
          <p:cNvPr id="27" name="object 27"/>
          <p:cNvSpPr/>
          <p:nvPr/>
        </p:nvSpPr>
        <p:spPr>
          <a:xfrm>
            <a:off x="4203953" y="1539239"/>
            <a:ext cx="2404745" cy="1670685"/>
          </a:xfrm>
          <a:custGeom>
            <a:avLst/>
            <a:gdLst/>
            <a:ahLst/>
            <a:cxnLst/>
            <a:rect l="l" t="t" r="r" b="b"/>
            <a:pathLst>
              <a:path w="2404745" h="1670685">
                <a:moveTo>
                  <a:pt x="2404364" y="1583563"/>
                </a:moveTo>
                <a:lnTo>
                  <a:pt x="2375407" y="1583563"/>
                </a:lnTo>
                <a:lnTo>
                  <a:pt x="2375407" y="1670431"/>
                </a:lnTo>
                <a:lnTo>
                  <a:pt x="2404364" y="1670431"/>
                </a:lnTo>
                <a:lnTo>
                  <a:pt x="2404364" y="1583563"/>
                </a:lnTo>
                <a:close/>
              </a:path>
              <a:path w="2404745" h="1670685">
                <a:moveTo>
                  <a:pt x="2404364" y="1467739"/>
                </a:moveTo>
                <a:lnTo>
                  <a:pt x="2375407" y="1467739"/>
                </a:lnTo>
                <a:lnTo>
                  <a:pt x="2375407" y="1554607"/>
                </a:lnTo>
                <a:lnTo>
                  <a:pt x="2404364" y="1554607"/>
                </a:lnTo>
                <a:lnTo>
                  <a:pt x="2404364" y="1467739"/>
                </a:lnTo>
                <a:close/>
              </a:path>
              <a:path w="2404745" h="1670685">
                <a:moveTo>
                  <a:pt x="2404364" y="1351914"/>
                </a:moveTo>
                <a:lnTo>
                  <a:pt x="2375407" y="1351914"/>
                </a:lnTo>
                <a:lnTo>
                  <a:pt x="2375407" y="1438783"/>
                </a:lnTo>
                <a:lnTo>
                  <a:pt x="2404364" y="1438783"/>
                </a:lnTo>
                <a:lnTo>
                  <a:pt x="2404364" y="1351914"/>
                </a:lnTo>
                <a:close/>
              </a:path>
              <a:path w="2404745" h="1670685">
                <a:moveTo>
                  <a:pt x="2404364" y="1236090"/>
                </a:moveTo>
                <a:lnTo>
                  <a:pt x="2375407" y="1236090"/>
                </a:lnTo>
                <a:lnTo>
                  <a:pt x="2375407" y="1322959"/>
                </a:lnTo>
                <a:lnTo>
                  <a:pt x="2404364" y="1322959"/>
                </a:lnTo>
                <a:lnTo>
                  <a:pt x="2404364" y="1236090"/>
                </a:lnTo>
                <a:close/>
              </a:path>
              <a:path w="2404745" h="1670685">
                <a:moveTo>
                  <a:pt x="2404364" y="1120267"/>
                </a:moveTo>
                <a:lnTo>
                  <a:pt x="2375407" y="1120267"/>
                </a:lnTo>
                <a:lnTo>
                  <a:pt x="2375407" y="1207135"/>
                </a:lnTo>
                <a:lnTo>
                  <a:pt x="2404364" y="1207135"/>
                </a:lnTo>
                <a:lnTo>
                  <a:pt x="2404364" y="1120267"/>
                </a:lnTo>
                <a:close/>
              </a:path>
              <a:path w="2404745" h="1670685">
                <a:moveTo>
                  <a:pt x="2404364" y="1004443"/>
                </a:moveTo>
                <a:lnTo>
                  <a:pt x="2375407" y="1004443"/>
                </a:lnTo>
                <a:lnTo>
                  <a:pt x="2375407" y="1091311"/>
                </a:lnTo>
                <a:lnTo>
                  <a:pt x="2404364" y="1091311"/>
                </a:lnTo>
                <a:lnTo>
                  <a:pt x="2404364" y="1004443"/>
                </a:lnTo>
                <a:close/>
              </a:path>
              <a:path w="2404745" h="1670685">
                <a:moveTo>
                  <a:pt x="2404364" y="888619"/>
                </a:moveTo>
                <a:lnTo>
                  <a:pt x="2375407" y="888619"/>
                </a:lnTo>
                <a:lnTo>
                  <a:pt x="2375407" y="975487"/>
                </a:lnTo>
                <a:lnTo>
                  <a:pt x="2404364" y="975487"/>
                </a:lnTo>
                <a:lnTo>
                  <a:pt x="2404364" y="888619"/>
                </a:lnTo>
                <a:close/>
              </a:path>
              <a:path w="2404745" h="1670685">
                <a:moveTo>
                  <a:pt x="2404364" y="772795"/>
                </a:moveTo>
                <a:lnTo>
                  <a:pt x="2375407" y="772795"/>
                </a:lnTo>
                <a:lnTo>
                  <a:pt x="2375407" y="859663"/>
                </a:lnTo>
                <a:lnTo>
                  <a:pt x="2404364" y="859663"/>
                </a:lnTo>
                <a:lnTo>
                  <a:pt x="2404364" y="772795"/>
                </a:lnTo>
                <a:close/>
              </a:path>
              <a:path w="2404745" h="1670685">
                <a:moveTo>
                  <a:pt x="2404364" y="656971"/>
                </a:moveTo>
                <a:lnTo>
                  <a:pt x="2375407" y="656971"/>
                </a:lnTo>
                <a:lnTo>
                  <a:pt x="2375407" y="743838"/>
                </a:lnTo>
                <a:lnTo>
                  <a:pt x="2404364" y="743838"/>
                </a:lnTo>
                <a:lnTo>
                  <a:pt x="2404364" y="656971"/>
                </a:lnTo>
                <a:close/>
              </a:path>
              <a:path w="2404745" h="1670685">
                <a:moveTo>
                  <a:pt x="2404364" y="541147"/>
                </a:moveTo>
                <a:lnTo>
                  <a:pt x="2375407" y="541147"/>
                </a:lnTo>
                <a:lnTo>
                  <a:pt x="2375407" y="628014"/>
                </a:lnTo>
                <a:lnTo>
                  <a:pt x="2404364" y="628014"/>
                </a:lnTo>
                <a:lnTo>
                  <a:pt x="2404364" y="541147"/>
                </a:lnTo>
                <a:close/>
              </a:path>
              <a:path w="2404745" h="1670685">
                <a:moveTo>
                  <a:pt x="2404364" y="425323"/>
                </a:moveTo>
                <a:lnTo>
                  <a:pt x="2375407" y="425323"/>
                </a:lnTo>
                <a:lnTo>
                  <a:pt x="2375407" y="512190"/>
                </a:lnTo>
                <a:lnTo>
                  <a:pt x="2404364" y="512190"/>
                </a:lnTo>
                <a:lnTo>
                  <a:pt x="2404364" y="425323"/>
                </a:lnTo>
                <a:close/>
              </a:path>
              <a:path w="2404745" h="1670685">
                <a:moveTo>
                  <a:pt x="2404364" y="309499"/>
                </a:moveTo>
                <a:lnTo>
                  <a:pt x="2375407" y="309499"/>
                </a:lnTo>
                <a:lnTo>
                  <a:pt x="2375407" y="396367"/>
                </a:lnTo>
                <a:lnTo>
                  <a:pt x="2404364" y="396367"/>
                </a:lnTo>
                <a:lnTo>
                  <a:pt x="2404364" y="309499"/>
                </a:lnTo>
                <a:close/>
              </a:path>
              <a:path w="2404745" h="1670685">
                <a:moveTo>
                  <a:pt x="2404364" y="193675"/>
                </a:moveTo>
                <a:lnTo>
                  <a:pt x="2375407" y="193675"/>
                </a:lnTo>
                <a:lnTo>
                  <a:pt x="2375407" y="280543"/>
                </a:lnTo>
                <a:lnTo>
                  <a:pt x="2404364" y="280543"/>
                </a:lnTo>
                <a:lnTo>
                  <a:pt x="2404364" y="193675"/>
                </a:lnTo>
                <a:close/>
              </a:path>
              <a:path w="2404745" h="1670685">
                <a:moveTo>
                  <a:pt x="2404364" y="77850"/>
                </a:moveTo>
                <a:lnTo>
                  <a:pt x="2375407" y="77850"/>
                </a:lnTo>
                <a:lnTo>
                  <a:pt x="2375407" y="164719"/>
                </a:lnTo>
                <a:lnTo>
                  <a:pt x="2404364" y="164719"/>
                </a:lnTo>
                <a:lnTo>
                  <a:pt x="2404364" y="77850"/>
                </a:lnTo>
                <a:close/>
              </a:path>
              <a:path w="2404745" h="1670685">
                <a:moveTo>
                  <a:pt x="2397887" y="28956"/>
                </a:moveTo>
                <a:lnTo>
                  <a:pt x="2308479" y="28956"/>
                </a:lnTo>
                <a:lnTo>
                  <a:pt x="2308479" y="57912"/>
                </a:lnTo>
                <a:lnTo>
                  <a:pt x="2389886" y="57912"/>
                </a:lnTo>
                <a:lnTo>
                  <a:pt x="2380869" y="48895"/>
                </a:lnTo>
                <a:lnTo>
                  <a:pt x="2375407" y="48895"/>
                </a:lnTo>
                <a:lnTo>
                  <a:pt x="2375407" y="43434"/>
                </a:lnTo>
                <a:lnTo>
                  <a:pt x="2404364" y="43434"/>
                </a:lnTo>
                <a:lnTo>
                  <a:pt x="2404364" y="35433"/>
                </a:lnTo>
                <a:lnTo>
                  <a:pt x="2397887" y="28956"/>
                </a:lnTo>
                <a:close/>
              </a:path>
              <a:path w="2404745" h="1670685">
                <a:moveTo>
                  <a:pt x="2375407" y="43434"/>
                </a:moveTo>
                <a:lnTo>
                  <a:pt x="2375407" y="48895"/>
                </a:lnTo>
                <a:lnTo>
                  <a:pt x="2380869" y="48895"/>
                </a:lnTo>
                <a:lnTo>
                  <a:pt x="2375407" y="43434"/>
                </a:lnTo>
                <a:close/>
              </a:path>
              <a:path w="2404745" h="1670685">
                <a:moveTo>
                  <a:pt x="2404364" y="43434"/>
                </a:moveTo>
                <a:lnTo>
                  <a:pt x="2375407" y="43434"/>
                </a:lnTo>
                <a:lnTo>
                  <a:pt x="2380869" y="48895"/>
                </a:lnTo>
                <a:lnTo>
                  <a:pt x="2404364" y="48895"/>
                </a:lnTo>
                <a:lnTo>
                  <a:pt x="2404364" y="43434"/>
                </a:lnTo>
                <a:close/>
              </a:path>
              <a:path w="2404745" h="1670685">
                <a:moveTo>
                  <a:pt x="2279523" y="28956"/>
                </a:moveTo>
                <a:lnTo>
                  <a:pt x="2192655" y="28956"/>
                </a:lnTo>
                <a:lnTo>
                  <a:pt x="2192655" y="57912"/>
                </a:lnTo>
                <a:lnTo>
                  <a:pt x="2279523" y="57912"/>
                </a:lnTo>
                <a:lnTo>
                  <a:pt x="2279523" y="28956"/>
                </a:lnTo>
                <a:close/>
              </a:path>
              <a:path w="2404745" h="1670685">
                <a:moveTo>
                  <a:pt x="2163699" y="28956"/>
                </a:moveTo>
                <a:lnTo>
                  <a:pt x="2076831" y="28956"/>
                </a:lnTo>
                <a:lnTo>
                  <a:pt x="2076831" y="57912"/>
                </a:lnTo>
                <a:lnTo>
                  <a:pt x="2163699" y="57912"/>
                </a:lnTo>
                <a:lnTo>
                  <a:pt x="2163699" y="28956"/>
                </a:lnTo>
                <a:close/>
              </a:path>
              <a:path w="2404745" h="1670685">
                <a:moveTo>
                  <a:pt x="2047875" y="28956"/>
                </a:moveTo>
                <a:lnTo>
                  <a:pt x="1961007" y="28956"/>
                </a:lnTo>
                <a:lnTo>
                  <a:pt x="1961007" y="57912"/>
                </a:lnTo>
                <a:lnTo>
                  <a:pt x="2047875" y="57912"/>
                </a:lnTo>
                <a:lnTo>
                  <a:pt x="2047875" y="28956"/>
                </a:lnTo>
                <a:close/>
              </a:path>
              <a:path w="2404745" h="1670685">
                <a:moveTo>
                  <a:pt x="1932051" y="28956"/>
                </a:moveTo>
                <a:lnTo>
                  <a:pt x="1845183" y="28956"/>
                </a:lnTo>
                <a:lnTo>
                  <a:pt x="1845183" y="57912"/>
                </a:lnTo>
                <a:lnTo>
                  <a:pt x="1932051" y="57912"/>
                </a:lnTo>
                <a:lnTo>
                  <a:pt x="1932051" y="28956"/>
                </a:lnTo>
                <a:close/>
              </a:path>
              <a:path w="2404745" h="1670685">
                <a:moveTo>
                  <a:pt x="1816227" y="28956"/>
                </a:moveTo>
                <a:lnTo>
                  <a:pt x="1729359" y="28956"/>
                </a:lnTo>
                <a:lnTo>
                  <a:pt x="1729359" y="57912"/>
                </a:lnTo>
                <a:lnTo>
                  <a:pt x="1816227" y="57912"/>
                </a:lnTo>
                <a:lnTo>
                  <a:pt x="1816227" y="28956"/>
                </a:lnTo>
                <a:close/>
              </a:path>
              <a:path w="2404745" h="1670685">
                <a:moveTo>
                  <a:pt x="1700403" y="28956"/>
                </a:moveTo>
                <a:lnTo>
                  <a:pt x="1613535" y="28956"/>
                </a:lnTo>
                <a:lnTo>
                  <a:pt x="1613535" y="57912"/>
                </a:lnTo>
                <a:lnTo>
                  <a:pt x="1700403" y="57912"/>
                </a:lnTo>
                <a:lnTo>
                  <a:pt x="1700403" y="28956"/>
                </a:lnTo>
                <a:close/>
              </a:path>
              <a:path w="2404745" h="1670685">
                <a:moveTo>
                  <a:pt x="1584579" y="28956"/>
                </a:moveTo>
                <a:lnTo>
                  <a:pt x="1497711" y="28956"/>
                </a:lnTo>
                <a:lnTo>
                  <a:pt x="1497711" y="57912"/>
                </a:lnTo>
                <a:lnTo>
                  <a:pt x="1584579" y="57912"/>
                </a:lnTo>
                <a:lnTo>
                  <a:pt x="1584579" y="28956"/>
                </a:lnTo>
                <a:close/>
              </a:path>
              <a:path w="2404745" h="1670685">
                <a:moveTo>
                  <a:pt x="1468755" y="28956"/>
                </a:moveTo>
                <a:lnTo>
                  <a:pt x="1381887" y="28956"/>
                </a:lnTo>
                <a:lnTo>
                  <a:pt x="1381887" y="57912"/>
                </a:lnTo>
                <a:lnTo>
                  <a:pt x="1468755" y="57912"/>
                </a:lnTo>
                <a:lnTo>
                  <a:pt x="1468755" y="28956"/>
                </a:lnTo>
                <a:close/>
              </a:path>
              <a:path w="2404745" h="1670685">
                <a:moveTo>
                  <a:pt x="1352931" y="28956"/>
                </a:moveTo>
                <a:lnTo>
                  <a:pt x="1266063" y="28956"/>
                </a:lnTo>
                <a:lnTo>
                  <a:pt x="1266063" y="57912"/>
                </a:lnTo>
                <a:lnTo>
                  <a:pt x="1352931" y="57912"/>
                </a:lnTo>
                <a:lnTo>
                  <a:pt x="1352931" y="28956"/>
                </a:lnTo>
                <a:close/>
              </a:path>
              <a:path w="2404745" h="1670685">
                <a:moveTo>
                  <a:pt x="1237107" y="28956"/>
                </a:moveTo>
                <a:lnTo>
                  <a:pt x="1150239" y="28956"/>
                </a:lnTo>
                <a:lnTo>
                  <a:pt x="1150239" y="57912"/>
                </a:lnTo>
                <a:lnTo>
                  <a:pt x="1237107" y="57912"/>
                </a:lnTo>
                <a:lnTo>
                  <a:pt x="1237107" y="28956"/>
                </a:lnTo>
                <a:close/>
              </a:path>
              <a:path w="2404745" h="1670685">
                <a:moveTo>
                  <a:pt x="1121283" y="28956"/>
                </a:moveTo>
                <a:lnTo>
                  <a:pt x="1034415" y="28956"/>
                </a:lnTo>
                <a:lnTo>
                  <a:pt x="1034415" y="57912"/>
                </a:lnTo>
                <a:lnTo>
                  <a:pt x="1121283" y="57912"/>
                </a:lnTo>
                <a:lnTo>
                  <a:pt x="1121283" y="28956"/>
                </a:lnTo>
                <a:close/>
              </a:path>
              <a:path w="2404745" h="1670685">
                <a:moveTo>
                  <a:pt x="1005459" y="28956"/>
                </a:moveTo>
                <a:lnTo>
                  <a:pt x="918591" y="28956"/>
                </a:lnTo>
                <a:lnTo>
                  <a:pt x="918591" y="57912"/>
                </a:lnTo>
                <a:lnTo>
                  <a:pt x="1005459" y="57912"/>
                </a:lnTo>
                <a:lnTo>
                  <a:pt x="1005459" y="28956"/>
                </a:lnTo>
                <a:close/>
              </a:path>
              <a:path w="2404745" h="1670685">
                <a:moveTo>
                  <a:pt x="889635" y="28956"/>
                </a:moveTo>
                <a:lnTo>
                  <a:pt x="802767" y="28956"/>
                </a:lnTo>
                <a:lnTo>
                  <a:pt x="802767" y="57912"/>
                </a:lnTo>
                <a:lnTo>
                  <a:pt x="889635" y="57912"/>
                </a:lnTo>
                <a:lnTo>
                  <a:pt x="889635" y="28956"/>
                </a:lnTo>
                <a:close/>
              </a:path>
              <a:path w="2404745" h="1670685">
                <a:moveTo>
                  <a:pt x="773811" y="28956"/>
                </a:moveTo>
                <a:lnTo>
                  <a:pt x="686943" y="28956"/>
                </a:lnTo>
                <a:lnTo>
                  <a:pt x="686943" y="57912"/>
                </a:lnTo>
                <a:lnTo>
                  <a:pt x="773811" y="57912"/>
                </a:lnTo>
                <a:lnTo>
                  <a:pt x="773811" y="28956"/>
                </a:lnTo>
                <a:close/>
              </a:path>
              <a:path w="2404745" h="1670685">
                <a:moveTo>
                  <a:pt x="657987" y="28956"/>
                </a:moveTo>
                <a:lnTo>
                  <a:pt x="571119" y="28956"/>
                </a:lnTo>
                <a:lnTo>
                  <a:pt x="571119" y="57912"/>
                </a:lnTo>
                <a:lnTo>
                  <a:pt x="657987" y="57912"/>
                </a:lnTo>
                <a:lnTo>
                  <a:pt x="657987" y="28956"/>
                </a:lnTo>
                <a:close/>
              </a:path>
              <a:path w="2404745" h="1670685">
                <a:moveTo>
                  <a:pt x="542163" y="28956"/>
                </a:moveTo>
                <a:lnTo>
                  <a:pt x="455295" y="28956"/>
                </a:lnTo>
                <a:lnTo>
                  <a:pt x="455295" y="57912"/>
                </a:lnTo>
                <a:lnTo>
                  <a:pt x="542163" y="57912"/>
                </a:lnTo>
                <a:lnTo>
                  <a:pt x="542163" y="28956"/>
                </a:lnTo>
                <a:close/>
              </a:path>
              <a:path w="2404745" h="1670685">
                <a:moveTo>
                  <a:pt x="426338" y="28956"/>
                </a:moveTo>
                <a:lnTo>
                  <a:pt x="339471" y="28956"/>
                </a:lnTo>
                <a:lnTo>
                  <a:pt x="339471" y="57912"/>
                </a:lnTo>
                <a:lnTo>
                  <a:pt x="426338" y="57912"/>
                </a:lnTo>
                <a:lnTo>
                  <a:pt x="426338" y="28956"/>
                </a:lnTo>
                <a:close/>
              </a:path>
              <a:path w="2404745" h="1670685">
                <a:moveTo>
                  <a:pt x="310515" y="28956"/>
                </a:moveTo>
                <a:lnTo>
                  <a:pt x="223647" y="28956"/>
                </a:lnTo>
                <a:lnTo>
                  <a:pt x="223647" y="57912"/>
                </a:lnTo>
                <a:lnTo>
                  <a:pt x="310515" y="57912"/>
                </a:lnTo>
                <a:lnTo>
                  <a:pt x="310515" y="28956"/>
                </a:lnTo>
                <a:close/>
              </a:path>
              <a:path w="2404745" h="1670685">
                <a:moveTo>
                  <a:pt x="194691" y="28956"/>
                </a:moveTo>
                <a:lnTo>
                  <a:pt x="107823" y="28956"/>
                </a:lnTo>
                <a:lnTo>
                  <a:pt x="107823" y="57912"/>
                </a:lnTo>
                <a:lnTo>
                  <a:pt x="194691" y="57912"/>
                </a:lnTo>
                <a:lnTo>
                  <a:pt x="194691" y="28956"/>
                </a:lnTo>
                <a:close/>
              </a:path>
              <a:path w="2404745" h="1670685">
                <a:moveTo>
                  <a:pt x="86868" y="0"/>
                </a:moveTo>
                <a:lnTo>
                  <a:pt x="0" y="43434"/>
                </a:lnTo>
                <a:lnTo>
                  <a:pt x="86868" y="86868"/>
                </a:lnTo>
                <a:lnTo>
                  <a:pt x="86868" y="57912"/>
                </a:lnTo>
                <a:lnTo>
                  <a:pt x="72390" y="57912"/>
                </a:lnTo>
                <a:lnTo>
                  <a:pt x="72390" y="28956"/>
                </a:lnTo>
                <a:lnTo>
                  <a:pt x="86868" y="28956"/>
                </a:lnTo>
                <a:lnTo>
                  <a:pt x="86868" y="0"/>
                </a:lnTo>
                <a:close/>
              </a:path>
              <a:path w="2404745" h="1670685">
                <a:moveTo>
                  <a:pt x="78867" y="28956"/>
                </a:moveTo>
                <a:lnTo>
                  <a:pt x="72390" y="28956"/>
                </a:lnTo>
                <a:lnTo>
                  <a:pt x="72390" y="57912"/>
                </a:lnTo>
                <a:lnTo>
                  <a:pt x="78867" y="57912"/>
                </a:lnTo>
                <a:lnTo>
                  <a:pt x="78867" y="28956"/>
                </a:lnTo>
                <a:close/>
              </a:path>
              <a:path w="2404745" h="1670685">
                <a:moveTo>
                  <a:pt x="86868" y="28956"/>
                </a:moveTo>
                <a:lnTo>
                  <a:pt x="78867" y="28956"/>
                </a:lnTo>
                <a:lnTo>
                  <a:pt x="78867" y="57912"/>
                </a:lnTo>
                <a:lnTo>
                  <a:pt x="86868" y="57912"/>
                </a:lnTo>
                <a:lnTo>
                  <a:pt x="86868" y="28956"/>
                </a:lnTo>
                <a:close/>
              </a:path>
            </a:pathLst>
          </a:custGeom>
          <a:solidFill>
            <a:srgbClr val="497DBA"/>
          </a:solidFill>
        </p:spPr>
        <p:txBody>
          <a:bodyPr wrap="square" lIns="0" tIns="0" rIns="0" bIns="0" rtlCol="0"/>
          <a:lstStyle/>
          <a:p>
            <a:endParaRPr/>
          </a:p>
        </p:txBody>
      </p:sp>
      <p:sp>
        <p:nvSpPr>
          <p:cNvPr id="28" name="object 28"/>
          <p:cNvSpPr/>
          <p:nvPr/>
        </p:nvSpPr>
        <p:spPr>
          <a:xfrm>
            <a:off x="4252721" y="2060448"/>
            <a:ext cx="2339975" cy="86995"/>
          </a:xfrm>
          <a:custGeom>
            <a:avLst/>
            <a:gdLst/>
            <a:ahLst/>
            <a:cxnLst/>
            <a:rect l="l" t="t" r="r" b="b"/>
            <a:pathLst>
              <a:path w="2339975" h="86994">
                <a:moveTo>
                  <a:pt x="2339848" y="28955"/>
                </a:moveTo>
                <a:lnTo>
                  <a:pt x="2252979" y="28955"/>
                </a:lnTo>
                <a:lnTo>
                  <a:pt x="2252979" y="57912"/>
                </a:lnTo>
                <a:lnTo>
                  <a:pt x="2339848" y="57912"/>
                </a:lnTo>
                <a:lnTo>
                  <a:pt x="2339848" y="28955"/>
                </a:lnTo>
                <a:close/>
              </a:path>
              <a:path w="2339975" h="86994">
                <a:moveTo>
                  <a:pt x="2224024" y="28955"/>
                </a:moveTo>
                <a:lnTo>
                  <a:pt x="2137155" y="28955"/>
                </a:lnTo>
                <a:lnTo>
                  <a:pt x="2137155" y="57912"/>
                </a:lnTo>
                <a:lnTo>
                  <a:pt x="2224024" y="57912"/>
                </a:lnTo>
                <a:lnTo>
                  <a:pt x="2224024" y="28955"/>
                </a:lnTo>
                <a:close/>
              </a:path>
              <a:path w="2339975" h="86994">
                <a:moveTo>
                  <a:pt x="2108200" y="28955"/>
                </a:moveTo>
                <a:lnTo>
                  <a:pt x="2021331" y="28955"/>
                </a:lnTo>
                <a:lnTo>
                  <a:pt x="2021331" y="57912"/>
                </a:lnTo>
                <a:lnTo>
                  <a:pt x="2108200" y="57912"/>
                </a:lnTo>
                <a:lnTo>
                  <a:pt x="2108200" y="28955"/>
                </a:lnTo>
                <a:close/>
              </a:path>
              <a:path w="2339975" h="86994">
                <a:moveTo>
                  <a:pt x="1992376" y="28955"/>
                </a:moveTo>
                <a:lnTo>
                  <a:pt x="1905507" y="28955"/>
                </a:lnTo>
                <a:lnTo>
                  <a:pt x="1905507" y="57912"/>
                </a:lnTo>
                <a:lnTo>
                  <a:pt x="1992376" y="57912"/>
                </a:lnTo>
                <a:lnTo>
                  <a:pt x="1992376" y="28955"/>
                </a:lnTo>
                <a:close/>
              </a:path>
              <a:path w="2339975" h="86994">
                <a:moveTo>
                  <a:pt x="1876552" y="28955"/>
                </a:moveTo>
                <a:lnTo>
                  <a:pt x="1789683" y="28955"/>
                </a:lnTo>
                <a:lnTo>
                  <a:pt x="1789683" y="57912"/>
                </a:lnTo>
                <a:lnTo>
                  <a:pt x="1876552" y="57912"/>
                </a:lnTo>
                <a:lnTo>
                  <a:pt x="1876552" y="28955"/>
                </a:lnTo>
                <a:close/>
              </a:path>
              <a:path w="2339975" h="86994">
                <a:moveTo>
                  <a:pt x="1760727" y="28955"/>
                </a:moveTo>
                <a:lnTo>
                  <a:pt x="1673860" y="28955"/>
                </a:lnTo>
                <a:lnTo>
                  <a:pt x="1673860" y="57912"/>
                </a:lnTo>
                <a:lnTo>
                  <a:pt x="1760727" y="57912"/>
                </a:lnTo>
                <a:lnTo>
                  <a:pt x="1760727" y="28955"/>
                </a:lnTo>
                <a:close/>
              </a:path>
              <a:path w="2339975" h="86994">
                <a:moveTo>
                  <a:pt x="1644903" y="28955"/>
                </a:moveTo>
                <a:lnTo>
                  <a:pt x="1558036" y="28955"/>
                </a:lnTo>
                <a:lnTo>
                  <a:pt x="1558036" y="57912"/>
                </a:lnTo>
                <a:lnTo>
                  <a:pt x="1644903" y="57912"/>
                </a:lnTo>
                <a:lnTo>
                  <a:pt x="1644903" y="28955"/>
                </a:lnTo>
                <a:close/>
              </a:path>
              <a:path w="2339975" h="86994">
                <a:moveTo>
                  <a:pt x="1529079" y="28955"/>
                </a:moveTo>
                <a:lnTo>
                  <a:pt x="1442212" y="28955"/>
                </a:lnTo>
                <a:lnTo>
                  <a:pt x="1442212" y="57912"/>
                </a:lnTo>
                <a:lnTo>
                  <a:pt x="1529079" y="57912"/>
                </a:lnTo>
                <a:lnTo>
                  <a:pt x="1529079" y="28955"/>
                </a:lnTo>
                <a:close/>
              </a:path>
              <a:path w="2339975" h="86994">
                <a:moveTo>
                  <a:pt x="1413255" y="28955"/>
                </a:moveTo>
                <a:lnTo>
                  <a:pt x="1326388" y="28955"/>
                </a:lnTo>
                <a:lnTo>
                  <a:pt x="1326388" y="57912"/>
                </a:lnTo>
                <a:lnTo>
                  <a:pt x="1413255" y="57912"/>
                </a:lnTo>
                <a:lnTo>
                  <a:pt x="1413255" y="28955"/>
                </a:lnTo>
                <a:close/>
              </a:path>
              <a:path w="2339975" h="86994">
                <a:moveTo>
                  <a:pt x="1297431" y="28955"/>
                </a:moveTo>
                <a:lnTo>
                  <a:pt x="1210564" y="28955"/>
                </a:lnTo>
                <a:lnTo>
                  <a:pt x="1210564" y="57912"/>
                </a:lnTo>
                <a:lnTo>
                  <a:pt x="1297431" y="57912"/>
                </a:lnTo>
                <a:lnTo>
                  <a:pt x="1297431" y="28955"/>
                </a:lnTo>
                <a:close/>
              </a:path>
              <a:path w="2339975" h="86994">
                <a:moveTo>
                  <a:pt x="1181607" y="28955"/>
                </a:moveTo>
                <a:lnTo>
                  <a:pt x="1094739" y="28955"/>
                </a:lnTo>
                <a:lnTo>
                  <a:pt x="1094739" y="57912"/>
                </a:lnTo>
                <a:lnTo>
                  <a:pt x="1181607" y="57912"/>
                </a:lnTo>
                <a:lnTo>
                  <a:pt x="1181607" y="28955"/>
                </a:lnTo>
                <a:close/>
              </a:path>
              <a:path w="2339975" h="86994">
                <a:moveTo>
                  <a:pt x="1065783" y="28955"/>
                </a:moveTo>
                <a:lnTo>
                  <a:pt x="978915" y="28955"/>
                </a:lnTo>
                <a:lnTo>
                  <a:pt x="978915" y="57912"/>
                </a:lnTo>
                <a:lnTo>
                  <a:pt x="1065783" y="57912"/>
                </a:lnTo>
                <a:lnTo>
                  <a:pt x="1065783" y="28955"/>
                </a:lnTo>
                <a:close/>
              </a:path>
              <a:path w="2339975" h="86994">
                <a:moveTo>
                  <a:pt x="949960" y="28955"/>
                </a:moveTo>
                <a:lnTo>
                  <a:pt x="863091" y="28955"/>
                </a:lnTo>
                <a:lnTo>
                  <a:pt x="863091" y="57912"/>
                </a:lnTo>
                <a:lnTo>
                  <a:pt x="949960" y="57912"/>
                </a:lnTo>
                <a:lnTo>
                  <a:pt x="949960" y="28955"/>
                </a:lnTo>
                <a:close/>
              </a:path>
              <a:path w="2339975" h="86994">
                <a:moveTo>
                  <a:pt x="834136" y="28955"/>
                </a:moveTo>
                <a:lnTo>
                  <a:pt x="747267" y="28955"/>
                </a:lnTo>
                <a:lnTo>
                  <a:pt x="747267" y="57912"/>
                </a:lnTo>
                <a:lnTo>
                  <a:pt x="834136" y="57912"/>
                </a:lnTo>
                <a:lnTo>
                  <a:pt x="834136" y="28955"/>
                </a:lnTo>
                <a:close/>
              </a:path>
              <a:path w="2339975" h="86994">
                <a:moveTo>
                  <a:pt x="718312" y="28955"/>
                </a:moveTo>
                <a:lnTo>
                  <a:pt x="631443" y="28955"/>
                </a:lnTo>
                <a:lnTo>
                  <a:pt x="631443" y="57912"/>
                </a:lnTo>
                <a:lnTo>
                  <a:pt x="718312" y="57912"/>
                </a:lnTo>
                <a:lnTo>
                  <a:pt x="718312" y="28955"/>
                </a:lnTo>
                <a:close/>
              </a:path>
              <a:path w="2339975" h="86994">
                <a:moveTo>
                  <a:pt x="602488" y="28955"/>
                </a:moveTo>
                <a:lnTo>
                  <a:pt x="515619" y="28955"/>
                </a:lnTo>
                <a:lnTo>
                  <a:pt x="515619" y="57912"/>
                </a:lnTo>
                <a:lnTo>
                  <a:pt x="602488" y="57912"/>
                </a:lnTo>
                <a:lnTo>
                  <a:pt x="602488" y="28955"/>
                </a:lnTo>
                <a:close/>
              </a:path>
              <a:path w="2339975" h="86994">
                <a:moveTo>
                  <a:pt x="486663" y="28955"/>
                </a:moveTo>
                <a:lnTo>
                  <a:pt x="399795" y="28955"/>
                </a:lnTo>
                <a:lnTo>
                  <a:pt x="399795" y="57912"/>
                </a:lnTo>
                <a:lnTo>
                  <a:pt x="486663" y="57912"/>
                </a:lnTo>
                <a:lnTo>
                  <a:pt x="486663" y="28955"/>
                </a:lnTo>
                <a:close/>
              </a:path>
              <a:path w="2339975" h="86994">
                <a:moveTo>
                  <a:pt x="370839" y="28955"/>
                </a:moveTo>
                <a:lnTo>
                  <a:pt x="283972" y="28955"/>
                </a:lnTo>
                <a:lnTo>
                  <a:pt x="283972" y="57912"/>
                </a:lnTo>
                <a:lnTo>
                  <a:pt x="370839" y="57912"/>
                </a:lnTo>
                <a:lnTo>
                  <a:pt x="370839" y="28955"/>
                </a:lnTo>
                <a:close/>
              </a:path>
              <a:path w="2339975" h="86994">
                <a:moveTo>
                  <a:pt x="255015" y="28955"/>
                </a:moveTo>
                <a:lnTo>
                  <a:pt x="168148" y="28955"/>
                </a:lnTo>
                <a:lnTo>
                  <a:pt x="168148" y="57912"/>
                </a:lnTo>
                <a:lnTo>
                  <a:pt x="255015" y="57912"/>
                </a:lnTo>
                <a:lnTo>
                  <a:pt x="255015" y="28955"/>
                </a:lnTo>
                <a:close/>
              </a:path>
              <a:path w="2339975" h="86994">
                <a:moveTo>
                  <a:pt x="86867" y="0"/>
                </a:moveTo>
                <a:lnTo>
                  <a:pt x="0" y="43434"/>
                </a:lnTo>
                <a:lnTo>
                  <a:pt x="86867" y="86867"/>
                </a:lnTo>
                <a:lnTo>
                  <a:pt x="86867" y="57912"/>
                </a:lnTo>
                <a:lnTo>
                  <a:pt x="72389" y="57912"/>
                </a:lnTo>
                <a:lnTo>
                  <a:pt x="72389" y="28955"/>
                </a:lnTo>
                <a:lnTo>
                  <a:pt x="86867" y="28955"/>
                </a:lnTo>
                <a:lnTo>
                  <a:pt x="86867" y="0"/>
                </a:lnTo>
                <a:close/>
              </a:path>
              <a:path w="2339975" h="86994">
                <a:moveTo>
                  <a:pt x="86867" y="28955"/>
                </a:moveTo>
                <a:lnTo>
                  <a:pt x="72389" y="28955"/>
                </a:lnTo>
                <a:lnTo>
                  <a:pt x="72389" y="57912"/>
                </a:lnTo>
                <a:lnTo>
                  <a:pt x="86867" y="57912"/>
                </a:lnTo>
                <a:lnTo>
                  <a:pt x="86867" y="28955"/>
                </a:lnTo>
                <a:close/>
              </a:path>
              <a:path w="2339975" h="86994">
                <a:moveTo>
                  <a:pt x="139191" y="28955"/>
                </a:moveTo>
                <a:lnTo>
                  <a:pt x="86867" y="28955"/>
                </a:lnTo>
                <a:lnTo>
                  <a:pt x="86867" y="57912"/>
                </a:lnTo>
                <a:lnTo>
                  <a:pt x="139191" y="57912"/>
                </a:lnTo>
                <a:lnTo>
                  <a:pt x="139191" y="28955"/>
                </a:lnTo>
                <a:close/>
              </a:path>
            </a:pathLst>
          </a:custGeom>
          <a:solidFill>
            <a:srgbClr val="497DBA"/>
          </a:solidFill>
        </p:spPr>
        <p:txBody>
          <a:bodyPr wrap="square" lIns="0" tIns="0" rIns="0" bIns="0" rtlCol="0"/>
          <a:lstStyle/>
          <a:p>
            <a:endParaRPr/>
          </a:p>
        </p:txBody>
      </p:sp>
      <p:sp>
        <p:nvSpPr>
          <p:cNvPr id="29" name="object 29"/>
          <p:cNvSpPr/>
          <p:nvPr/>
        </p:nvSpPr>
        <p:spPr>
          <a:xfrm>
            <a:off x="4225290" y="2630423"/>
            <a:ext cx="2341880" cy="86995"/>
          </a:xfrm>
          <a:custGeom>
            <a:avLst/>
            <a:gdLst/>
            <a:ahLst/>
            <a:cxnLst/>
            <a:rect l="l" t="t" r="r" b="b"/>
            <a:pathLst>
              <a:path w="2341879" h="86994">
                <a:moveTo>
                  <a:pt x="2341499" y="28955"/>
                </a:moveTo>
                <a:lnTo>
                  <a:pt x="2254631" y="28955"/>
                </a:lnTo>
                <a:lnTo>
                  <a:pt x="2254631" y="57912"/>
                </a:lnTo>
                <a:lnTo>
                  <a:pt x="2341499" y="57912"/>
                </a:lnTo>
                <a:lnTo>
                  <a:pt x="2341499" y="28955"/>
                </a:lnTo>
                <a:close/>
              </a:path>
              <a:path w="2341879" h="86994">
                <a:moveTo>
                  <a:pt x="2225675" y="28955"/>
                </a:moveTo>
                <a:lnTo>
                  <a:pt x="2138807" y="28955"/>
                </a:lnTo>
                <a:lnTo>
                  <a:pt x="2138807" y="57912"/>
                </a:lnTo>
                <a:lnTo>
                  <a:pt x="2225675" y="57912"/>
                </a:lnTo>
                <a:lnTo>
                  <a:pt x="2225675" y="28955"/>
                </a:lnTo>
                <a:close/>
              </a:path>
              <a:path w="2341879" h="86994">
                <a:moveTo>
                  <a:pt x="2109851" y="28955"/>
                </a:moveTo>
                <a:lnTo>
                  <a:pt x="2022983" y="28955"/>
                </a:lnTo>
                <a:lnTo>
                  <a:pt x="2022983" y="57912"/>
                </a:lnTo>
                <a:lnTo>
                  <a:pt x="2109851" y="57912"/>
                </a:lnTo>
                <a:lnTo>
                  <a:pt x="2109851" y="28955"/>
                </a:lnTo>
                <a:close/>
              </a:path>
              <a:path w="2341879" h="86994">
                <a:moveTo>
                  <a:pt x="1994027" y="28955"/>
                </a:moveTo>
                <a:lnTo>
                  <a:pt x="1907159" y="28955"/>
                </a:lnTo>
                <a:lnTo>
                  <a:pt x="1907159" y="57912"/>
                </a:lnTo>
                <a:lnTo>
                  <a:pt x="1994027" y="57912"/>
                </a:lnTo>
                <a:lnTo>
                  <a:pt x="1994027" y="28955"/>
                </a:lnTo>
                <a:close/>
              </a:path>
              <a:path w="2341879" h="86994">
                <a:moveTo>
                  <a:pt x="1878202" y="28955"/>
                </a:moveTo>
                <a:lnTo>
                  <a:pt x="1791335" y="28955"/>
                </a:lnTo>
                <a:lnTo>
                  <a:pt x="1791335" y="57912"/>
                </a:lnTo>
                <a:lnTo>
                  <a:pt x="1878202" y="57912"/>
                </a:lnTo>
                <a:lnTo>
                  <a:pt x="1878202" y="28955"/>
                </a:lnTo>
                <a:close/>
              </a:path>
              <a:path w="2341879" h="86994">
                <a:moveTo>
                  <a:pt x="1762379" y="28955"/>
                </a:moveTo>
                <a:lnTo>
                  <a:pt x="1675511" y="28955"/>
                </a:lnTo>
                <a:lnTo>
                  <a:pt x="1675511" y="57912"/>
                </a:lnTo>
                <a:lnTo>
                  <a:pt x="1762379" y="57912"/>
                </a:lnTo>
                <a:lnTo>
                  <a:pt x="1762379" y="28955"/>
                </a:lnTo>
                <a:close/>
              </a:path>
              <a:path w="2341879" h="86994">
                <a:moveTo>
                  <a:pt x="1646555" y="28955"/>
                </a:moveTo>
                <a:lnTo>
                  <a:pt x="1559687" y="28955"/>
                </a:lnTo>
                <a:lnTo>
                  <a:pt x="1559687" y="57912"/>
                </a:lnTo>
                <a:lnTo>
                  <a:pt x="1646555" y="57912"/>
                </a:lnTo>
                <a:lnTo>
                  <a:pt x="1646555" y="28955"/>
                </a:lnTo>
                <a:close/>
              </a:path>
              <a:path w="2341879" h="86994">
                <a:moveTo>
                  <a:pt x="1530731" y="28955"/>
                </a:moveTo>
                <a:lnTo>
                  <a:pt x="1443863" y="28955"/>
                </a:lnTo>
                <a:lnTo>
                  <a:pt x="1443863" y="57912"/>
                </a:lnTo>
                <a:lnTo>
                  <a:pt x="1530731" y="57912"/>
                </a:lnTo>
                <a:lnTo>
                  <a:pt x="1530731" y="28955"/>
                </a:lnTo>
                <a:close/>
              </a:path>
              <a:path w="2341879" h="86994">
                <a:moveTo>
                  <a:pt x="1414907" y="28955"/>
                </a:moveTo>
                <a:lnTo>
                  <a:pt x="1328039" y="28955"/>
                </a:lnTo>
                <a:lnTo>
                  <a:pt x="1328039" y="57912"/>
                </a:lnTo>
                <a:lnTo>
                  <a:pt x="1414907" y="57912"/>
                </a:lnTo>
                <a:lnTo>
                  <a:pt x="1414907" y="28955"/>
                </a:lnTo>
                <a:close/>
              </a:path>
              <a:path w="2341879" h="86994">
                <a:moveTo>
                  <a:pt x="1299083" y="28955"/>
                </a:moveTo>
                <a:lnTo>
                  <a:pt x="1212214" y="28955"/>
                </a:lnTo>
                <a:lnTo>
                  <a:pt x="1212214" y="57912"/>
                </a:lnTo>
                <a:lnTo>
                  <a:pt x="1299083" y="57912"/>
                </a:lnTo>
                <a:lnTo>
                  <a:pt x="1299083" y="28955"/>
                </a:lnTo>
                <a:close/>
              </a:path>
              <a:path w="2341879" h="86994">
                <a:moveTo>
                  <a:pt x="1183259" y="28955"/>
                </a:moveTo>
                <a:lnTo>
                  <a:pt x="1096390" y="28955"/>
                </a:lnTo>
                <a:lnTo>
                  <a:pt x="1096390" y="57912"/>
                </a:lnTo>
                <a:lnTo>
                  <a:pt x="1183259" y="57912"/>
                </a:lnTo>
                <a:lnTo>
                  <a:pt x="1183259" y="28955"/>
                </a:lnTo>
                <a:close/>
              </a:path>
              <a:path w="2341879" h="86994">
                <a:moveTo>
                  <a:pt x="1067435" y="28955"/>
                </a:moveTo>
                <a:lnTo>
                  <a:pt x="980567" y="28955"/>
                </a:lnTo>
                <a:lnTo>
                  <a:pt x="980567" y="57912"/>
                </a:lnTo>
                <a:lnTo>
                  <a:pt x="1067435" y="57912"/>
                </a:lnTo>
                <a:lnTo>
                  <a:pt x="1067435" y="28955"/>
                </a:lnTo>
                <a:close/>
              </a:path>
              <a:path w="2341879" h="86994">
                <a:moveTo>
                  <a:pt x="951611" y="28955"/>
                </a:moveTo>
                <a:lnTo>
                  <a:pt x="864743" y="28955"/>
                </a:lnTo>
                <a:lnTo>
                  <a:pt x="864743" y="57912"/>
                </a:lnTo>
                <a:lnTo>
                  <a:pt x="951611" y="57912"/>
                </a:lnTo>
                <a:lnTo>
                  <a:pt x="951611" y="28955"/>
                </a:lnTo>
                <a:close/>
              </a:path>
              <a:path w="2341879" h="86994">
                <a:moveTo>
                  <a:pt x="835787" y="28955"/>
                </a:moveTo>
                <a:lnTo>
                  <a:pt x="748919" y="28955"/>
                </a:lnTo>
                <a:lnTo>
                  <a:pt x="748919" y="57912"/>
                </a:lnTo>
                <a:lnTo>
                  <a:pt x="835787" y="57912"/>
                </a:lnTo>
                <a:lnTo>
                  <a:pt x="835787" y="28955"/>
                </a:lnTo>
                <a:close/>
              </a:path>
              <a:path w="2341879" h="86994">
                <a:moveTo>
                  <a:pt x="719963" y="28955"/>
                </a:moveTo>
                <a:lnTo>
                  <a:pt x="633095" y="28955"/>
                </a:lnTo>
                <a:lnTo>
                  <a:pt x="633095" y="57912"/>
                </a:lnTo>
                <a:lnTo>
                  <a:pt x="719963" y="57912"/>
                </a:lnTo>
                <a:lnTo>
                  <a:pt x="719963" y="28955"/>
                </a:lnTo>
                <a:close/>
              </a:path>
              <a:path w="2341879" h="86994">
                <a:moveTo>
                  <a:pt x="604138" y="28955"/>
                </a:moveTo>
                <a:lnTo>
                  <a:pt x="517271" y="28955"/>
                </a:lnTo>
                <a:lnTo>
                  <a:pt x="517271" y="57912"/>
                </a:lnTo>
                <a:lnTo>
                  <a:pt x="604138" y="57912"/>
                </a:lnTo>
                <a:lnTo>
                  <a:pt x="604138" y="28955"/>
                </a:lnTo>
                <a:close/>
              </a:path>
              <a:path w="2341879" h="86994">
                <a:moveTo>
                  <a:pt x="488314" y="28955"/>
                </a:moveTo>
                <a:lnTo>
                  <a:pt x="401447" y="28955"/>
                </a:lnTo>
                <a:lnTo>
                  <a:pt x="401447" y="57912"/>
                </a:lnTo>
                <a:lnTo>
                  <a:pt x="488314" y="57912"/>
                </a:lnTo>
                <a:lnTo>
                  <a:pt x="488314" y="28955"/>
                </a:lnTo>
                <a:close/>
              </a:path>
              <a:path w="2341879" h="86994">
                <a:moveTo>
                  <a:pt x="372490" y="28955"/>
                </a:moveTo>
                <a:lnTo>
                  <a:pt x="285623" y="28955"/>
                </a:lnTo>
                <a:lnTo>
                  <a:pt x="285623" y="57912"/>
                </a:lnTo>
                <a:lnTo>
                  <a:pt x="372490" y="57912"/>
                </a:lnTo>
                <a:lnTo>
                  <a:pt x="372490" y="28955"/>
                </a:lnTo>
                <a:close/>
              </a:path>
              <a:path w="2341879" h="86994">
                <a:moveTo>
                  <a:pt x="256667" y="28955"/>
                </a:moveTo>
                <a:lnTo>
                  <a:pt x="169799" y="28955"/>
                </a:lnTo>
                <a:lnTo>
                  <a:pt x="169799" y="57912"/>
                </a:lnTo>
                <a:lnTo>
                  <a:pt x="256667" y="57912"/>
                </a:lnTo>
                <a:lnTo>
                  <a:pt x="256667" y="28955"/>
                </a:lnTo>
                <a:close/>
              </a:path>
              <a:path w="2341879" h="86994">
                <a:moveTo>
                  <a:pt x="86868" y="0"/>
                </a:moveTo>
                <a:lnTo>
                  <a:pt x="0" y="43434"/>
                </a:lnTo>
                <a:lnTo>
                  <a:pt x="86868" y="86867"/>
                </a:lnTo>
                <a:lnTo>
                  <a:pt x="86868" y="57912"/>
                </a:lnTo>
                <a:lnTo>
                  <a:pt x="72389" y="57912"/>
                </a:lnTo>
                <a:lnTo>
                  <a:pt x="72389" y="28955"/>
                </a:lnTo>
                <a:lnTo>
                  <a:pt x="86868" y="28955"/>
                </a:lnTo>
                <a:lnTo>
                  <a:pt x="86868" y="0"/>
                </a:lnTo>
                <a:close/>
              </a:path>
              <a:path w="2341879" h="86994">
                <a:moveTo>
                  <a:pt x="86868" y="28955"/>
                </a:moveTo>
                <a:lnTo>
                  <a:pt x="72389" y="28955"/>
                </a:lnTo>
                <a:lnTo>
                  <a:pt x="72389" y="57912"/>
                </a:lnTo>
                <a:lnTo>
                  <a:pt x="86868" y="57912"/>
                </a:lnTo>
                <a:lnTo>
                  <a:pt x="86868" y="28955"/>
                </a:lnTo>
                <a:close/>
              </a:path>
              <a:path w="2341879" h="86994">
                <a:moveTo>
                  <a:pt x="140843" y="28955"/>
                </a:moveTo>
                <a:lnTo>
                  <a:pt x="86868" y="28955"/>
                </a:lnTo>
                <a:lnTo>
                  <a:pt x="86868" y="57912"/>
                </a:lnTo>
                <a:lnTo>
                  <a:pt x="140843" y="57912"/>
                </a:lnTo>
                <a:lnTo>
                  <a:pt x="140843" y="28955"/>
                </a:lnTo>
                <a:close/>
              </a:path>
            </a:pathLst>
          </a:custGeom>
          <a:solidFill>
            <a:srgbClr val="497DBA"/>
          </a:solidFill>
        </p:spPr>
        <p:txBody>
          <a:bodyPr wrap="square" lIns="0" tIns="0" rIns="0" bIns="0" rtlCol="0"/>
          <a:lstStyle/>
          <a:p>
            <a:endParaRPr/>
          </a:p>
        </p:txBody>
      </p:sp>
      <p:sp>
        <p:nvSpPr>
          <p:cNvPr id="30" name="object 30"/>
          <p:cNvSpPr/>
          <p:nvPr/>
        </p:nvSpPr>
        <p:spPr>
          <a:xfrm>
            <a:off x="5421629" y="3331083"/>
            <a:ext cx="692785" cy="86995"/>
          </a:xfrm>
          <a:custGeom>
            <a:avLst/>
            <a:gdLst/>
            <a:ahLst/>
            <a:cxnLst/>
            <a:rect l="l" t="t" r="r" b="b"/>
            <a:pathLst>
              <a:path w="692785" h="86995">
                <a:moveTo>
                  <a:pt x="692150" y="24764"/>
                </a:moveTo>
                <a:lnTo>
                  <a:pt x="605282" y="25400"/>
                </a:lnTo>
                <a:lnTo>
                  <a:pt x="605536" y="54355"/>
                </a:lnTo>
                <a:lnTo>
                  <a:pt x="692404" y="53720"/>
                </a:lnTo>
                <a:lnTo>
                  <a:pt x="692150" y="24764"/>
                </a:lnTo>
                <a:close/>
              </a:path>
              <a:path w="692785" h="86995">
                <a:moveTo>
                  <a:pt x="576326" y="25526"/>
                </a:moveTo>
                <a:lnTo>
                  <a:pt x="489458" y="26162"/>
                </a:lnTo>
                <a:lnTo>
                  <a:pt x="489712" y="55117"/>
                </a:lnTo>
                <a:lnTo>
                  <a:pt x="576580" y="54482"/>
                </a:lnTo>
                <a:lnTo>
                  <a:pt x="576326" y="25526"/>
                </a:lnTo>
                <a:close/>
              </a:path>
              <a:path w="692785" h="86995">
                <a:moveTo>
                  <a:pt x="460502" y="26415"/>
                </a:moveTo>
                <a:lnTo>
                  <a:pt x="373634" y="26924"/>
                </a:lnTo>
                <a:lnTo>
                  <a:pt x="373888" y="55879"/>
                </a:lnTo>
                <a:lnTo>
                  <a:pt x="460756" y="55371"/>
                </a:lnTo>
                <a:lnTo>
                  <a:pt x="460502" y="26415"/>
                </a:lnTo>
                <a:close/>
              </a:path>
              <a:path w="692785" h="86995">
                <a:moveTo>
                  <a:pt x="344678" y="27177"/>
                </a:moveTo>
                <a:lnTo>
                  <a:pt x="257810" y="27812"/>
                </a:lnTo>
                <a:lnTo>
                  <a:pt x="258064" y="56768"/>
                </a:lnTo>
                <a:lnTo>
                  <a:pt x="344932" y="56133"/>
                </a:lnTo>
                <a:lnTo>
                  <a:pt x="344678" y="27177"/>
                </a:lnTo>
                <a:close/>
              </a:path>
              <a:path w="692785" h="86995">
                <a:moveTo>
                  <a:pt x="228854" y="27939"/>
                </a:moveTo>
                <a:lnTo>
                  <a:pt x="141986" y="28575"/>
                </a:lnTo>
                <a:lnTo>
                  <a:pt x="142240" y="57530"/>
                </a:lnTo>
                <a:lnTo>
                  <a:pt x="229108" y="56895"/>
                </a:lnTo>
                <a:lnTo>
                  <a:pt x="228854" y="27939"/>
                </a:lnTo>
                <a:close/>
              </a:path>
              <a:path w="692785" h="86995">
                <a:moveTo>
                  <a:pt x="86614" y="0"/>
                </a:moveTo>
                <a:lnTo>
                  <a:pt x="0" y="44068"/>
                </a:lnTo>
                <a:lnTo>
                  <a:pt x="87122" y="86867"/>
                </a:lnTo>
                <a:lnTo>
                  <a:pt x="86953" y="58038"/>
                </a:lnTo>
                <a:lnTo>
                  <a:pt x="72517" y="58038"/>
                </a:lnTo>
                <a:lnTo>
                  <a:pt x="72262" y="29082"/>
                </a:lnTo>
                <a:lnTo>
                  <a:pt x="86783" y="28992"/>
                </a:lnTo>
                <a:lnTo>
                  <a:pt x="86614" y="0"/>
                </a:lnTo>
                <a:close/>
              </a:path>
              <a:path w="692785" h="86995">
                <a:moveTo>
                  <a:pt x="86783" y="28992"/>
                </a:moveTo>
                <a:lnTo>
                  <a:pt x="72262" y="29082"/>
                </a:lnTo>
                <a:lnTo>
                  <a:pt x="72517" y="58038"/>
                </a:lnTo>
                <a:lnTo>
                  <a:pt x="86952" y="57949"/>
                </a:lnTo>
                <a:lnTo>
                  <a:pt x="86783" y="28992"/>
                </a:lnTo>
                <a:close/>
              </a:path>
              <a:path w="692785" h="86995">
                <a:moveTo>
                  <a:pt x="86952" y="57949"/>
                </a:moveTo>
                <a:lnTo>
                  <a:pt x="72517" y="58038"/>
                </a:lnTo>
                <a:lnTo>
                  <a:pt x="86953" y="58038"/>
                </a:lnTo>
                <a:close/>
              </a:path>
              <a:path w="692785" h="86995">
                <a:moveTo>
                  <a:pt x="113030" y="28828"/>
                </a:moveTo>
                <a:lnTo>
                  <a:pt x="86783" y="28992"/>
                </a:lnTo>
                <a:lnTo>
                  <a:pt x="86952" y="57949"/>
                </a:lnTo>
                <a:lnTo>
                  <a:pt x="113284" y="57784"/>
                </a:lnTo>
                <a:lnTo>
                  <a:pt x="113030" y="28828"/>
                </a:lnTo>
                <a:close/>
              </a:path>
            </a:pathLst>
          </a:custGeom>
          <a:solidFill>
            <a:srgbClr val="497DBA"/>
          </a:solidFill>
        </p:spPr>
        <p:txBody>
          <a:bodyPr wrap="square" lIns="0" tIns="0" rIns="0" bIns="0" rtlCol="0"/>
          <a:lstStyle/>
          <a:p>
            <a:endParaRPr/>
          </a:p>
        </p:txBody>
      </p:sp>
      <p:sp>
        <p:nvSpPr>
          <p:cNvPr id="31" name="object 31"/>
          <p:cNvSpPr/>
          <p:nvPr/>
        </p:nvSpPr>
        <p:spPr>
          <a:xfrm>
            <a:off x="7230618" y="4212335"/>
            <a:ext cx="476250" cy="114300"/>
          </a:xfrm>
          <a:custGeom>
            <a:avLst/>
            <a:gdLst/>
            <a:ahLst/>
            <a:cxnLst/>
            <a:rect l="l" t="t" r="r" b="b"/>
            <a:pathLst>
              <a:path w="476250" h="114300">
                <a:moveTo>
                  <a:pt x="361441" y="0"/>
                </a:moveTo>
                <a:lnTo>
                  <a:pt x="361441" y="114300"/>
                </a:lnTo>
                <a:lnTo>
                  <a:pt x="437641" y="76200"/>
                </a:lnTo>
                <a:lnTo>
                  <a:pt x="380491" y="76200"/>
                </a:lnTo>
                <a:lnTo>
                  <a:pt x="380491" y="38100"/>
                </a:lnTo>
                <a:lnTo>
                  <a:pt x="437641" y="38100"/>
                </a:lnTo>
                <a:lnTo>
                  <a:pt x="361441" y="0"/>
                </a:lnTo>
                <a:close/>
              </a:path>
              <a:path w="476250" h="114300">
                <a:moveTo>
                  <a:pt x="361441" y="38100"/>
                </a:moveTo>
                <a:lnTo>
                  <a:pt x="0" y="38100"/>
                </a:lnTo>
                <a:lnTo>
                  <a:pt x="0" y="76200"/>
                </a:lnTo>
                <a:lnTo>
                  <a:pt x="361441" y="76200"/>
                </a:lnTo>
                <a:lnTo>
                  <a:pt x="361441" y="38100"/>
                </a:lnTo>
                <a:close/>
              </a:path>
              <a:path w="476250" h="114300">
                <a:moveTo>
                  <a:pt x="437641" y="38100"/>
                </a:moveTo>
                <a:lnTo>
                  <a:pt x="380491" y="38100"/>
                </a:lnTo>
                <a:lnTo>
                  <a:pt x="380491" y="76200"/>
                </a:lnTo>
                <a:lnTo>
                  <a:pt x="437641" y="76200"/>
                </a:lnTo>
                <a:lnTo>
                  <a:pt x="475741" y="57150"/>
                </a:lnTo>
                <a:lnTo>
                  <a:pt x="437641" y="38100"/>
                </a:lnTo>
                <a:close/>
              </a:path>
            </a:pathLst>
          </a:custGeom>
          <a:solidFill>
            <a:srgbClr val="000000"/>
          </a:solidFill>
        </p:spPr>
        <p:txBody>
          <a:bodyPr wrap="square" lIns="0" tIns="0" rIns="0" bIns="0" rtlCol="0"/>
          <a:lstStyle/>
          <a:p>
            <a:endParaRPr/>
          </a:p>
        </p:txBody>
      </p:sp>
      <p:sp>
        <p:nvSpPr>
          <p:cNvPr id="32" name="object 32"/>
          <p:cNvSpPr txBox="1"/>
          <p:nvPr/>
        </p:nvSpPr>
        <p:spPr>
          <a:xfrm>
            <a:off x="1969770" y="3141726"/>
            <a:ext cx="3255645" cy="899160"/>
          </a:xfrm>
          <a:prstGeom prst="rect">
            <a:avLst/>
          </a:prstGeom>
          <a:ln w="25908">
            <a:solidFill>
              <a:srgbClr val="385D89"/>
            </a:solidFill>
          </a:ln>
        </p:spPr>
        <p:txBody>
          <a:bodyPr vert="horz" wrap="square" lIns="0" tIns="0" rIns="0" bIns="0" rtlCol="0">
            <a:spAutoFit/>
          </a:bodyPr>
          <a:lstStyle/>
          <a:p>
            <a:pPr marL="1099820" marR="907415" indent="22860">
              <a:lnSpc>
                <a:spcPct val="135000"/>
              </a:lnSpc>
            </a:pPr>
            <a:r>
              <a:rPr sz="1400" dirty="0">
                <a:latin typeface="Calibri"/>
                <a:cs typeface="Calibri"/>
              </a:rPr>
              <a:t>Baseline </a:t>
            </a:r>
            <a:r>
              <a:rPr sz="1400" spc="-5" dirty="0">
                <a:latin typeface="Calibri"/>
                <a:cs typeface="Calibri"/>
              </a:rPr>
              <a:t>Logic </a:t>
            </a:r>
            <a:r>
              <a:rPr sz="1400" spc="5" dirty="0">
                <a:latin typeface="Calibri"/>
                <a:cs typeface="Calibri"/>
              </a:rPr>
              <a:t>N</a:t>
            </a:r>
            <a:r>
              <a:rPr sz="1400" dirty="0">
                <a:latin typeface="Calibri"/>
                <a:cs typeface="Calibri"/>
              </a:rPr>
              <a:t>e</a:t>
            </a:r>
            <a:r>
              <a:rPr sz="1400" spc="-10" dirty="0">
                <a:latin typeface="Calibri"/>
                <a:cs typeface="Calibri"/>
              </a:rPr>
              <a:t>e</a:t>
            </a:r>
            <a:r>
              <a:rPr sz="1400" dirty="0">
                <a:latin typeface="Calibri"/>
                <a:cs typeface="Calibri"/>
              </a:rPr>
              <a:t>d</a:t>
            </a:r>
            <a:r>
              <a:rPr sz="1400" spc="-15" dirty="0">
                <a:latin typeface="Calibri"/>
                <a:cs typeface="Calibri"/>
              </a:rPr>
              <a:t> </a:t>
            </a:r>
            <a:r>
              <a:rPr sz="1400" spc="-5" dirty="0">
                <a:latin typeface="Calibri"/>
                <a:cs typeface="Calibri"/>
              </a:rPr>
              <a:t>S</a:t>
            </a:r>
            <a:r>
              <a:rPr sz="1400" spc="-15" dirty="0">
                <a:latin typeface="Calibri"/>
                <a:cs typeface="Calibri"/>
              </a:rPr>
              <a:t>tat</a:t>
            </a:r>
            <a:r>
              <a:rPr sz="1400" dirty="0">
                <a:latin typeface="Calibri"/>
                <a:cs typeface="Calibri"/>
              </a:rPr>
              <a:t>e</a:t>
            </a:r>
            <a:r>
              <a:rPr sz="1400" spc="-10" dirty="0">
                <a:latin typeface="Calibri"/>
                <a:cs typeface="Calibri"/>
              </a:rPr>
              <a:t>m</a:t>
            </a:r>
            <a:r>
              <a:rPr sz="1400" dirty="0">
                <a:latin typeface="Calibri"/>
                <a:cs typeface="Calibri"/>
              </a:rPr>
              <a:t>e</a:t>
            </a:r>
            <a:r>
              <a:rPr sz="1400" spc="-25" dirty="0">
                <a:latin typeface="Calibri"/>
                <a:cs typeface="Calibri"/>
              </a:rPr>
              <a:t>n</a:t>
            </a:r>
            <a:r>
              <a:rPr sz="1400" dirty="0">
                <a:latin typeface="Calibri"/>
                <a:cs typeface="Calibri"/>
              </a:rPr>
              <a:t>t </a:t>
            </a:r>
            <a:r>
              <a:rPr sz="1550" b="1" spc="-65" dirty="0">
                <a:latin typeface="Calibri"/>
                <a:cs typeface="Calibri"/>
              </a:rPr>
              <a:t>W</a:t>
            </a:r>
            <a:r>
              <a:rPr sz="1550" b="1" spc="-15" dirty="0">
                <a:latin typeface="Calibri"/>
                <a:cs typeface="Calibri"/>
              </a:rPr>
              <a:t>r</a:t>
            </a:r>
            <a:r>
              <a:rPr sz="1550" b="1" dirty="0">
                <a:latin typeface="Calibri"/>
                <a:cs typeface="Calibri"/>
              </a:rPr>
              <a:t>i</a:t>
            </a:r>
            <a:r>
              <a:rPr sz="1550" b="1" spc="-35" dirty="0">
                <a:latin typeface="Calibri"/>
                <a:cs typeface="Calibri"/>
              </a:rPr>
              <a:t>t</a:t>
            </a:r>
            <a:r>
              <a:rPr sz="1550" b="1" spc="-10" dirty="0">
                <a:latin typeface="Calibri"/>
                <a:cs typeface="Calibri"/>
              </a:rPr>
              <a:t>e</a:t>
            </a:r>
            <a:r>
              <a:rPr sz="1550" b="1" spc="20" dirty="0">
                <a:latin typeface="Calibri"/>
                <a:cs typeface="Calibri"/>
              </a:rPr>
              <a:t> </a:t>
            </a:r>
            <a:r>
              <a:rPr sz="1550" b="1" spc="-15" dirty="0">
                <a:latin typeface="Calibri"/>
                <a:cs typeface="Calibri"/>
              </a:rPr>
              <a:t>P</a:t>
            </a:r>
            <a:r>
              <a:rPr sz="1550" b="1" spc="-30" dirty="0">
                <a:latin typeface="Calibri"/>
                <a:cs typeface="Calibri"/>
              </a:rPr>
              <a:t>r</a:t>
            </a:r>
            <a:r>
              <a:rPr sz="1550" b="1" spc="-15" dirty="0">
                <a:latin typeface="Calibri"/>
                <a:cs typeface="Calibri"/>
              </a:rPr>
              <a:t>o</a:t>
            </a:r>
            <a:r>
              <a:rPr sz="1550" b="1" spc="-10" dirty="0">
                <a:latin typeface="Calibri"/>
                <a:cs typeface="Calibri"/>
              </a:rPr>
              <a:t>p</a:t>
            </a:r>
            <a:r>
              <a:rPr sz="1550" b="1" spc="-20" dirty="0">
                <a:latin typeface="Calibri"/>
                <a:cs typeface="Calibri"/>
              </a:rPr>
              <a:t>os</a:t>
            </a:r>
            <a:r>
              <a:rPr sz="1550" b="1" spc="-10" dirty="0">
                <a:latin typeface="Calibri"/>
                <a:cs typeface="Calibri"/>
              </a:rPr>
              <a:t>al</a:t>
            </a:r>
            <a:endParaRPr sz="1550">
              <a:latin typeface="Calibri"/>
              <a:cs typeface="Calibri"/>
            </a:endParaRPr>
          </a:p>
        </p:txBody>
      </p:sp>
      <p:sp>
        <p:nvSpPr>
          <p:cNvPr id="33" name="object 33"/>
          <p:cNvSpPr txBox="1"/>
          <p:nvPr/>
        </p:nvSpPr>
        <p:spPr>
          <a:xfrm>
            <a:off x="3005327" y="4268723"/>
            <a:ext cx="952500" cy="330835"/>
          </a:xfrm>
          <a:prstGeom prst="rect">
            <a:avLst/>
          </a:prstGeom>
          <a:ln w="9144">
            <a:solidFill>
              <a:srgbClr val="000000"/>
            </a:solidFill>
          </a:ln>
        </p:spPr>
        <p:txBody>
          <a:bodyPr vert="horz" wrap="square" lIns="0" tIns="0" rIns="0" bIns="0" rtlCol="0">
            <a:spAutoFit/>
          </a:bodyPr>
          <a:lstStyle/>
          <a:p>
            <a:pPr marL="225425">
              <a:lnSpc>
                <a:spcPct val="100000"/>
              </a:lnSpc>
            </a:pPr>
            <a:r>
              <a:rPr sz="1550" b="1" spc="-15" dirty="0">
                <a:latin typeface="Calibri"/>
                <a:cs typeface="Calibri"/>
              </a:rPr>
              <a:t>D</a:t>
            </a:r>
            <a:r>
              <a:rPr sz="1550" b="1" spc="-50" dirty="0">
                <a:latin typeface="Calibri"/>
                <a:cs typeface="Calibri"/>
              </a:rPr>
              <a:t>r</a:t>
            </a:r>
            <a:r>
              <a:rPr sz="1550" b="1" spc="-20" dirty="0">
                <a:latin typeface="Calibri"/>
                <a:cs typeface="Calibri"/>
              </a:rPr>
              <a:t>a</a:t>
            </a:r>
            <a:r>
              <a:rPr sz="1550" b="1" spc="-10" dirty="0">
                <a:latin typeface="Calibri"/>
                <a:cs typeface="Calibri"/>
              </a:rPr>
              <a:t>f</a:t>
            </a:r>
            <a:r>
              <a:rPr sz="1550" b="1" spc="-5" dirty="0">
                <a:latin typeface="Calibri"/>
                <a:cs typeface="Calibri"/>
              </a:rPr>
              <a:t>t</a:t>
            </a:r>
            <a:r>
              <a:rPr sz="1550" b="1" spc="-10" dirty="0">
                <a:latin typeface="Calibri"/>
                <a:cs typeface="Calibri"/>
              </a:rPr>
              <a:t>s</a:t>
            </a:r>
            <a:endParaRPr sz="1550">
              <a:latin typeface="Calibri"/>
              <a:cs typeface="Calibri"/>
            </a:endParaRPr>
          </a:p>
        </p:txBody>
      </p:sp>
      <p:sp>
        <p:nvSpPr>
          <p:cNvPr id="34" name="object 34"/>
          <p:cNvSpPr txBox="1"/>
          <p:nvPr/>
        </p:nvSpPr>
        <p:spPr>
          <a:xfrm>
            <a:off x="2747772" y="4908803"/>
            <a:ext cx="1454150" cy="330835"/>
          </a:xfrm>
          <a:prstGeom prst="rect">
            <a:avLst/>
          </a:prstGeom>
          <a:ln w="9144">
            <a:solidFill>
              <a:srgbClr val="000000"/>
            </a:solidFill>
          </a:ln>
        </p:spPr>
        <p:txBody>
          <a:bodyPr vert="horz" wrap="square" lIns="0" tIns="0" rIns="0" bIns="0" rtlCol="0">
            <a:spAutoFit/>
          </a:bodyPr>
          <a:lstStyle/>
          <a:p>
            <a:pPr marL="217804">
              <a:lnSpc>
                <a:spcPct val="100000"/>
              </a:lnSpc>
            </a:pPr>
            <a:r>
              <a:rPr sz="1550" b="1" spc="-35" dirty="0">
                <a:latin typeface="Calibri"/>
                <a:cs typeface="Calibri"/>
              </a:rPr>
              <a:t>P</a:t>
            </a:r>
            <a:r>
              <a:rPr sz="1550" b="1" spc="-15" dirty="0">
                <a:latin typeface="Calibri"/>
                <a:cs typeface="Calibri"/>
              </a:rPr>
              <a:t>ee</a:t>
            </a:r>
            <a:r>
              <a:rPr sz="1550" b="1" spc="-10" dirty="0">
                <a:latin typeface="Calibri"/>
                <a:cs typeface="Calibri"/>
              </a:rPr>
              <a:t>r</a:t>
            </a:r>
            <a:r>
              <a:rPr sz="1550" b="1" spc="10" dirty="0">
                <a:latin typeface="Calibri"/>
                <a:cs typeface="Calibri"/>
              </a:rPr>
              <a:t> </a:t>
            </a:r>
            <a:r>
              <a:rPr sz="1550" b="1" spc="-35" dirty="0">
                <a:latin typeface="Calibri"/>
                <a:cs typeface="Calibri"/>
              </a:rPr>
              <a:t>R</a:t>
            </a:r>
            <a:r>
              <a:rPr sz="1550" b="1" spc="-25" dirty="0">
                <a:latin typeface="Calibri"/>
                <a:cs typeface="Calibri"/>
              </a:rPr>
              <a:t>e</a:t>
            </a:r>
            <a:r>
              <a:rPr sz="1550" b="1" spc="-15" dirty="0">
                <a:latin typeface="Calibri"/>
                <a:cs typeface="Calibri"/>
              </a:rPr>
              <a:t>vi</a:t>
            </a:r>
            <a:r>
              <a:rPr sz="1550" b="1" spc="-20" dirty="0">
                <a:latin typeface="Calibri"/>
                <a:cs typeface="Calibri"/>
              </a:rPr>
              <a:t>e</a:t>
            </a:r>
            <a:r>
              <a:rPr sz="1550" b="1" spc="-15" dirty="0">
                <a:latin typeface="Calibri"/>
                <a:cs typeface="Calibri"/>
              </a:rPr>
              <a:t>w</a:t>
            </a:r>
            <a:endParaRPr sz="1550">
              <a:latin typeface="Calibri"/>
              <a:cs typeface="Calibri"/>
            </a:endParaRPr>
          </a:p>
        </p:txBody>
      </p:sp>
      <p:sp>
        <p:nvSpPr>
          <p:cNvPr id="35" name="object 35"/>
          <p:cNvSpPr txBox="1"/>
          <p:nvPr/>
        </p:nvSpPr>
        <p:spPr>
          <a:xfrm>
            <a:off x="4678679" y="4895088"/>
            <a:ext cx="897890" cy="330835"/>
          </a:xfrm>
          <a:prstGeom prst="rect">
            <a:avLst/>
          </a:prstGeom>
          <a:ln w="9144">
            <a:solidFill>
              <a:srgbClr val="000000"/>
            </a:solidFill>
          </a:ln>
        </p:spPr>
        <p:txBody>
          <a:bodyPr vert="horz" wrap="square" lIns="0" tIns="0" rIns="0" bIns="0" rtlCol="0">
            <a:spAutoFit/>
          </a:bodyPr>
          <a:lstStyle/>
          <a:p>
            <a:pPr marL="287020">
              <a:lnSpc>
                <a:spcPct val="100000"/>
              </a:lnSpc>
            </a:pPr>
            <a:r>
              <a:rPr sz="1550" b="1" spc="-35" dirty="0">
                <a:latin typeface="Calibri"/>
                <a:cs typeface="Calibri"/>
              </a:rPr>
              <a:t>E</a:t>
            </a:r>
            <a:r>
              <a:rPr sz="1550" b="1" spc="-10" dirty="0">
                <a:latin typeface="Calibri"/>
                <a:cs typeface="Calibri"/>
              </a:rPr>
              <a:t>dit</a:t>
            </a:r>
            <a:endParaRPr sz="1550">
              <a:latin typeface="Calibri"/>
              <a:cs typeface="Calibri"/>
            </a:endParaRPr>
          </a:p>
        </p:txBody>
      </p:sp>
      <p:sp>
        <p:nvSpPr>
          <p:cNvPr id="36" name="object 36"/>
          <p:cNvSpPr txBox="1"/>
          <p:nvPr/>
        </p:nvSpPr>
        <p:spPr>
          <a:xfrm>
            <a:off x="6114288" y="3209544"/>
            <a:ext cx="957580" cy="330835"/>
          </a:xfrm>
          <a:prstGeom prst="rect">
            <a:avLst/>
          </a:prstGeom>
          <a:ln w="9144">
            <a:solidFill>
              <a:srgbClr val="000000"/>
            </a:solidFill>
          </a:ln>
        </p:spPr>
        <p:txBody>
          <a:bodyPr vert="horz" wrap="square" lIns="0" tIns="0" rIns="0" bIns="0" rtlCol="0">
            <a:spAutoFit/>
          </a:bodyPr>
          <a:lstStyle/>
          <a:p>
            <a:pPr marL="210820">
              <a:lnSpc>
                <a:spcPct val="100000"/>
              </a:lnSpc>
            </a:pPr>
            <a:r>
              <a:rPr sz="1550" b="1" spc="-30" dirty="0">
                <a:latin typeface="Calibri"/>
                <a:cs typeface="Calibri"/>
              </a:rPr>
              <a:t>R</a:t>
            </a:r>
            <a:r>
              <a:rPr sz="1550" b="1" spc="-20" dirty="0">
                <a:latin typeface="Calibri"/>
                <a:cs typeface="Calibri"/>
              </a:rPr>
              <a:t>e</a:t>
            </a:r>
            <a:r>
              <a:rPr sz="1550" b="1" spc="-15" dirty="0">
                <a:latin typeface="Calibri"/>
                <a:cs typeface="Calibri"/>
              </a:rPr>
              <a:t>v</a:t>
            </a:r>
            <a:r>
              <a:rPr sz="1550" b="1" spc="-10" dirty="0">
                <a:latin typeface="Calibri"/>
                <a:cs typeface="Calibri"/>
              </a:rPr>
              <a:t>ise</a:t>
            </a:r>
            <a:endParaRPr sz="1550">
              <a:latin typeface="Calibri"/>
              <a:cs typeface="Calibri"/>
            </a:endParaRPr>
          </a:p>
        </p:txBody>
      </p:sp>
      <p:sp>
        <p:nvSpPr>
          <p:cNvPr id="37" name="object 37"/>
          <p:cNvSpPr txBox="1"/>
          <p:nvPr/>
        </p:nvSpPr>
        <p:spPr>
          <a:xfrm>
            <a:off x="382015" y="3599307"/>
            <a:ext cx="1084580" cy="272415"/>
          </a:xfrm>
          <a:prstGeom prst="rect">
            <a:avLst/>
          </a:prstGeom>
        </p:spPr>
        <p:txBody>
          <a:bodyPr vert="horz" wrap="square" lIns="0" tIns="0" rIns="0" bIns="0" rtlCol="0">
            <a:spAutoFit/>
          </a:bodyPr>
          <a:lstStyle/>
          <a:p>
            <a:pPr marL="12700">
              <a:lnSpc>
                <a:spcPct val="100000"/>
              </a:lnSpc>
            </a:pPr>
            <a:r>
              <a:rPr sz="1950" b="1" spc="-15" dirty="0">
                <a:latin typeface="Calibri"/>
                <a:cs typeface="Calibri"/>
              </a:rPr>
              <a:t>Ma</a:t>
            </a:r>
            <a:r>
              <a:rPr sz="1950" b="1" spc="-5" dirty="0">
                <a:latin typeface="Calibri"/>
                <a:cs typeface="Calibri"/>
              </a:rPr>
              <a:t>r</a:t>
            </a:r>
            <a:r>
              <a:rPr sz="1950" b="1" spc="-55" dirty="0">
                <a:latin typeface="Calibri"/>
                <a:cs typeface="Calibri"/>
              </a:rPr>
              <a:t>k</a:t>
            </a:r>
            <a:r>
              <a:rPr sz="1950" b="1" spc="-20" dirty="0">
                <a:latin typeface="Calibri"/>
                <a:cs typeface="Calibri"/>
              </a:rPr>
              <a:t>e</a:t>
            </a:r>
            <a:r>
              <a:rPr sz="1950" b="1" spc="-10" dirty="0">
                <a:latin typeface="Calibri"/>
                <a:cs typeface="Calibri"/>
              </a:rPr>
              <a:t>ting</a:t>
            </a:r>
            <a:endParaRPr sz="1950">
              <a:latin typeface="Calibri"/>
              <a:cs typeface="Calibri"/>
            </a:endParaRPr>
          </a:p>
        </p:txBody>
      </p:sp>
      <p:sp>
        <p:nvSpPr>
          <p:cNvPr id="38" name="object 38"/>
          <p:cNvSpPr/>
          <p:nvPr/>
        </p:nvSpPr>
        <p:spPr>
          <a:xfrm>
            <a:off x="1629104" y="2352294"/>
            <a:ext cx="257175" cy="2720340"/>
          </a:xfrm>
          <a:custGeom>
            <a:avLst/>
            <a:gdLst/>
            <a:ahLst/>
            <a:cxnLst/>
            <a:rect l="l" t="t" r="r" b="b"/>
            <a:pathLst>
              <a:path w="257175" h="2720340">
                <a:moveTo>
                  <a:pt x="256846" y="2720339"/>
                </a:moveTo>
                <a:lnTo>
                  <a:pt x="236203" y="2720340"/>
                </a:lnTo>
                <a:lnTo>
                  <a:pt x="216549" y="2720340"/>
                </a:lnTo>
                <a:lnTo>
                  <a:pt x="198113" y="2720339"/>
                </a:lnTo>
                <a:lnTo>
                  <a:pt x="181126" y="2720339"/>
                </a:lnTo>
                <a:lnTo>
                  <a:pt x="122579" y="2720339"/>
                </a:lnTo>
                <a:lnTo>
                  <a:pt x="121972" y="1360169"/>
                </a:lnTo>
                <a:lnTo>
                  <a:pt x="120405" y="1360169"/>
                </a:lnTo>
                <a:lnTo>
                  <a:pt x="115861" y="1360170"/>
                </a:lnTo>
                <a:lnTo>
                  <a:pt x="108569" y="1360170"/>
                </a:lnTo>
                <a:lnTo>
                  <a:pt x="98761" y="1360170"/>
                </a:lnTo>
                <a:lnTo>
                  <a:pt x="86667" y="1360170"/>
                </a:lnTo>
                <a:lnTo>
                  <a:pt x="72519" y="1360169"/>
                </a:lnTo>
                <a:lnTo>
                  <a:pt x="56547" y="1360169"/>
                </a:lnTo>
                <a:lnTo>
                  <a:pt x="38983" y="1360169"/>
                </a:lnTo>
                <a:lnTo>
                  <a:pt x="20057" y="1360169"/>
                </a:lnTo>
                <a:lnTo>
                  <a:pt x="0" y="1360169"/>
                </a:lnTo>
                <a:lnTo>
                  <a:pt x="19146" y="1360169"/>
                </a:lnTo>
                <a:lnTo>
                  <a:pt x="37808" y="1360169"/>
                </a:lnTo>
                <a:lnTo>
                  <a:pt x="55584" y="1360170"/>
                </a:lnTo>
                <a:lnTo>
                  <a:pt x="72075" y="1360170"/>
                </a:lnTo>
                <a:lnTo>
                  <a:pt x="86881" y="1360169"/>
                </a:lnTo>
                <a:lnTo>
                  <a:pt x="99604" y="1360169"/>
                </a:lnTo>
                <a:lnTo>
                  <a:pt x="109843" y="1360170"/>
                </a:lnTo>
                <a:lnTo>
                  <a:pt x="117198" y="1360169"/>
                </a:lnTo>
                <a:lnTo>
                  <a:pt x="121270" y="1360169"/>
                </a:lnTo>
                <a:lnTo>
                  <a:pt x="121972" y="0"/>
                </a:lnTo>
                <a:lnTo>
                  <a:pt x="123538" y="0"/>
                </a:lnTo>
                <a:lnTo>
                  <a:pt x="128082" y="0"/>
                </a:lnTo>
                <a:lnTo>
                  <a:pt x="135374" y="0"/>
                </a:lnTo>
                <a:lnTo>
                  <a:pt x="145182" y="0"/>
                </a:lnTo>
                <a:lnTo>
                  <a:pt x="157276" y="0"/>
                </a:lnTo>
                <a:lnTo>
                  <a:pt x="171424" y="0"/>
                </a:lnTo>
                <a:lnTo>
                  <a:pt x="187396" y="0"/>
                </a:lnTo>
                <a:lnTo>
                  <a:pt x="204960" y="0"/>
                </a:lnTo>
                <a:lnTo>
                  <a:pt x="223886" y="0"/>
                </a:lnTo>
                <a:lnTo>
                  <a:pt x="243944" y="0"/>
                </a:lnTo>
              </a:path>
            </a:pathLst>
          </a:custGeom>
          <a:ln w="19812">
            <a:solidFill>
              <a:srgbClr val="497DBA"/>
            </a:solidFill>
          </a:ln>
        </p:spPr>
        <p:txBody>
          <a:bodyPr wrap="square" lIns="0" tIns="0" rIns="0" bIns="0" rtlCol="0"/>
          <a:lstStyle/>
          <a:p>
            <a:endParaRPr/>
          </a:p>
        </p:txBody>
      </p:sp>
      <p:sp>
        <p:nvSpPr>
          <p:cNvPr id="39" name="object 39"/>
          <p:cNvSpPr/>
          <p:nvPr/>
        </p:nvSpPr>
        <p:spPr>
          <a:xfrm>
            <a:off x="1747266" y="5072634"/>
            <a:ext cx="899160" cy="0"/>
          </a:xfrm>
          <a:custGeom>
            <a:avLst/>
            <a:gdLst/>
            <a:ahLst/>
            <a:cxnLst/>
            <a:rect l="l" t="t" r="r" b="b"/>
            <a:pathLst>
              <a:path w="899160">
                <a:moveTo>
                  <a:pt x="0" y="0"/>
                </a:moveTo>
                <a:lnTo>
                  <a:pt x="898906" y="0"/>
                </a:lnTo>
              </a:path>
            </a:pathLst>
          </a:custGeom>
          <a:ln w="19812">
            <a:solidFill>
              <a:srgbClr val="497DBA"/>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00" y="1600200"/>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3" name="object 3"/>
          <p:cNvSpPr/>
          <p:nvPr/>
        </p:nvSpPr>
        <p:spPr>
          <a:xfrm>
            <a:off x="457962" y="1600961"/>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ln w="25908">
            <a:solidFill>
              <a:srgbClr val="151515"/>
            </a:solidFill>
          </a:ln>
        </p:spPr>
        <p:txBody>
          <a:bodyPr wrap="square" lIns="0" tIns="0" rIns="0" bIns="0" rtlCol="0"/>
          <a:lstStyle/>
          <a:p>
            <a:endParaRPr/>
          </a:p>
        </p:txBody>
      </p:sp>
      <p:sp>
        <p:nvSpPr>
          <p:cNvPr id="4" name="object 4"/>
          <p:cNvSpPr/>
          <p:nvPr/>
        </p:nvSpPr>
        <p:spPr>
          <a:xfrm>
            <a:off x="414527" y="3188207"/>
            <a:ext cx="3987800" cy="127000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57200" y="3230879"/>
            <a:ext cx="3848100" cy="1129665"/>
          </a:xfrm>
          <a:custGeom>
            <a:avLst/>
            <a:gdLst/>
            <a:ahLst/>
            <a:cxnLst/>
            <a:rect l="l" t="t" r="r" b="b"/>
            <a:pathLst>
              <a:path w="3848100" h="1129664">
                <a:moveTo>
                  <a:pt x="0" y="1129284"/>
                </a:moveTo>
                <a:lnTo>
                  <a:pt x="3848100" y="1129284"/>
                </a:lnTo>
                <a:lnTo>
                  <a:pt x="3848100" y="0"/>
                </a:lnTo>
                <a:lnTo>
                  <a:pt x="0" y="0"/>
                </a:lnTo>
                <a:lnTo>
                  <a:pt x="0" y="1129284"/>
                </a:lnTo>
                <a:close/>
              </a:path>
            </a:pathLst>
          </a:custGeom>
          <a:ln w="12192">
            <a:solidFill>
              <a:srgbClr val="151515"/>
            </a:solidFill>
          </a:ln>
        </p:spPr>
        <p:txBody>
          <a:bodyPr wrap="square" lIns="0" tIns="0" rIns="0" bIns="0" rtlCol="0"/>
          <a:lstStyle/>
          <a:p>
            <a:endParaRPr/>
          </a:p>
        </p:txBody>
      </p:sp>
      <p:sp>
        <p:nvSpPr>
          <p:cNvPr id="7" name="object 7"/>
          <p:cNvSpPr/>
          <p:nvPr/>
        </p:nvSpPr>
        <p:spPr>
          <a:xfrm>
            <a:off x="457200" y="3230879"/>
            <a:ext cx="3848100" cy="1129665"/>
          </a:xfrm>
          <a:custGeom>
            <a:avLst/>
            <a:gdLst/>
            <a:ahLst/>
            <a:cxnLst/>
            <a:rect l="l" t="t" r="r" b="b"/>
            <a:pathLst>
              <a:path w="3848100" h="1129664">
                <a:moveTo>
                  <a:pt x="0" y="1129284"/>
                </a:moveTo>
                <a:lnTo>
                  <a:pt x="3848100" y="1129284"/>
                </a:lnTo>
                <a:lnTo>
                  <a:pt x="3848100" y="0"/>
                </a:lnTo>
                <a:lnTo>
                  <a:pt x="0" y="0"/>
                </a:lnTo>
                <a:lnTo>
                  <a:pt x="0" y="1129284"/>
                </a:lnTo>
                <a:close/>
              </a:path>
            </a:pathLst>
          </a:custGeom>
          <a:ln w="12192">
            <a:solidFill>
              <a:srgbClr val="151515"/>
            </a:solidFill>
          </a:ln>
        </p:spPr>
        <p:txBody>
          <a:bodyPr wrap="square" lIns="0" tIns="0" rIns="0" bIns="0" rtlCol="0"/>
          <a:lstStyle/>
          <a:p>
            <a:endParaRPr/>
          </a:p>
        </p:txBody>
      </p:sp>
      <p:sp>
        <p:nvSpPr>
          <p:cNvPr id="9" name="object 9"/>
          <p:cNvSpPr/>
          <p:nvPr/>
        </p:nvSpPr>
        <p:spPr>
          <a:xfrm>
            <a:off x="457200" y="3230879"/>
            <a:ext cx="3848100" cy="1129665"/>
          </a:xfrm>
          <a:custGeom>
            <a:avLst/>
            <a:gdLst/>
            <a:ahLst/>
            <a:cxnLst/>
            <a:rect l="l" t="t" r="r" b="b"/>
            <a:pathLst>
              <a:path w="3848100" h="1129664">
                <a:moveTo>
                  <a:pt x="0" y="1129284"/>
                </a:moveTo>
                <a:lnTo>
                  <a:pt x="3848100" y="1129284"/>
                </a:lnTo>
                <a:lnTo>
                  <a:pt x="3848100" y="0"/>
                </a:lnTo>
                <a:lnTo>
                  <a:pt x="0" y="0"/>
                </a:lnTo>
                <a:lnTo>
                  <a:pt x="0" y="1129284"/>
                </a:lnTo>
                <a:close/>
              </a:path>
            </a:pathLst>
          </a:custGeom>
          <a:ln w="12192">
            <a:solidFill>
              <a:srgbClr val="151515"/>
            </a:solidFill>
          </a:ln>
        </p:spPr>
        <p:txBody>
          <a:bodyPr wrap="square" lIns="0" tIns="0" rIns="0" bIns="0" rtlCol="0"/>
          <a:lstStyle/>
          <a:p>
            <a:endParaRPr/>
          </a:p>
        </p:txBody>
      </p:sp>
      <p:sp>
        <p:nvSpPr>
          <p:cNvPr id="12" name="object 12"/>
          <p:cNvSpPr/>
          <p:nvPr/>
        </p:nvSpPr>
        <p:spPr>
          <a:xfrm>
            <a:off x="458726" y="3246348"/>
            <a:ext cx="3848100" cy="1129665"/>
          </a:xfrm>
          <a:custGeom>
            <a:avLst/>
            <a:gdLst/>
            <a:ahLst/>
            <a:cxnLst/>
            <a:rect l="l" t="t" r="r" b="b"/>
            <a:pathLst>
              <a:path w="3848100" h="1129664">
                <a:moveTo>
                  <a:pt x="0" y="1129284"/>
                </a:moveTo>
                <a:lnTo>
                  <a:pt x="3848100" y="1129284"/>
                </a:lnTo>
                <a:lnTo>
                  <a:pt x="3848100" y="0"/>
                </a:lnTo>
                <a:lnTo>
                  <a:pt x="0" y="0"/>
                </a:lnTo>
                <a:lnTo>
                  <a:pt x="0" y="1129284"/>
                </a:lnTo>
                <a:close/>
              </a:path>
            </a:pathLst>
          </a:custGeom>
          <a:solidFill>
            <a:srgbClr val="00669C"/>
          </a:solidFill>
        </p:spPr>
        <p:txBody>
          <a:bodyPr wrap="square" lIns="0" tIns="0" rIns="0" bIns="0" rtlCol="0"/>
          <a:lstStyle/>
          <a:p>
            <a:endParaRPr/>
          </a:p>
        </p:txBody>
      </p:sp>
      <p:sp>
        <p:nvSpPr>
          <p:cNvPr id="14" name="object 14"/>
          <p:cNvSpPr txBox="1"/>
          <p:nvPr/>
        </p:nvSpPr>
        <p:spPr>
          <a:xfrm>
            <a:off x="558495" y="3471131"/>
            <a:ext cx="3434715" cy="710565"/>
          </a:xfrm>
          <a:prstGeom prst="rect">
            <a:avLst/>
          </a:prstGeom>
        </p:spPr>
        <p:txBody>
          <a:bodyPr vert="horz" wrap="square" lIns="0" tIns="0" rIns="0" bIns="0" rtlCol="0">
            <a:spAutoFit/>
          </a:bodyPr>
          <a:lstStyle/>
          <a:p>
            <a:pPr marL="12700" marR="5080" algn="just">
              <a:lnSpc>
                <a:spcPct val="98800"/>
              </a:lnSpc>
            </a:pPr>
            <a:r>
              <a:rPr sz="1600" spc="-15" dirty="0">
                <a:solidFill>
                  <a:srgbClr val="FFFFFF"/>
                </a:solidFill>
                <a:latin typeface="Verdana"/>
                <a:cs typeface="Verdana"/>
              </a:rPr>
              <a:t>T</a:t>
            </a:r>
            <a:r>
              <a:rPr sz="1600" spc="-35" dirty="0">
                <a:solidFill>
                  <a:srgbClr val="FFFFFF"/>
                </a:solidFill>
                <a:latin typeface="Verdana"/>
                <a:cs typeface="Verdana"/>
              </a:rPr>
              <a:t>h</a:t>
            </a:r>
            <a:r>
              <a:rPr sz="1600" spc="-25" dirty="0">
                <a:solidFill>
                  <a:srgbClr val="FFFFFF"/>
                </a:solidFill>
                <a:latin typeface="Verdana"/>
                <a:cs typeface="Verdana"/>
              </a:rPr>
              <a:t>a</a:t>
            </a:r>
            <a:r>
              <a:rPr sz="1600" spc="-10" dirty="0">
                <a:solidFill>
                  <a:srgbClr val="FFFFFF"/>
                </a:solidFill>
                <a:latin typeface="Verdana"/>
                <a:cs typeface="Verdana"/>
              </a:rPr>
              <a:t>t</a:t>
            </a:r>
            <a:r>
              <a:rPr sz="1600" spc="90" dirty="0">
                <a:solidFill>
                  <a:srgbClr val="FFFFFF"/>
                </a:solidFill>
                <a:latin typeface="Verdana"/>
                <a:cs typeface="Verdana"/>
              </a:rPr>
              <a:t> </a:t>
            </a:r>
            <a:r>
              <a:rPr sz="1600" spc="-10" dirty="0">
                <a:solidFill>
                  <a:srgbClr val="FFFFFF"/>
                </a:solidFill>
                <a:latin typeface="Verdana"/>
                <a:cs typeface="Verdana"/>
              </a:rPr>
              <a:t>b</a:t>
            </a:r>
            <a:r>
              <a:rPr sz="1600" dirty="0">
                <a:solidFill>
                  <a:srgbClr val="FFFFFF"/>
                </a:solidFill>
                <a:latin typeface="Verdana"/>
                <a:cs typeface="Verdana"/>
              </a:rPr>
              <a:t>l</a:t>
            </a:r>
            <a:r>
              <a:rPr sz="1600" spc="-35" dirty="0">
                <a:solidFill>
                  <a:srgbClr val="FFFFFF"/>
                </a:solidFill>
                <a:latin typeface="Verdana"/>
                <a:cs typeface="Verdana"/>
              </a:rPr>
              <a:t>u</a:t>
            </a:r>
            <a:r>
              <a:rPr sz="1600" spc="-10" dirty="0">
                <a:solidFill>
                  <a:srgbClr val="FFFFFF"/>
                </a:solidFill>
                <a:latin typeface="Verdana"/>
                <a:cs typeface="Verdana"/>
              </a:rPr>
              <a:t>e</a:t>
            </a:r>
            <a:r>
              <a:rPr sz="1600" spc="90" dirty="0">
                <a:solidFill>
                  <a:srgbClr val="FFFFFF"/>
                </a:solidFill>
                <a:latin typeface="Verdana"/>
                <a:cs typeface="Verdana"/>
              </a:rPr>
              <a:t> </a:t>
            </a:r>
            <a:r>
              <a:rPr sz="1600" spc="-30" dirty="0">
                <a:solidFill>
                  <a:srgbClr val="FFFFFF"/>
                </a:solidFill>
                <a:latin typeface="Verdana"/>
                <a:cs typeface="Verdana"/>
              </a:rPr>
              <a:t>t</a:t>
            </a:r>
            <a:r>
              <a:rPr sz="1600" spc="-10" dirty="0">
                <a:solidFill>
                  <a:srgbClr val="FFFFFF"/>
                </a:solidFill>
                <a:latin typeface="Verdana"/>
                <a:cs typeface="Verdana"/>
              </a:rPr>
              <a:t>a</a:t>
            </a:r>
            <a:r>
              <a:rPr sz="1600" spc="-30" dirty="0">
                <a:solidFill>
                  <a:srgbClr val="FFFFFF"/>
                </a:solidFill>
                <a:latin typeface="Verdana"/>
                <a:cs typeface="Verdana"/>
              </a:rPr>
              <a:t>s</a:t>
            </a:r>
            <a:r>
              <a:rPr sz="1600" spc="-10" dirty="0">
                <a:solidFill>
                  <a:srgbClr val="FFFFFF"/>
                </a:solidFill>
                <a:latin typeface="Verdana"/>
                <a:cs typeface="Verdana"/>
              </a:rPr>
              <a:t>k,</a:t>
            </a:r>
            <a:r>
              <a:rPr sz="1600" spc="105" dirty="0">
                <a:solidFill>
                  <a:srgbClr val="FFFFFF"/>
                </a:solidFill>
                <a:latin typeface="Verdana"/>
                <a:cs typeface="Verdana"/>
              </a:rPr>
              <a:t> </a:t>
            </a:r>
            <a:r>
              <a:rPr sz="1600" spc="-30" dirty="0">
                <a:solidFill>
                  <a:srgbClr val="FFFFFF"/>
                </a:solidFill>
                <a:latin typeface="Verdana"/>
                <a:cs typeface="Verdana"/>
              </a:rPr>
              <a:t>t</a:t>
            </a:r>
            <a:r>
              <a:rPr sz="1600" spc="-20" dirty="0">
                <a:solidFill>
                  <a:srgbClr val="FFFFFF"/>
                </a:solidFill>
                <a:latin typeface="Verdana"/>
                <a:cs typeface="Verdana"/>
              </a:rPr>
              <a:t>og</a:t>
            </a:r>
            <a:r>
              <a:rPr sz="1600" spc="-25" dirty="0">
                <a:solidFill>
                  <a:srgbClr val="FFFFFF"/>
                </a:solidFill>
                <a:latin typeface="Verdana"/>
                <a:cs typeface="Verdana"/>
              </a:rPr>
              <a:t>e</a:t>
            </a:r>
            <a:r>
              <a:rPr sz="1600" spc="-30" dirty="0">
                <a:solidFill>
                  <a:srgbClr val="FFFFFF"/>
                </a:solidFill>
                <a:latin typeface="Verdana"/>
                <a:cs typeface="Verdana"/>
              </a:rPr>
              <a:t>t</a:t>
            </a:r>
            <a:r>
              <a:rPr sz="1600" spc="-15" dirty="0">
                <a:solidFill>
                  <a:srgbClr val="FFFFFF"/>
                </a:solidFill>
                <a:latin typeface="Verdana"/>
                <a:cs typeface="Verdana"/>
              </a:rPr>
              <a:t>h</a:t>
            </a:r>
            <a:r>
              <a:rPr sz="1600" spc="-30" dirty="0">
                <a:solidFill>
                  <a:srgbClr val="FFFFFF"/>
                </a:solidFill>
                <a:latin typeface="Verdana"/>
                <a:cs typeface="Verdana"/>
              </a:rPr>
              <a:t>e</a:t>
            </a:r>
            <a:r>
              <a:rPr sz="1600" spc="-10" dirty="0">
                <a:solidFill>
                  <a:srgbClr val="FFFFFF"/>
                </a:solidFill>
                <a:latin typeface="Verdana"/>
                <a:cs typeface="Verdana"/>
              </a:rPr>
              <a:t>r</a:t>
            </a:r>
            <a:r>
              <a:rPr sz="1600" spc="85" dirty="0">
                <a:solidFill>
                  <a:srgbClr val="FFFFFF"/>
                </a:solidFill>
                <a:latin typeface="Verdana"/>
                <a:cs typeface="Verdana"/>
              </a:rPr>
              <a:t> </a:t>
            </a:r>
            <a:r>
              <a:rPr sz="1600" spc="-15" dirty="0">
                <a:solidFill>
                  <a:srgbClr val="FFFFFF"/>
                </a:solidFill>
                <a:latin typeface="Verdana"/>
                <a:cs typeface="Verdana"/>
              </a:rPr>
              <a:t>w</a:t>
            </a:r>
            <a:r>
              <a:rPr sz="1600" spc="-20" dirty="0">
                <a:solidFill>
                  <a:srgbClr val="FFFFFF"/>
                </a:solidFill>
                <a:latin typeface="Verdana"/>
                <a:cs typeface="Verdana"/>
              </a:rPr>
              <a:t>it</a:t>
            </a:r>
            <a:r>
              <a:rPr sz="1600" spc="-15" dirty="0">
                <a:solidFill>
                  <a:srgbClr val="FFFFFF"/>
                </a:solidFill>
                <a:latin typeface="Verdana"/>
                <a:cs typeface="Verdana"/>
              </a:rPr>
              <a:t>h</a:t>
            </a:r>
            <a:r>
              <a:rPr sz="1600" spc="90" dirty="0">
                <a:solidFill>
                  <a:srgbClr val="FFFFFF"/>
                </a:solidFill>
                <a:latin typeface="Verdana"/>
                <a:cs typeface="Verdana"/>
              </a:rPr>
              <a:t> </a:t>
            </a:r>
            <a:r>
              <a:rPr sz="1600" spc="-30" dirty="0">
                <a:solidFill>
                  <a:srgbClr val="FFFFFF"/>
                </a:solidFill>
                <a:latin typeface="Verdana"/>
                <a:cs typeface="Verdana"/>
              </a:rPr>
              <a:t>t</a:t>
            </a:r>
            <a:r>
              <a:rPr sz="1600" spc="-10" dirty="0">
                <a:solidFill>
                  <a:srgbClr val="FFFFFF"/>
                </a:solidFill>
                <a:latin typeface="Verdana"/>
                <a:cs typeface="Verdana"/>
              </a:rPr>
              <a:t>he </a:t>
            </a:r>
            <a:r>
              <a:rPr sz="1600" spc="-20" dirty="0">
                <a:solidFill>
                  <a:srgbClr val="FFFFFF"/>
                </a:solidFill>
                <a:latin typeface="Verdana"/>
                <a:cs typeface="Verdana"/>
              </a:rPr>
              <a:t>o</a:t>
            </a:r>
            <a:r>
              <a:rPr sz="1600" spc="-30" dirty="0">
                <a:solidFill>
                  <a:srgbClr val="FFFFFF"/>
                </a:solidFill>
                <a:latin typeface="Verdana"/>
                <a:cs typeface="Verdana"/>
              </a:rPr>
              <a:t>t</a:t>
            </a:r>
            <a:r>
              <a:rPr sz="1600" spc="-15" dirty="0">
                <a:solidFill>
                  <a:srgbClr val="FFFFFF"/>
                </a:solidFill>
                <a:latin typeface="Verdana"/>
                <a:cs typeface="Verdana"/>
              </a:rPr>
              <a:t>h</a:t>
            </a:r>
            <a:r>
              <a:rPr sz="1600" spc="-30" dirty="0">
                <a:solidFill>
                  <a:srgbClr val="FFFFFF"/>
                </a:solidFill>
                <a:latin typeface="Verdana"/>
                <a:cs typeface="Verdana"/>
              </a:rPr>
              <a:t>e</a:t>
            </a:r>
            <a:r>
              <a:rPr sz="1600" spc="-10" dirty="0">
                <a:solidFill>
                  <a:srgbClr val="FFFFFF"/>
                </a:solidFill>
                <a:latin typeface="Verdana"/>
                <a:cs typeface="Verdana"/>
              </a:rPr>
              <a:t>r</a:t>
            </a:r>
            <a:r>
              <a:rPr sz="1600" spc="60" dirty="0">
                <a:solidFill>
                  <a:srgbClr val="FFFFFF"/>
                </a:solidFill>
                <a:latin typeface="Verdana"/>
                <a:cs typeface="Verdana"/>
              </a:rPr>
              <a:t> </a:t>
            </a:r>
            <a:r>
              <a:rPr sz="1600" spc="-30" dirty="0">
                <a:solidFill>
                  <a:srgbClr val="FFFFFF"/>
                </a:solidFill>
                <a:latin typeface="Verdana"/>
                <a:cs typeface="Verdana"/>
              </a:rPr>
              <a:t>th</a:t>
            </a:r>
            <a:r>
              <a:rPr sz="1600" spc="-10" dirty="0">
                <a:solidFill>
                  <a:srgbClr val="FFFFFF"/>
                </a:solidFill>
                <a:latin typeface="Verdana"/>
                <a:cs typeface="Verdana"/>
              </a:rPr>
              <a:t>r</a:t>
            </a:r>
            <a:r>
              <a:rPr sz="1600" spc="-25" dirty="0">
                <a:solidFill>
                  <a:srgbClr val="FFFFFF"/>
                </a:solidFill>
                <a:latin typeface="Verdana"/>
                <a:cs typeface="Verdana"/>
              </a:rPr>
              <a:t>e</a:t>
            </a:r>
            <a:r>
              <a:rPr sz="1600" spc="-10" dirty="0">
                <a:solidFill>
                  <a:srgbClr val="FFFFFF"/>
                </a:solidFill>
                <a:latin typeface="Verdana"/>
                <a:cs typeface="Verdana"/>
              </a:rPr>
              <a:t>e</a:t>
            </a:r>
            <a:r>
              <a:rPr sz="1600" spc="55" dirty="0">
                <a:solidFill>
                  <a:srgbClr val="FFFFFF"/>
                </a:solidFill>
                <a:latin typeface="Verdana"/>
                <a:cs typeface="Verdana"/>
              </a:rPr>
              <a:t> </a:t>
            </a:r>
            <a:r>
              <a:rPr sz="1600" spc="-20" dirty="0">
                <a:solidFill>
                  <a:srgbClr val="FFFFFF"/>
                </a:solidFill>
                <a:latin typeface="Verdana"/>
                <a:cs typeface="Verdana"/>
              </a:rPr>
              <a:t>o</a:t>
            </a:r>
            <a:r>
              <a:rPr sz="1600" spc="-15" dirty="0">
                <a:solidFill>
                  <a:srgbClr val="FFFFFF"/>
                </a:solidFill>
                <a:latin typeface="Verdana"/>
                <a:cs typeface="Verdana"/>
              </a:rPr>
              <a:t>n</a:t>
            </a:r>
            <a:r>
              <a:rPr sz="1600" spc="55" dirty="0">
                <a:solidFill>
                  <a:srgbClr val="FFFFFF"/>
                </a:solidFill>
                <a:latin typeface="Verdana"/>
                <a:cs typeface="Verdana"/>
              </a:rPr>
              <a:t> </a:t>
            </a:r>
            <a:r>
              <a:rPr sz="1600" spc="-15" dirty="0">
                <a:solidFill>
                  <a:srgbClr val="FFFFFF"/>
                </a:solidFill>
                <a:latin typeface="Verdana"/>
                <a:cs typeface="Verdana"/>
              </a:rPr>
              <a:t>it</a:t>
            </a:r>
            <a:r>
              <a:rPr sz="1600" spc="-10" dirty="0">
                <a:solidFill>
                  <a:srgbClr val="FFFFFF"/>
                </a:solidFill>
                <a:latin typeface="Verdana"/>
                <a:cs typeface="Verdana"/>
              </a:rPr>
              <a:t>s</a:t>
            </a:r>
            <a:r>
              <a:rPr sz="1600" spc="65" dirty="0">
                <a:solidFill>
                  <a:srgbClr val="FFFFFF"/>
                </a:solidFill>
                <a:latin typeface="Verdana"/>
                <a:cs typeface="Verdana"/>
              </a:rPr>
              <a:t> </a:t>
            </a:r>
            <a:r>
              <a:rPr sz="1600" spc="-15" dirty="0">
                <a:solidFill>
                  <a:srgbClr val="FFFFFF"/>
                </a:solidFill>
                <a:latin typeface="Verdana"/>
                <a:cs typeface="Verdana"/>
              </a:rPr>
              <a:t>l</a:t>
            </a:r>
            <a:r>
              <a:rPr sz="1600" spc="-25" dirty="0">
                <a:solidFill>
                  <a:srgbClr val="FFFFFF"/>
                </a:solidFill>
                <a:latin typeface="Verdana"/>
                <a:cs typeface="Verdana"/>
              </a:rPr>
              <a:t>e</a:t>
            </a:r>
            <a:r>
              <a:rPr sz="1600" spc="-45" dirty="0">
                <a:solidFill>
                  <a:srgbClr val="FFFFFF"/>
                </a:solidFill>
                <a:latin typeface="Verdana"/>
                <a:cs typeface="Verdana"/>
              </a:rPr>
              <a:t>v</a:t>
            </a:r>
            <a:r>
              <a:rPr sz="1600" spc="-25" dirty="0">
                <a:solidFill>
                  <a:srgbClr val="FFFFFF"/>
                </a:solidFill>
                <a:latin typeface="Verdana"/>
                <a:cs typeface="Verdana"/>
              </a:rPr>
              <a:t>e</a:t>
            </a:r>
            <a:r>
              <a:rPr sz="1600" dirty="0">
                <a:solidFill>
                  <a:srgbClr val="FFFFFF"/>
                </a:solidFill>
                <a:latin typeface="Verdana"/>
                <a:cs typeface="Verdana"/>
              </a:rPr>
              <a:t>l</a:t>
            </a:r>
            <a:r>
              <a:rPr sz="1600" spc="-10" dirty="0">
                <a:solidFill>
                  <a:srgbClr val="FFFFFF"/>
                </a:solidFill>
                <a:latin typeface="Verdana"/>
                <a:cs typeface="Verdana"/>
              </a:rPr>
              <a:t>,</a:t>
            </a:r>
            <a:r>
              <a:rPr sz="1600" spc="55" dirty="0">
                <a:solidFill>
                  <a:srgbClr val="FFFFFF"/>
                </a:solidFill>
                <a:latin typeface="Verdana"/>
                <a:cs typeface="Verdana"/>
              </a:rPr>
              <a:t> </a:t>
            </a:r>
            <a:r>
              <a:rPr sz="1600" spc="-10" dirty="0">
                <a:solidFill>
                  <a:srgbClr val="FFFFFF"/>
                </a:solidFill>
                <a:latin typeface="Verdana"/>
                <a:cs typeface="Verdana"/>
              </a:rPr>
              <a:t>p</a:t>
            </a:r>
            <a:r>
              <a:rPr sz="1600" spc="-20" dirty="0">
                <a:solidFill>
                  <a:srgbClr val="FFFFFF"/>
                </a:solidFill>
                <a:latin typeface="Verdana"/>
                <a:cs typeface="Verdana"/>
              </a:rPr>
              <a:t>ro</a:t>
            </a:r>
            <a:r>
              <a:rPr sz="1600" spc="-10" dirty="0">
                <a:solidFill>
                  <a:srgbClr val="FFFFFF"/>
                </a:solidFill>
                <a:latin typeface="Verdana"/>
                <a:cs typeface="Verdana"/>
              </a:rPr>
              <a:t>du</a:t>
            </a:r>
            <a:r>
              <a:rPr sz="1600" spc="-30" dirty="0">
                <a:solidFill>
                  <a:srgbClr val="FFFFFF"/>
                </a:solidFill>
                <a:latin typeface="Verdana"/>
                <a:cs typeface="Verdana"/>
              </a:rPr>
              <a:t>c</a:t>
            </a:r>
            <a:r>
              <a:rPr sz="1600" spc="-5" dirty="0">
                <a:solidFill>
                  <a:srgbClr val="FFFFFF"/>
                </a:solidFill>
                <a:latin typeface="Verdana"/>
                <a:cs typeface="Verdana"/>
              </a:rPr>
              <a:t>e</a:t>
            </a:r>
            <a:r>
              <a:rPr sz="1600" spc="-10" dirty="0">
                <a:solidFill>
                  <a:srgbClr val="FFFFFF"/>
                </a:solidFill>
                <a:latin typeface="Verdana"/>
                <a:cs typeface="Verdana"/>
              </a:rPr>
              <a:t>s </a:t>
            </a:r>
            <a:r>
              <a:rPr sz="1600" spc="-30" dirty="0">
                <a:solidFill>
                  <a:srgbClr val="FFFFFF"/>
                </a:solidFill>
                <a:latin typeface="Verdana"/>
                <a:cs typeface="Verdana"/>
              </a:rPr>
              <a:t>th</a:t>
            </a:r>
            <a:r>
              <a:rPr sz="1600" spc="-10" dirty="0">
                <a:solidFill>
                  <a:srgbClr val="FFFFFF"/>
                </a:solidFill>
                <a:latin typeface="Verdana"/>
                <a:cs typeface="Verdana"/>
              </a:rPr>
              <a:t>e</a:t>
            </a:r>
            <a:r>
              <a:rPr sz="1600" spc="-5" dirty="0">
                <a:solidFill>
                  <a:srgbClr val="FFFFFF"/>
                </a:solidFill>
                <a:latin typeface="Verdana"/>
                <a:cs typeface="Verdana"/>
              </a:rPr>
              <a:t> </a:t>
            </a:r>
            <a:r>
              <a:rPr sz="1600" spc="-20" dirty="0">
                <a:solidFill>
                  <a:srgbClr val="FFFFFF"/>
                </a:solidFill>
                <a:latin typeface="Verdana"/>
                <a:cs typeface="Verdana"/>
              </a:rPr>
              <a:t>o</a:t>
            </a:r>
            <a:r>
              <a:rPr sz="1600" spc="-10" dirty="0">
                <a:solidFill>
                  <a:srgbClr val="FFFFFF"/>
                </a:solidFill>
                <a:latin typeface="Verdana"/>
                <a:cs typeface="Verdana"/>
              </a:rPr>
              <a:t>bj</a:t>
            </a:r>
            <a:r>
              <a:rPr sz="1600" spc="-25" dirty="0">
                <a:solidFill>
                  <a:srgbClr val="FFFFFF"/>
                </a:solidFill>
                <a:latin typeface="Verdana"/>
                <a:cs typeface="Verdana"/>
              </a:rPr>
              <a:t>e</a:t>
            </a:r>
            <a:r>
              <a:rPr sz="1600" spc="-10" dirty="0">
                <a:solidFill>
                  <a:srgbClr val="FFFFFF"/>
                </a:solidFill>
                <a:latin typeface="Verdana"/>
                <a:cs typeface="Verdana"/>
              </a:rPr>
              <a:t>c</a:t>
            </a:r>
            <a:r>
              <a:rPr sz="1600" spc="-20" dirty="0">
                <a:solidFill>
                  <a:srgbClr val="FFFFFF"/>
                </a:solidFill>
                <a:latin typeface="Verdana"/>
                <a:cs typeface="Verdana"/>
              </a:rPr>
              <a:t>ti</a:t>
            </a:r>
            <a:r>
              <a:rPr sz="1600" spc="-45" dirty="0">
                <a:solidFill>
                  <a:srgbClr val="FFFFFF"/>
                </a:solidFill>
                <a:latin typeface="Verdana"/>
                <a:cs typeface="Verdana"/>
              </a:rPr>
              <a:t>v</a:t>
            </a:r>
            <a:r>
              <a:rPr sz="1600" spc="-25" dirty="0">
                <a:solidFill>
                  <a:srgbClr val="FFFFFF"/>
                </a:solidFill>
                <a:latin typeface="Verdana"/>
                <a:cs typeface="Verdana"/>
              </a:rPr>
              <a:t>e</a:t>
            </a:r>
            <a:r>
              <a:rPr sz="1600" spc="-10" dirty="0">
                <a:solidFill>
                  <a:srgbClr val="FFFFFF"/>
                </a:solidFill>
                <a:latin typeface="Verdana"/>
                <a:cs typeface="Verdana"/>
              </a:rPr>
              <a:t>.</a:t>
            </a:r>
            <a:endParaRPr sz="1600">
              <a:latin typeface="Verdana"/>
              <a:cs typeface="Verdana"/>
            </a:endParaRPr>
          </a:p>
        </p:txBody>
      </p:sp>
      <p:sp>
        <p:nvSpPr>
          <p:cNvPr id="15" name="object 15"/>
          <p:cNvSpPr/>
          <p:nvPr/>
        </p:nvSpPr>
        <p:spPr>
          <a:xfrm>
            <a:off x="7082790" y="2871977"/>
            <a:ext cx="1270" cy="253365"/>
          </a:xfrm>
          <a:custGeom>
            <a:avLst/>
            <a:gdLst/>
            <a:ahLst/>
            <a:cxnLst/>
            <a:rect l="l" t="t" r="r" b="b"/>
            <a:pathLst>
              <a:path w="1270" h="253364">
                <a:moveTo>
                  <a:pt x="0" y="0"/>
                </a:moveTo>
                <a:lnTo>
                  <a:pt x="1269" y="252857"/>
                </a:lnTo>
              </a:path>
            </a:pathLst>
          </a:custGeom>
          <a:ln w="25907">
            <a:solidFill>
              <a:srgbClr val="9A1A0E"/>
            </a:solidFill>
          </a:ln>
        </p:spPr>
        <p:txBody>
          <a:bodyPr wrap="square" lIns="0" tIns="0" rIns="0" bIns="0" rtlCol="0"/>
          <a:lstStyle/>
          <a:p>
            <a:endParaRPr/>
          </a:p>
        </p:txBody>
      </p:sp>
      <p:sp>
        <p:nvSpPr>
          <p:cNvPr id="16" name="object 16"/>
          <p:cNvSpPr/>
          <p:nvPr/>
        </p:nvSpPr>
        <p:spPr>
          <a:xfrm>
            <a:off x="5994653" y="2865882"/>
            <a:ext cx="1087755" cy="250190"/>
          </a:xfrm>
          <a:custGeom>
            <a:avLst/>
            <a:gdLst/>
            <a:ahLst/>
            <a:cxnLst/>
            <a:rect l="l" t="t" r="r" b="b"/>
            <a:pathLst>
              <a:path w="1087754" h="250189">
                <a:moveTo>
                  <a:pt x="1087754" y="0"/>
                </a:moveTo>
                <a:lnTo>
                  <a:pt x="0" y="249808"/>
                </a:lnTo>
              </a:path>
            </a:pathLst>
          </a:custGeom>
          <a:ln w="25908">
            <a:solidFill>
              <a:srgbClr val="9A1A0E"/>
            </a:solidFill>
          </a:ln>
        </p:spPr>
        <p:txBody>
          <a:bodyPr wrap="square" lIns="0" tIns="0" rIns="0" bIns="0" rtlCol="0"/>
          <a:lstStyle/>
          <a:p>
            <a:endParaRPr/>
          </a:p>
        </p:txBody>
      </p:sp>
      <p:sp>
        <p:nvSpPr>
          <p:cNvPr id="17" name="object 17"/>
          <p:cNvSpPr/>
          <p:nvPr/>
        </p:nvSpPr>
        <p:spPr>
          <a:xfrm>
            <a:off x="4428744" y="2471915"/>
            <a:ext cx="1035050" cy="391795"/>
          </a:xfrm>
          <a:custGeom>
            <a:avLst/>
            <a:gdLst/>
            <a:ahLst/>
            <a:cxnLst/>
            <a:rect l="l" t="t" r="r" b="b"/>
            <a:pathLst>
              <a:path w="1035050" h="391794">
                <a:moveTo>
                  <a:pt x="0" y="391426"/>
                </a:moveTo>
                <a:lnTo>
                  <a:pt x="1034783" y="391426"/>
                </a:lnTo>
                <a:lnTo>
                  <a:pt x="1034783" y="0"/>
                </a:lnTo>
                <a:lnTo>
                  <a:pt x="0" y="0"/>
                </a:lnTo>
                <a:lnTo>
                  <a:pt x="0" y="391426"/>
                </a:lnTo>
                <a:close/>
              </a:path>
            </a:pathLst>
          </a:custGeom>
          <a:solidFill>
            <a:srgbClr val="00669C"/>
          </a:solidFill>
        </p:spPr>
        <p:txBody>
          <a:bodyPr wrap="square" lIns="0" tIns="0" rIns="0" bIns="0" rtlCol="0"/>
          <a:lstStyle/>
          <a:p>
            <a:endParaRPr/>
          </a:p>
        </p:txBody>
      </p:sp>
      <p:sp>
        <p:nvSpPr>
          <p:cNvPr id="18" name="object 18"/>
          <p:cNvSpPr/>
          <p:nvPr/>
        </p:nvSpPr>
        <p:spPr>
          <a:xfrm>
            <a:off x="4428744" y="2471915"/>
            <a:ext cx="1035050" cy="391795"/>
          </a:xfrm>
          <a:custGeom>
            <a:avLst/>
            <a:gdLst/>
            <a:ahLst/>
            <a:cxnLst/>
            <a:rect l="l" t="t" r="r" b="b"/>
            <a:pathLst>
              <a:path w="1035050" h="391794">
                <a:moveTo>
                  <a:pt x="0" y="391426"/>
                </a:moveTo>
                <a:lnTo>
                  <a:pt x="1034783" y="391426"/>
                </a:lnTo>
                <a:lnTo>
                  <a:pt x="1034783" y="0"/>
                </a:lnTo>
                <a:lnTo>
                  <a:pt x="0" y="0"/>
                </a:lnTo>
                <a:lnTo>
                  <a:pt x="0" y="391426"/>
                </a:lnTo>
                <a:close/>
              </a:path>
            </a:pathLst>
          </a:custGeom>
          <a:ln w="12192">
            <a:solidFill>
              <a:srgbClr val="151515"/>
            </a:solidFill>
          </a:ln>
        </p:spPr>
        <p:txBody>
          <a:bodyPr wrap="square" lIns="0" tIns="0" rIns="0" bIns="0" rtlCol="0"/>
          <a:lstStyle/>
          <a:p>
            <a:endParaRPr/>
          </a:p>
        </p:txBody>
      </p:sp>
      <p:sp>
        <p:nvSpPr>
          <p:cNvPr id="19" name="object 19"/>
          <p:cNvSpPr/>
          <p:nvPr/>
        </p:nvSpPr>
        <p:spPr>
          <a:xfrm>
            <a:off x="5503164" y="2471915"/>
            <a:ext cx="1031875" cy="391795"/>
          </a:xfrm>
          <a:custGeom>
            <a:avLst/>
            <a:gdLst/>
            <a:ahLst/>
            <a:cxnLst/>
            <a:rect l="l" t="t" r="r" b="b"/>
            <a:pathLst>
              <a:path w="1031875" h="391794">
                <a:moveTo>
                  <a:pt x="0" y="391426"/>
                </a:moveTo>
                <a:lnTo>
                  <a:pt x="1031646" y="391426"/>
                </a:lnTo>
                <a:lnTo>
                  <a:pt x="1031646" y="0"/>
                </a:lnTo>
                <a:lnTo>
                  <a:pt x="0" y="0"/>
                </a:lnTo>
                <a:lnTo>
                  <a:pt x="0" y="391426"/>
                </a:lnTo>
                <a:close/>
              </a:path>
            </a:pathLst>
          </a:custGeom>
          <a:solidFill>
            <a:srgbClr val="00669C"/>
          </a:solidFill>
        </p:spPr>
        <p:txBody>
          <a:bodyPr wrap="square" lIns="0" tIns="0" rIns="0" bIns="0" rtlCol="0"/>
          <a:lstStyle/>
          <a:p>
            <a:endParaRPr/>
          </a:p>
        </p:txBody>
      </p:sp>
      <p:sp>
        <p:nvSpPr>
          <p:cNvPr id="20" name="object 20"/>
          <p:cNvSpPr/>
          <p:nvPr/>
        </p:nvSpPr>
        <p:spPr>
          <a:xfrm>
            <a:off x="5503164" y="2471915"/>
            <a:ext cx="1031875" cy="391795"/>
          </a:xfrm>
          <a:custGeom>
            <a:avLst/>
            <a:gdLst/>
            <a:ahLst/>
            <a:cxnLst/>
            <a:rect l="l" t="t" r="r" b="b"/>
            <a:pathLst>
              <a:path w="1031875" h="391794">
                <a:moveTo>
                  <a:pt x="0" y="391426"/>
                </a:moveTo>
                <a:lnTo>
                  <a:pt x="1031646" y="391426"/>
                </a:lnTo>
                <a:lnTo>
                  <a:pt x="1031646" y="0"/>
                </a:lnTo>
                <a:lnTo>
                  <a:pt x="0" y="0"/>
                </a:lnTo>
                <a:lnTo>
                  <a:pt x="0" y="391426"/>
                </a:lnTo>
                <a:close/>
              </a:path>
            </a:pathLst>
          </a:custGeom>
          <a:ln w="12192">
            <a:solidFill>
              <a:srgbClr val="151515"/>
            </a:solidFill>
          </a:ln>
        </p:spPr>
        <p:txBody>
          <a:bodyPr wrap="square" lIns="0" tIns="0" rIns="0" bIns="0" rtlCol="0"/>
          <a:lstStyle/>
          <a:p>
            <a:endParaRPr/>
          </a:p>
        </p:txBody>
      </p:sp>
      <p:sp>
        <p:nvSpPr>
          <p:cNvPr id="21" name="object 21"/>
          <p:cNvSpPr/>
          <p:nvPr/>
        </p:nvSpPr>
        <p:spPr>
          <a:xfrm>
            <a:off x="6560819" y="2471915"/>
            <a:ext cx="1031875" cy="391795"/>
          </a:xfrm>
          <a:custGeom>
            <a:avLst/>
            <a:gdLst/>
            <a:ahLst/>
            <a:cxnLst/>
            <a:rect l="l" t="t" r="r" b="b"/>
            <a:pathLst>
              <a:path w="1031875" h="391794">
                <a:moveTo>
                  <a:pt x="0" y="391426"/>
                </a:moveTo>
                <a:lnTo>
                  <a:pt x="1031646" y="391426"/>
                </a:lnTo>
                <a:lnTo>
                  <a:pt x="1031646" y="0"/>
                </a:lnTo>
                <a:lnTo>
                  <a:pt x="0" y="0"/>
                </a:lnTo>
                <a:lnTo>
                  <a:pt x="0" y="391426"/>
                </a:lnTo>
                <a:close/>
              </a:path>
            </a:pathLst>
          </a:custGeom>
          <a:solidFill>
            <a:srgbClr val="00669C"/>
          </a:solidFill>
        </p:spPr>
        <p:txBody>
          <a:bodyPr wrap="square" lIns="0" tIns="0" rIns="0" bIns="0" rtlCol="0"/>
          <a:lstStyle/>
          <a:p>
            <a:endParaRPr/>
          </a:p>
        </p:txBody>
      </p:sp>
      <p:sp>
        <p:nvSpPr>
          <p:cNvPr id="22" name="object 22"/>
          <p:cNvSpPr/>
          <p:nvPr/>
        </p:nvSpPr>
        <p:spPr>
          <a:xfrm>
            <a:off x="6560819" y="2471915"/>
            <a:ext cx="1031875" cy="391795"/>
          </a:xfrm>
          <a:custGeom>
            <a:avLst/>
            <a:gdLst/>
            <a:ahLst/>
            <a:cxnLst/>
            <a:rect l="l" t="t" r="r" b="b"/>
            <a:pathLst>
              <a:path w="1031875" h="391794">
                <a:moveTo>
                  <a:pt x="0" y="391426"/>
                </a:moveTo>
                <a:lnTo>
                  <a:pt x="1031646" y="391426"/>
                </a:lnTo>
                <a:lnTo>
                  <a:pt x="1031646" y="0"/>
                </a:lnTo>
                <a:lnTo>
                  <a:pt x="0" y="0"/>
                </a:lnTo>
                <a:lnTo>
                  <a:pt x="0" y="391426"/>
                </a:lnTo>
                <a:close/>
              </a:path>
            </a:pathLst>
          </a:custGeom>
          <a:ln w="12192">
            <a:solidFill>
              <a:srgbClr val="151515"/>
            </a:solidFill>
          </a:ln>
        </p:spPr>
        <p:txBody>
          <a:bodyPr wrap="square" lIns="0" tIns="0" rIns="0" bIns="0" rtlCol="0"/>
          <a:lstStyle/>
          <a:p>
            <a:endParaRPr/>
          </a:p>
        </p:txBody>
      </p:sp>
      <p:sp>
        <p:nvSpPr>
          <p:cNvPr id="23" name="object 23"/>
          <p:cNvSpPr/>
          <p:nvPr/>
        </p:nvSpPr>
        <p:spPr>
          <a:xfrm>
            <a:off x="7615428" y="2471915"/>
            <a:ext cx="1035050" cy="391795"/>
          </a:xfrm>
          <a:custGeom>
            <a:avLst/>
            <a:gdLst/>
            <a:ahLst/>
            <a:cxnLst/>
            <a:rect l="l" t="t" r="r" b="b"/>
            <a:pathLst>
              <a:path w="1035050" h="391794">
                <a:moveTo>
                  <a:pt x="0" y="391426"/>
                </a:moveTo>
                <a:lnTo>
                  <a:pt x="1034783" y="391426"/>
                </a:lnTo>
                <a:lnTo>
                  <a:pt x="1034783" y="0"/>
                </a:lnTo>
                <a:lnTo>
                  <a:pt x="0" y="0"/>
                </a:lnTo>
                <a:lnTo>
                  <a:pt x="0" y="391426"/>
                </a:lnTo>
                <a:close/>
              </a:path>
            </a:pathLst>
          </a:custGeom>
          <a:solidFill>
            <a:srgbClr val="00669C"/>
          </a:solidFill>
        </p:spPr>
        <p:txBody>
          <a:bodyPr wrap="square" lIns="0" tIns="0" rIns="0" bIns="0" rtlCol="0"/>
          <a:lstStyle/>
          <a:p>
            <a:endParaRPr/>
          </a:p>
        </p:txBody>
      </p:sp>
      <p:sp>
        <p:nvSpPr>
          <p:cNvPr id="24" name="object 24"/>
          <p:cNvSpPr/>
          <p:nvPr/>
        </p:nvSpPr>
        <p:spPr>
          <a:xfrm>
            <a:off x="7615428" y="2471915"/>
            <a:ext cx="1035050" cy="391795"/>
          </a:xfrm>
          <a:custGeom>
            <a:avLst/>
            <a:gdLst/>
            <a:ahLst/>
            <a:cxnLst/>
            <a:rect l="l" t="t" r="r" b="b"/>
            <a:pathLst>
              <a:path w="1035050" h="391794">
                <a:moveTo>
                  <a:pt x="0" y="391426"/>
                </a:moveTo>
                <a:lnTo>
                  <a:pt x="1034783" y="391426"/>
                </a:lnTo>
                <a:lnTo>
                  <a:pt x="1034783" y="0"/>
                </a:lnTo>
                <a:lnTo>
                  <a:pt x="0" y="0"/>
                </a:lnTo>
                <a:lnTo>
                  <a:pt x="0" y="391426"/>
                </a:lnTo>
                <a:close/>
              </a:path>
            </a:pathLst>
          </a:custGeom>
          <a:ln w="12192">
            <a:solidFill>
              <a:srgbClr val="151515"/>
            </a:solidFill>
          </a:ln>
        </p:spPr>
        <p:txBody>
          <a:bodyPr wrap="square" lIns="0" tIns="0" rIns="0" bIns="0" rtlCol="0"/>
          <a:lstStyle/>
          <a:p>
            <a:endParaRPr/>
          </a:p>
        </p:txBody>
      </p:sp>
      <p:sp>
        <p:nvSpPr>
          <p:cNvPr id="25" name="object 25"/>
          <p:cNvSpPr/>
          <p:nvPr/>
        </p:nvSpPr>
        <p:spPr>
          <a:xfrm>
            <a:off x="5306567" y="4230687"/>
            <a:ext cx="1224280" cy="388620"/>
          </a:xfrm>
          <a:custGeom>
            <a:avLst/>
            <a:gdLst/>
            <a:ahLst/>
            <a:cxnLst/>
            <a:rect l="l" t="t" r="r" b="b"/>
            <a:pathLst>
              <a:path w="1224279" h="388620">
                <a:moveTo>
                  <a:pt x="0" y="388302"/>
                </a:moveTo>
                <a:lnTo>
                  <a:pt x="1223733" y="388302"/>
                </a:lnTo>
                <a:lnTo>
                  <a:pt x="1223733" y="0"/>
                </a:lnTo>
                <a:lnTo>
                  <a:pt x="0" y="0"/>
                </a:lnTo>
                <a:lnTo>
                  <a:pt x="0" y="388302"/>
                </a:lnTo>
                <a:close/>
              </a:path>
            </a:pathLst>
          </a:custGeom>
          <a:solidFill>
            <a:srgbClr val="379EAD"/>
          </a:solidFill>
        </p:spPr>
        <p:txBody>
          <a:bodyPr wrap="square" lIns="0" tIns="0" rIns="0" bIns="0" rtlCol="0"/>
          <a:lstStyle/>
          <a:p>
            <a:endParaRPr/>
          </a:p>
        </p:txBody>
      </p:sp>
      <p:sp>
        <p:nvSpPr>
          <p:cNvPr id="26" name="object 26"/>
          <p:cNvSpPr/>
          <p:nvPr/>
        </p:nvSpPr>
        <p:spPr>
          <a:xfrm>
            <a:off x="5306567" y="4230687"/>
            <a:ext cx="1224280" cy="388620"/>
          </a:xfrm>
          <a:custGeom>
            <a:avLst/>
            <a:gdLst/>
            <a:ahLst/>
            <a:cxnLst/>
            <a:rect l="l" t="t" r="r" b="b"/>
            <a:pathLst>
              <a:path w="1224279" h="388620">
                <a:moveTo>
                  <a:pt x="0" y="388302"/>
                </a:moveTo>
                <a:lnTo>
                  <a:pt x="1223733" y="388302"/>
                </a:lnTo>
                <a:lnTo>
                  <a:pt x="1223733" y="0"/>
                </a:lnTo>
                <a:lnTo>
                  <a:pt x="0" y="0"/>
                </a:lnTo>
                <a:lnTo>
                  <a:pt x="0" y="388302"/>
                </a:lnTo>
                <a:close/>
              </a:path>
            </a:pathLst>
          </a:custGeom>
          <a:ln w="12192">
            <a:solidFill>
              <a:srgbClr val="151515"/>
            </a:solidFill>
          </a:ln>
        </p:spPr>
        <p:txBody>
          <a:bodyPr wrap="square" lIns="0" tIns="0" rIns="0" bIns="0" rtlCol="0"/>
          <a:lstStyle/>
          <a:p>
            <a:endParaRPr/>
          </a:p>
        </p:txBody>
      </p:sp>
      <p:sp>
        <p:nvSpPr>
          <p:cNvPr id="27" name="object 27"/>
          <p:cNvSpPr/>
          <p:nvPr/>
        </p:nvSpPr>
        <p:spPr>
          <a:xfrm>
            <a:off x="6562343" y="4230687"/>
            <a:ext cx="1224280" cy="388620"/>
          </a:xfrm>
          <a:custGeom>
            <a:avLst/>
            <a:gdLst/>
            <a:ahLst/>
            <a:cxnLst/>
            <a:rect l="l" t="t" r="r" b="b"/>
            <a:pathLst>
              <a:path w="1224279" h="388620">
                <a:moveTo>
                  <a:pt x="0" y="388302"/>
                </a:moveTo>
                <a:lnTo>
                  <a:pt x="1223733" y="388302"/>
                </a:lnTo>
                <a:lnTo>
                  <a:pt x="1223733" y="0"/>
                </a:lnTo>
                <a:lnTo>
                  <a:pt x="0" y="0"/>
                </a:lnTo>
                <a:lnTo>
                  <a:pt x="0" y="388302"/>
                </a:lnTo>
                <a:close/>
              </a:path>
            </a:pathLst>
          </a:custGeom>
          <a:solidFill>
            <a:srgbClr val="379EAD"/>
          </a:solidFill>
        </p:spPr>
        <p:txBody>
          <a:bodyPr wrap="square" lIns="0" tIns="0" rIns="0" bIns="0" rtlCol="0"/>
          <a:lstStyle/>
          <a:p>
            <a:endParaRPr/>
          </a:p>
        </p:txBody>
      </p:sp>
      <p:sp>
        <p:nvSpPr>
          <p:cNvPr id="28" name="object 28"/>
          <p:cNvSpPr/>
          <p:nvPr/>
        </p:nvSpPr>
        <p:spPr>
          <a:xfrm>
            <a:off x="6562343" y="4230687"/>
            <a:ext cx="1224280" cy="388620"/>
          </a:xfrm>
          <a:custGeom>
            <a:avLst/>
            <a:gdLst/>
            <a:ahLst/>
            <a:cxnLst/>
            <a:rect l="l" t="t" r="r" b="b"/>
            <a:pathLst>
              <a:path w="1224279" h="388620">
                <a:moveTo>
                  <a:pt x="0" y="388302"/>
                </a:moveTo>
                <a:lnTo>
                  <a:pt x="1223733" y="388302"/>
                </a:lnTo>
                <a:lnTo>
                  <a:pt x="1223733" y="0"/>
                </a:lnTo>
                <a:lnTo>
                  <a:pt x="0" y="0"/>
                </a:lnTo>
                <a:lnTo>
                  <a:pt x="0" y="388302"/>
                </a:lnTo>
                <a:close/>
              </a:path>
            </a:pathLst>
          </a:custGeom>
          <a:ln w="12192">
            <a:solidFill>
              <a:srgbClr val="151515"/>
            </a:solidFill>
          </a:ln>
        </p:spPr>
        <p:txBody>
          <a:bodyPr wrap="square" lIns="0" tIns="0" rIns="0" bIns="0" rtlCol="0"/>
          <a:lstStyle/>
          <a:p>
            <a:endParaRPr/>
          </a:p>
        </p:txBody>
      </p:sp>
      <p:sp>
        <p:nvSpPr>
          <p:cNvPr id="29" name="object 29"/>
          <p:cNvSpPr/>
          <p:nvPr/>
        </p:nvSpPr>
        <p:spPr>
          <a:xfrm>
            <a:off x="4433315" y="3674338"/>
            <a:ext cx="1269365" cy="259079"/>
          </a:xfrm>
          <a:custGeom>
            <a:avLst/>
            <a:gdLst/>
            <a:ahLst/>
            <a:cxnLst/>
            <a:rect l="l" t="t" r="r" b="b"/>
            <a:pathLst>
              <a:path w="1269364" h="259079">
                <a:moveTo>
                  <a:pt x="0" y="258597"/>
                </a:moveTo>
                <a:lnTo>
                  <a:pt x="1269377" y="258597"/>
                </a:lnTo>
                <a:lnTo>
                  <a:pt x="1269377" y="0"/>
                </a:lnTo>
                <a:lnTo>
                  <a:pt x="0" y="0"/>
                </a:lnTo>
                <a:lnTo>
                  <a:pt x="0" y="258597"/>
                </a:lnTo>
                <a:close/>
              </a:path>
            </a:pathLst>
          </a:custGeom>
          <a:solidFill>
            <a:srgbClr val="CD8500"/>
          </a:solidFill>
        </p:spPr>
        <p:txBody>
          <a:bodyPr wrap="square" lIns="0" tIns="0" rIns="0" bIns="0" rtlCol="0"/>
          <a:lstStyle/>
          <a:p>
            <a:endParaRPr/>
          </a:p>
        </p:txBody>
      </p:sp>
      <p:sp>
        <p:nvSpPr>
          <p:cNvPr id="30" name="object 30"/>
          <p:cNvSpPr/>
          <p:nvPr/>
        </p:nvSpPr>
        <p:spPr>
          <a:xfrm>
            <a:off x="4433315" y="3674338"/>
            <a:ext cx="1269365" cy="259079"/>
          </a:xfrm>
          <a:custGeom>
            <a:avLst/>
            <a:gdLst/>
            <a:ahLst/>
            <a:cxnLst/>
            <a:rect l="l" t="t" r="r" b="b"/>
            <a:pathLst>
              <a:path w="1269364" h="259079">
                <a:moveTo>
                  <a:pt x="0" y="258597"/>
                </a:moveTo>
                <a:lnTo>
                  <a:pt x="1269377" y="258597"/>
                </a:lnTo>
                <a:lnTo>
                  <a:pt x="1269377" y="0"/>
                </a:lnTo>
                <a:lnTo>
                  <a:pt x="0" y="0"/>
                </a:lnTo>
                <a:lnTo>
                  <a:pt x="0" y="258597"/>
                </a:lnTo>
                <a:close/>
              </a:path>
            </a:pathLst>
          </a:custGeom>
          <a:ln w="12192">
            <a:solidFill>
              <a:srgbClr val="151515"/>
            </a:solidFill>
          </a:ln>
        </p:spPr>
        <p:txBody>
          <a:bodyPr wrap="square" lIns="0" tIns="0" rIns="0" bIns="0" rtlCol="0"/>
          <a:lstStyle/>
          <a:p>
            <a:endParaRPr/>
          </a:p>
        </p:txBody>
      </p:sp>
      <p:sp>
        <p:nvSpPr>
          <p:cNvPr id="31" name="object 31"/>
          <p:cNvSpPr/>
          <p:nvPr/>
        </p:nvSpPr>
        <p:spPr>
          <a:xfrm>
            <a:off x="7389876" y="3674338"/>
            <a:ext cx="1271270" cy="259079"/>
          </a:xfrm>
          <a:custGeom>
            <a:avLst/>
            <a:gdLst/>
            <a:ahLst/>
            <a:cxnLst/>
            <a:rect l="l" t="t" r="r" b="b"/>
            <a:pathLst>
              <a:path w="1271270" h="259079">
                <a:moveTo>
                  <a:pt x="0" y="258597"/>
                </a:moveTo>
                <a:lnTo>
                  <a:pt x="1271016" y="258597"/>
                </a:lnTo>
                <a:lnTo>
                  <a:pt x="1271016" y="0"/>
                </a:lnTo>
                <a:lnTo>
                  <a:pt x="0" y="0"/>
                </a:lnTo>
                <a:lnTo>
                  <a:pt x="0" y="258597"/>
                </a:lnTo>
                <a:close/>
              </a:path>
            </a:pathLst>
          </a:custGeom>
          <a:solidFill>
            <a:srgbClr val="CD8500"/>
          </a:solidFill>
        </p:spPr>
        <p:txBody>
          <a:bodyPr wrap="square" lIns="0" tIns="0" rIns="0" bIns="0" rtlCol="0"/>
          <a:lstStyle/>
          <a:p>
            <a:endParaRPr/>
          </a:p>
        </p:txBody>
      </p:sp>
      <p:sp>
        <p:nvSpPr>
          <p:cNvPr id="32" name="object 32"/>
          <p:cNvSpPr/>
          <p:nvPr/>
        </p:nvSpPr>
        <p:spPr>
          <a:xfrm>
            <a:off x="7389876" y="3674338"/>
            <a:ext cx="1271270" cy="259079"/>
          </a:xfrm>
          <a:custGeom>
            <a:avLst/>
            <a:gdLst/>
            <a:ahLst/>
            <a:cxnLst/>
            <a:rect l="l" t="t" r="r" b="b"/>
            <a:pathLst>
              <a:path w="1271270" h="259079">
                <a:moveTo>
                  <a:pt x="0" y="258597"/>
                </a:moveTo>
                <a:lnTo>
                  <a:pt x="1271016" y="258597"/>
                </a:lnTo>
                <a:lnTo>
                  <a:pt x="1271016" y="0"/>
                </a:lnTo>
                <a:lnTo>
                  <a:pt x="0" y="0"/>
                </a:lnTo>
                <a:lnTo>
                  <a:pt x="0" y="258597"/>
                </a:lnTo>
                <a:close/>
              </a:path>
            </a:pathLst>
          </a:custGeom>
          <a:ln w="12192">
            <a:solidFill>
              <a:srgbClr val="151515"/>
            </a:solidFill>
          </a:ln>
        </p:spPr>
        <p:txBody>
          <a:bodyPr wrap="square" lIns="0" tIns="0" rIns="0" bIns="0" rtlCol="0"/>
          <a:lstStyle/>
          <a:p>
            <a:endParaRPr/>
          </a:p>
        </p:txBody>
      </p:sp>
      <p:sp>
        <p:nvSpPr>
          <p:cNvPr id="33" name="object 33"/>
          <p:cNvSpPr/>
          <p:nvPr/>
        </p:nvSpPr>
        <p:spPr>
          <a:xfrm>
            <a:off x="5739384" y="3674338"/>
            <a:ext cx="1615440" cy="259079"/>
          </a:xfrm>
          <a:custGeom>
            <a:avLst/>
            <a:gdLst/>
            <a:ahLst/>
            <a:cxnLst/>
            <a:rect l="l" t="t" r="r" b="b"/>
            <a:pathLst>
              <a:path w="1615440" h="259079">
                <a:moveTo>
                  <a:pt x="0" y="258597"/>
                </a:moveTo>
                <a:lnTo>
                  <a:pt x="1615186" y="258597"/>
                </a:lnTo>
                <a:lnTo>
                  <a:pt x="1615186" y="0"/>
                </a:lnTo>
                <a:lnTo>
                  <a:pt x="0" y="0"/>
                </a:lnTo>
                <a:lnTo>
                  <a:pt x="0" y="258597"/>
                </a:lnTo>
                <a:close/>
              </a:path>
            </a:pathLst>
          </a:custGeom>
          <a:solidFill>
            <a:srgbClr val="CD8500"/>
          </a:solidFill>
        </p:spPr>
        <p:txBody>
          <a:bodyPr wrap="square" lIns="0" tIns="0" rIns="0" bIns="0" rtlCol="0"/>
          <a:lstStyle/>
          <a:p>
            <a:endParaRPr/>
          </a:p>
        </p:txBody>
      </p:sp>
      <p:sp>
        <p:nvSpPr>
          <p:cNvPr id="34" name="object 34"/>
          <p:cNvSpPr/>
          <p:nvPr/>
        </p:nvSpPr>
        <p:spPr>
          <a:xfrm>
            <a:off x="5739384" y="3674338"/>
            <a:ext cx="1615440" cy="259079"/>
          </a:xfrm>
          <a:custGeom>
            <a:avLst/>
            <a:gdLst/>
            <a:ahLst/>
            <a:cxnLst/>
            <a:rect l="l" t="t" r="r" b="b"/>
            <a:pathLst>
              <a:path w="1615440" h="259079">
                <a:moveTo>
                  <a:pt x="0" y="258597"/>
                </a:moveTo>
                <a:lnTo>
                  <a:pt x="1615186" y="258597"/>
                </a:lnTo>
                <a:lnTo>
                  <a:pt x="1615186" y="0"/>
                </a:lnTo>
                <a:lnTo>
                  <a:pt x="0" y="0"/>
                </a:lnTo>
                <a:lnTo>
                  <a:pt x="0" y="258597"/>
                </a:lnTo>
                <a:close/>
              </a:path>
            </a:pathLst>
          </a:custGeom>
          <a:ln w="12192">
            <a:solidFill>
              <a:srgbClr val="151515"/>
            </a:solidFill>
          </a:ln>
        </p:spPr>
        <p:txBody>
          <a:bodyPr wrap="square" lIns="0" tIns="0" rIns="0" bIns="0" rtlCol="0"/>
          <a:lstStyle/>
          <a:p>
            <a:endParaRPr/>
          </a:p>
        </p:txBody>
      </p:sp>
      <p:sp>
        <p:nvSpPr>
          <p:cNvPr id="35" name="object 35"/>
          <p:cNvSpPr/>
          <p:nvPr/>
        </p:nvSpPr>
        <p:spPr>
          <a:xfrm>
            <a:off x="5477255" y="3122650"/>
            <a:ext cx="1057910" cy="259079"/>
          </a:xfrm>
          <a:custGeom>
            <a:avLst/>
            <a:gdLst/>
            <a:ahLst/>
            <a:cxnLst/>
            <a:rect l="l" t="t" r="r" b="b"/>
            <a:pathLst>
              <a:path w="1057909" h="259079">
                <a:moveTo>
                  <a:pt x="0" y="258597"/>
                </a:moveTo>
                <a:lnTo>
                  <a:pt x="1057325" y="258597"/>
                </a:lnTo>
                <a:lnTo>
                  <a:pt x="1057325" y="0"/>
                </a:lnTo>
                <a:lnTo>
                  <a:pt x="0" y="0"/>
                </a:lnTo>
                <a:lnTo>
                  <a:pt x="0" y="258597"/>
                </a:lnTo>
                <a:close/>
              </a:path>
            </a:pathLst>
          </a:custGeom>
          <a:solidFill>
            <a:srgbClr val="9A1A0E"/>
          </a:solidFill>
        </p:spPr>
        <p:txBody>
          <a:bodyPr wrap="square" lIns="0" tIns="0" rIns="0" bIns="0" rtlCol="0"/>
          <a:lstStyle/>
          <a:p>
            <a:endParaRPr/>
          </a:p>
        </p:txBody>
      </p:sp>
      <p:sp>
        <p:nvSpPr>
          <p:cNvPr id="36" name="object 36"/>
          <p:cNvSpPr/>
          <p:nvPr/>
        </p:nvSpPr>
        <p:spPr>
          <a:xfrm>
            <a:off x="5477255" y="3122650"/>
            <a:ext cx="1057910" cy="259079"/>
          </a:xfrm>
          <a:custGeom>
            <a:avLst/>
            <a:gdLst/>
            <a:ahLst/>
            <a:cxnLst/>
            <a:rect l="l" t="t" r="r" b="b"/>
            <a:pathLst>
              <a:path w="1057909" h="259079">
                <a:moveTo>
                  <a:pt x="0" y="258597"/>
                </a:moveTo>
                <a:lnTo>
                  <a:pt x="1057313" y="258597"/>
                </a:lnTo>
                <a:lnTo>
                  <a:pt x="1057313" y="0"/>
                </a:lnTo>
                <a:lnTo>
                  <a:pt x="0" y="0"/>
                </a:lnTo>
                <a:lnTo>
                  <a:pt x="0" y="258597"/>
                </a:lnTo>
                <a:close/>
              </a:path>
            </a:pathLst>
          </a:custGeom>
          <a:ln w="12192">
            <a:solidFill>
              <a:srgbClr val="151515"/>
            </a:solidFill>
          </a:ln>
        </p:spPr>
        <p:txBody>
          <a:bodyPr wrap="square" lIns="0" tIns="0" rIns="0" bIns="0" rtlCol="0"/>
          <a:lstStyle/>
          <a:p>
            <a:endParaRPr/>
          </a:p>
        </p:txBody>
      </p:sp>
      <p:sp>
        <p:nvSpPr>
          <p:cNvPr id="37" name="object 37"/>
          <p:cNvSpPr/>
          <p:nvPr/>
        </p:nvSpPr>
        <p:spPr>
          <a:xfrm>
            <a:off x="6560819" y="3122650"/>
            <a:ext cx="1059180" cy="259079"/>
          </a:xfrm>
          <a:custGeom>
            <a:avLst/>
            <a:gdLst/>
            <a:ahLst/>
            <a:cxnLst/>
            <a:rect l="l" t="t" r="r" b="b"/>
            <a:pathLst>
              <a:path w="1059179" h="259079">
                <a:moveTo>
                  <a:pt x="0" y="258597"/>
                </a:moveTo>
                <a:lnTo>
                  <a:pt x="1058926" y="258597"/>
                </a:lnTo>
                <a:lnTo>
                  <a:pt x="1058926" y="0"/>
                </a:lnTo>
                <a:lnTo>
                  <a:pt x="0" y="0"/>
                </a:lnTo>
                <a:lnTo>
                  <a:pt x="0" y="258597"/>
                </a:lnTo>
                <a:close/>
              </a:path>
            </a:pathLst>
          </a:custGeom>
          <a:solidFill>
            <a:srgbClr val="9A1A0E"/>
          </a:solidFill>
        </p:spPr>
        <p:txBody>
          <a:bodyPr wrap="square" lIns="0" tIns="0" rIns="0" bIns="0" rtlCol="0"/>
          <a:lstStyle/>
          <a:p>
            <a:endParaRPr/>
          </a:p>
        </p:txBody>
      </p:sp>
      <p:sp>
        <p:nvSpPr>
          <p:cNvPr id="38" name="object 38"/>
          <p:cNvSpPr/>
          <p:nvPr/>
        </p:nvSpPr>
        <p:spPr>
          <a:xfrm>
            <a:off x="6560819" y="3122650"/>
            <a:ext cx="1059180" cy="259079"/>
          </a:xfrm>
          <a:custGeom>
            <a:avLst/>
            <a:gdLst/>
            <a:ahLst/>
            <a:cxnLst/>
            <a:rect l="l" t="t" r="r" b="b"/>
            <a:pathLst>
              <a:path w="1059179" h="259079">
                <a:moveTo>
                  <a:pt x="0" y="258597"/>
                </a:moveTo>
                <a:lnTo>
                  <a:pt x="1058926" y="258597"/>
                </a:lnTo>
                <a:lnTo>
                  <a:pt x="1058926" y="0"/>
                </a:lnTo>
                <a:lnTo>
                  <a:pt x="0" y="0"/>
                </a:lnTo>
                <a:lnTo>
                  <a:pt x="0" y="258597"/>
                </a:lnTo>
                <a:close/>
              </a:path>
            </a:pathLst>
          </a:custGeom>
          <a:ln w="12192">
            <a:solidFill>
              <a:srgbClr val="151515"/>
            </a:solidFill>
          </a:ln>
        </p:spPr>
        <p:txBody>
          <a:bodyPr wrap="square" lIns="0" tIns="0" rIns="0" bIns="0" rtlCol="0"/>
          <a:lstStyle/>
          <a:p>
            <a:endParaRPr/>
          </a:p>
        </p:txBody>
      </p:sp>
      <p:sp>
        <p:nvSpPr>
          <p:cNvPr id="39" name="object 39"/>
          <p:cNvSpPr/>
          <p:nvPr/>
        </p:nvSpPr>
        <p:spPr>
          <a:xfrm>
            <a:off x="6023609" y="2276094"/>
            <a:ext cx="542290" cy="193040"/>
          </a:xfrm>
          <a:custGeom>
            <a:avLst/>
            <a:gdLst/>
            <a:ahLst/>
            <a:cxnLst/>
            <a:rect l="l" t="t" r="r" b="b"/>
            <a:pathLst>
              <a:path w="542290" h="193039">
                <a:moveTo>
                  <a:pt x="541909" y="0"/>
                </a:moveTo>
                <a:lnTo>
                  <a:pt x="0" y="193039"/>
                </a:lnTo>
              </a:path>
            </a:pathLst>
          </a:custGeom>
          <a:ln w="25908">
            <a:solidFill>
              <a:srgbClr val="9A1A0E"/>
            </a:solidFill>
          </a:ln>
        </p:spPr>
        <p:txBody>
          <a:bodyPr wrap="square" lIns="0" tIns="0" rIns="0" bIns="0" rtlCol="0"/>
          <a:lstStyle/>
          <a:p>
            <a:endParaRPr/>
          </a:p>
        </p:txBody>
      </p:sp>
      <p:sp>
        <p:nvSpPr>
          <p:cNvPr id="40" name="object 40"/>
          <p:cNvSpPr/>
          <p:nvPr/>
        </p:nvSpPr>
        <p:spPr>
          <a:xfrm>
            <a:off x="6564630" y="2282189"/>
            <a:ext cx="509905" cy="190500"/>
          </a:xfrm>
          <a:custGeom>
            <a:avLst/>
            <a:gdLst/>
            <a:ahLst/>
            <a:cxnLst/>
            <a:rect l="l" t="t" r="r" b="b"/>
            <a:pathLst>
              <a:path w="509904" h="190500">
                <a:moveTo>
                  <a:pt x="0" y="0"/>
                </a:moveTo>
                <a:lnTo>
                  <a:pt x="509904" y="190500"/>
                </a:lnTo>
              </a:path>
            </a:pathLst>
          </a:custGeom>
          <a:ln w="25908">
            <a:solidFill>
              <a:srgbClr val="9A1A0E"/>
            </a:solidFill>
          </a:ln>
        </p:spPr>
        <p:txBody>
          <a:bodyPr wrap="square" lIns="0" tIns="0" rIns="0" bIns="0" rtlCol="0"/>
          <a:lstStyle/>
          <a:p>
            <a:endParaRPr/>
          </a:p>
        </p:txBody>
      </p:sp>
      <p:sp>
        <p:nvSpPr>
          <p:cNvPr id="41" name="object 41"/>
          <p:cNvSpPr/>
          <p:nvPr/>
        </p:nvSpPr>
        <p:spPr>
          <a:xfrm>
            <a:off x="6564630" y="2282189"/>
            <a:ext cx="1571625" cy="186055"/>
          </a:xfrm>
          <a:custGeom>
            <a:avLst/>
            <a:gdLst/>
            <a:ahLst/>
            <a:cxnLst/>
            <a:rect l="l" t="t" r="r" b="b"/>
            <a:pathLst>
              <a:path w="1571625" h="186055">
                <a:moveTo>
                  <a:pt x="0" y="0"/>
                </a:moveTo>
                <a:lnTo>
                  <a:pt x="1571117" y="185674"/>
                </a:lnTo>
              </a:path>
            </a:pathLst>
          </a:custGeom>
          <a:ln w="25908">
            <a:solidFill>
              <a:srgbClr val="9A1A0E"/>
            </a:solidFill>
          </a:ln>
        </p:spPr>
        <p:txBody>
          <a:bodyPr wrap="square" lIns="0" tIns="0" rIns="0" bIns="0" rtlCol="0"/>
          <a:lstStyle/>
          <a:p>
            <a:endParaRPr/>
          </a:p>
        </p:txBody>
      </p:sp>
      <p:sp>
        <p:nvSpPr>
          <p:cNvPr id="42" name="object 42"/>
          <p:cNvSpPr txBox="1"/>
          <p:nvPr/>
        </p:nvSpPr>
        <p:spPr>
          <a:xfrm>
            <a:off x="6030467" y="1872995"/>
            <a:ext cx="1033780" cy="390525"/>
          </a:xfrm>
          <a:prstGeom prst="rect">
            <a:avLst/>
          </a:prstGeom>
          <a:solidFill>
            <a:srgbClr val="037800"/>
          </a:solidFill>
          <a:ln w="12192">
            <a:solidFill>
              <a:srgbClr val="151515"/>
            </a:solidFill>
          </a:ln>
        </p:spPr>
        <p:txBody>
          <a:bodyPr vert="horz" wrap="square" lIns="0" tIns="0" rIns="0" bIns="0" rtlCol="0">
            <a:spAutoFit/>
          </a:bodyPr>
          <a:lstStyle/>
          <a:p>
            <a:pPr marL="92075">
              <a:lnSpc>
                <a:spcPct val="100000"/>
              </a:lnSpc>
            </a:pPr>
            <a:r>
              <a:rPr sz="1400" spc="-5" dirty="0">
                <a:solidFill>
                  <a:srgbClr val="FFFFFF"/>
                </a:solidFill>
                <a:latin typeface="Verdana"/>
                <a:cs typeface="Verdana"/>
              </a:rPr>
              <a:t>Obj</a:t>
            </a:r>
            <a:r>
              <a:rPr sz="1400" spc="-10" dirty="0">
                <a:solidFill>
                  <a:srgbClr val="FFFFFF"/>
                </a:solidFill>
                <a:latin typeface="Verdana"/>
                <a:cs typeface="Verdana"/>
              </a:rPr>
              <a:t>e</a:t>
            </a:r>
            <a:r>
              <a:rPr sz="1400" spc="-15" dirty="0">
                <a:solidFill>
                  <a:srgbClr val="FFFFFF"/>
                </a:solidFill>
                <a:latin typeface="Verdana"/>
                <a:cs typeface="Verdana"/>
              </a:rPr>
              <a:t>ct</a:t>
            </a:r>
            <a:r>
              <a:rPr sz="1400" spc="-5" dirty="0">
                <a:solidFill>
                  <a:srgbClr val="FFFFFF"/>
                </a:solidFill>
                <a:latin typeface="Verdana"/>
                <a:cs typeface="Verdana"/>
              </a:rPr>
              <a:t>i</a:t>
            </a:r>
            <a:r>
              <a:rPr sz="1400" spc="-40" dirty="0">
                <a:solidFill>
                  <a:srgbClr val="FFFFFF"/>
                </a:solidFill>
                <a:latin typeface="Verdana"/>
                <a:cs typeface="Verdana"/>
              </a:rPr>
              <a:t>v</a:t>
            </a:r>
            <a:r>
              <a:rPr sz="1400" dirty="0">
                <a:solidFill>
                  <a:srgbClr val="FFFFFF"/>
                </a:solidFill>
                <a:latin typeface="Verdana"/>
                <a:cs typeface="Verdana"/>
              </a:rPr>
              <a:t>e</a:t>
            </a:r>
            <a:endParaRPr sz="1400">
              <a:latin typeface="Verdana"/>
              <a:cs typeface="Verdana"/>
            </a:endParaRPr>
          </a:p>
        </p:txBody>
      </p:sp>
      <p:sp>
        <p:nvSpPr>
          <p:cNvPr id="43" name="object 43"/>
          <p:cNvSpPr/>
          <p:nvPr/>
        </p:nvSpPr>
        <p:spPr>
          <a:xfrm>
            <a:off x="5068061" y="3379470"/>
            <a:ext cx="2014855" cy="289560"/>
          </a:xfrm>
          <a:custGeom>
            <a:avLst/>
            <a:gdLst/>
            <a:ahLst/>
            <a:cxnLst/>
            <a:rect l="l" t="t" r="r" b="b"/>
            <a:pathLst>
              <a:path w="2014854" h="289560">
                <a:moveTo>
                  <a:pt x="2014473" y="0"/>
                </a:moveTo>
                <a:lnTo>
                  <a:pt x="0" y="289051"/>
                </a:lnTo>
              </a:path>
            </a:pathLst>
          </a:custGeom>
          <a:ln w="25908">
            <a:solidFill>
              <a:srgbClr val="9A1A0E"/>
            </a:solidFill>
          </a:ln>
        </p:spPr>
        <p:txBody>
          <a:bodyPr wrap="square" lIns="0" tIns="0" rIns="0" bIns="0" rtlCol="0"/>
          <a:lstStyle/>
          <a:p>
            <a:endParaRPr/>
          </a:p>
        </p:txBody>
      </p:sp>
      <p:sp>
        <p:nvSpPr>
          <p:cNvPr id="44" name="object 44"/>
          <p:cNvSpPr/>
          <p:nvPr/>
        </p:nvSpPr>
        <p:spPr>
          <a:xfrm>
            <a:off x="6546342" y="3379470"/>
            <a:ext cx="530225" cy="289560"/>
          </a:xfrm>
          <a:custGeom>
            <a:avLst/>
            <a:gdLst/>
            <a:ahLst/>
            <a:cxnLst/>
            <a:rect l="l" t="t" r="r" b="b"/>
            <a:pathLst>
              <a:path w="530225" h="289560">
                <a:moveTo>
                  <a:pt x="529843" y="0"/>
                </a:moveTo>
                <a:lnTo>
                  <a:pt x="0" y="289051"/>
                </a:lnTo>
              </a:path>
            </a:pathLst>
          </a:custGeom>
          <a:ln w="25908">
            <a:solidFill>
              <a:srgbClr val="9A1A0E"/>
            </a:solidFill>
          </a:ln>
        </p:spPr>
        <p:txBody>
          <a:bodyPr wrap="square" lIns="0" tIns="0" rIns="0" bIns="0" rtlCol="0"/>
          <a:lstStyle/>
          <a:p>
            <a:endParaRPr/>
          </a:p>
        </p:txBody>
      </p:sp>
      <p:sp>
        <p:nvSpPr>
          <p:cNvPr id="45" name="object 45"/>
          <p:cNvSpPr/>
          <p:nvPr/>
        </p:nvSpPr>
        <p:spPr>
          <a:xfrm>
            <a:off x="7076693" y="3379470"/>
            <a:ext cx="952500" cy="290830"/>
          </a:xfrm>
          <a:custGeom>
            <a:avLst/>
            <a:gdLst/>
            <a:ahLst/>
            <a:cxnLst/>
            <a:rect l="l" t="t" r="r" b="b"/>
            <a:pathLst>
              <a:path w="952500" h="290829">
                <a:moveTo>
                  <a:pt x="0" y="0"/>
                </a:moveTo>
                <a:lnTo>
                  <a:pt x="952373" y="290575"/>
                </a:lnTo>
              </a:path>
            </a:pathLst>
          </a:custGeom>
          <a:ln w="25908">
            <a:solidFill>
              <a:srgbClr val="9A1A0E"/>
            </a:solidFill>
          </a:ln>
        </p:spPr>
        <p:txBody>
          <a:bodyPr wrap="square" lIns="0" tIns="0" rIns="0" bIns="0" rtlCol="0"/>
          <a:lstStyle/>
          <a:p>
            <a:endParaRPr/>
          </a:p>
        </p:txBody>
      </p:sp>
      <p:sp>
        <p:nvSpPr>
          <p:cNvPr id="46" name="object 46"/>
          <p:cNvSpPr/>
          <p:nvPr/>
        </p:nvSpPr>
        <p:spPr>
          <a:xfrm>
            <a:off x="5919978" y="3929634"/>
            <a:ext cx="622935" cy="300355"/>
          </a:xfrm>
          <a:custGeom>
            <a:avLst/>
            <a:gdLst/>
            <a:ahLst/>
            <a:cxnLst/>
            <a:rect l="l" t="t" r="r" b="b"/>
            <a:pathLst>
              <a:path w="622934" h="300354">
                <a:moveTo>
                  <a:pt x="622807" y="0"/>
                </a:moveTo>
                <a:lnTo>
                  <a:pt x="0" y="300101"/>
                </a:lnTo>
              </a:path>
            </a:pathLst>
          </a:custGeom>
          <a:ln w="25908">
            <a:solidFill>
              <a:srgbClr val="9A1A0E"/>
            </a:solidFill>
          </a:ln>
        </p:spPr>
        <p:txBody>
          <a:bodyPr wrap="square" lIns="0" tIns="0" rIns="0" bIns="0" rtlCol="0"/>
          <a:lstStyle/>
          <a:p>
            <a:endParaRPr/>
          </a:p>
        </p:txBody>
      </p:sp>
      <p:sp>
        <p:nvSpPr>
          <p:cNvPr id="47" name="object 47"/>
          <p:cNvSpPr/>
          <p:nvPr/>
        </p:nvSpPr>
        <p:spPr>
          <a:xfrm>
            <a:off x="6552438" y="3929634"/>
            <a:ext cx="621665" cy="295910"/>
          </a:xfrm>
          <a:custGeom>
            <a:avLst/>
            <a:gdLst/>
            <a:ahLst/>
            <a:cxnLst/>
            <a:rect l="l" t="t" r="r" b="b"/>
            <a:pathLst>
              <a:path w="621665" h="295910">
                <a:moveTo>
                  <a:pt x="0" y="0"/>
                </a:moveTo>
                <a:lnTo>
                  <a:pt x="621156" y="295402"/>
                </a:lnTo>
              </a:path>
            </a:pathLst>
          </a:custGeom>
          <a:ln w="25908">
            <a:solidFill>
              <a:srgbClr val="9A1A0E"/>
            </a:solidFill>
          </a:ln>
        </p:spPr>
        <p:txBody>
          <a:bodyPr wrap="square" lIns="0" tIns="0" rIns="0" bIns="0" rtlCol="0"/>
          <a:lstStyle/>
          <a:p>
            <a:endParaRPr/>
          </a:p>
        </p:txBody>
      </p:sp>
      <p:sp>
        <p:nvSpPr>
          <p:cNvPr id="48" name="object 48"/>
          <p:cNvSpPr/>
          <p:nvPr/>
        </p:nvSpPr>
        <p:spPr>
          <a:xfrm>
            <a:off x="4965953" y="2276094"/>
            <a:ext cx="1598930" cy="189230"/>
          </a:xfrm>
          <a:custGeom>
            <a:avLst/>
            <a:gdLst/>
            <a:ahLst/>
            <a:cxnLst/>
            <a:rect l="l" t="t" r="r" b="b"/>
            <a:pathLst>
              <a:path w="1598929" h="189230">
                <a:moveTo>
                  <a:pt x="1598422" y="0"/>
                </a:moveTo>
                <a:lnTo>
                  <a:pt x="0" y="188848"/>
                </a:lnTo>
              </a:path>
            </a:pathLst>
          </a:custGeom>
          <a:ln w="25908">
            <a:solidFill>
              <a:srgbClr val="9A1A0E"/>
            </a:solidFill>
          </a:ln>
        </p:spPr>
        <p:txBody>
          <a:bodyPr wrap="square" lIns="0" tIns="0" rIns="0" bIns="0" rtlCol="0"/>
          <a:lstStyle/>
          <a:p>
            <a:endParaRPr/>
          </a:p>
        </p:txBody>
      </p:sp>
      <p:sp>
        <p:nvSpPr>
          <p:cNvPr id="49" name="object 49"/>
          <p:cNvSpPr txBox="1"/>
          <p:nvPr/>
        </p:nvSpPr>
        <p:spPr>
          <a:xfrm>
            <a:off x="444195" y="509984"/>
            <a:ext cx="7839709" cy="699135"/>
          </a:xfrm>
          <a:prstGeom prst="rect">
            <a:avLst/>
          </a:prstGeom>
        </p:spPr>
        <p:txBody>
          <a:bodyPr vert="horz" wrap="square" lIns="0" tIns="0" rIns="0" bIns="0" rtlCol="0">
            <a:spAutoFit/>
          </a:bodyPr>
          <a:lstStyle/>
          <a:p>
            <a:pPr marL="12700" marR="5080">
              <a:lnSpc>
                <a:spcPct val="100800"/>
              </a:lnSpc>
            </a:pPr>
            <a:r>
              <a:rPr sz="2400" spc="-10" dirty="0">
                <a:solidFill>
                  <a:srgbClr val="110C43"/>
                </a:solidFill>
                <a:latin typeface="Verdana"/>
                <a:cs typeface="Verdana"/>
              </a:rPr>
              <a:t>E</a:t>
            </a:r>
            <a:r>
              <a:rPr sz="2400" spc="-60" dirty="0">
                <a:solidFill>
                  <a:srgbClr val="110C43"/>
                </a:solidFill>
                <a:latin typeface="Verdana"/>
                <a:cs typeface="Verdana"/>
              </a:rPr>
              <a:t>v</a:t>
            </a:r>
            <a:r>
              <a:rPr sz="2400" spc="-30" dirty="0">
                <a:solidFill>
                  <a:srgbClr val="110C43"/>
                </a:solidFill>
                <a:latin typeface="Verdana"/>
                <a:cs typeface="Verdana"/>
              </a:rPr>
              <a:t>e</a:t>
            </a:r>
            <a:r>
              <a:rPr sz="2400" spc="-35" dirty="0">
                <a:solidFill>
                  <a:srgbClr val="110C43"/>
                </a:solidFill>
                <a:latin typeface="Verdana"/>
                <a:cs typeface="Verdana"/>
              </a:rPr>
              <a:t>r</a:t>
            </a:r>
            <a:r>
              <a:rPr sz="2400" spc="-15" dirty="0">
                <a:solidFill>
                  <a:srgbClr val="110C43"/>
                </a:solidFill>
                <a:latin typeface="Verdana"/>
                <a:cs typeface="Verdana"/>
              </a:rPr>
              <a:t>y</a:t>
            </a:r>
            <a:r>
              <a:rPr sz="2400" spc="-10" dirty="0">
                <a:solidFill>
                  <a:srgbClr val="110C43"/>
                </a:solidFill>
                <a:latin typeface="Verdana"/>
                <a:cs typeface="Verdana"/>
              </a:rPr>
              <a:t> t</a:t>
            </a:r>
            <a:r>
              <a:rPr sz="2400" spc="-30" dirty="0">
                <a:solidFill>
                  <a:srgbClr val="110C43"/>
                </a:solidFill>
                <a:latin typeface="Verdana"/>
                <a:cs typeface="Verdana"/>
              </a:rPr>
              <a:t>as</a:t>
            </a:r>
            <a:r>
              <a:rPr sz="2400" spc="-35" dirty="0">
                <a:solidFill>
                  <a:srgbClr val="110C43"/>
                </a:solidFill>
                <a:latin typeface="Verdana"/>
                <a:cs typeface="Verdana"/>
              </a:rPr>
              <a:t>k</a:t>
            </a:r>
            <a:r>
              <a:rPr sz="2400" spc="-10" dirty="0">
                <a:solidFill>
                  <a:srgbClr val="110C43"/>
                </a:solidFill>
                <a:latin typeface="Verdana"/>
                <a:cs typeface="Verdana"/>
              </a:rPr>
              <a:t>,</a:t>
            </a:r>
            <a:r>
              <a:rPr sz="2400" spc="-15" dirty="0">
                <a:solidFill>
                  <a:srgbClr val="110C43"/>
                </a:solidFill>
                <a:latin typeface="Verdana"/>
                <a:cs typeface="Verdana"/>
              </a:rPr>
              <a:t> </a:t>
            </a:r>
            <a:r>
              <a:rPr sz="2400" spc="-35" dirty="0">
                <a:solidFill>
                  <a:srgbClr val="110C43"/>
                </a:solidFill>
                <a:latin typeface="Verdana"/>
                <a:cs typeface="Verdana"/>
              </a:rPr>
              <a:t>o</a:t>
            </a:r>
            <a:r>
              <a:rPr sz="2400" spc="-20" dirty="0">
                <a:solidFill>
                  <a:srgbClr val="110C43"/>
                </a:solidFill>
                <a:latin typeface="Verdana"/>
                <a:cs typeface="Verdana"/>
              </a:rPr>
              <a:t>n</a:t>
            </a:r>
            <a:r>
              <a:rPr sz="2400" dirty="0">
                <a:solidFill>
                  <a:srgbClr val="110C43"/>
                </a:solidFill>
                <a:latin typeface="Verdana"/>
                <a:cs typeface="Verdana"/>
              </a:rPr>
              <a:t> </a:t>
            </a:r>
            <a:r>
              <a:rPr sz="2400" spc="-30" dirty="0">
                <a:solidFill>
                  <a:srgbClr val="110C43"/>
                </a:solidFill>
                <a:latin typeface="Verdana"/>
                <a:cs typeface="Verdana"/>
              </a:rPr>
              <a:t>e</a:t>
            </a:r>
            <a:r>
              <a:rPr sz="2400" spc="-60" dirty="0">
                <a:solidFill>
                  <a:srgbClr val="110C43"/>
                </a:solidFill>
                <a:latin typeface="Verdana"/>
                <a:cs typeface="Verdana"/>
              </a:rPr>
              <a:t>v</a:t>
            </a:r>
            <a:r>
              <a:rPr sz="2400" spc="-30" dirty="0">
                <a:solidFill>
                  <a:srgbClr val="110C43"/>
                </a:solidFill>
                <a:latin typeface="Verdana"/>
                <a:cs typeface="Verdana"/>
              </a:rPr>
              <a:t>e</a:t>
            </a:r>
            <a:r>
              <a:rPr sz="2400" spc="-35" dirty="0">
                <a:solidFill>
                  <a:srgbClr val="110C43"/>
                </a:solidFill>
                <a:latin typeface="Verdana"/>
                <a:cs typeface="Verdana"/>
              </a:rPr>
              <a:t>r</a:t>
            </a:r>
            <a:r>
              <a:rPr sz="2400" spc="-15" dirty="0">
                <a:solidFill>
                  <a:srgbClr val="110C43"/>
                </a:solidFill>
                <a:latin typeface="Verdana"/>
                <a:cs typeface="Verdana"/>
              </a:rPr>
              <a:t>y</a:t>
            </a:r>
            <a:r>
              <a:rPr sz="2400" spc="-25" dirty="0">
                <a:solidFill>
                  <a:srgbClr val="110C43"/>
                </a:solidFill>
                <a:latin typeface="Verdana"/>
                <a:cs typeface="Verdana"/>
              </a:rPr>
              <a:t> </a:t>
            </a:r>
            <a:r>
              <a:rPr sz="2400" spc="-15" dirty="0">
                <a:solidFill>
                  <a:srgbClr val="110C43"/>
                </a:solidFill>
                <a:latin typeface="Verdana"/>
                <a:cs typeface="Verdana"/>
              </a:rPr>
              <a:t>l</a:t>
            </a:r>
            <a:r>
              <a:rPr sz="2400" spc="-30" dirty="0">
                <a:solidFill>
                  <a:srgbClr val="110C43"/>
                </a:solidFill>
                <a:latin typeface="Verdana"/>
                <a:cs typeface="Verdana"/>
              </a:rPr>
              <a:t>e</a:t>
            </a:r>
            <a:r>
              <a:rPr sz="2400" spc="-60" dirty="0">
                <a:solidFill>
                  <a:srgbClr val="110C43"/>
                </a:solidFill>
                <a:latin typeface="Verdana"/>
                <a:cs typeface="Verdana"/>
              </a:rPr>
              <a:t>v</a:t>
            </a:r>
            <a:r>
              <a:rPr sz="2400" spc="-30" dirty="0">
                <a:solidFill>
                  <a:srgbClr val="110C43"/>
                </a:solidFill>
                <a:latin typeface="Verdana"/>
                <a:cs typeface="Verdana"/>
              </a:rPr>
              <a:t>e</a:t>
            </a:r>
            <a:r>
              <a:rPr sz="2400" spc="-15" dirty="0">
                <a:solidFill>
                  <a:srgbClr val="110C43"/>
                </a:solidFill>
                <a:latin typeface="Verdana"/>
                <a:cs typeface="Verdana"/>
              </a:rPr>
              <a:t>l</a:t>
            </a:r>
            <a:r>
              <a:rPr sz="2400" spc="-10" dirty="0">
                <a:solidFill>
                  <a:srgbClr val="110C43"/>
                </a:solidFill>
                <a:latin typeface="Verdana"/>
                <a:cs typeface="Verdana"/>
              </a:rPr>
              <a:t>,</a:t>
            </a:r>
            <a:r>
              <a:rPr sz="2400" spc="20" dirty="0">
                <a:solidFill>
                  <a:srgbClr val="110C43"/>
                </a:solidFill>
                <a:latin typeface="Verdana"/>
                <a:cs typeface="Verdana"/>
              </a:rPr>
              <a:t> </a:t>
            </a:r>
            <a:r>
              <a:rPr sz="2400" spc="-30" dirty="0">
                <a:solidFill>
                  <a:srgbClr val="110C43"/>
                </a:solidFill>
                <a:latin typeface="Verdana"/>
                <a:cs typeface="Verdana"/>
              </a:rPr>
              <a:t>c</a:t>
            </a:r>
            <a:r>
              <a:rPr sz="2400" spc="-35" dirty="0">
                <a:solidFill>
                  <a:srgbClr val="110C43"/>
                </a:solidFill>
                <a:latin typeface="Verdana"/>
                <a:cs typeface="Verdana"/>
              </a:rPr>
              <a:t>o</a:t>
            </a:r>
            <a:r>
              <a:rPr sz="2400" spc="-30" dirty="0">
                <a:solidFill>
                  <a:srgbClr val="110C43"/>
                </a:solidFill>
                <a:latin typeface="Verdana"/>
                <a:cs typeface="Verdana"/>
              </a:rPr>
              <a:t>n</a:t>
            </a:r>
            <a:r>
              <a:rPr sz="2400" spc="-10" dirty="0">
                <a:solidFill>
                  <a:srgbClr val="110C43"/>
                </a:solidFill>
                <a:latin typeface="Verdana"/>
                <a:cs typeface="Verdana"/>
              </a:rPr>
              <a:t>t</a:t>
            </a:r>
            <a:r>
              <a:rPr sz="2400" spc="-35" dirty="0">
                <a:solidFill>
                  <a:srgbClr val="110C43"/>
                </a:solidFill>
                <a:latin typeface="Verdana"/>
                <a:cs typeface="Verdana"/>
              </a:rPr>
              <a:t>r</a:t>
            </a:r>
            <a:r>
              <a:rPr sz="2400" spc="-15" dirty="0">
                <a:solidFill>
                  <a:srgbClr val="110C43"/>
                </a:solidFill>
                <a:latin typeface="Verdana"/>
                <a:cs typeface="Verdana"/>
              </a:rPr>
              <a:t>i</a:t>
            </a:r>
            <a:r>
              <a:rPr sz="2400" spc="-35" dirty="0">
                <a:solidFill>
                  <a:srgbClr val="110C43"/>
                </a:solidFill>
                <a:latin typeface="Verdana"/>
                <a:cs typeface="Verdana"/>
              </a:rPr>
              <a:t>bu</a:t>
            </a:r>
            <a:r>
              <a:rPr sz="2400" spc="-10" dirty="0">
                <a:solidFill>
                  <a:srgbClr val="110C43"/>
                </a:solidFill>
                <a:latin typeface="Verdana"/>
                <a:cs typeface="Verdana"/>
              </a:rPr>
              <a:t>t</a:t>
            </a:r>
            <a:r>
              <a:rPr sz="2400" spc="-30" dirty="0">
                <a:solidFill>
                  <a:srgbClr val="110C43"/>
                </a:solidFill>
                <a:latin typeface="Verdana"/>
                <a:cs typeface="Verdana"/>
              </a:rPr>
              <a:t>e</a:t>
            </a:r>
            <a:r>
              <a:rPr sz="2400" spc="-15" dirty="0">
                <a:solidFill>
                  <a:srgbClr val="110C43"/>
                </a:solidFill>
                <a:latin typeface="Verdana"/>
                <a:cs typeface="Verdana"/>
              </a:rPr>
              <a:t>s</a:t>
            </a:r>
            <a:r>
              <a:rPr sz="2400" spc="5" dirty="0">
                <a:solidFill>
                  <a:srgbClr val="110C43"/>
                </a:solidFill>
                <a:latin typeface="Verdana"/>
                <a:cs typeface="Verdana"/>
              </a:rPr>
              <a:t> </a:t>
            </a:r>
            <a:r>
              <a:rPr sz="2400" spc="-20" dirty="0">
                <a:solidFill>
                  <a:srgbClr val="110C43"/>
                </a:solidFill>
                <a:latin typeface="Verdana"/>
                <a:cs typeface="Verdana"/>
              </a:rPr>
              <a:t>t</a:t>
            </a:r>
            <a:r>
              <a:rPr sz="2400" spc="-15" dirty="0">
                <a:solidFill>
                  <a:srgbClr val="110C43"/>
                </a:solidFill>
                <a:latin typeface="Verdana"/>
                <a:cs typeface="Verdana"/>
              </a:rPr>
              <a:t>o</a:t>
            </a:r>
            <a:r>
              <a:rPr sz="2400" spc="-10" dirty="0">
                <a:solidFill>
                  <a:srgbClr val="110C43"/>
                </a:solidFill>
                <a:latin typeface="Verdana"/>
                <a:cs typeface="Verdana"/>
              </a:rPr>
              <a:t> </a:t>
            </a:r>
            <a:r>
              <a:rPr sz="2400" spc="-30" dirty="0">
                <a:solidFill>
                  <a:srgbClr val="110C43"/>
                </a:solidFill>
                <a:latin typeface="Verdana"/>
                <a:cs typeface="Verdana"/>
              </a:rPr>
              <a:t>ach</a:t>
            </a:r>
            <a:r>
              <a:rPr sz="2400" spc="-15" dirty="0">
                <a:solidFill>
                  <a:srgbClr val="110C43"/>
                </a:solidFill>
                <a:latin typeface="Verdana"/>
                <a:cs typeface="Verdana"/>
              </a:rPr>
              <a:t>i</a:t>
            </a:r>
            <a:r>
              <a:rPr sz="2400" spc="-30" dirty="0">
                <a:solidFill>
                  <a:srgbClr val="110C43"/>
                </a:solidFill>
                <a:latin typeface="Verdana"/>
                <a:cs typeface="Verdana"/>
              </a:rPr>
              <a:t>e</a:t>
            </a:r>
            <a:r>
              <a:rPr sz="2400" spc="-35" dirty="0">
                <a:solidFill>
                  <a:srgbClr val="110C43"/>
                </a:solidFill>
                <a:latin typeface="Verdana"/>
                <a:cs typeface="Verdana"/>
              </a:rPr>
              <a:t>v</a:t>
            </a:r>
            <a:r>
              <a:rPr sz="2400" spc="-15" dirty="0">
                <a:solidFill>
                  <a:srgbClr val="110C43"/>
                </a:solidFill>
                <a:latin typeface="Verdana"/>
                <a:cs typeface="Verdana"/>
              </a:rPr>
              <a:t>i</a:t>
            </a:r>
            <a:r>
              <a:rPr sz="2400" spc="-40" dirty="0">
                <a:solidFill>
                  <a:srgbClr val="110C43"/>
                </a:solidFill>
                <a:latin typeface="Verdana"/>
                <a:cs typeface="Verdana"/>
              </a:rPr>
              <a:t>n</a:t>
            </a:r>
            <a:r>
              <a:rPr sz="2400" dirty="0">
                <a:solidFill>
                  <a:srgbClr val="110C43"/>
                </a:solidFill>
                <a:latin typeface="Verdana"/>
                <a:cs typeface="Verdana"/>
              </a:rPr>
              <a:t>g </a:t>
            </a:r>
            <a:r>
              <a:rPr sz="2400" spc="-10"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a:t>
            </a:r>
            <a:r>
              <a:rPr sz="2400" spc="-35" dirty="0">
                <a:solidFill>
                  <a:srgbClr val="110C43"/>
                </a:solidFill>
                <a:latin typeface="Verdana"/>
                <a:cs typeface="Verdana"/>
              </a:rPr>
              <a:t>o</a:t>
            </a:r>
            <a:r>
              <a:rPr sz="2400" spc="5" dirty="0">
                <a:solidFill>
                  <a:srgbClr val="110C43"/>
                </a:solidFill>
                <a:latin typeface="Verdana"/>
                <a:cs typeface="Verdana"/>
              </a:rPr>
              <a:t>b</a:t>
            </a:r>
            <a:r>
              <a:rPr sz="2400" dirty="0">
                <a:solidFill>
                  <a:srgbClr val="110C43"/>
                </a:solidFill>
                <a:latin typeface="Verdana"/>
                <a:cs typeface="Verdana"/>
              </a:rPr>
              <a:t>j</a:t>
            </a:r>
            <a:r>
              <a:rPr sz="2400" spc="-30" dirty="0">
                <a:solidFill>
                  <a:srgbClr val="110C43"/>
                </a:solidFill>
                <a:latin typeface="Verdana"/>
                <a:cs typeface="Verdana"/>
              </a:rPr>
              <a:t>e</a:t>
            </a:r>
            <a:r>
              <a:rPr sz="2400" spc="-5" dirty="0">
                <a:solidFill>
                  <a:srgbClr val="110C43"/>
                </a:solidFill>
                <a:latin typeface="Verdana"/>
                <a:cs typeface="Verdana"/>
              </a:rPr>
              <a:t>c</a:t>
            </a:r>
            <a:r>
              <a:rPr sz="2400" dirty="0">
                <a:solidFill>
                  <a:srgbClr val="110C43"/>
                </a:solidFill>
                <a:latin typeface="Verdana"/>
                <a:cs typeface="Verdana"/>
              </a:rPr>
              <a:t>t</a:t>
            </a:r>
            <a:r>
              <a:rPr sz="2400" spc="-15" dirty="0">
                <a:solidFill>
                  <a:srgbClr val="110C43"/>
                </a:solidFill>
                <a:latin typeface="Verdana"/>
                <a:cs typeface="Verdana"/>
              </a:rPr>
              <a:t>i</a:t>
            </a:r>
            <a:r>
              <a:rPr sz="2400" spc="-55" dirty="0">
                <a:solidFill>
                  <a:srgbClr val="110C43"/>
                </a:solidFill>
                <a:latin typeface="Verdana"/>
                <a:cs typeface="Verdana"/>
              </a:rPr>
              <a:t>v</a:t>
            </a:r>
            <a:r>
              <a:rPr sz="2400" spc="-15" dirty="0">
                <a:solidFill>
                  <a:srgbClr val="110C43"/>
                </a:solidFill>
                <a:latin typeface="Verdana"/>
                <a:cs typeface="Verdana"/>
              </a:rPr>
              <a:t>e</a:t>
            </a:r>
            <a:endParaRPr sz="2400">
              <a:latin typeface="Verdana"/>
              <a:cs typeface="Verdana"/>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t>C</a:t>
            </a:r>
            <a:r>
              <a:rPr sz="2400" spc="-45" dirty="0"/>
              <a:t>om</a:t>
            </a:r>
            <a:r>
              <a:rPr sz="2400" spc="-20" dirty="0"/>
              <a:t>p</a:t>
            </a:r>
            <a:r>
              <a:rPr sz="2400" spc="-35" dirty="0"/>
              <a:t>o</a:t>
            </a:r>
            <a:r>
              <a:rPr sz="2400" spc="-5" dirty="0"/>
              <a:t>s</a:t>
            </a:r>
            <a:r>
              <a:rPr sz="2400" spc="-15" dirty="0"/>
              <a:t>i</a:t>
            </a:r>
            <a:r>
              <a:rPr sz="2400" spc="-40" dirty="0"/>
              <a:t>n</a:t>
            </a:r>
            <a:r>
              <a:rPr sz="2400" dirty="0"/>
              <a:t>g</a:t>
            </a:r>
            <a:r>
              <a:rPr sz="2400" spc="45" dirty="0"/>
              <a:t> </a:t>
            </a:r>
            <a:r>
              <a:rPr sz="2400" spc="-10" dirty="0"/>
              <a:t>t</a:t>
            </a:r>
            <a:r>
              <a:rPr sz="2400" spc="-30" dirty="0"/>
              <a:t>h</a:t>
            </a:r>
            <a:r>
              <a:rPr sz="2400" spc="-15" dirty="0"/>
              <a:t>e</a:t>
            </a:r>
            <a:r>
              <a:rPr sz="2400" spc="-35" dirty="0"/>
              <a:t> </a:t>
            </a:r>
            <a:r>
              <a:rPr sz="2400" spc="-20" dirty="0"/>
              <a:t>q</a:t>
            </a:r>
            <a:r>
              <a:rPr sz="2400" spc="-30" dirty="0"/>
              <a:t>ua</a:t>
            </a:r>
            <a:r>
              <a:rPr sz="2400" spc="-15" dirty="0"/>
              <a:t>li</a:t>
            </a:r>
            <a:r>
              <a:rPr sz="2400" spc="-30" dirty="0"/>
              <a:t>f</a:t>
            </a:r>
            <a:r>
              <a:rPr sz="2400" spc="-15" dirty="0"/>
              <a:t>i</a:t>
            </a:r>
            <a:r>
              <a:rPr sz="2400" spc="-30" dirty="0"/>
              <a:t>ca</a:t>
            </a:r>
            <a:r>
              <a:rPr sz="2400" dirty="0"/>
              <a:t>ti</a:t>
            </a:r>
            <a:r>
              <a:rPr sz="2400" spc="-35" dirty="0"/>
              <a:t>o</a:t>
            </a:r>
            <a:r>
              <a:rPr sz="2400" spc="-30" dirty="0"/>
              <a:t>n</a:t>
            </a:r>
            <a:r>
              <a:rPr sz="2400" spc="-15" dirty="0"/>
              <a:t>s</a:t>
            </a:r>
            <a:r>
              <a:rPr sz="2400" spc="40" dirty="0"/>
              <a:t> </a:t>
            </a:r>
            <a:r>
              <a:rPr sz="2400" spc="-5" dirty="0"/>
              <a:t>s</a:t>
            </a:r>
            <a:r>
              <a:rPr sz="2400" spc="-15" dirty="0"/>
              <a:t>l</a:t>
            </a:r>
            <a:r>
              <a:rPr sz="2400" spc="-35" dirty="0"/>
              <a:t>o</a:t>
            </a:r>
            <a:r>
              <a:rPr sz="2400" dirty="0"/>
              <a:t>t</a:t>
            </a:r>
            <a:endParaRPr sz="2400"/>
          </a:p>
        </p:txBody>
      </p:sp>
      <p:sp>
        <p:nvSpPr>
          <p:cNvPr id="3" name="object 3"/>
          <p:cNvSpPr/>
          <p:nvPr/>
        </p:nvSpPr>
        <p:spPr>
          <a:xfrm>
            <a:off x="445008" y="3881628"/>
            <a:ext cx="8229600" cy="0"/>
          </a:xfrm>
          <a:custGeom>
            <a:avLst/>
            <a:gdLst/>
            <a:ahLst/>
            <a:cxnLst/>
            <a:rect l="l" t="t" r="r" b="b"/>
            <a:pathLst>
              <a:path w="8229600">
                <a:moveTo>
                  <a:pt x="0" y="0"/>
                </a:moveTo>
                <a:lnTo>
                  <a:pt x="8229600" y="0"/>
                </a:lnTo>
              </a:path>
            </a:pathLst>
          </a:custGeom>
          <a:ln w="16509">
            <a:solidFill>
              <a:srgbClr val="FBAF00"/>
            </a:solidFill>
          </a:ln>
        </p:spPr>
        <p:txBody>
          <a:bodyPr wrap="square" lIns="0" tIns="0" rIns="0" bIns="0" rtlCol="0"/>
          <a:lstStyle/>
          <a:p>
            <a:endParaRPr/>
          </a:p>
        </p:txBody>
      </p:sp>
      <p:sp>
        <p:nvSpPr>
          <p:cNvPr id="4" name="object 4"/>
          <p:cNvSpPr/>
          <p:nvPr/>
        </p:nvSpPr>
        <p:spPr>
          <a:xfrm>
            <a:off x="453713" y="3879707"/>
            <a:ext cx="8229600" cy="640080"/>
          </a:xfrm>
          <a:custGeom>
            <a:avLst/>
            <a:gdLst/>
            <a:ahLst/>
            <a:cxnLst/>
            <a:rect l="l" t="t" r="r" b="b"/>
            <a:pathLst>
              <a:path w="8229600" h="640079">
                <a:moveTo>
                  <a:pt x="0" y="640079"/>
                </a:moveTo>
                <a:lnTo>
                  <a:pt x="8229600" y="640079"/>
                </a:lnTo>
                <a:lnTo>
                  <a:pt x="8229600" y="0"/>
                </a:lnTo>
                <a:lnTo>
                  <a:pt x="0" y="0"/>
                </a:lnTo>
                <a:lnTo>
                  <a:pt x="0" y="640079"/>
                </a:lnTo>
                <a:close/>
              </a:path>
            </a:pathLst>
          </a:custGeom>
          <a:solidFill>
            <a:srgbClr val="00A2D2"/>
          </a:solidFill>
        </p:spPr>
        <p:txBody>
          <a:bodyPr wrap="square" lIns="0" tIns="0" rIns="0" bIns="0" rtlCol="0"/>
          <a:lstStyle/>
          <a:p>
            <a:endParaRPr/>
          </a:p>
        </p:txBody>
      </p:sp>
      <p:sp>
        <p:nvSpPr>
          <p:cNvPr id="5" name="object 5"/>
          <p:cNvSpPr/>
          <p:nvPr/>
        </p:nvSpPr>
        <p:spPr>
          <a:xfrm>
            <a:off x="946403" y="2080260"/>
            <a:ext cx="129540" cy="17221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46403" y="2715767"/>
            <a:ext cx="129540" cy="170687"/>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946403" y="3355847"/>
            <a:ext cx="129540" cy="170687"/>
          </a:xfrm>
          <a:prstGeom prst="rect">
            <a:avLst/>
          </a:prstGeom>
          <a:blipFill>
            <a:blip r:embed="rId3" cstate="print"/>
            <a:stretch>
              <a:fillRect/>
            </a:stretch>
          </a:blipFill>
        </p:spPr>
        <p:txBody>
          <a:bodyPr wrap="square" lIns="0" tIns="0" rIns="0" bIns="0" rtlCol="0"/>
          <a:lstStyle/>
          <a:p>
            <a:endParaRPr/>
          </a:p>
        </p:txBody>
      </p:sp>
      <p:sp>
        <p:nvSpPr>
          <p:cNvPr id="8" name="object 8"/>
          <p:cNvSpPr txBox="1">
            <a:spLocks noGrp="1"/>
          </p:cNvSpPr>
          <p:nvPr>
            <p:ph type="body" idx="1"/>
          </p:nvPr>
        </p:nvSpPr>
        <p:spPr>
          <a:prstGeom prst="rect">
            <a:avLst/>
          </a:prstGeom>
        </p:spPr>
        <p:txBody>
          <a:bodyPr vert="horz" wrap="square" lIns="0" tIns="359346" rIns="0" bIns="0" rtlCol="0">
            <a:spAutoFit/>
          </a:bodyPr>
          <a:lstStyle/>
          <a:p>
            <a:pPr marL="738505">
              <a:lnSpc>
                <a:spcPct val="100000"/>
              </a:lnSpc>
            </a:pPr>
            <a:r>
              <a:rPr b="1" i="1" dirty="0">
                <a:latin typeface="Verdana"/>
                <a:cs typeface="Verdana"/>
              </a:rPr>
              <a:t>S</a:t>
            </a:r>
            <a:r>
              <a:rPr b="1" i="1" spc="-30" dirty="0">
                <a:latin typeface="Verdana"/>
                <a:cs typeface="Verdana"/>
              </a:rPr>
              <a:t>it</a:t>
            </a:r>
            <a:r>
              <a:rPr b="1" i="1" spc="-10" dirty="0">
                <a:latin typeface="Verdana"/>
                <a:cs typeface="Verdana"/>
              </a:rPr>
              <a:t>u</a:t>
            </a:r>
            <a:r>
              <a:rPr b="1" i="1" spc="-30" dirty="0">
                <a:latin typeface="Verdana"/>
                <a:cs typeface="Verdana"/>
              </a:rPr>
              <a:t>ati</a:t>
            </a:r>
            <a:r>
              <a:rPr b="1" i="1" spc="-25" dirty="0">
                <a:latin typeface="Verdana"/>
                <a:cs typeface="Verdana"/>
              </a:rPr>
              <a:t>o</a:t>
            </a:r>
            <a:r>
              <a:rPr b="1" i="1" spc="-10" dirty="0">
                <a:latin typeface="Verdana"/>
                <a:cs typeface="Verdana"/>
              </a:rPr>
              <a:t>n</a:t>
            </a:r>
            <a:r>
              <a:rPr dirty="0"/>
              <a:t>:</a:t>
            </a:r>
            <a:r>
              <a:rPr spc="10" dirty="0"/>
              <a:t> </a:t>
            </a:r>
            <a:r>
              <a:rPr spc="-10" dirty="0"/>
              <a:t>T</a:t>
            </a:r>
            <a:r>
              <a:rPr spc="-30" dirty="0"/>
              <a:t>h</a:t>
            </a:r>
            <a:r>
              <a:rPr spc="10" dirty="0"/>
              <a:t>i</a:t>
            </a:r>
            <a:r>
              <a:rPr spc="-10" dirty="0"/>
              <a:t>s</a:t>
            </a:r>
            <a:r>
              <a:rPr spc="-15" dirty="0"/>
              <a:t> </a:t>
            </a:r>
            <a:r>
              <a:rPr spc="10" dirty="0"/>
              <a:t>i</a:t>
            </a:r>
            <a:r>
              <a:rPr spc="-10" dirty="0"/>
              <a:t>s</a:t>
            </a:r>
            <a:r>
              <a:rPr spc="-15" dirty="0"/>
              <a:t> </a:t>
            </a:r>
            <a:r>
              <a:rPr spc="-30" dirty="0"/>
              <a:t>ou</a:t>
            </a:r>
            <a:r>
              <a:rPr spc="-10" dirty="0"/>
              <a:t>r</a:t>
            </a:r>
            <a:r>
              <a:rPr spc="-25" dirty="0"/>
              <a:t> </a:t>
            </a:r>
            <a:r>
              <a:rPr spc="-30" dirty="0"/>
              <a:t>un</a:t>
            </a:r>
            <a:r>
              <a:rPr spc="-20" dirty="0"/>
              <a:t>d</a:t>
            </a:r>
            <a:r>
              <a:rPr spc="-35" dirty="0"/>
              <a:t>e</a:t>
            </a:r>
            <a:r>
              <a:rPr spc="-25" dirty="0"/>
              <a:t>rs</a:t>
            </a:r>
            <a:r>
              <a:rPr spc="-15" dirty="0"/>
              <a:t>t</a:t>
            </a:r>
            <a:r>
              <a:rPr spc="-30" dirty="0"/>
              <a:t>an</a:t>
            </a:r>
            <a:r>
              <a:rPr spc="-10" dirty="0"/>
              <a:t>d</a:t>
            </a:r>
            <a:r>
              <a:rPr spc="10" dirty="0"/>
              <a:t>i</a:t>
            </a:r>
            <a:r>
              <a:rPr spc="-30" dirty="0"/>
              <a:t>n</a:t>
            </a:r>
            <a:r>
              <a:rPr dirty="0"/>
              <a:t>g</a:t>
            </a:r>
            <a:r>
              <a:rPr spc="-15" dirty="0"/>
              <a:t> </a:t>
            </a:r>
            <a:r>
              <a:rPr spc="-25" dirty="0"/>
              <a:t>o</a:t>
            </a:r>
            <a:r>
              <a:rPr spc="-10" dirty="0"/>
              <a:t>f </a:t>
            </a:r>
            <a:r>
              <a:rPr spc="-50" dirty="0"/>
              <a:t>y</a:t>
            </a:r>
            <a:r>
              <a:rPr spc="-30" dirty="0"/>
              <a:t>ou</a:t>
            </a:r>
            <a:r>
              <a:rPr spc="-10" dirty="0"/>
              <a:t>r</a:t>
            </a:r>
            <a:r>
              <a:rPr spc="-35" dirty="0"/>
              <a:t> </a:t>
            </a:r>
            <a:r>
              <a:rPr spc="-20" dirty="0"/>
              <a:t>p</a:t>
            </a:r>
            <a:r>
              <a:rPr spc="-25" dirty="0"/>
              <a:t>ro</a:t>
            </a:r>
            <a:r>
              <a:rPr spc="-10" dirty="0"/>
              <a:t>b</a:t>
            </a:r>
            <a:r>
              <a:rPr spc="10" dirty="0"/>
              <a:t>l</a:t>
            </a:r>
            <a:r>
              <a:rPr spc="-35" dirty="0"/>
              <a:t>e</a:t>
            </a:r>
            <a:r>
              <a:rPr spc="-20" dirty="0"/>
              <a:t>m</a:t>
            </a:r>
            <a:r>
              <a:rPr dirty="0"/>
              <a:t> </a:t>
            </a:r>
            <a:r>
              <a:rPr spc="-5" dirty="0"/>
              <a:t>(</a:t>
            </a:r>
            <a:r>
              <a:rPr spc="-20" dirty="0"/>
              <a:t>or</a:t>
            </a:r>
          </a:p>
          <a:p>
            <a:pPr marL="738505">
              <a:lnSpc>
                <a:spcPct val="100000"/>
              </a:lnSpc>
              <a:spcBef>
                <a:spcPts val="35"/>
              </a:spcBef>
            </a:pPr>
            <a:r>
              <a:rPr spc="-15" dirty="0"/>
              <a:t>o</a:t>
            </a:r>
            <a:r>
              <a:rPr spc="-10" dirty="0"/>
              <a:t>pp</a:t>
            </a:r>
            <a:r>
              <a:rPr dirty="0"/>
              <a:t>o</a:t>
            </a:r>
            <a:r>
              <a:rPr spc="-15" dirty="0"/>
              <a:t>rtun</a:t>
            </a:r>
            <a:r>
              <a:rPr spc="5" dirty="0"/>
              <a:t>i</a:t>
            </a:r>
            <a:r>
              <a:rPr spc="-15" dirty="0"/>
              <a:t>ty</a:t>
            </a:r>
            <a:r>
              <a:rPr spc="-5" dirty="0"/>
              <a:t>)</a:t>
            </a:r>
            <a:r>
              <a:rPr dirty="0"/>
              <a:t>.</a:t>
            </a:r>
          </a:p>
          <a:p>
            <a:pPr marL="738505" marR="627380">
              <a:lnSpc>
                <a:spcPct val="101699"/>
              </a:lnSpc>
              <a:spcBef>
                <a:spcPts val="610"/>
              </a:spcBef>
            </a:pPr>
            <a:r>
              <a:rPr b="1" i="1" dirty="0">
                <a:latin typeface="Verdana"/>
                <a:cs typeface="Verdana"/>
              </a:rPr>
              <a:t>O</a:t>
            </a:r>
            <a:r>
              <a:rPr b="1" i="1" spc="-5" dirty="0">
                <a:latin typeface="Verdana"/>
                <a:cs typeface="Verdana"/>
              </a:rPr>
              <a:t>bje</a:t>
            </a:r>
            <a:r>
              <a:rPr b="1" i="1" dirty="0">
                <a:latin typeface="Verdana"/>
                <a:cs typeface="Verdana"/>
              </a:rPr>
              <a:t>c</a:t>
            </a:r>
            <a:r>
              <a:rPr b="1" i="1" spc="-15" dirty="0">
                <a:latin typeface="Verdana"/>
                <a:cs typeface="Verdana"/>
              </a:rPr>
              <a:t>tive</a:t>
            </a:r>
            <a:r>
              <a:rPr b="1" i="1" dirty="0">
                <a:latin typeface="Verdana"/>
                <a:cs typeface="Verdana"/>
              </a:rPr>
              <a:t>s</a:t>
            </a:r>
            <a:r>
              <a:rPr dirty="0"/>
              <a:t>:</a:t>
            </a:r>
            <a:r>
              <a:rPr spc="-15" dirty="0"/>
              <a:t> </a:t>
            </a:r>
            <a:r>
              <a:rPr spc="-5" dirty="0"/>
              <a:t>G</a:t>
            </a:r>
            <a:r>
              <a:rPr spc="10" dirty="0"/>
              <a:t>i</a:t>
            </a:r>
            <a:r>
              <a:rPr spc="-50" dirty="0"/>
              <a:t>v</a:t>
            </a:r>
            <a:r>
              <a:rPr spc="-35" dirty="0"/>
              <a:t>e</a:t>
            </a:r>
            <a:r>
              <a:rPr spc="-15" dirty="0"/>
              <a:t>n</a:t>
            </a:r>
            <a:r>
              <a:rPr spc="-10" dirty="0"/>
              <a:t> </a:t>
            </a:r>
            <a:r>
              <a:rPr spc="-15" dirty="0"/>
              <a:t>t</a:t>
            </a:r>
            <a:r>
              <a:rPr spc="-30" dirty="0"/>
              <a:t>ha</a:t>
            </a:r>
            <a:r>
              <a:rPr dirty="0"/>
              <a:t>t </a:t>
            </a:r>
            <a:r>
              <a:rPr spc="-20" dirty="0"/>
              <a:t>p</a:t>
            </a:r>
            <a:r>
              <a:rPr spc="-25" dirty="0"/>
              <a:t>ro</a:t>
            </a:r>
            <a:r>
              <a:rPr spc="-10" dirty="0"/>
              <a:t>b</a:t>
            </a:r>
            <a:r>
              <a:rPr spc="10" dirty="0"/>
              <a:t>l</a:t>
            </a:r>
            <a:r>
              <a:rPr spc="-35" dirty="0"/>
              <a:t>e</a:t>
            </a:r>
            <a:r>
              <a:rPr spc="-20" dirty="0"/>
              <a:t>m</a:t>
            </a:r>
            <a:r>
              <a:rPr spc="-10" dirty="0"/>
              <a:t> </a:t>
            </a:r>
            <a:r>
              <a:rPr spc="-5" dirty="0"/>
              <a:t>(</a:t>
            </a:r>
            <a:r>
              <a:rPr spc="-30" dirty="0"/>
              <a:t>o</a:t>
            </a:r>
            <a:r>
              <a:rPr spc="-10" dirty="0"/>
              <a:t>r</a:t>
            </a:r>
            <a:r>
              <a:rPr spc="-25" dirty="0"/>
              <a:t> </a:t>
            </a:r>
            <a:r>
              <a:rPr spc="-30" dirty="0"/>
              <a:t>o</a:t>
            </a:r>
            <a:r>
              <a:rPr spc="-5" dirty="0"/>
              <a:t>ppo</a:t>
            </a:r>
            <a:r>
              <a:rPr spc="-25" dirty="0"/>
              <a:t>r</a:t>
            </a:r>
            <a:r>
              <a:rPr spc="-15" dirty="0"/>
              <a:t>t</a:t>
            </a:r>
            <a:r>
              <a:rPr spc="-30" dirty="0"/>
              <a:t>un</a:t>
            </a:r>
            <a:r>
              <a:rPr spc="10" dirty="0"/>
              <a:t>i</a:t>
            </a:r>
            <a:r>
              <a:rPr spc="-15" dirty="0"/>
              <a:t>t</a:t>
            </a:r>
            <a:r>
              <a:rPr spc="-25" dirty="0"/>
              <a:t>y</a:t>
            </a:r>
            <a:r>
              <a:rPr spc="-5" dirty="0"/>
              <a:t>)</a:t>
            </a:r>
            <a:r>
              <a:rPr spc="-10" dirty="0"/>
              <a:t>,</a:t>
            </a:r>
            <a:r>
              <a:rPr spc="-20" dirty="0"/>
              <a:t> </a:t>
            </a:r>
            <a:r>
              <a:rPr spc="-15" dirty="0"/>
              <a:t>t</a:t>
            </a:r>
            <a:r>
              <a:rPr spc="-30" dirty="0"/>
              <a:t>h</a:t>
            </a:r>
            <a:r>
              <a:rPr spc="-35" dirty="0"/>
              <a:t>e</a:t>
            </a:r>
            <a:r>
              <a:rPr spc="-25" dirty="0"/>
              <a:t>s</a:t>
            </a:r>
            <a:r>
              <a:rPr spc="-15" dirty="0"/>
              <a:t>e</a:t>
            </a:r>
            <a:r>
              <a:rPr spc="10" dirty="0"/>
              <a:t> </a:t>
            </a:r>
            <a:r>
              <a:rPr spc="-25" dirty="0"/>
              <a:t>ar</a:t>
            </a:r>
            <a:r>
              <a:rPr spc="-15" dirty="0"/>
              <a:t>e</a:t>
            </a:r>
            <a:r>
              <a:rPr spc="-10" dirty="0"/>
              <a:t> </a:t>
            </a:r>
            <a:r>
              <a:rPr spc="-30" dirty="0"/>
              <a:t>ou</a:t>
            </a:r>
            <a:r>
              <a:rPr spc="-10" dirty="0"/>
              <a:t>r</a:t>
            </a:r>
            <a:r>
              <a:rPr spc="-25" dirty="0"/>
              <a:t> o</a:t>
            </a:r>
            <a:r>
              <a:rPr spc="-10" dirty="0"/>
              <a:t>b</a:t>
            </a:r>
            <a:r>
              <a:rPr dirty="0"/>
              <a:t>j</a:t>
            </a:r>
            <a:r>
              <a:rPr spc="-35" dirty="0"/>
              <a:t>e</a:t>
            </a:r>
            <a:r>
              <a:rPr spc="-5" dirty="0"/>
              <a:t>ct</a:t>
            </a:r>
            <a:r>
              <a:rPr spc="10" dirty="0"/>
              <a:t>i</a:t>
            </a:r>
            <a:r>
              <a:rPr spc="-50" dirty="0"/>
              <a:t>v</a:t>
            </a:r>
            <a:r>
              <a:rPr spc="-35" dirty="0"/>
              <a:t>e</a:t>
            </a:r>
            <a:r>
              <a:rPr spc="-10" dirty="0"/>
              <a:t>s</a:t>
            </a:r>
            <a:r>
              <a:rPr dirty="0"/>
              <a:t> </a:t>
            </a:r>
            <a:r>
              <a:rPr spc="-20" dirty="0"/>
              <a:t>f</a:t>
            </a:r>
            <a:r>
              <a:rPr spc="-30" dirty="0"/>
              <a:t>o</a:t>
            </a:r>
            <a:r>
              <a:rPr spc="-10" dirty="0"/>
              <a:t>r</a:t>
            </a:r>
            <a:r>
              <a:rPr spc="-25" dirty="0"/>
              <a:t> </a:t>
            </a:r>
            <a:r>
              <a:rPr spc="-30" dirty="0"/>
              <a:t>so</a:t>
            </a:r>
            <a:r>
              <a:rPr spc="10" dirty="0"/>
              <a:t>l</a:t>
            </a:r>
            <a:r>
              <a:rPr spc="-25" dirty="0"/>
              <a:t>v</a:t>
            </a:r>
            <a:r>
              <a:rPr spc="10" dirty="0"/>
              <a:t>i</a:t>
            </a:r>
            <a:r>
              <a:rPr spc="-30" dirty="0"/>
              <a:t>n</a:t>
            </a:r>
            <a:r>
              <a:rPr dirty="0"/>
              <a:t>g</a:t>
            </a:r>
            <a:r>
              <a:rPr spc="-30" dirty="0"/>
              <a:t> </a:t>
            </a:r>
            <a:r>
              <a:rPr spc="-5" dirty="0"/>
              <a:t>(</a:t>
            </a:r>
            <a:r>
              <a:rPr spc="-30" dirty="0"/>
              <a:t>o</a:t>
            </a:r>
            <a:r>
              <a:rPr spc="-10" dirty="0"/>
              <a:t>r</a:t>
            </a:r>
            <a:r>
              <a:rPr spc="-25" dirty="0"/>
              <a:t> r</a:t>
            </a:r>
            <a:r>
              <a:rPr spc="-35" dirty="0"/>
              <a:t>e</a:t>
            </a:r>
            <a:r>
              <a:rPr spc="-30" dirty="0"/>
              <a:t>a</a:t>
            </a:r>
            <a:r>
              <a:rPr spc="5" dirty="0"/>
              <a:t>li</a:t>
            </a:r>
            <a:r>
              <a:rPr spc="-5" dirty="0"/>
              <a:t>z</a:t>
            </a:r>
            <a:r>
              <a:rPr spc="15" dirty="0"/>
              <a:t>i</a:t>
            </a:r>
            <a:r>
              <a:rPr spc="-30" dirty="0"/>
              <a:t>n</a:t>
            </a:r>
            <a:r>
              <a:rPr spc="-10" dirty="0"/>
              <a:t>g</a:t>
            </a:r>
            <a:r>
              <a:rPr dirty="0"/>
              <a:t>)</a:t>
            </a:r>
            <a:r>
              <a:rPr spc="-10" dirty="0"/>
              <a:t> </a:t>
            </a:r>
            <a:r>
              <a:rPr spc="10" dirty="0"/>
              <a:t>i</a:t>
            </a:r>
            <a:r>
              <a:rPr spc="-25" dirty="0"/>
              <a:t>t.</a:t>
            </a:r>
          </a:p>
          <a:p>
            <a:pPr marL="738505">
              <a:lnSpc>
                <a:spcPct val="100000"/>
              </a:lnSpc>
              <a:spcBef>
                <a:spcPts val="645"/>
              </a:spcBef>
            </a:pPr>
            <a:r>
              <a:rPr b="1" i="1" spc="-35" dirty="0">
                <a:latin typeface="Verdana"/>
                <a:cs typeface="Verdana"/>
              </a:rPr>
              <a:t>M</a:t>
            </a:r>
            <a:r>
              <a:rPr b="1" i="1" spc="-10" dirty="0">
                <a:latin typeface="Verdana"/>
                <a:cs typeface="Verdana"/>
              </a:rPr>
              <a:t>e</a:t>
            </a:r>
            <a:r>
              <a:rPr b="1" i="1" spc="-30" dirty="0">
                <a:latin typeface="Verdana"/>
                <a:cs typeface="Verdana"/>
              </a:rPr>
              <a:t>t</a:t>
            </a:r>
            <a:r>
              <a:rPr b="1" i="1" spc="-10" dirty="0">
                <a:latin typeface="Verdana"/>
                <a:cs typeface="Verdana"/>
              </a:rPr>
              <a:t>h</a:t>
            </a:r>
            <a:r>
              <a:rPr b="1" i="1" spc="-25" dirty="0">
                <a:latin typeface="Verdana"/>
                <a:cs typeface="Verdana"/>
              </a:rPr>
              <a:t>o</a:t>
            </a:r>
            <a:r>
              <a:rPr b="1" i="1" spc="-10" dirty="0">
                <a:latin typeface="Verdana"/>
                <a:cs typeface="Verdana"/>
              </a:rPr>
              <a:t>d</a:t>
            </a:r>
            <a:r>
              <a:rPr b="1" i="1" dirty="0">
                <a:latin typeface="Verdana"/>
                <a:cs typeface="Verdana"/>
              </a:rPr>
              <a:t>s</a:t>
            </a:r>
            <a:r>
              <a:rPr dirty="0"/>
              <a:t>:</a:t>
            </a:r>
            <a:r>
              <a:rPr spc="-25" dirty="0"/>
              <a:t> </a:t>
            </a:r>
            <a:r>
              <a:rPr spc="-5" dirty="0"/>
              <a:t>G</a:t>
            </a:r>
            <a:r>
              <a:rPr spc="10" dirty="0"/>
              <a:t>i</a:t>
            </a:r>
            <a:r>
              <a:rPr spc="-50" dirty="0"/>
              <a:t>v</a:t>
            </a:r>
            <a:r>
              <a:rPr spc="-35" dirty="0"/>
              <a:t>e</a:t>
            </a:r>
            <a:r>
              <a:rPr spc="-15" dirty="0"/>
              <a:t>n</a:t>
            </a:r>
            <a:r>
              <a:rPr spc="-10" dirty="0"/>
              <a:t> </a:t>
            </a:r>
            <a:r>
              <a:rPr spc="-15" dirty="0"/>
              <a:t>t</a:t>
            </a:r>
            <a:r>
              <a:rPr spc="-30" dirty="0"/>
              <a:t>hos</a:t>
            </a:r>
            <a:r>
              <a:rPr spc="-15" dirty="0"/>
              <a:t>e</a:t>
            </a:r>
            <a:r>
              <a:rPr spc="-5" dirty="0"/>
              <a:t> </a:t>
            </a:r>
            <a:r>
              <a:rPr spc="-30" dirty="0"/>
              <a:t>o</a:t>
            </a:r>
            <a:r>
              <a:rPr spc="-10" dirty="0"/>
              <a:t>b</a:t>
            </a:r>
            <a:r>
              <a:rPr dirty="0"/>
              <a:t>j</a:t>
            </a:r>
            <a:r>
              <a:rPr spc="-35" dirty="0"/>
              <a:t>e</a:t>
            </a:r>
            <a:r>
              <a:rPr spc="-5" dirty="0"/>
              <a:t>ct</a:t>
            </a:r>
            <a:r>
              <a:rPr spc="10" dirty="0"/>
              <a:t>i</a:t>
            </a:r>
            <a:r>
              <a:rPr spc="-50" dirty="0"/>
              <a:t>v</a:t>
            </a:r>
            <a:r>
              <a:rPr spc="-35" dirty="0"/>
              <a:t>e</a:t>
            </a:r>
            <a:r>
              <a:rPr spc="-25" dirty="0"/>
              <a:t>s</a:t>
            </a:r>
            <a:r>
              <a:rPr spc="-10" dirty="0"/>
              <a:t>,</a:t>
            </a:r>
            <a:r>
              <a:rPr spc="-5" dirty="0"/>
              <a:t> </a:t>
            </a:r>
            <a:r>
              <a:rPr spc="-15" dirty="0"/>
              <a:t>t</a:t>
            </a:r>
            <a:r>
              <a:rPr spc="-30" dirty="0"/>
              <a:t>h</a:t>
            </a:r>
            <a:r>
              <a:rPr spc="-35" dirty="0"/>
              <a:t>e</a:t>
            </a:r>
            <a:r>
              <a:rPr spc="-25" dirty="0"/>
              <a:t>s</a:t>
            </a:r>
            <a:r>
              <a:rPr spc="-15" dirty="0"/>
              <a:t>e</a:t>
            </a:r>
            <a:r>
              <a:rPr spc="10" dirty="0"/>
              <a:t> </a:t>
            </a:r>
            <a:r>
              <a:rPr spc="-25" dirty="0"/>
              <a:t>ar</a:t>
            </a:r>
            <a:r>
              <a:rPr spc="-15" dirty="0"/>
              <a:t>e t</a:t>
            </a:r>
            <a:r>
              <a:rPr spc="-30" dirty="0"/>
              <a:t>h</a:t>
            </a:r>
            <a:r>
              <a:rPr spc="-15" dirty="0"/>
              <a:t>e</a:t>
            </a:r>
            <a:r>
              <a:rPr spc="-5" dirty="0"/>
              <a:t> </a:t>
            </a:r>
            <a:r>
              <a:rPr spc="-35" dirty="0"/>
              <a:t>me</a:t>
            </a:r>
            <a:r>
              <a:rPr spc="-15" dirty="0"/>
              <a:t>t</a:t>
            </a:r>
            <a:r>
              <a:rPr spc="-30" dirty="0"/>
              <a:t>ho</a:t>
            </a:r>
            <a:r>
              <a:rPr spc="-5" dirty="0"/>
              <a:t>ds</a:t>
            </a:r>
          </a:p>
          <a:p>
            <a:pPr marL="738505">
              <a:lnSpc>
                <a:spcPct val="100000"/>
              </a:lnSpc>
              <a:spcBef>
                <a:spcPts val="45"/>
              </a:spcBef>
            </a:pPr>
            <a:r>
              <a:rPr dirty="0"/>
              <a:t>we</a:t>
            </a:r>
            <a:r>
              <a:rPr spc="-20" dirty="0"/>
              <a:t> </a:t>
            </a:r>
            <a:r>
              <a:rPr spc="-5" dirty="0"/>
              <a:t>w</a:t>
            </a:r>
            <a:r>
              <a:rPr spc="10" dirty="0"/>
              <a:t>il</a:t>
            </a:r>
            <a:r>
              <a:rPr dirty="0"/>
              <a:t>l</a:t>
            </a:r>
            <a:r>
              <a:rPr spc="-5" dirty="0"/>
              <a:t> </a:t>
            </a:r>
            <a:r>
              <a:rPr spc="-15" dirty="0"/>
              <a:t>us</a:t>
            </a:r>
            <a:r>
              <a:rPr dirty="0"/>
              <a:t>e</a:t>
            </a:r>
            <a:r>
              <a:rPr spc="-30" dirty="0"/>
              <a:t> </a:t>
            </a:r>
            <a:r>
              <a:rPr spc="-15" dirty="0"/>
              <a:t>t</a:t>
            </a:r>
            <a:r>
              <a:rPr dirty="0"/>
              <a:t>o</a:t>
            </a:r>
            <a:r>
              <a:rPr spc="-15" dirty="0"/>
              <a:t> ach</a:t>
            </a:r>
            <a:r>
              <a:rPr spc="5" dirty="0"/>
              <a:t>i</a:t>
            </a:r>
            <a:r>
              <a:rPr spc="-20" dirty="0"/>
              <a:t>e</a:t>
            </a:r>
            <a:r>
              <a:rPr spc="-35" dirty="0"/>
              <a:t>v</a:t>
            </a:r>
            <a:r>
              <a:rPr dirty="0"/>
              <a:t>e</a:t>
            </a:r>
            <a:r>
              <a:rPr spc="-30" dirty="0"/>
              <a:t> </a:t>
            </a:r>
            <a:r>
              <a:rPr spc="-15" dirty="0"/>
              <a:t>th</a:t>
            </a:r>
            <a:r>
              <a:rPr spc="-20" dirty="0"/>
              <a:t>e</a:t>
            </a:r>
            <a:r>
              <a:rPr spc="-15" dirty="0"/>
              <a:t>m</a:t>
            </a:r>
            <a:r>
              <a:rPr dirty="0"/>
              <a:t>.</a:t>
            </a:r>
          </a:p>
        </p:txBody>
      </p:sp>
      <p:sp>
        <p:nvSpPr>
          <p:cNvPr id="9" name="object 9"/>
          <p:cNvSpPr/>
          <p:nvPr/>
        </p:nvSpPr>
        <p:spPr>
          <a:xfrm>
            <a:off x="946403" y="3995928"/>
            <a:ext cx="129540" cy="170687"/>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1155293" y="3986145"/>
            <a:ext cx="6057265" cy="533400"/>
          </a:xfrm>
          <a:prstGeom prst="rect">
            <a:avLst/>
          </a:prstGeom>
        </p:spPr>
        <p:txBody>
          <a:bodyPr vert="horz" wrap="square" lIns="0" tIns="0" rIns="0" bIns="0" rtlCol="0">
            <a:spAutoFit/>
          </a:bodyPr>
          <a:lstStyle/>
          <a:p>
            <a:pPr marL="12700" marR="5080">
              <a:lnSpc>
                <a:spcPct val="101699"/>
              </a:lnSpc>
            </a:pPr>
            <a:r>
              <a:rPr sz="1800" b="1" i="1" spc="5" dirty="0">
                <a:solidFill>
                  <a:srgbClr val="151515"/>
                </a:solidFill>
                <a:latin typeface="Verdana"/>
                <a:cs typeface="Verdana"/>
              </a:rPr>
              <a:t>Q</a:t>
            </a:r>
            <a:r>
              <a:rPr sz="1800" b="1" i="1" dirty="0">
                <a:solidFill>
                  <a:srgbClr val="151515"/>
                </a:solidFill>
                <a:latin typeface="Verdana"/>
                <a:cs typeface="Verdana"/>
              </a:rPr>
              <a:t>u</a:t>
            </a:r>
            <a:r>
              <a:rPr sz="1800" b="1" i="1" spc="-25" dirty="0">
                <a:solidFill>
                  <a:srgbClr val="151515"/>
                </a:solidFill>
                <a:latin typeface="Verdana"/>
                <a:cs typeface="Verdana"/>
              </a:rPr>
              <a:t>ali</a:t>
            </a:r>
            <a:r>
              <a:rPr sz="1800" b="1" i="1" spc="-15" dirty="0">
                <a:solidFill>
                  <a:srgbClr val="151515"/>
                </a:solidFill>
                <a:latin typeface="Verdana"/>
                <a:cs typeface="Verdana"/>
              </a:rPr>
              <a:t>f</a:t>
            </a:r>
            <a:r>
              <a:rPr sz="1800" b="1" i="1" spc="-25" dirty="0">
                <a:solidFill>
                  <a:srgbClr val="151515"/>
                </a:solidFill>
                <a:latin typeface="Verdana"/>
                <a:cs typeface="Verdana"/>
              </a:rPr>
              <a:t>i</a:t>
            </a:r>
            <a:r>
              <a:rPr sz="1800" b="1" i="1" spc="-15" dirty="0">
                <a:solidFill>
                  <a:srgbClr val="151515"/>
                </a:solidFill>
                <a:latin typeface="Verdana"/>
                <a:cs typeface="Verdana"/>
              </a:rPr>
              <a:t>c</a:t>
            </a:r>
            <a:r>
              <a:rPr sz="1800" b="1" i="1" spc="-25" dirty="0">
                <a:solidFill>
                  <a:srgbClr val="151515"/>
                </a:solidFill>
                <a:latin typeface="Verdana"/>
                <a:cs typeface="Verdana"/>
              </a:rPr>
              <a:t>atio</a:t>
            </a:r>
            <a:r>
              <a:rPr sz="1800" b="1" i="1" spc="-35" dirty="0">
                <a:solidFill>
                  <a:srgbClr val="151515"/>
                </a:solidFill>
                <a:latin typeface="Verdana"/>
                <a:cs typeface="Verdana"/>
              </a:rPr>
              <a:t>n</a:t>
            </a:r>
            <a:r>
              <a:rPr sz="1800" b="1" i="1" dirty="0">
                <a:solidFill>
                  <a:srgbClr val="151515"/>
                </a:solidFill>
                <a:latin typeface="Verdana"/>
                <a:cs typeface="Verdana"/>
              </a:rPr>
              <a:t>s</a:t>
            </a:r>
            <a:r>
              <a:rPr sz="1800" dirty="0">
                <a:solidFill>
                  <a:srgbClr val="151515"/>
                </a:solidFill>
                <a:latin typeface="Verdana"/>
                <a:cs typeface="Verdana"/>
              </a:rPr>
              <a:t>:</a:t>
            </a:r>
            <a:r>
              <a:rPr sz="1800" spc="25"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0" dirty="0">
                <a:solidFill>
                  <a:srgbClr val="151515"/>
                </a:solidFill>
                <a:latin typeface="Verdana"/>
                <a:cs typeface="Verdana"/>
              </a:rPr>
              <a:t>e</a:t>
            </a:r>
            <a:r>
              <a:rPr sz="1800" spc="-15" dirty="0">
                <a:solidFill>
                  <a:srgbClr val="151515"/>
                </a:solidFill>
                <a:latin typeface="Verdana"/>
                <a:cs typeface="Verdana"/>
              </a:rPr>
              <a:t>n</a:t>
            </a:r>
            <a:r>
              <a:rPr sz="1800" spc="-2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hos</a:t>
            </a:r>
            <a:r>
              <a:rPr sz="1800" spc="-15" dirty="0">
                <a:solidFill>
                  <a:srgbClr val="151515"/>
                </a:solidFill>
                <a:latin typeface="Verdana"/>
                <a:cs typeface="Verdana"/>
              </a:rPr>
              <a:t>e</a:t>
            </a:r>
            <a:r>
              <a:rPr sz="1800" spc="-5" dirty="0">
                <a:solidFill>
                  <a:srgbClr val="151515"/>
                </a:solidFill>
                <a:latin typeface="Verdana"/>
                <a:cs typeface="Verdana"/>
              </a:rPr>
              <a:t> </a:t>
            </a:r>
            <a:r>
              <a:rPr sz="1800" spc="-35" dirty="0">
                <a:solidFill>
                  <a:srgbClr val="151515"/>
                </a:solidFill>
                <a:latin typeface="Verdana"/>
                <a:cs typeface="Verdana"/>
              </a:rPr>
              <a:t>me</a:t>
            </a:r>
            <a:r>
              <a:rPr sz="1800" spc="-15" dirty="0">
                <a:solidFill>
                  <a:srgbClr val="151515"/>
                </a:solidFill>
                <a:latin typeface="Verdana"/>
                <a:cs typeface="Verdana"/>
              </a:rPr>
              <a:t>t</a:t>
            </a:r>
            <a:r>
              <a:rPr sz="1800" spc="-30" dirty="0">
                <a:solidFill>
                  <a:srgbClr val="151515"/>
                </a:solidFill>
                <a:latin typeface="Verdana"/>
                <a:cs typeface="Verdana"/>
              </a:rPr>
              <a:t>ho</a:t>
            </a:r>
            <a:r>
              <a:rPr sz="1800" spc="-20" dirty="0">
                <a:solidFill>
                  <a:srgbClr val="151515"/>
                </a:solidFill>
                <a:latin typeface="Verdana"/>
                <a:cs typeface="Verdana"/>
              </a:rPr>
              <a:t>d</a:t>
            </a:r>
            <a:r>
              <a:rPr sz="1800" spc="-25" dirty="0">
                <a:solidFill>
                  <a:srgbClr val="151515"/>
                </a:solidFill>
                <a:latin typeface="Verdana"/>
                <a:cs typeface="Verdana"/>
              </a:rPr>
              <a:t>s</a:t>
            </a:r>
            <a:r>
              <a:rPr sz="1800" spc="-10" dirty="0">
                <a:solidFill>
                  <a:srgbClr val="151515"/>
                </a:solidFill>
                <a:latin typeface="Verdana"/>
                <a:cs typeface="Verdana"/>
              </a:rPr>
              <a:t>,</a:t>
            </a:r>
            <a:r>
              <a:rPr sz="1800" spc="-3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5" dirty="0">
                <a:solidFill>
                  <a:srgbClr val="151515"/>
                </a:solidFill>
                <a:latin typeface="Verdana"/>
                <a:cs typeface="Verdana"/>
              </a:rPr>
              <a:t> </a:t>
            </a:r>
            <a:r>
              <a:rPr sz="1800" spc="-25" dirty="0">
                <a:solidFill>
                  <a:srgbClr val="151515"/>
                </a:solidFill>
                <a:latin typeface="Verdana"/>
                <a:cs typeface="Verdana"/>
              </a:rPr>
              <a:t>ar</a:t>
            </a:r>
            <a:r>
              <a:rPr sz="1800" spc="-15" dirty="0">
                <a:solidFill>
                  <a:srgbClr val="151515"/>
                </a:solidFill>
                <a:latin typeface="Verdana"/>
                <a:cs typeface="Verdana"/>
              </a:rPr>
              <a:t>e </a:t>
            </a:r>
            <a:r>
              <a:rPr sz="1800" spc="-30" dirty="0">
                <a:solidFill>
                  <a:srgbClr val="151515"/>
                </a:solidFill>
                <a:latin typeface="Verdana"/>
                <a:cs typeface="Verdana"/>
              </a:rPr>
              <a:t>ou</a:t>
            </a:r>
            <a:r>
              <a:rPr sz="1800" spc="-10" dirty="0">
                <a:solidFill>
                  <a:srgbClr val="151515"/>
                </a:solidFill>
                <a:latin typeface="Verdana"/>
                <a:cs typeface="Verdana"/>
              </a:rPr>
              <a:t>r </a:t>
            </a:r>
            <a:r>
              <a:rPr sz="1800" spc="-20" dirty="0">
                <a:solidFill>
                  <a:srgbClr val="151515"/>
                </a:solidFill>
                <a:latin typeface="Verdana"/>
                <a:cs typeface="Verdana"/>
              </a:rPr>
              <a:t>q</a:t>
            </a:r>
            <a:r>
              <a:rPr sz="1800" spc="-30" dirty="0">
                <a:solidFill>
                  <a:srgbClr val="151515"/>
                </a:solidFill>
                <a:latin typeface="Verdana"/>
                <a:cs typeface="Verdana"/>
              </a:rPr>
              <a:t>ua</a:t>
            </a:r>
            <a:r>
              <a:rPr sz="1800" spc="10" dirty="0">
                <a:solidFill>
                  <a:srgbClr val="151515"/>
                </a:solidFill>
                <a:latin typeface="Verdana"/>
                <a:cs typeface="Verdana"/>
              </a:rPr>
              <a:t>li</a:t>
            </a:r>
            <a:r>
              <a:rPr sz="1800" spc="-20" dirty="0">
                <a:solidFill>
                  <a:srgbClr val="151515"/>
                </a:solidFill>
                <a:latin typeface="Verdana"/>
                <a:cs typeface="Verdana"/>
              </a:rPr>
              <a:t>f</a:t>
            </a:r>
            <a:r>
              <a:rPr sz="1800" spc="10" dirty="0">
                <a:solidFill>
                  <a:srgbClr val="151515"/>
                </a:solidFill>
                <a:latin typeface="Verdana"/>
                <a:cs typeface="Verdana"/>
              </a:rPr>
              <a:t>i</a:t>
            </a:r>
            <a:r>
              <a:rPr sz="1800" spc="-25" dirty="0">
                <a:solidFill>
                  <a:srgbClr val="151515"/>
                </a:solidFill>
                <a:latin typeface="Verdana"/>
                <a:cs typeface="Verdana"/>
              </a:rPr>
              <a:t>ca</a:t>
            </a:r>
            <a:r>
              <a:rPr sz="1800" spc="-5" dirty="0">
                <a:solidFill>
                  <a:srgbClr val="151515"/>
                </a:solidFill>
                <a:latin typeface="Verdana"/>
                <a:cs typeface="Verdana"/>
              </a:rPr>
              <a:t>t</a:t>
            </a:r>
            <a:r>
              <a:rPr sz="1800" spc="10" dirty="0">
                <a:solidFill>
                  <a:srgbClr val="151515"/>
                </a:solidFill>
                <a:latin typeface="Verdana"/>
                <a:cs typeface="Verdana"/>
              </a:rPr>
              <a:t>i</a:t>
            </a:r>
            <a:r>
              <a:rPr sz="1800" spc="-30" dirty="0">
                <a:solidFill>
                  <a:srgbClr val="151515"/>
                </a:solidFill>
                <a:latin typeface="Verdana"/>
                <a:cs typeface="Verdana"/>
              </a:rPr>
              <a:t>on</a:t>
            </a:r>
            <a:r>
              <a:rPr sz="1800" spc="-10" dirty="0">
                <a:solidFill>
                  <a:srgbClr val="151515"/>
                </a:solidFill>
                <a:latin typeface="Verdana"/>
                <a:cs typeface="Verdana"/>
              </a:rPr>
              <a:t>s</a:t>
            </a:r>
            <a:r>
              <a:rPr sz="1800" spc="-25" dirty="0">
                <a:solidFill>
                  <a:srgbClr val="151515"/>
                </a:solidFill>
                <a:latin typeface="Verdana"/>
                <a:cs typeface="Verdana"/>
              </a:rPr>
              <a:t> </a:t>
            </a:r>
            <a:r>
              <a:rPr sz="1800" spc="-20" dirty="0">
                <a:solidFill>
                  <a:srgbClr val="151515"/>
                </a:solidFill>
                <a:latin typeface="Verdana"/>
                <a:cs typeface="Verdana"/>
              </a:rPr>
              <a:t>f</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20" dirty="0">
                <a:solidFill>
                  <a:srgbClr val="151515"/>
                </a:solidFill>
                <a:latin typeface="Verdana"/>
                <a:cs typeface="Verdana"/>
              </a:rPr>
              <a:t>p</a:t>
            </a:r>
            <a:r>
              <a:rPr sz="1800" spc="-35" dirty="0">
                <a:solidFill>
                  <a:srgbClr val="151515"/>
                </a:solidFill>
                <a:latin typeface="Verdana"/>
                <a:cs typeface="Verdana"/>
              </a:rPr>
              <a:t>e</a:t>
            </a:r>
            <a:r>
              <a:rPr sz="1800" spc="-25" dirty="0">
                <a:solidFill>
                  <a:srgbClr val="151515"/>
                </a:solidFill>
                <a:latin typeface="Verdana"/>
                <a:cs typeface="Verdana"/>
              </a:rPr>
              <a:t>r</a:t>
            </a:r>
            <a:r>
              <a:rPr sz="1800" spc="-20" dirty="0">
                <a:solidFill>
                  <a:srgbClr val="151515"/>
                </a:solidFill>
                <a:latin typeface="Verdana"/>
                <a:cs typeface="Verdana"/>
              </a:rPr>
              <a:t>f</a:t>
            </a:r>
            <a:r>
              <a:rPr sz="1800" spc="-25" dirty="0">
                <a:solidFill>
                  <a:srgbClr val="151515"/>
                </a:solidFill>
                <a:latin typeface="Verdana"/>
                <a:cs typeface="Verdana"/>
              </a:rPr>
              <a:t>or</a:t>
            </a:r>
            <a:r>
              <a:rPr sz="1800" spc="-30" dirty="0">
                <a:solidFill>
                  <a:srgbClr val="151515"/>
                </a:solidFill>
                <a:latin typeface="Verdana"/>
                <a:cs typeface="Verdana"/>
              </a:rPr>
              <a:t>m</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3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em</a:t>
            </a:r>
            <a:r>
              <a:rPr sz="1800" spc="-10" dirty="0">
                <a:solidFill>
                  <a:srgbClr val="151515"/>
                </a:solidFill>
                <a:latin typeface="Verdana"/>
                <a:cs typeface="Verdana"/>
              </a:rPr>
              <a:t>.</a:t>
            </a:r>
            <a:endParaRPr sz="1800">
              <a:latin typeface="Verdana"/>
              <a:cs typeface="Verdana"/>
            </a:endParaRPr>
          </a:p>
        </p:txBody>
      </p:sp>
      <p:sp>
        <p:nvSpPr>
          <p:cNvPr id="11" name="object 11"/>
          <p:cNvSpPr/>
          <p:nvPr/>
        </p:nvSpPr>
        <p:spPr>
          <a:xfrm>
            <a:off x="946403" y="4636008"/>
            <a:ext cx="129540" cy="170687"/>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445008" y="4533900"/>
            <a:ext cx="8254365" cy="1308100"/>
          </a:xfrm>
          <a:prstGeom prst="rect">
            <a:avLst/>
          </a:prstGeom>
        </p:spPr>
        <p:txBody>
          <a:bodyPr vert="horz" wrap="square" lIns="0" tIns="0" rIns="0" bIns="0" rtlCol="0">
            <a:spAutoFit/>
          </a:bodyPr>
          <a:lstStyle/>
          <a:p>
            <a:pPr marL="723265" marR="882015">
              <a:lnSpc>
                <a:spcPct val="101699"/>
              </a:lnSpc>
            </a:pPr>
            <a:r>
              <a:rPr sz="1800" b="1" i="1" dirty="0">
                <a:solidFill>
                  <a:srgbClr val="151515"/>
                </a:solidFill>
                <a:latin typeface="Verdana"/>
                <a:cs typeface="Verdana"/>
              </a:rPr>
              <a:t>F</a:t>
            </a:r>
            <a:r>
              <a:rPr sz="1800" b="1" i="1" spc="-5" dirty="0">
                <a:solidFill>
                  <a:srgbClr val="151515"/>
                </a:solidFill>
                <a:latin typeface="Verdana"/>
                <a:cs typeface="Verdana"/>
              </a:rPr>
              <a:t>e</a:t>
            </a:r>
            <a:r>
              <a:rPr sz="1800" b="1" i="1" spc="5" dirty="0">
                <a:solidFill>
                  <a:srgbClr val="151515"/>
                </a:solidFill>
                <a:latin typeface="Verdana"/>
                <a:cs typeface="Verdana"/>
              </a:rPr>
              <a:t>es</a:t>
            </a:r>
            <a:r>
              <a:rPr sz="1800" dirty="0">
                <a:solidFill>
                  <a:srgbClr val="151515"/>
                </a:solidFill>
                <a:latin typeface="Verdana"/>
                <a:cs typeface="Verdana"/>
              </a:rPr>
              <a:t>:</a:t>
            </a:r>
            <a:r>
              <a:rPr sz="1800" spc="-15"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0"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hos</a:t>
            </a:r>
            <a:r>
              <a:rPr sz="1800" spc="-15"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q</a:t>
            </a:r>
            <a:r>
              <a:rPr sz="1800" spc="-30" dirty="0">
                <a:solidFill>
                  <a:srgbClr val="151515"/>
                </a:solidFill>
                <a:latin typeface="Verdana"/>
                <a:cs typeface="Verdana"/>
              </a:rPr>
              <a:t>ua</a:t>
            </a:r>
            <a:r>
              <a:rPr sz="1800" spc="10" dirty="0">
                <a:solidFill>
                  <a:srgbClr val="151515"/>
                </a:solidFill>
                <a:latin typeface="Verdana"/>
                <a:cs typeface="Verdana"/>
              </a:rPr>
              <a:t>li</a:t>
            </a:r>
            <a:r>
              <a:rPr sz="1800" spc="-20" dirty="0">
                <a:solidFill>
                  <a:srgbClr val="151515"/>
                </a:solidFill>
                <a:latin typeface="Verdana"/>
                <a:cs typeface="Verdana"/>
              </a:rPr>
              <a:t>f</a:t>
            </a:r>
            <a:r>
              <a:rPr sz="1800" spc="10" dirty="0">
                <a:solidFill>
                  <a:srgbClr val="151515"/>
                </a:solidFill>
                <a:latin typeface="Verdana"/>
                <a:cs typeface="Verdana"/>
              </a:rPr>
              <a:t>i</a:t>
            </a:r>
            <a:r>
              <a:rPr sz="1800" spc="-25" dirty="0">
                <a:solidFill>
                  <a:srgbClr val="151515"/>
                </a:solidFill>
                <a:latin typeface="Verdana"/>
                <a:cs typeface="Verdana"/>
              </a:rPr>
              <a:t>ca</a:t>
            </a:r>
            <a:r>
              <a:rPr sz="1800" spc="-5" dirty="0">
                <a:solidFill>
                  <a:srgbClr val="151515"/>
                </a:solidFill>
                <a:latin typeface="Verdana"/>
                <a:cs typeface="Verdana"/>
              </a:rPr>
              <a:t>t</a:t>
            </a:r>
            <a:r>
              <a:rPr sz="1800" spc="10" dirty="0">
                <a:solidFill>
                  <a:srgbClr val="151515"/>
                </a:solidFill>
                <a:latin typeface="Verdana"/>
                <a:cs typeface="Verdana"/>
              </a:rPr>
              <a:t>i</a:t>
            </a:r>
            <a:r>
              <a:rPr sz="1800" spc="-30" dirty="0">
                <a:solidFill>
                  <a:srgbClr val="151515"/>
                </a:solidFill>
                <a:latin typeface="Verdana"/>
                <a:cs typeface="Verdana"/>
              </a:rPr>
              <a:t>on</a:t>
            </a:r>
            <a:r>
              <a:rPr sz="1800" spc="-10" dirty="0">
                <a:solidFill>
                  <a:srgbClr val="151515"/>
                </a:solidFill>
                <a:latin typeface="Verdana"/>
                <a:cs typeface="Verdana"/>
              </a:rPr>
              <a:t>s</a:t>
            </a:r>
            <a:r>
              <a:rPr sz="1800" spc="-50" dirty="0">
                <a:solidFill>
                  <a:srgbClr val="151515"/>
                </a:solidFill>
                <a:latin typeface="Verdana"/>
                <a:cs typeface="Verdana"/>
              </a:rPr>
              <a:t> </a:t>
            </a:r>
            <a:r>
              <a:rPr sz="1800" spc="-30" dirty="0">
                <a:solidFill>
                  <a:srgbClr val="151515"/>
                </a:solidFill>
                <a:latin typeface="Verdana"/>
                <a:cs typeface="Verdana"/>
              </a:rPr>
              <a:t>an</a:t>
            </a:r>
            <a:r>
              <a:rPr sz="1800" dirty="0">
                <a:solidFill>
                  <a:srgbClr val="151515"/>
                </a:solidFill>
                <a:latin typeface="Verdana"/>
                <a:cs typeface="Verdana"/>
              </a:rPr>
              <a:t>d</a:t>
            </a:r>
            <a:r>
              <a:rPr sz="1800" spc="-5" dirty="0">
                <a:solidFill>
                  <a:srgbClr val="151515"/>
                </a:solidFill>
                <a:latin typeface="Verdana"/>
                <a:cs typeface="Verdana"/>
              </a:rPr>
              <a:t> </a:t>
            </a:r>
            <a:r>
              <a:rPr sz="1800" spc="-35" dirty="0">
                <a:solidFill>
                  <a:srgbClr val="151515"/>
                </a:solidFill>
                <a:latin typeface="Verdana"/>
                <a:cs typeface="Verdana"/>
              </a:rPr>
              <a:t>me</a:t>
            </a:r>
            <a:r>
              <a:rPr sz="1800" spc="-15" dirty="0">
                <a:solidFill>
                  <a:srgbClr val="151515"/>
                </a:solidFill>
                <a:latin typeface="Verdana"/>
                <a:cs typeface="Verdana"/>
              </a:rPr>
              <a:t>t</a:t>
            </a:r>
            <a:r>
              <a:rPr sz="1800" spc="-30" dirty="0">
                <a:solidFill>
                  <a:srgbClr val="151515"/>
                </a:solidFill>
                <a:latin typeface="Verdana"/>
                <a:cs typeface="Verdana"/>
              </a:rPr>
              <a:t>ho</a:t>
            </a:r>
            <a:r>
              <a:rPr sz="1800" spc="-20" dirty="0">
                <a:solidFill>
                  <a:srgbClr val="151515"/>
                </a:solidFill>
                <a:latin typeface="Verdana"/>
                <a:cs typeface="Verdana"/>
              </a:rPr>
              <a:t>d</a:t>
            </a:r>
            <a:r>
              <a:rPr sz="1800" spc="-25" dirty="0">
                <a:solidFill>
                  <a:srgbClr val="151515"/>
                </a:solidFill>
                <a:latin typeface="Verdana"/>
                <a:cs typeface="Verdana"/>
              </a:rPr>
              <a:t>s</a:t>
            </a:r>
            <a:r>
              <a:rPr sz="1800" spc="-10" dirty="0">
                <a:solidFill>
                  <a:srgbClr val="151515"/>
                </a:solidFill>
                <a:latin typeface="Verdana"/>
                <a:cs typeface="Verdana"/>
              </a:rPr>
              <a:t>,</a:t>
            </a:r>
            <a:r>
              <a:rPr sz="1800" spc="-30" dirty="0">
                <a:solidFill>
                  <a:srgbClr val="151515"/>
                </a:solidFill>
                <a:latin typeface="Verdana"/>
                <a:cs typeface="Verdana"/>
              </a:rPr>
              <a:t> </a:t>
            </a:r>
            <a:r>
              <a:rPr sz="1800" spc="-25" dirty="0">
                <a:solidFill>
                  <a:srgbClr val="151515"/>
                </a:solidFill>
                <a:latin typeface="Verdana"/>
                <a:cs typeface="Verdana"/>
              </a:rPr>
              <a:t>th</a:t>
            </a:r>
            <a:r>
              <a:rPr sz="1800" spc="10" dirty="0">
                <a:solidFill>
                  <a:srgbClr val="151515"/>
                </a:solidFill>
                <a:latin typeface="Verdana"/>
                <a:cs typeface="Verdana"/>
              </a:rPr>
              <a:t>i</a:t>
            </a:r>
            <a:r>
              <a:rPr sz="1800" spc="-10" dirty="0">
                <a:solidFill>
                  <a:srgbClr val="151515"/>
                </a:solidFill>
                <a:latin typeface="Verdana"/>
                <a:cs typeface="Verdana"/>
              </a:rPr>
              <a:t>s</a:t>
            </a:r>
            <a:r>
              <a:rPr sz="1800" spc="-15" dirty="0">
                <a:solidFill>
                  <a:srgbClr val="151515"/>
                </a:solidFill>
                <a:latin typeface="Verdana"/>
                <a:cs typeface="Verdana"/>
              </a:rPr>
              <a:t> </a:t>
            </a:r>
            <a:r>
              <a:rPr sz="1800" spc="10" dirty="0">
                <a:solidFill>
                  <a:srgbClr val="151515"/>
                </a:solidFill>
                <a:latin typeface="Verdana"/>
                <a:cs typeface="Verdana"/>
              </a:rPr>
              <a:t>i</a:t>
            </a:r>
            <a:r>
              <a:rPr sz="1800" spc="-10" dirty="0">
                <a:solidFill>
                  <a:srgbClr val="151515"/>
                </a:solidFill>
                <a:latin typeface="Verdana"/>
                <a:cs typeface="Verdana"/>
              </a:rPr>
              <a:t>s</a:t>
            </a:r>
            <a:r>
              <a:rPr sz="1800" spc="-15" dirty="0">
                <a:solidFill>
                  <a:srgbClr val="151515"/>
                </a:solidFill>
                <a:latin typeface="Verdana"/>
                <a:cs typeface="Verdana"/>
              </a:rPr>
              <a:t> </a:t>
            </a:r>
            <a:r>
              <a:rPr sz="1800" spc="-30" dirty="0">
                <a:solidFill>
                  <a:srgbClr val="151515"/>
                </a:solidFill>
                <a:latin typeface="Verdana"/>
                <a:cs typeface="Verdana"/>
              </a:rPr>
              <a:t>ho</a:t>
            </a:r>
            <a:r>
              <a:rPr sz="1800" dirty="0">
                <a:solidFill>
                  <a:srgbClr val="151515"/>
                </a:solidFill>
                <a:latin typeface="Verdana"/>
                <a:cs typeface="Verdana"/>
              </a:rPr>
              <a:t>w </a:t>
            </a:r>
            <a:r>
              <a:rPr sz="1800" spc="-30" dirty="0">
                <a:solidFill>
                  <a:srgbClr val="151515"/>
                </a:solidFill>
                <a:latin typeface="Verdana"/>
                <a:cs typeface="Verdana"/>
              </a:rPr>
              <a:t>muc</a:t>
            </a:r>
            <a:r>
              <a:rPr sz="1800" spc="-15" dirty="0">
                <a:solidFill>
                  <a:srgbClr val="151515"/>
                </a:solidFill>
                <a:latin typeface="Verdana"/>
                <a:cs typeface="Verdana"/>
              </a:rPr>
              <a:t>h</a:t>
            </a:r>
            <a:r>
              <a:rPr sz="1800" spc="-35"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30" dirty="0">
                <a:solidFill>
                  <a:srgbClr val="151515"/>
                </a:solidFill>
                <a:latin typeface="Verdana"/>
                <a:cs typeface="Verdana"/>
              </a:rPr>
              <a:t>shou</a:t>
            </a:r>
            <a:r>
              <a:rPr sz="1800" spc="10" dirty="0">
                <a:solidFill>
                  <a:srgbClr val="151515"/>
                </a:solidFill>
                <a:latin typeface="Verdana"/>
                <a:cs typeface="Verdana"/>
              </a:rPr>
              <a:t>l</a:t>
            </a:r>
            <a:r>
              <a:rPr sz="1800" dirty="0">
                <a:solidFill>
                  <a:srgbClr val="151515"/>
                </a:solidFill>
                <a:latin typeface="Verdana"/>
                <a:cs typeface="Verdana"/>
              </a:rPr>
              <a:t>d</a:t>
            </a:r>
            <a:r>
              <a:rPr sz="1800" spc="-15" dirty="0">
                <a:solidFill>
                  <a:srgbClr val="151515"/>
                </a:solidFill>
                <a:latin typeface="Verdana"/>
                <a:cs typeface="Verdana"/>
              </a:rPr>
              <a:t> </a:t>
            </a:r>
            <a:r>
              <a:rPr sz="1800" spc="-10" dirty="0">
                <a:solidFill>
                  <a:srgbClr val="151515"/>
                </a:solidFill>
                <a:latin typeface="Verdana"/>
                <a:cs typeface="Verdana"/>
              </a:rPr>
              <a:t>p</a:t>
            </a:r>
            <a:r>
              <a:rPr sz="1800" spc="10" dirty="0">
                <a:solidFill>
                  <a:srgbClr val="151515"/>
                </a:solidFill>
                <a:latin typeface="Verdana"/>
                <a:cs typeface="Verdana"/>
              </a:rPr>
              <a:t>l</a:t>
            </a:r>
            <a:r>
              <a:rPr sz="1800" spc="-30" dirty="0">
                <a:solidFill>
                  <a:srgbClr val="151515"/>
                </a:solidFill>
                <a:latin typeface="Verdana"/>
                <a:cs typeface="Verdana"/>
              </a:rPr>
              <a:t>a</a:t>
            </a:r>
            <a:r>
              <a:rPr sz="1800" spc="-15" dirty="0">
                <a:solidFill>
                  <a:srgbClr val="151515"/>
                </a:solidFill>
                <a:latin typeface="Verdana"/>
                <a:cs typeface="Verdana"/>
              </a:rPr>
              <a:t>n</a:t>
            </a:r>
            <a:r>
              <a:rPr sz="1800" spc="-25" dirty="0">
                <a:solidFill>
                  <a:srgbClr val="151515"/>
                </a:solidFill>
                <a:latin typeface="Verdana"/>
                <a:cs typeface="Verdana"/>
              </a:rPr>
              <a:t> t</a:t>
            </a:r>
            <a:r>
              <a:rPr sz="1800" spc="-15" dirty="0">
                <a:solidFill>
                  <a:srgbClr val="151515"/>
                </a:solidFill>
                <a:latin typeface="Verdana"/>
                <a:cs typeface="Verdana"/>
              </a:rPr>
              <a:t>o</a:t>
            </a:r>
            <a:r>
              <a:rPr sz="1800" spc="-10" dirty="0">
                <a:solidFill>
                  <a:srgbClr val="151515"/>
                </a:solidFill>
                <a:latin typeface="Verdana"/>
                <a:cs typeface="Verdana"/>
              </a:rPr>
              <a:t> </a:t>
            </a:r>
            <a:r>
              <a:rPr sz="1800" spc="10" dirty="0">
                <a:solidFill>
                  <a:srgbClr val="151515"/>
                </a:solidFill>
                <a:latin typeface="Verdana"/>
                <a:cs typeface="Verdana"/>
              </a:rPr>
              <a:t>i</a:t>
            </a:r>
            <a:r>
              <a:rPr sz="1800" spc="-60" dirty="0">
                <a:solidFill>
                  <a:srgbClr val="151515"/>
                </a:solidFill>
                <a:latin typeface="Verdana"/>
                <a:cs typeface="Verdana"/>
              </a:rPr>
              <a:t>n</a:t>
            </a:r>
            <a:r>
              <a:rPr sz="1800" spc="-65" dirty="0">
                <a:solidFill>
                  <a:srgbClr val="151515"/>
                </a:solidFill>
                <a:latin typeface="Verdana"/>
                <a:cs typeface="Verdana"/>
              </a:rPr>
              <a:t>v</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t</a:t>
            </a:r>
            <a:r>
              <a:rPr sz="1800" spc="-10" dirty="0">
                <a:solidFill>
                  <a:srgbClr val="151515"/>
                </a:solidFill>
                <a:latin typeface="Verdana"/>
                <a:cs typeface="Verdana"/>
              </a:rPr>
              <a:t>.</a:t>
            </a:r>
            <a:endParaRPr sz="1800">
              <a:latin typeface="Verdana"/>
              <a:cs typeface="Verdana"/>
            </a:endParaRPr>
          </a:p>
          <a:p>
            <a:pPr marL="494665">
              <a:lnSpc>
                <a:spcPct val="100000"/>
              </a:lnSpc>
              <a:spcBef>
                <a:spcPts val="645"/>
              </a:spcBef>
            </a:pPr>
            <a:r>
              <a:rPr sz="1800" b="1" i="1" spc="-5" dirty="0">
                <a:solidFill>
                  <a:srgbClr val="151515"/>
                </a:solidFill>
                <a:latin typeface="Verdana"/>
                <a:cs typeface="Verdana"/>
              </a:rPr>
              <a:t>Be</a:t>
            </a:r>
            <a:r>
              <a:rPr sz="1800" b="1" i="1" dirty="0">
                <a:solidFill>
                  <a:srgbClr val="151515"/>
                </a:solidFill>
                <a:latin typeface="Verdana"/>
                <a:cs typeface="Verdana"/>
              </a:rPr>
              <a:t>ne</a:t>
            </a:r>
            <a:r>
              <a:rPr sz="1800" b="1" i="1" spc="-10" dirty="0">
                <a:solidFill>
                  <a:srgbClr val="151515"/>
                </a:solidFill>
                <a:latin typeface="Verdana"/>
                <a:cs typeface="Verdana"/>
              </a:rPr>
              <a:t>f</a:t>
            </a:r>
            <a:r>
              <a:rPr sz="1800" b="1" i="1" spc="-20" dirty="0">
                <a:solidFill>
                  <a:srgbClr val="151515"/>
                </a:solidFill>
                <a:latin typeface="Verdana"/>
                <a:cs typeface="Verdana"/>
              </a:rPr>
              <a:t>it</a:t>
            </a:r>
            <a:r>
              <a:rPr sz="1800" b="1" i="1" spc="-15" dirty="0">
                <a:solidFill>
                  <a:srgbClr val="151515"/>
                </a:solidFill>
                <a:latin typeface="Verdana"/>
                <a:cs typeface="Verdana"/>
              </a:rPr>
              <a:t>s</a:t>
            </a:r>
            <a:r>
              <a:rPr sz="1800" dirty="0">
                <a:solidFill>
                  <a:srgbClr val="151515"/>
                </a:solidFill>
                <a:latin typeface="Verdana"/>
                <a:cs typeface="Verdana"/>
              </a:rPr>
              <a:t>: </a:t>
            </a:r>
            <a:r>
              <a:rPr sz="1800" spc="-5" dirty="0">
                <a:solidFill>
                  <a:srgbClr val="151515"/>
                </a:solidFill>
                <a:latin typeface="Verdana"/>
                <a:cs typeface="Verdana"/>
              </a:rPr>
              <a:t>G</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ou</a:t>
            </a:r>
            <a:r>
              <a:rPr sz="1800" dirty="0">
                <a:solidFill>
                  <a:srgbClr val="151515"/>
                </a:solidFill>
                <a:latin typeface="Verdana"/>
                <a:cs typeface="Verdana"/>
              </a:rPr>
              <a:t>r</a:t>
            </a:r>
            <a:r>
              <a:rPr sz="1800" spc="-25" dirty="0">
                <a:solidFill>
                  <a:srgbClr val="151515"/>
                </a:solidFill>
                <a:latin typeface="Verdana"/>
                <a:cs typeface="Verdana"/>
              </a:rPr>
              <a:t> </a:t>
            </a:r>
            <a:r>
              <a:rPr sz="1800" spc="-20" dirty="0">
                <a:solidFill>
                  <a:srgbClr val="151515"/>
                </a:solidFill>
                <a:latin typeface="Verdana"/>
                <a:cs typeface="Verdana"/>
              </a:rPr>
              <a:t>e</a:t>
            </a:r>
            <a:r>
              <a:rPr sz="1800" spc="-10" dirty="0">
                <a:solidFill>
                  <a:srgbClr val="151515"/>
                </a:solidFill>
                <a:latin typeface="Verdana"/>
                <a:cs typeface="Verdana"/>
              </a:rPr>
              <a:t>ff</a:t>
            </a:r>
            <a:r>
              <a:rPr sz="1800" spc="-15" dirty="0">
                <a:solidFill>
                  <a:srgbClr val="151515"/>
                </a:solidFill>
                <a:latin typeface="Verdana"/>
                <a:cs typeface="Verdana"/>
              </a:rPr>
              <a:t>or</a:t>
            </a:r>
            <a:r>
              <a:rPr sz="1800" spc="-5" dirty="0">
                <a:solidFill>
                  <a:srgbClr val="151515"/>
                </a:solidFill>
                <a:latin typeface="Verdana"/>
                <a:cs typeface="Verdana"/>
              </a:rPr>
              <a:t>t</a:t>
            </a:r>
            <a:r>
              <a:rPr sz="1800" dirty="0">
                <a:solidFill>
                  <a:srgbClr val="151515"/>
                </a:solidFill>
                <a:latin typeface="Verdana"/>
                <a:cs typeface="Verdana"/>
              </a:rPr>
              <a:t>s</a:t>
            </a:r>
            <a:r>
              <a:rPr sz="1800" spc="10"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20" dirty="0">
                <a:solidFill>
                  <a:srgbClr val="151515"/>
                </a:solidFill>
                <a:latin typeface="Verdana"/>
                <a:cs typeface="Verdana"/>
              </a:rPr>
              <a:t> </a:t>
            </a:r>
            <a:r>
              <a:rPr sz="1800" spc="-50" dirty="0">
                <a:solidFill>
                  <a:srgbClr val="151515"/>
                </a:solidFill>
                <a:latin typeface="Verdana"/>
                <a:cs typeface="Verdana"/>
              </a:rPr>
              <a:t>y</a:t>
            </a:r>
            <a:r>
              <a:rPr sz="1800" spc="-15" dirty="0">
                <a:solidFill>
                  <a:srgbClr val="151515"/>
                </a:solidFill>
                <a:latin typeface="Verdana"/>
                <a:cs typeface="Verdana"/>
              </a:rPr>
              <a:t>ou</a:t>
            </a:r>
            <a:r>
              <a:rPr sz="1800" dirty="0">
                <a:solidFill>
                  <a:srgbClr val="151515"/>
                </a:solidFill>
                <a:latin typeface="Verdana"/>
                <a:cs typeface="Verdana"/>
              </a:rPr>
              <a:t>r</a:t>
            </a:r>
            <a:r>
              <a:rPr sz="1800" spc="-25" dirty="0">
                <a:solidFill>
                  <a:srgbClr val="151515"/>
                </a:solidFill>
                <a:latin typeface="Verdana"/>
                <a:cs typeface="Verdana"/>
              </a:rPr>
              <a:t> </a:t>
            </a:r>
            <a:r>
              <a:rPr sz="1800" spc="5" dirty="0">
                <a:solidFill>
                  <a:srgbClr val="151515"/>
                </a:solidFill>
                <a:latin typeface="Verdana"/>
                <a:cs typeface="Verdana"/>
              </a:rPr>
              <a:t>i</a:t>
            </a:r>
            <a:r>
              <a:rPr sz="1800" spc="-50" dirty="0">
                <a:solidFill>
                  <a:srgbClr val="151515"/>
                </a:solidFill>
                <a:latin typeface="Verdana"/>
                <a:cs typeface="Verdana"/>
              </a:rPr>
              <a:t>nv</a:t>
            </a:r>
            <a:r>
              <a:rPr sz="1800" spc="-20" dirty="0">
                <a:solidFill>
                  <a:srgbClr val="151515"/>
                </a:solidFill>
                <a:latin typeface="Verdana"/>
                <a:cs typeface="Verdana"/>
              </a:rPr>
              <a:t>e</a:t>
            </a:r>
            <a:r>
              <a:rPr sz="1800" spc="-15" dirty="0">
                <a:solidFill>
                  <a:srgbClr val="151515"/>
                </a:solidFill>
                <a:latin typeface="Verdana"/>
                <a:cs typeface="Verdana"/>
              </a:rPr>
              <a:t>stm</a:t>
            </a:r>
            <a:r>
              <a:rPr sz="1800" spc="-20" dirty="0">
                <a:solidFill>
                  <a:srgbClr val="151515"/>
                </a:solidFill>
                <a:latin typeface="Verdana"/>
                <a:cs typeface="Verdana"/>
              </a:rPr>
              <a:t>e</a:t>
            </a:r>
            <a:r>
              <a:rPr sz="1800" spc="-15" dirty="0">
                <a:solidFill>
                  <a:srgbClr val="151515"/>
                </a:solidFill>
                <a:latin typeface="Verdana"/>
                <a:cs typeface="Verdana"/>
              </a:rPr>
              <a:t>nt</a:t>
            </a:r>
            <a:r>
              <a:rPr sz="1800" dirty="0">
                <a:solidFill>
                  <a:srgbClr val="151515"/>
                </a:solidFill>
                <a:latin typeface="Verdana"/>
                <a:cs typeface="Verdana"/>
              </a:rPr>
              <a:t>,</a:t>
            </a:r>
            <a:r>
              <a:rPr sz="1800" spc="-5" dirty="0">
                <a:solidFill>
                  <a:srgbClr val="151515"/>
                </a:solidFill>
                <a:latin typeface="Verdana"/>
                <a:cs typeface="Verdana"/>
              </a:rPr>
              <a:t> </a:t>
            </a:r>
            <a:r>
              <a:rPr sz="1800" spc="-15" dirty="0">
                <a:solidFill>
                  <a:srgbClr val="151515"/>
                </a:solidFill>
                <a:latin typeface="Verdana"/>
                <a:cs typeface="Verdana"/>
              </a:rPr>
              <a:t>th</a:t>
            </a:r>
            <a:r>
              <a:rPr sz="1800" spc="-20" dirty="0">
                <a:solidFill>
                  <a:srgbClr val="151515"/>
                </a:solidFill>
                <a:latin typeface="Verdana"/>
                <a:cs typeface="Verdana"/>
              </a:rPr>
              <a:t>e</a:t>
            </a:r>
            <a:r>
              <a:rPr sz="1800" spc="-15" dirty="0">
                <a:solidFill>
                  <a:srgbClr val="151515"/>
                </a:solidFill>
                <a:latin typeface="Verdana"/>
                <a:cs typeface="Verdana"/>
              </a:rPr>
              <a:t>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ar</a:t>
            </a:r>
            <a:r>
              <a:rPr sz="1800" dirty="0">
                <a:solidFill>
                  <a:srgbClr val="151515"/>
                </a:solidFill>
                <a:latin typeface="Verdana"/>
                <a:cs typeface="Verdana"/>
              </a:rPr>
              <a:t>e</a:t>
            </a:r>
            <a:endParaRPr sz="1800">
              <a:latin typeface="Verdana"/>
              <a:cs typeface="Verdana"/>
            </a:endParaRPr>
          </a:p>
          <a:p>
            <a:pPr marL="494665">
              <a:lnSpc>
                <a:spcPct val="100000"/>
              </a:lnSpc>
              <a:spcBef>
                <a:spcPts val="35"/>
              </a:spcBef>
            </a:pPr>
            <a:r>
              <a:rPr sz="1800" spc="-15" dirty="0">
                <a:solidFill>
                  <a:srgbClr val="151515"/>
                </a:solidFill>
                <a:latin typeface="Verdana"/>
                <a:cs typeface="Verdana"/>
              </a:rPr>
              <a:t>t</a:t>
            </a:r>
            <a:r>
              <a:rPr sz="1800" spc="-30" dirty="0">
                <a:solidFill>
                  <a:srgbClr val="151515"/>
                </a:solidFill>
                <a:latin typeface="Verdana"/>
                <a:cs typeface="Verdana"/>
              </a:rPr>
              <a:t>h</a:t>
            </a:r>
            <a:r>
              <a:rPr sz="1800" spc="-15"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b</a:t>
            </a:r>
            <a:r>
              <a:rPr sz="1800" spc="-35" dirty="0">
                <a:solidFill>
                  <a:srgbClr val="151515"/>
                </a:solidFill>
                <a:latin typeface="Verdana"/>
                <a:cs typeface="Verdana"/>
              </a:rPr>
              <a:t>e</a:t>
            </a:r>
            <a:r>
              <a:rPr sz="1800" spc="-30" dirty="0">
                <a:solidFill>
                  <a:srgbClr val="151515"/>
                </a:solidFill>
                <a:latin typeface="Verdana"/>
                <a:cs typeface="Verdana"/>
              </a:rPr>
              <a:t>n</a:t>
            </a:r>
            <a:r>
              <a:rPr sz="1800" spc="-35" dirty="0">
                <a:solidFill>
                  <a:srgbClr val="151515"/>
                </a:solidFill>
                <a:latin typeface="Verdana"/>
                <a:cs typeface="Verdana"/>
              </a:rPr>
              <a:t>e</a:t>
            </a:r>
            <a:r>
              <a:rPr sz="1800" spc="-20" dirty="0">
                <a:solidFill>
                  <a:srgbClr val="151515"/>
                </a:solidFill>
                <a:latin typeface="Verdana"/>
                <a:cs typeface="Verdana"/>
              </a:rPr>
              <a:t>f</a:t>
            </a:r>
            <a:r>
              <a:rPr sz="1800" spc="10" dirty="0">
                <a:solidFill>
                  <a:srgbClr val="151515"/>
                </a:solidFill>
                <a:latin typeface="Verdana"/>
                <a:cs typeface="Verdana"/>
              </a:rPr>
              <a:t>i</a:t>
            </a:r>
            <a:r>
              <a:rPr sz="1800" spc="-5" dirty="0">
                <a:solidFill>
                  <a:srgbClr val="151515"/>
                </a:solidFill>
                <a:latin typeface="Verdana"/>
                <a:cs typeface="Verdana"/>
              </a:rPr>
              <a:t>t</a:t>
            </a:r>
            <a:r>
              <a:rPr sz="1800" spc="-10" dirty="0">
                <a:solidFill>
                  <a:srgbClr val="151515"/>
                </a:solidFill>
                <a:latin typeface="Verdana"/>
                <a:cs typeface="Verdana"/>
              </a:rPr>
              <a:t>s</a:t>
            </a:r>
            <a:r>
              <a:rPr sz="1800" spc="25"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100" dirty="0">
                <a:solidFill>
                  <a:srgbClr val="151515"/>
                </a:solidFill>
                <a:latin typeface="Verdana"/>
                <a:cs typeface="Verdana"/>
              </a:rPr>
              <a:t>v</a:t>
            </a:r>
            <a:r>
              <a:rPr sz="1800" spc="-30" dirty="0">
                <a:solidFill>
                  <a:srgbClr val="151515"/>
                </a:solidFill>
                <a:latin typeface="Verdana"/>
                <a:cs typeface="Verdana"/>
              </a:rPr>
              <a:t>a</a:t>
            </a:r>
            <a:r>
              <a:rPr sz="1800" spc="10" dirty="0">
                <a:solidFill>
                  <a:srgbClr val="151515"/>
                </a:solidFill>
                <a:latin typeface="Verdana"/>
                <a:cs typeface="Verdana"/>
              </a:rPr>
              <a:t>l</a:t>
            </a:r>
            <a:r>
              <a:rPr sz="1800" spc="-30" dirty="0">
                <a:solidFill>
                  <a:srgbClr val="151515"/>
                </a:solidFill>
                <a:latin typeface="Verdana"/>
                <a:cs typeface="Verdana"/>
              </a:rPr>
              <a:t>u</a:t>
            </a:r>
            <a:r>
              <a:rPr sz="1800" spc="-15" dirty="0">
                <a:solidFill>
                  <a:srgbClr val="151515"/>
                </a:solidFill>
                <a:latin typeface="Verdana"/>
                <a:cs typeface="Verdana"/>
              </a:rPr>
              <a:t>e</a:t>
            </a:r>
            <a:r>
              <a:rPr sz="1800" spc="-4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a:t>
            </a:r>
            <a:r>
              <a:rPr sz="1800" spc="-10" dirty="0">
                <a:solidFill>
                  <a:srgbClr val="151515"/>
                </a:solidFill>
                <a:latin typeface="Verdana"/>
                <a:cs typeface="Verdana"/>
              </a:rPr>
              <a:t> </a:t>
            </a:r>
            <a:r>
              <a:rPr sz="1800" spc="-25" dirty="0">
                <a:solidFill>
                  <a:srgbClr val="151515"/>
                </a:solidFill>
                <a:latin typeface="Verdana"/>
                <a:cs typeface="Verdana"/>
              </a:rPr>
              <a:t>r</a:t>
            </a:r>
            <a:r>
              <a:rPr sz="1800" spc="-35" dirty="0">
                <a:solidFill>
                  <a:srgbClr val="151515"/>
                </a:solidFill>
                <a:latin typeface="Verdana"/>
                <a:cs typeface="Verdana"/>
              </a:rPr>
              <a:t>e</a:t>
            </a:r>
            <a:r>
              <a:rPr sz="1800" spc="-25" dirty="0">
                <a:solidFill>
                  <a:srgbClr val="151515"/>
                </a:solidFill>
                <a:latin typeface="Verdana"/>
                <a:cs typeface="Verdana"/>
              </a:rPr>
              <a:t>c</a:t>
            </a:r>
            <a:r>
              <a:rPr sz="1800" spc="-35" dirty="0">
                <a:solidFill>
                  <a:srgbClr val="151515"/>
                </a:solidFill>
                <a:latin typeface="Verdana"/>
                <a:cs typeface="Verdana"/>
              </a:rPr>
              <a:t>e</a:t>
            </a:r>
            <a:r>
              <a:rPr sz="1800" spc="10" dirty="0">
                <a:solidFill>
                  <a:srgbClr val="151515"/>
                </a:solidFill>
                <a:latin typeface="Verdana"/>
                <a:cs typeface="Verdana"/>
              </a:rPr>
              <a:t>i</a:t>
            </a:r>
            <a:r>
              <a:rPr sz="1800" spc="-65" dirty="0">
                <a:solidFill>
                  <a:srgbClr val="151515"/>
                </a:solidFill>
                <a:latin typeface="Verdana"/>
                <a:cs typeface="Verdana"/>
              </a:rPr>
              <a:t>v</a:t>
            </a:r>
            <a:r>
              <a:rPr sz="1800" spc="-15" dirty="0">
                <a:solidFill>
                  <a:srgbClr val="151515"/>
                </a:solidFill>
                <a:latin typeface="Verdana"/>
                <a:cs typeface="Verdana"/>
              </a:rPr>
              <a:t>e</a:t>
            </a:r>
            <a:r>
              <a:rPr sz="1800" spc="-5" dirty="0">
                <a:solidFill>
                  <a:srgbClr val="151515"/>
                </a:solidFill>
                <a:latin typeface="Verdana"/>
                <a:cs typeface="Verdana"/>
              </a:rPr>
              <a:t> (RO</a:t>
            </a:r>
            <a:r>
              <a:rPr sz="1800" dirty="0">
                <a:solidFill>
                  <a:srgbClr val="151515"/>
                </a:solidFill>
                <a:latin typeface="Verdana"/>
                <a:cs typeface="Verdana"/>
              </a:rPr>
              <a:t>C</a:t>
            </a:r>
            <a:r>
              <a:rPr sz="1800" spc="-25" dirty="0">
                <a:solidFill>
                  <a:srgbClr val="151515"/>
                </a:solidFill>
                <a:latin typeface="Verdana"/>
                <a:cs typeface="Verdana"/>
              </a:rPr>
              <a:t>I</a:t>
            </a:r>
            <a:r>
              <a:rPr sz="1800" spc="-5" dirty="0">
                <a:solidFill>
                  <a:srgbClr val="151515"/>
                </a:solidFill>
                <a:latin typeface="Verdana"/>
                <a:cs typeface="Verdana"/>
              </a:rPr>
              <a:t>)</a:t>
            </a:r>
            <a:r>
              <a:rPr sz="1800" spc="-10" dirty="0">
                <a:solidFill>
                  <a:srgbClr val="151515"/>
                </a:solidFill>
                <a:latin typeface="Verdana"/>
                <a:cs typeface="Verdana"/>
              </a:rPr>
              <a:t>.</a:t>
            </a:r>
            <a:endParaRPr sz="1800">
              <a:latin typeface="Verdana"/>
              <a:cs typeface="Verdana"/>
            </a:endParaRPr>
          </a:p>
        </p:txBody>
      </p:sp>
      <p:sp>
        <p:nvSpPr>
          <p:cNvPr id="13" name="object 13"/>
          <p:cNvSpPr/>
          <p:nvPr/>
        </p:nvSpPr>
        <p:spPr>
          <a:xfrm>
            <a:off x="438912" y="3889247"/>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4" name="object 14"/>
          <p:cNvSpPr/>
          <p:nvPr/>
        </p:nvSpPr>
        <p:spPr>
          <a:xfrm>
            <a:off x="438912" y="4529328"/>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5" name="object 15"/>
          <p:cNvSpPr/>
          <p:nvPr/>
        </p:nvSpPr>
        <p:spPr>
          <a:xfrm>
            <a:off x="438912" y="5169408"/>
            <a:ext cx="6350" cy="0"/>
          </a:xfrm>
          <a:custGeom>
            <a:avLst/>
            <a:gdLst/>
            <a:ahLst/>
            <a:cxnLst/>
            <a:rect l="l" t="t" r="r" b="b"/>
            <a:pathLst>
              <a:path w="6350">
                <a:moveTo>
                  <a:pt x="0" y="0"/>
                </a:moveTo>
                <a:lnTo>
                  <a:pt x="6095" y="0"/>
                </a:lnTo>
              </a:path>
            </a:pathLst>
          </a:custGeom>
          <a:ln w="3175">
            <a:solidFill>
              <a:srgbClr val="C5C5C5"/>
            </a:solidFill>
          </a:ln>
        </p:spPr>
        <p:txBody>
          <a:bodyPr wrap="square" lIns="0" tIns="0" rIns="0" bIns="0" rtlCol="0"/>
          <a:lstStyle/>
          <a:p>
            <a:endParaRPr/>
          </a:p>
        </p:txBody>
      </p:sp>
      <p:sp>
        <p:nvSpPr>
          <p:cNvPr id="16" name="object 16"/>
          <p:cNvSpPr/>
          <p:nvPr/>
        </p:nvSpPr>
        <p:spPr>
          <a:xfrm>
            <a:off x="445008" y="3874008"/>
            <a:ext cx="0" cy="1941830"/>
          </a:xfrm>
          <a:custGeom>
            <a:avLst/>
            <a:gdLst/>
            <a:ahLst/>
            <a:cxnLst/>
            <a:rect l="l" t="t" r="r" b="b"/>
            <a:pathLst>
              <a:path h="1941829">
                <a:moveTo>
                  <a:pt x="0" y="1941576"/>
                </a:moveTo>
                <a:lnTo>
                  <a:pt x="0" y="0"/>
                </a:lnTo>
              </a:path>
            </a:pathLst>
          </a:custGeom>
          <a:ln w="12192">
            <a:solidFill>
              <a:srgbClr val="151515"/>
            </a:solidFill>
          </a:ln>
        </p:spPr>
        <p:txBody>
          <a:bodyPr wrap="square" lIns="0" tIns="0" rIns="0" bIns="0" rtlCol="0"/>
          <a:lstStyle/>
          <a:p>
            <a:endParaRPr/>
          </a:p>
        </p:txBody>
      </p:sp>
      <p:sp>
        <p:nvSpPr>
          <p:cNvPr id="17" name="object 17"/>
          <p:cNvSpPr/>
          <p:nvPr/>
        </p:nvSpPr>
        <p:spPr>
          <a:xfrm>
            <a:off x="8674607" y="3874008"/>
            <a:ext cx="0" cy="660400"/>
          </a:xfrm>
          <a:custGeom>
            <a:avLst/>
            <a:gdLst/>
            <a:ahLst/>
            <a:cxnLst/>
            <a:rect l="l" t="t" r="r" b="b"/>
            <a:pathLst>
              <a:path h="660400">
                <a:moveTo>
                  <a:pt x="0" y="659892"/>
                </a:moveTo>
                <a:lnTo>
                  <a:pt x="0" y="0"/>
                </a:lnTo>
              </a:path>
            </a:pathLst>
          </a:custGeom>
          <a:ln w="12192">
            <a:solidFill>
              <a:srgbClr val="151515"/>
            </a:solidFill>
          </a:ln>
        </p:spPr>
        <p:txBody>
          <a:bodyPr wrap="square" lIns="0" tIns="0" rIns="0" bIns="0" rtlCol="0"/>
          <a:lstStyle/>
          <a:p>
            <a:endParaRPr/>
          </a:p>
        </p:txBody>
      </p:sp>
      <p:sp>
        <p:nvSpPr>
          <p:cNvPr id="18" name="object 18"/>
          <p:cNvSpPr/>
          <p:nvPr/>
        </p:nvSpPr>
        <p:spPr>
          <a:xfrm>
            <a:off x="435863" y="5808726"/>
            <a:ext cx="12700" cy="0"/>
          </a:xfrm>
          <a:custGeom>
            <a:avLst/>
            <a:gdLst/>
            <a:ahLst/>
            <a:cxnLst/>
            <a:rect l="l" t="t" r="r" b="b"/>
            <a:pathLst>
              <a:path w="12700">
                <a:moveTo>
                  <a:pt x="0" y="0"/>
                </a:moveTo>
                <a:lnTo>
                  <a:pt x="12191" y="0"/>
                </a:lnTo>
              </a:path>
            </a:pathLst>
          </a:custGeom>
          <a:ln w="13715">
            <a:solidFill>
              <a:srgbClr val="151515"/>
            </a:solidFill>
          </a:ln>
        </p:spPr>
        <p:txBody>
          <a:bodyPr wrap="square" lIns="0" tIns="0" rIns="0" bIns="0" rtlCol="0"/>
          <a:lstStyle/>
          <a:p>
            <a:endParaRPr/>
          </a:p>
        </p:txBody>
      </p:sp>
      <p:sp>
        <p:nvSpPr>
          <p:cNvPr id="19" name="object 19"/>
          <p:cNvSpPr/>
          <p:nvPr/>
        </p:nvSpPr>
        <p:spPr>
          <a:xfrm>
            <a:off x="445008" y="4533900"/>
            <a:ext cx="8254365" cy="1308100"/>
          </a:xfrm>
          <a:custGeom>
            <a:avLst/>
            <a:gdLst/>
            <a:ahLst/>
            <a:cxnLst/>
            <a:rect l="l" t="t" r="r" b="b"/>
            <a:pathLst>
              <a:path w="8254365" h="1308100">
                <a:moveTo>
                  <a:pt x="0" y="1307592"/>
                </a:moveTo>
                <a:lnTo>
                  <a:pt x="8253983" y="1307592"/>
                </a:lnTo>
                <a:lnTo>
                  <a:pt x="8253983" y="0"/>
                </a:lnTo>
                <a:lnTo>
                  <a:pt x="0" y="0"/>
                </a:lnTo>
                <a:lnTo>
                  <a:pt x="0" y="1307592"/>
                </a:lnTo>
                <a:close/>
              </a:path>
            </a:pathLst>
          </a:custGeom>
          <a:solidFill>
            <a:srgbClr val="9A9BB3"/>
          </a:solidFill>
        </p:spPr>
        <p:txBody>
          <a:bodyPr wrap="square" lIns="0" tIns="0" rIns="0" bIns="0" rtlCol="0"/>
          <a:lstStyle/>
          <a:p>
            <a:endParaRPr/>
          </a:p>
        </p:txBody>
      </p:sp>
      <p:sp>
        <p:nvSpPr>
          <p:cNvPr id="20" name="object 20"/>
          <p:cNvSpPr/>
          <p:nvPr/>
        </p:nvSpPr>
        <p:spPr>
          <a:xfrm>
            <a:off x="445008" y="4533900"/>
            <a:ext cx="8254365" cy="1308100"/>
          </a:xfrm>
          <a:custGeom>
            <a:avLst/>
            <a:gdLst/>
            <a:ahLst/>
            <a:cxnLst/>
            <a:rect l="l" t="t" r="r" b="b"/>
            <a:pathLst>
              <a:path w="8254365" h="1308100">
                <a:moveTo>
                  <a:pt x="0" y="1307592"/>
                </a:moveTo>
                <a:lnTo>
                  <a:pt x="8253983" y="1307592"/>
                </a:lnTo>
                <a:lnTo>
                  <a:pt x="8253983" y="0"/>
                </a:lnTo>
                <a:lnTo>
                  <a:pt x="0" y="0"/>
                </a:lnTo>
                <a:lnTo>
                  <a:pt x="0" y="1307592"/>
                </a:lnTo>
                <a:close/>
              </a:path>
            </a:pathLst>
          </a:custGeom>
          <a:ln w="12192">
            <a:solidFill>
              <a:srgbClr val="151515"/>
            </a:solidFill>
          </a:ln>
        </p:spPr>
        <p:txBody>
          <a:bodyPr wrap="square" lIns="0" tIns="0" rIns="0" bIns="0" rtlCol="0"/>
          <a:lstStyle/>
          <a:p>
            <a:endParaRPr/>
          </a:p>
        </p:txBody>
      </p:sp>
      <p:sp>
        <p:nvSpPr>
          <p:cNvPr id="21" name="object 21"/>
          <p:cNvSpPr/>
          <p:nvPr/>
        </p:nvSpPr>
        <p:spPr>
          <a:xfrm>
            <a:off x="431291" y="1930907"/>
            <a:ext cx="8255634" cy="1943100"/>
          </a:xfrm>
          <a:custGeom>
            <a:avLst/>
            <a:gdLst/>
            <a:ahLst/>
            <a:cxnLst/>
            <a:rect l="l" t="t" r="r" b="b"/>
            <a:pathLst>
              <a:path w="8255634" h="1943100">
                <a:moveTo>
                  <a:pt x="0" y="1943100"/>
                </a:moveTo>
                <a:lnTo>
                  <a:pt x="8255508" y="1943100"/>
                </a:lnTo>
                <a:lnTo>
                  <a:pt x="8255508" y="0"/>
                </a:lnTo>
                <a:lnTo>
                  <a:pt x="0" y="0"/>
                </a:lnTo>
                <a:lnTo>
                  <a:pt x="0" y="1943100"/>
                </a:lnTo>
                <a:close/>
              </a:path>
            </a:pathLst>
          </a:custGeom>
          <a:solidFill>
            <a:srgbClr val="9A9BB3"/>
          </a:solidFill>
        </p:spPr>
        <p:txBody>
          <a:bodyPr wrap="square" lIns="0" tIns="0" rIns="0" bIns="0" rtlCol="0"/>
          <a:lstStyle/>
          <a:p>
            <a:endParaRPr/>
          </a:p>
        </p:txBody>
      </p:sp>
      <p:sp>
        <p:nvSpPr>
          <p:cNvPr id="22" name="object 22"/>
          <p:cNvSpPr/>
          <p:nvPr/>
        </p:nvSpPr>
        <p:spPr>
          <a:xfrm>
            <a:off x="431291" y="1930907"/>
            <a:ext cx="8255634" cy="1943100"/>
          </a:xfrm>
          <a:custGeom>
            <a:avLst/>
            <a:gdLst/>
            <a:ahLst/>
            <a:cxnLst/>
            <a:rect l="l" t="t" r="r" b="b"/>
            <a:pathLst>
              <a:path w="8255634" h="1943100">
                <a:moveTo>
                  <a:pt x="0" y="1943100"/>
                </a:moveTo>
                <a:lnTo>
                  <a:pt x="8255508" y="1943100"/>
                </a:lnTo>
                <a:lnTo>
                  <a:pt x="8255508" y="0"/>
                </a:lnTo>
                <a:lnTo>
                  <a:pt x="0" y="0"/>
                </a:lnTo>
                <a:lnTo>
                  <a:pt x="0" y="1943100"/>
                </a:lnTo>
                <a:close/>
              </a:path>
            </a:pathLst>
          </a:custGeom>
          <a:ln w="12192">
            <a:solidFill>
              <a:srgbClr val="151515"/>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00" y="1600200"/>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3" name="object 3"/>
          <p:cNvSpPr/>
          <p:nvPr/>
        </p:nvSpPr>
        <p:spPr>
          <a:xfrm>
            <a:off x="1190244" y="5303520"/>
            <a:ext cx="6816852" cy="694944"/>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468623" y="2328672"/>
            <a:ext cx="2260092" cy="826008"/>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457962" y="1600961"/>
            <a:ext cx="8229600" cy="4389120"/>
          </a:xfrm>
          <a:prstGeom prst="rect">
            <a:avLst/>
          </a:prstGeom>
          <a:ln w="25908">
            <a:solidFill>
              <a:srgbClr val="151515"/>
            </a:solidFill>
          </a:ln>
        </p:spPr>
        <p:txBody>
          <a:bodyPr vert="horz" wrap="square" lIns="0" tIns="0" rIns="0" bIns="0" rtlCol="0">
            <a:spAutoFit/>
          </a:bodyPr>
          <a:lstStyle/>
          <a:p>
            <a:pPr marL="214629">
              <a:lnSpc>
                <a:spcPct val="100000"/>
              </a:lnSpc>
            </a:pPr>
            <a:r>
              <a:rPr sz="6150" baseline="-11517" dirty="0">
                <a:solidFill>
                  <a:srgbClr val="9A1A0E"/>
                </a:solidFill>
                <a:latin typeface="Verdana"/>
                <a:cs typeface="Verdana"/>
              </a:rPr>
              <a:t>Q</a:t>
            </a:r>
            <a:r>
              <a:rPr sz="1800" dirty="0">
                <a:solidFill>
                  <a:srgbClr val="9A1A0E"/>
                </a:solidFill>
                <a:latin typeface="Verdana"/>
                <a:cs typeface="Verdana"/>
              </a:rPr>
              <a:t>:</a:t>
            </a:r>
            <a:r>
              <a:rPr sz="1800" spc="-15" dirty="0">
                <a:solidFill>
                  <a:srgbClr val="9A1A0E"/>
                </a:solidFill>
                <a:latin typeface="Verdana"/>
                <a:cs typeface="Verdana"/>
              </a:rPr>
              <a:t> </a:t>
            </a:r>
            <a:r>
              <a:rPr sz="1800" spc="-25" dirty="0">
                <a:solidFill>
                  <a:srgbClr val="110C43"/>
                </a:solidFill>
                <a:latin typeface="Verdana"/>
                <a:cs typeface="Verdana"/>
              </a:rPr>
              <a:t>Ar</a:t>
            </a:r>
            <a:r>
              <a:rPr sz="1800" spc="-15" dirty="0">
                <a:solidFill>
                  <a:srgbClr val="110C43"/>
                </a:solidFill>
                <a:latin typeface="Verdana"/>
                <a:cs typeface="Verdana"/>
              </a:rPr>
              <a:t>e</a:t>
            </a:r>
            <a:r>
              <a:rPr sz="1800" spc="-40" dirty="0">
                <a:solidFill>
                  <a:srgbClr val="110C43"/>
                </a:solidFill>
                <a:latin typeface="Verdana"/>
                <a:cs typeface="Verdana"/>
              </a:rPr>
              <a:t> </a:t>
            </a:r>
            <a:r>
              <a:rPr sz="1800" spc="-65" dirty="0">
                <a:solidFill>
                  <a:srgbClr val="110C43"/>
                </a:solidFill>
                <a:latin typeface="Verdana"/>
                <a:cs typeface="Verdana"/>
              </a:rPr>
              <a:t>y</a:t>
            </a:r>
            <a:r>
              <a:rPr sz="1800" spc="-30" dirty="0">
                <a:solidFill>
                  <a:srgbClr val="110C43"/>
                </a:solidFill>
                <a:latin typeface="Verdana"/>
                <a:cs typeface="Verdana"/>
              </a:rPr>
              <a:t>o</a:t>
            </a:r>
            <a:r>
              <a:rPr sz="1800" spc="-15" dirty="0">
                <a:solidFill>
                  <a:srgbClr val="110C43"/>
                </a:solidFill>
                <a:latin typeface="Verdana"/>
                <a:cs typeface="Verdana"/>
              </a:rPr>
              <a:t>u</a:t>
            </a:r>
            <a:r>
              <a:rPr sz="1800" spc="-35" dirty="0">
                <a:solidFill>
                  <a:srgbClr val="110C43"/>
                </a:solidFill>
                <a:latin typeface="Verdana"/>
                <a:cs typeface="Verdana"/>
              </a:rPr>
              <a:t> </a:t>
            </a:r>
            <a:r>
              <a:rPr sz="1800" spc="-15" dirty="0">
                <a:solidFill>
                  <a:srgbClr val="110C43"/>
                </a:solidFill>
                <a:latin typeface="Verdana"/>
                <a:cs typeface="Verdana"/>
              </a:rPr>
              <a:t>t</a:t>
            </a:r>
            <a:r>
              <a:rPr sz="1800" spc="-30" dirty="0">
                <a:solidFill>
                  <a:srgbClr val="110C43"/>
                </a:solidFill>
                <a:latin typeface="Verdana"/>
                <a:cs typeface="Verdana"/>
              </a:rPr>
              <a:t>h</a:t>
            </a:r>
            <a:r>
              <a:rPr sz="1800" spc="-15" dirty="0">
                <a:solidFill>
                  <a:srgbClr val="110C43"/>
                </a:solidFill>
                <a:latin typeface="Verdana"/>
                <a:cs typeface="Verdana"/>
              </a:rPr>
              <a:t>e</a:t>
            </a:r>
            <a:r>
              <a:rPr sz="1800" spc="-5" dirty="0">
                <a:solidFill>
                  <a:srgbClr val="110C43"/>
                </a:solidFill>
                <a:latin typeface="Verdana"/>
                <a:cs typeface="Verdana"/>
              </a:rPr>
              <a:t> </a:t>
            </a:r>
            <a:r>
              <a:rPr sz="1800" spc="-35" dirty="0">
                <a:solidFill>
                  <a:srgbClr val="110C43"/>
                </a:solidFill>
                <a:latin typeface="Verdana"/>
                <a:cs typeface="Verdana"/>
              </a:rPr>
              <a:t>b</a:t>
            </a:r>
            <a:r>
              <a:rPr sz="1800" spc="-30" dirty="0">
                <a:solidFill>
                  <a:srgbClr val="110C43"/>
                </a:solidFill>
                <a:latin typeface="Verdana"/>
                <a:cs typeface="Verdana"/>
              </a:rPr>
              <a:t>e</a:t>
            </a:r>
            <a:r>
              <a:rPr sz="1800" spc="-5" dirty="0">
                <a:solidFill>
                  <a:srgbClr val="110C43"/>
                </a:solidFill>
                <a:latin typeface="Verdana"/>
                <a:cs typeface="Verdana"/>
              </a:rPr>
              <a:t>s</a:t>
            </a:r>
            <a:r>
              <a:rPr sz="1800" dirty="0">
                <a:solidFill>
                  <a:srgbClr val="110C43"/>
                </a:solidFill>
                <a:latin typeface="Verdana"/>
                <a:cs typeface="Verdana"/>
              </a:rPr>
              <a:t>t</a:t>
            </a:r>
            <a:r>
              <a:rPr sz="1800" spc="10" dirty="0">
                <a:solidFill>
                  <a:srgbClr val="110C43"/>
                </a:solidFill>
                <a:latin typeface="Verdana"/>
                <a:cs typeface="Verdana"/>
              </a:rPr>
              <a:t> </a:t>
            </a:r>
            <a:r>
              <a:rPr sz="1800" spc="-20" dirty="0">
                <a:solidFill>
                  <a:srgbClr val="110C43"/>
                </a:solidFill>
                <a:latin typeface="Verdana"/>
                <a:cs typeface="Verdana"/>
              </a:rPr>
              <a:t>q</a:t>
            </a:r>
            <a:r>
              <a:rPr sz="1800" spc="-30" dirty="0">
                <a:solidFill>
                  <a:srgbClr val="110C43"/>
                </a:solidFill>
                <a:latin typeface="Verdana"/>
                <a:cs typeface="Verdana"/>
              </a:rPr>
              <a:t>ua</a:t>
            </a:r>
            <a:r>
              <a:rPr sz="1800" spc="10" dirty="0">
                <a:solidFill>
                  <a:srgbClr val="110C43"/>
                </a:solidFill>
                <a:latin typeface="Verdana"/>
                <a:cs typeface="Verdana"/>
              </a:rPr>
              <a:t>li</a:t>
            </a:r>
            <a:r>
              <a:rPr sz="1800" spc="-20" dirty="0">
                <a:solidFill>
                  <a:srgbClr val="110C43"/>
                </a:solidFill>
                <a:latin typeface="Verdana"/>
                <a:cs typeface="Verdana"/>
              </a:rPr>
              <a:t>f</a:t>
            </a:r>
            <a:r>
              <a:rPr sz="1800" spc="10" dirty="0">
                <a:solidFill>
                  <a:srgbClr val="110C43"/>
                </a:solidFill>
                <a:latin typeface="Verdana"/>
                <a:cs typeface="Verdana"/>
              </a:rPr>
              <a:t>i</a:t>
            </a:r>
            <a:r>
              <a:rPr sz="1800" spc="-35" dirty="0">
                <a:solidFill>
                  <a:srgbClr val="110C43"/>
                </a:solidFill>
                <a:latin typeface="Verdana"/>
                <a:cs typeface="Verdana"/>
              </a:rPr>
              <a:t>e</a:t>
            </a:r>
            <a:r>
              <a:rPr sz="1800" dirty="0">
                <a:solidFill>
                  <a:srgbClr val="110C43"/>
                </a:solidFill>
                <a:latin typeface="Verdana"/>
                <a:cs typeface="Verdana"/>
              </a:rPr>
              <a:t>d</a:t>
            </a:r>
            <a:r>
              <a:rPr sz="1800" spc="-5" dirty="0">
                <a:solidFill>
                  <a:srgbClr val="110C43"/>
                </a:solidFill>
                <a:latin typeface="Verdana"/>
                <a:cs typeface="Verdana"/>
              </a:rPr>
              <a:t> </a:t>
            </a:r>
            <a:r>
              <a:rPr sz="1800" spc="-15" dirty="0">
                <a:solidFill>
                  <a:srgbClr val="110C43"/>
                </a:solidFill>
                <a:latin typeface="Verdana"/>
                <a:cs typeface="Verdana"/>
              </a:rPr>
              <a:t>t</a:t>
            </a:r>
            <a:r>
              <a:rPr sz="1800" spc="-35" dirty="0">
                <a:solidFill>
                  <a:srgbClr val="110C43"/>
                </a:solidFill>
                <a:latin typeface="Verdana"/>
                <a:cs typeface="Verdana"/>
              </a:rPr>
              <a:t>e</a:t>
            </a:r>
            <a:r>
              <a:rPr sz="1800" spc="-30" dirty="0">
                <a:solidFill>
                  <a:srgbClr val="110C43"/>
                </a:solidFill>
                <a:latin typeface="Verdana"/>
                <a:cs typeface="Verdana"/>
              </a:rPr>
              <a:t>am</a:t>
            </a:r>
            <a:r>
              <a:rPr sz="1800" dirty="0">
                <a:solidFill>
                  <a:srgbClr val="110C43"/>
                </a:solidFill>
                <a:latin typeface="Verdana"/>
                <a:cs typeface="Verdana"/>
              </a:rPr>
              <a:t>?</a:t>
            </a:r>
            <a:endParaRPr sz="1800">
              <a:latin typeface="Verdana"/>
              <a:cs typeface="Verdana"/>
            </a:endParaRPr>
          </a:p>
          <a:p>
            <a:pPr>
              <a:lnSpc>
                <a:spcPct val="100000"/>
              </a:lnSpc>
            </a:pPr>
            <a:endParaRPr sz="4100">
              <a:latin typeface="Times New Roman"/>
              <a:cs typeface="Times New Roman"/>
            </a:endParaRPr>
          </a:p>
          <a:p>
            <a:pPr marL="2245995">
              <a:lnSpc>
                <a:spcPct val="100000"/>
              </a:lnSpc>
              <a:spcBef>
                <a:spcPts val="2450"/>
              </a:spcBef>
            </a:pPr>
            <a:r>
              <a:rPr sz="1400" b="1" dirty="0">
                <a:solidFill>
                  <a:srgbClr val="9A1A0E"/>
                </a:solidFill>
                <a:latin typeface="Verdana"/>
                <a:cs typeface="Verdana"/>
              </a:rPr>
              <a:t>(</a:t>
            </a:r>
            <a:r>
              <a:rPr sz="1400" b="1" spc="-5" dirty="0">
                <a:solidFill>
                  <a:srgbClr val="9A1A0E"/>
                </a:solidFill>
                <a:latin typeface="Verdana"/>
                <a:cs typeface="Verdana"/>
              </a:rPr>
              <a:t>W</a:t>
            </a:r>
            <a:r>
              <a:rPr sz="1400" b="1" dirty="0">
                <a:solidFill>
                  <a:srgbClr val="9A1A0E"/>
                </a:solidFill>
                <a:latin typeface="Verdana"/>
                <a:cs typeface="Verdana"/>
              </a:rPr>
              <a:t>h</a:t>
            </a:r>
            <a:r>
              <a:rPr sz="1400" b="1" spc="-5" dirty="0">
                <a:solidFill>
                  <a:srgbClr val="9A1A0E"/>
                </a:solidFill>
                <a:latin typeface="Verdana"/>
                <a:cs typeface="Verdana"/>
              </a:rPr>
              <a:t>y</a:t>
            </a:r>
            <a:r>
              <a:rPr sz="1400" b="1" spc="-15" dirty="0">
                <a:solidFill>
                  <a:srgbClr val="9A1A0E"/>
                </a:solidFill>
                <a:latin typeface="Verdana"/>
                <a:cs typeface="Verdana"/>
              </a:rPr>
              <a:t>?</a:t>
            </a:r>
            <a:r>
              <a:rPr sz="1400" b="1" dirty="0">
                <a:solidFill>
                  <a:srgbClr val="9A1A0E"/>
                </a:solidFill>
                <a:latin typeface="Verdana"/>
                <a:cs typeface="Verdana"/>
              </a:rPr>
              <a:t>)</a:t>
            </a:r>
            <a:endParaRPr sz="1400">
              <a:latin typeface="Verdana"/>
              <a:cs typeface="Verdana"/>
            </a:endParaRPr>
          </a:p>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marL="1155065">
              <a:lnSpc>
                <a:spcPct val="100000"/>
              </a:lnSpc>
              <a:spcBef>
                <a:spcPts val="1230"/>
              </a:spcBef>
            </a:pPr>
            <a:r>
              <a:rPr sz="1400" b="1" dirty="0">
                <a:solidFill>
                  <a:srgbClr val="9A1A0E"/>
                </a:solidFill>
                <a:latin typeface="Verdana"/>
                <a:cs typeface="Verdana"/>
              </a:rPr>
              <a:t>(</a:t>
            </a:r>
            <a:r>
              <a:rPr sz="1400" b="1" spc="-5" dirty="0">
                <a:solidFill>
                  <a:srgbClr val="9A1A0E"/>
                </a:solidFill>
                <a:latin typeface="Verdana"/>
                <a:cs typeface="Verdana"/>
              </a:rPr>
              <a:t>Why</a:t>
            </a:r>
            <a:r>
              <a:rPr sz="1400" b="1" spc="-15" dirty="0">
                <a:solidFill>
                  <a:srgbClr val="9A1A0E"/>
                </a:solidFill>
                <a:latin typeface="Verdana"/>
                <a:cs typeface="Verdana"/>
              </a:rPr>
              <a:t>?</a:t>
            </a:r>
            <a:r>
              <a:rPr sz="1400" b="1" dirty="0">
                <a:solidFill>
                  <a:srgbClr val="9A1A0E"/>
                </a:solidFill>
                <a:latin typeface="Verdana"/>
                <a:cs typeface="Verdana"/>
              </a:rPr>
              <a:t>)</a:t>
            </a:r>
            <a:endParaRPr sz="1400">
              <a:latin typeface="Verdana"/>
              <a:cs typeface="Verdana"/>
            </a:endParaRPr>
          </a:p>
        </p:txBody>
      </p:sp>
      <p:sp>
        <p:nvSpPr>
          <p:cNvPr id="6" name="object 6"/>
          <p:cNvSpPr txBox="1"/>
          <p:nvPr/>
        </p:nvSpPr>
        <p:spPr>
          <a:xfrm>
            <a:off x="3511296" y="2371344"/>
            <a:ext cx="2121535" cy="685800"/>
          </a:xfrm>
          <a:prstGeom prst="rect">
            <a:avLst/>
          </a:prstGeom>
          <a:solidFill>
            <a:srgbClr val="CD8500"/>
          </a:solidFill>
          <a:ln w="12192">
            <a:solidFill>
              <a:srgbClr val="151515"/>
            </a:solidFill>
          </a:ln>
        </p:spPr>
        <p:txBody>
          <a:bodyPr vert="horz" wrap="square" lIns="0" tIns="0" rIns="0" bIns="0" rtlCol="0">
            <a:spAutoFit/>
          </a:bodyPr>
          <a:lstStyle/>
          <a:p>
            <a:pPr marL="50800" algn="ctr">
              <a:lnSpc>
                <a:spcPts val="1910"/>
              </a:lnSpc>
            </a:pPr>
            <a:r>
              <a:rPr sz="1600" spc="-185" dirty="0">
                <a:solidFill>
                  <a:srgbClr val="FFFFFF"/>
                </a:solidFill>
                <a:latin typeface="Verdana"/>
                <a:cs typeface="Verdana"/>
              </a:rPr>
              <a:t>W</a:t>
            </a:r>
            <a:r>
              <a:rPr sz="1600" spc="-10" dirty="0">
                <a:solidFill>
                  <a:srgbClr val="FFFFFF"/>
                </a:solidFill>
                <a:latin typeface="Verdana"/>
                <a:cs typeface="Verdana"/>
              </a:rPr>
              <a:t>e</a:t>
            </a:r>
            <a:r>
              <a:rPr sz="1600" spc="-30" dirty="0">
                <a:solidFill>
                  <a:srgbClr val="FFFFFF"/>
                </a:solidFill>
                <a:latin typeface="Verdana"/>
                <a:cs typeface="Verdana"/>
              </a:rPr>
              <a:t> A</a:t>
            </a:r>
            <a:r>
              <a:rPr sz="1600" spc="-20" dirty="0">
                <a:solidFill>
                  <a:srgbClr val="FFFFFF"/>
                </a:solidFill>
                <a:latin typeface="Verdana"/>
                <a:cs typeface="Verdana"/>
              </a:rPr>
              <a:t>r</a:t>
            </a:r>
            <a:r>
              <a:rPr sz="1600" spc="-10" dirty="0">
                <a:solidFill>
                  <a:srgbClr val="FFFFFF"/>
                </a:solidFill>
                <a:latin typeface="Verdana"/>
                <a:cs typeface="Verdana"/>
              </a:rPr>
              <a:t>e</a:t>
            </a:r>
            <a:r>
              <a:rPr sz="1600" spc="-5" dirty="0">
                <a:solidFill>
                  <a:srgbClr val="FFFFFF"/>
                </a:solidFill>
                <a:latin typeface="Verdana"/>
                <a:cs typeface="Verdana"/>
              </a:rPr>
              <a:t> </a:t>
            </a:r>
            <a:r>
              <a:rPr sz="1600" spc="-10" dirty="0">
                <a:solidFill>
                  <a:srgbClr val="FFFFFF"/>
                </a:solidFill>
                <a:latin typeface="Verdana"/>
                <a:cs typeface="Verdana"/>
              </a:rPr>
              <a:t>T</a:t>
            </a:r>
            <a:r>
              <a:rPr sz="1600" spc="-30" dirty="0">
                <a:solidFill>
                  <a:srgbClr val="FFFFFF"/>
                </a:solidFill>
                <a:latin typeface="Verdana"/>
                <a:cs typeface="Verdana"/>
              </a:rPr>
              <a:t>h</a:t>
            </a:r>
            <a:r>
              <a:rPr sz="1600" spc="-10" dirty="0">
                <a:solidFill>
                  <a:srgbClr val="FFFFFF"/>
                </a:solidFill>
                <a:latin typeface="Verdana"/>
                <a:cs typeface="Verdana"/>
              </a:rPr>
              <a:t>e</a:t>
            </a:r>
            <a:r>
              <a:rPr sz="1600" dirty="0">
                <a:solidFill>
                  <a:srgbClr val="FFFFFF"/>
                </a:solidFill>
                <a:latin typeface="Verdana"/>
                <a:cs typeface="Verdana"/>
              </a:rPr>
              <a:t> </a:t>
            </a:r>
            <a:r>
              <a:rPr sz="1600" spc="-30" dirty="0">
                <a:solidFill>
                  <a:srgbClr val="FFFFFF"/>
                </a:solidFill>
                <a:latin typeface="Verdana"/>
                <a:cs typeface="Verdana"/>
              </a:rPr>
              <a:t>Be</a:t>
            </a:r>
            <a:r>
              <a:rPr sz="1600" spc="-10" dirty="0">
                <a:solidFill>
                  <a:srgbClr val="FFFFFF"/>
                </a:solidFill>
                <a:latin typeface="Verdana"/>
                <a:cs typeface="Verdana"/>
              </a:rPr>
              <a:t>st</a:t>
            </a:r>
            <a:endParaRPr sz="1600">
              <a:latin typeface="Verdana"/>
              <a:cs typeface="Verdana"/>
            </a:endParaRPr>
          </a:p>
          <a:p>
            <a:pPr marL="52705" algn="ctr">
              <a:lnSpc>
                <a:spcPts val="1910"/>
              </a:lnSpc>
            </a:pPr>
            <a:r>
              <a:rPr sz="1600" spc="-15" dirty="0">
                <a:solidFill>
                  <a:srgbClr val="FFFFFF"/>
                </a:solidFill>
                <a:latin typeface="Verdana"/>
                <a:cs typeface="Verdana"/>
              </a:rPr>
              <a:t>Q</a:t>
            </a:r>
            <a:r>
              <a:rPr sz="1600" spc="-35" dirty="0">
                <a:solidFill>
                  <a:srgbClr val="FFFFFF"/>
                </a:solidFill>
                <a:latin typeface="Verdana"/>
                <a:cs typeface="Verdana"/>
              </a:rPr>
              <a:t>u</a:t>
            </a:r>
            <a:r>
              <a:rPr sz="1600" spc="-25" dirty="0">
                <a:solidFill>
                  <a:srgbClr val="FFFFFF"/>
                </a:solidFill>
                <a:latin typeface="Verdana"/>
                <a:cs typeface="Verdana"/>
              </a:rPr>
              <a:t>a</a:t>
            </a:r>
            <a:r>
              <a:rPr sz="1600" spc="-10" dirty="0">
                <a:solidFill>
                  <a:srgbClr val="FFFFFF"/>
                </a:solidFill>
                <a:latin typeface="Verdana"/>
                <a:cs typeface="Verdana"/>
              </a:rPr>
              <a:t>li</a:t>
            </a:r>
            <a:r>
              <a:rPr sz="1600" spc="-20" dirty="0">
                <a:solidFill>
                  <a:srgbClr val="FFFFFF"/>
                </a:solidFill>
                <a:latin typeface="Verdana"/>
                <a:cs typeface="Verdana"/>
              </a:rPr>
              <a:t>f</a:t>
            </a:r>
            <a:r>
              <a:rPr sz="1600" spc="-10" dirty="0">
                <a:solidFill>
                  <a:srgbClr val="FFFFFF"/>
                </a:solidFill>
                <a:latin typeface="Verdana"/>
                <a:cs typeface="Verdana"/>
              </a:rPr>
              <a:t>i</a:t>
            </a:r>
            <a:r>
              <a:rPr sz="1600" spc="-30" dirty="0">
                <a:solidFill>
                  <a:srgbClr val="FFFFFF"/>
                </a:solidFill>
                <a:latin typeface="Verdana"/>
                <a:cs typeface="Verdana"/>
              </a:rPr>
              <a:t>e</a:t>
            </a:r>
            <a:r>
              <a:rPr sz="1600" spc="-10" dirty="0">
                <a:solidFill>
                  <a:srgbClr val="FFFFFF"/>
                </a:solidFill>
                <a:latin typeface="Verdana"/>
                <a:cs typeface="Verdana"/>
              </a:rPr>
              <a:t>d</a:t>
            </a:r>
            <a:r>
              <a:rPr sz="1600" spc="35" dirty="0">
                <a:solidFill>
                  <a:srgbClr val="FFFFFF"/>
                </a:solidFill>
                <a:latin typeface="Verdana"/>
                <a:cs typeface="Verdana"/>
              </a:rPr>
              <a:t> </a:t>
            </a:r>
            <a:r>
              <a:rPr sz="1600" spc="-30" dirty="0">
                <a:solidFill>
                  <a:srgbClr val="FFFFFF"/>
                </a:solidFill>
                <a:latin typeface="Verdana"/>
                <a:cs typeface="Verdana"/>
              </a:rPr>
              <a:t>t</a:t>
            </a:r>
            <a:r>
              <a:rPr sz="1600" spc="-25" dirty="0">
                <a:solidFill>
                  <a:srgbClr val="FFFFFF"/>
                </a:solidFill>
                <a:latin typeface="Verdana"/>
                <a:cs typeface="Verdana"/>
              </a:rPr>
              <a:t>e</a:t>
            </a:r>
            <a:r>
              <a:rPr sz="1600" spc="-20" dirty="0">
                <a:solidFill>
                  <a:srgbClr val="FFFFFF"/>
                </a:solidFill>
                <a:latin typeface="Verdana"/>
                <a:cs typeface="Verdana"/>
              </a:rPr>
              <a:t>am</a:t>
            </a:r>
            <a:endParaRPr sz="1600">
              <a:latin typeface="Verdana"/>
              <a:cs typeface="Verdana"/>
            </a:endParaRPr>
          </a:p>
        </p:txBody>
      </p:sp>
      <p:sp>
        <p:nvSpPr>
          <p:cNvPr id="7" name="object 7"/>
          <p:cNvSpPr txBox="1"/>
          <p:nvPr/>
        </p:nvSpPr>
        <p:spPr>
          <a:xfrm>
            <a:off x="1232916" y="5346191"/>
            <a:ext cx="6678295" cy="556260"/>
          </a:xfrm>
          <a:prstGeom prst="rect">
            <a:avLst/>
          </a:prstGeom>
          <a:solidFill>
            <a:srgbClr val="CD8500"/>
          </a:solidFill>
          <a:ln w="12191">
            <a:solidFill>
              <a:srgbClr val="151515"/>
            </a:solidFill>
          </a:ln>
        </p:spPr>
        <p:txBody>
          <a:bodyPr vert="horz" wrap="square" lIns="0" tIns="0" rIns="0" bIns="0" rtlCol="0">
            <a:spAutoFit/>
          </a:bodyPr>
          <a:lstStyle/>
          <a:p>
            <a:pPr algn="ctr">
              <a:lnSpc>
                <a:spcPts val="1910"/>
              </a:lnSpc>
            </a:pPr>
            <a:r>
              <a:rPr sz="1600" spc="-10" dirty="0">
                <a:solidFill>
                  <a:srgbClr val="FFFFFF"/>
                </a:solidFill>
                <a:latin typeface="Verdana"/>
                <a:cs typeface="Verdana"/>
              </a:rPr>
              <a:t>T</a:t>
            </a:r>
            <a:r>
              <a:rPr sz="1600" spc="-30" dirty="0">
                <a:solidFill>
                  <a:srgbClr val="FFFFFF"/>
                </a:solidFill>
                <a:latin typeface="Verdana"/>
                <a:cs typeface="Verdana"/>
              </a:rPr>
              <a:t>h</a:t>
            </a:r>
            <a:r>
              <a:rPr sz="1600" spc="-10" dirty="0">
                <a:solidFill>
                  <a:srgbClr val="FFFFFF"/>
                </a:solidFill>
                <a:latin typeface="Verdana"/>
                <a:cs typeface="Verdana"/>
              </a:rPr>
              <a:t>e</a:t>
            </a:r>
            <a:r>
              <a:rPr sz="1600" spc="-5" dirty="0">
                <a:solidFill>
                  <a:srgbClr val="FFFFFF"/>
                </a:solidFill>
                <a:latin typeface="Verdana"/>
                <a:cs typeface="Verdana"/>
              </a:rPr>
              <a:t> </a:t>
            </a:r>
            <a:r>
              <a:rPr sz="1600" spc="-35" dirty="0">
                <a:solidFill>
                  <a:srgbClr val="FFFFFF"/>
                </a:solidFill>
                <a:latin typeface="Verdana"/>
                <a:cs typeface="Verdana"/>
              </a:rPr>
              <a:t>m</a:t>
            </a:r>
            <a:r>
              <a:rPr sz="1600" spc="-20" dirty="0">
                <a:solidFill>
                  <a:srgbClr val="FFFFFF"/>
                </a:solidFill>
                <a:latin typeface="Verdana"/>
                <a:cs typeface="Verdana"/>
              </a:rPr>
              <a:t>a</a:t>
            </a:r>
            <a:r>
              <a:rPr sz="1600" spc="-10" dirty="0">
                <a:solidFill>
                  <a:srgbClr val="FFFFFF"/>
                </a:solidFill>
                <a:latin typeface="Verdana"/>
                <a:cs typeface="Verdana"/>
              </a:rPr>
              <a:t>j</a:t>
            </a:r>
            <a:r>
              <a:rPr sz="1600" spc="-20" dirty="0">
                <a:solidFill>
                  <a:srgbClr val="FFFFFF"/>
                </a:solidFill>
                <a:latin typeface="Verdana"/>
                <a:cs typeface="Verdana"/>
              </a:rPr>
              <a:t>o</a:t>
            </a:r>
            <a:r>
              <a:rPr sz="1600" spc="-10" dirty="0">
                <a:solidFill>
                  <a:srgbClr val="FFFFFF"/>
                </a:solidFill>
                <a:latin typeface="Verdana"/>
                <a:cs typeface="Verdana"/>
              </a:rPr>
              <a:t>r</a:t>
            </a:r>
            <a:r>
              <a:rPr sz="1600" dirty="0">
                <a:solidFill>
                  <a:srgbClr val="FFFFFF"/>
                </a:solidFill>
                <a:latin typeface="Verdana"/>
                <a:cs typeface="Verdana"/>
              </a:rPr>
              <a:t> </a:t>
            </a:r>
            <a:r>
              <a:rPr sz="1600" spc="-20" dirty="0">
                <a:solidFill>
                  <a:srgbClr val="FFFFFF"/>
                </a:solidFill>
                <a:latin typeface="Verdana"/>
                <a:cs typeface="Verdana"/>
              </a:rPr>
              <a:t>r</a:t>
            </a:r>
            <a:r>
              <a:rPr sz="1600" spc="-30" dirty="0">
                <a:solidFill>
                  <a:srgbClr val="FFFFFF"/>
                </a:solidFill>
                <a:latin typeface="Verdana"/>
                <a:cs typeface="Verdana"/>
              </a:rPr>
              <a:t>e</a:t>
            </a:r>
            <a:r>
              <a:rPr sz="1600" spc="-25" dirty="0">
                <a:solidFill>
                  <a:srgbClr val="FFFFFF"/>
                </a:solidFill>
                <a:latin typeface="Verdana"/>
                <a:cs typeface="Verdana"/>
              </a:rPr>
              <a:t>a</a:t>
            </a:r>
            <a:r>
              <a:rPr sz="1600" spc="-30" dirty="0">
                <a:solidFill>
                  <a:srgbClr val="FFFFFF"/>
                </a:solidFill>
                <a:latin typeface="Verdana"/>
                <a:cs typeface="Verdana"/>
              </a:rPr>
              <a:t>s</a:t>
            </a:r>
            <a:r>
              <a:rPr sz="1600" spc="-20" dirty="0">
                <a:solidFill>
                  <a:srgbClr val="FFFFFF"/>
                </a:solidFill>
                <a:latin typeface="Verdana"/>
                <a:cs typeface="Verdana"/>
              </a:rPr>
              <a:t>o</a:t>
            </a:r>
            <a:r>
              <a:rPr sz="1600" spc="-30" dirty="0">
                <a:solidFill>
                  <a:srgbClr val="FFFFFF"/>
                </a:solidFill>
                <a:latin typeface="Verdana"/>
                <a:cs typeface="Verdana"/>
              </a:rPr>
              <a:t>n</a:t>
            </a:r>
            <a:r>
              <a:rPr sz="1600" spc="-10" dirty="0">
                <a:solidFill>
                  <a:srgbClr val="FFFFFF"/>
                </a:solidFill>
                <a:latin typeface="Verdana"/>
                <a:cs typeface="Verdana"/>
              </a:rPr>
              <a:t>s</a:t>
            </a:r>
            <a:r>
              <a:rPr sz="1600" spc="20" dirty="0">
                <a:solidFill>
                  <a:srgbClr val="FFFFFF"/>
                </a:solidFill>
                <a:latin typeface="Verdana"/>
                <a:cs typeface="Verdana"/>
              </a:rPr>
              <a:t> </a:t>
            </a:r>
            <a:r>
              <a:rPr sz="1600" spc="-30" dirty="0">
                <a:solidFill>
                  <a:srgbClr val="FFFFFF"/>
                </a:solidFill>
                <a:latin typeface="Verdana"/>
                <a:cs typeface="Verdana"/>
              </a:rPr>
              <a:t>c</a:t>
            </a:r>
            <a:r>
              <a:rPr sz="1600" spc="-25" dirty="0">
                <a:solidFill>
                  <a:srgbClr val="FFFFFF"/>
                </a:solidFill>
                <a:latin typeface="Verdana"/>
                <a:cs typeface="Verdana"/>
              </a:rPr>
              <a:t>a</a:t>
            </a:r>
            <a:r>
              <a:rPr sz="1600" spc="-15" dirty="0">
                <a:solidFill>
                  <a:srgbClr val="FFFFFF"/>
                </a:solidFill>
                <a:latin typeface="Verdana"/>
                <a:cs typeface="Verdana"/>
              </a:rPr>
              <a:t>n</a:t>
            </a:r>
            <a:r>
              <a:rPr sz="1600" spc="10" dirty="0">
                <a:solidFill>
                  <a:srgbClr val="FFFFFF"/>
                </a:solidFill>
                <a:latin typeface="Verdana"/>
                <a:cs typeface="Verdana"/>
              </a:rPr>
              <a:t> </a:t>
            </a:r>
            <a:r>
              <a:rPr sz="1600" spc="-30" dirty="0">
                <a:solidFill>
                  <a:srgbClr val="FFFFFF"/>
                </a:solidFill>
                <a:latin typeface="Verdana"/>
                <a:cs typeface="Verdana"/>
              </a:rPr>
              <a:t>c</a:t>
            </a:r>
            <a:r>
              <a:rPr sz="1600" spc="-20" dirty="0">
                <a:solidFill>
                  <a:srgbClr val="FFFFFF"/>
                </a:solidFill>
                <a:latin typeface="Verdana"/>
                <a:cs typeface="Verdana"/>
              </a:rPr>
              <a:t>o</a:t>
            </a:r>
            <a:r>
              <a:rPr sz="1600" spc="-35" dirty="0">
                <a:solidFill>
                  <a:srgbClr val="FFFFFF"/>
                </a:solidFill>
                <a:latin typeface="Verdana"/>
                <a:cs typeface="Verdana"/>
              </a:rPr>
              <a:t>m</a:t>
            </a:r>
            <a:r>
              <a:rPr sz="1600" spc="-10" dirty="0">
                <a:solidFill>
                  <a:srgbClr val="FFFFFF"/>
                </a:solidFill>
                <a:latin typeface="Verdana"/>
                <a:cs typeface="Verdana"/>
              </a:rPr>
              <a:t>e</a:t>
            </a:r>
            <a:r>
              <a:rPr sz="1600" spc="-15" dirty="0">
                <a:solidFill>
                  <a:srgbClr val="FFFFFF"/>
                </a:solidFill>
                <a:latin typeface="Verdana"/>
                <a:cs typeface="Verdana"/>
              </a:rPr>
              <a:t> </a:t>
            </a:r>
            <a:r>
              <a:rPr sz="1600" spc="-20" dirty="0">
                <a:solidFill>
                  <a:srgbClr val="FFFFFF"/>
                </a:solidFill>
                <a:latin typeface="Verdana"/>
                <a:cs typeface="Verdana"/>
              </a:rPr>
              <a:t>from</a:t>
            </a:r>
            <a:r>
              <a:rPr sz="1600" spc="5" dirty="0">
                <a:solidFill>
                  <a:srgbClr val="FFFFFF"/>
                </a:solidFill>
                <a:latin typeface="Verdana"/>
                <a:cs typeface="Verdana"/>
              </a:rPr>
              <a:t> </a:t>
            </a:r>
            <a:r>
              <a:rPr sz="1600" spc="-45" dirty="0">
                <a:solidFill>
                  <a:srgbClr val="FFFFFF"/>
                </a:solidFill>
                <a:latin typeface="Verdana"/>
                <a:cs typeface="Verdana"/>
              </a:rPr>
              <a:t>y</a:t>
            </a:r>
            <a:r>
              <a:rPr sz="1600" spc="-20" dirty="0">
                <a:solidFill>
                  <a:srgbClr val="FFFFFF"/>
                </a:solidFill>
                <a:latin typeface="Verdana"/>
                <a:cs typeface="Verdana"/>
              </a:rPr>
              <a:t>o</a:t>
            </a:r>
            <a:r>
              <a:rPr sz="1600" spc="-30" dirty="0">
                <a:solidFill>
                  <a:srgbClr val="FFFFFF"/>
                </a:solidFill>
                <a:latin typeface="Verdana"/>
                <a:cs typeface="Verdana"/>
              </a:rPr>
              <a:t>u</a:t>
            </a:r>
            <a:r>
              <a:rPr sz="1600" spc="-10" dirty="0">
                <a:solidFill>
                  <a:srgbClr val="FFFFFF"/>
                </a:solidFill>
                <a:latin typeface="Verdana"/>
                <a:cs typeface="Verdana"/>
              </a:rPr>
              <a:t>r</a:t>
            </a:r>
            <a:endParaRPr sz="1600">
              <a:latin typeface="Verdana"/>
              <a:cs typeface="Verdana"/>
            </a:endParaRPr>
          </a:p>
          <a:p>
            <a:pPr marL="15240" algn="ctr">
              <a:lnSpc>
                <a:spcPts val="1910"/>
              </a:lnSpc>
            </a:pPr>
            <a:r>
              <a:rPr sz="1600" spc="-15" dirty="0">
                <a:solidFill>
                  <a:srgbClr val="FFFFFF"/>
                </a:solidFill>
                <a:latin typeface="Verdana"/>
                <a:cs typeface="Verdana"/>
              </a:rPr>
              <a:t>T</a:t>
            </a:r>
            <a:r>
              <a:rPr sz="1600" spc="-35" dirty="0">
                <a:solidFill>
                  <a:srgbClr val="FFFFFF"/>
                </a:solidFill>
                <a:latin typeface="Verdana"/>
                <a:cs typeface="Verdana"/>
              </a:rPr>
              <a:t>heme</a:t>
            </a:r>
            <a:r>
              <a:rPr sz="1600" spc="-10" dirty="0">
                <a:solidFill>
                  <a:srgbClr val="FFFFFF"/>
                </a:solidFill>
                <a:latin typeface="Verdana"/>
                <a:cs typeface="Verdana"/>
              </a:rPr>
              <a:t>s</a:t>
            </a:r>
            <a:endParaRPr sz="1600">
              <a:latin typeface="Verdana"/>
              <a:cs typeface="Verdana"/>
            </a:endParaRPr>
          </a:p>
        </p:txBody>
      </p:sp>
      <p:sp>
        <p:nvSpPr>
          <p:cNvPr id="8" name="object 8"/>
          <p:cNvSpPr txBox="1">
            <a:spLocks noGrp="1"/>
          </p:cNvSpPr>
          <p:nvPr>
            <p:ph type="title"/>
          </p:nvPr>
        </p:nvSpPr>
        <p:spPr>
          <a:prstGeom prst="rect">
            <a:avLst/>
          </a:prstGeom>
        </p:spPr>
        <p:txBody>
          <a:bodyPr vert="horz" wrap="square" lIns="0" tIns="157258" rIns="0" bIns="0" rtlCol="0">
            <a:spAutoFit/>
          </a:bodyPr>
          <a:lstStyle/>
          <a:p>
            <a:pPr marL="8255" marR="5080">
              <a:lnSpc>
                <a:spcPct val="100800"/>
              </a:lnSpc>
            </a:pPr>
            <a:r>
              <a:rPr sz="2400" spc="-5" dirty="0"/>
              <a:t>T</a:t>
            </a:r>
            <a:r>
              <a:rPr sz="2400" spc="-30" dirty="0"/>
              <a:t>h</a:t>
            </a:r>
            <a:r>
              <a:rPr sz="2400" spc="-15" dirty="0"/>
              <a:t>e</a:t>
            </a:r>
            <a:r>
              <a:rPr sz="2400" spc="-20" dirty="0"/>
              <a:t> </a:t>
            </a:r>
            <a:r>
              <a:rPr sz="2400" spc="-5" dirty="0"/>
              <a:t>Q</a:t>
            </a:r>
            <a:r>
              <a:rPr sz="2400" spc="-30" dirty="0"/>
              <a:t>ua</a:t>
            </a:r>
            <a:r>
              <a:rPr sz="2400" spc="-15" dirty="0"/>
              <a:t>li</a:t>
            </a:r>
            <a:r>
              <a:rPr sz="2400" spc="-30" dirty="0"/>
              <a:t>f</a:t>
            </a:r>
            <a:r>
              <a:rPr sz="2400" spc="-15" dirty="0"/>
              <a:t>i</a:t>
            </a:r>
            <a:r>
              <a:rPr sz="2400" spc="-30" dirty="0"/>
              <a:t>ca</a:t>
            </a:r>
            <a:r>
              <a:rPr sz="2400" dirty="0"/>
              <a:t>t</a:t>
            </a:r>
            <a:r>
              <a:rPr sz="2400" spc="-15" dirty="0"/>
              <a:t>i</a:t>
            </a:r>
            <a:r>
              <a:rPr sz="2400" spc="-35" dirty="0"/>
              <a:t>o</a:t>
            </a:r>
            <a:r>
              <a:rPr sz="2400" spc="-30" dirty="0"/>
              <a:t>n</a:t>
            </a:r>
            <a:r>
              <a:rPr sz="2400" spc="-15" dirty="0"/>
              <a:t>s</a:t>
            </a:r>
            <a:r>
              <a:rPr sz="2400" spc="40" dirty="0"/>
              <a:t> </a:t>
            </a:r>
            <a:r>
              <a:rPr sz="2400" spc="-45" dirty="0"/>
              <a:t>S</a:t>
            </a:r>
            <a:r>
              <a:rPr sz="2400" spc="-15" dirty="0"/>
              <a:t>l</a:t>
            </a:r>
            <a:r>
              <a:rPr sz="2400" spc="-35" dirty="0"/>
              <a:t>o</a:t>
            </a:r>
            <a:r>
              <a:rPr sz="2400" dirty="0"/>
              <a:t>t</a:t>
            </a:r>
            <a:r>
              <a:rPr sz="2400" spc="20" dirty="0"/>
              <a:t> </a:t>
            </a:r>
            <a:r>
              <a:rPr sz="2400" spc="-30" dirty="0"/>
              <a:t>a</a:t>
            </a:r>
            <a:r>
              <a:rPr sz="2400" spc="-25" dirty="0"/>
              <a:t>n</a:t>
            </a:r>
            <a:r>
              <a:rPr sz="2400" spc="-5" dirty="0"/>
              <a:t>s</a:t>
            </a:r>
            <a:r>
              <a:rPr sz="2400" dirty="0"/>
              <a:t>w</a:t>
            </a:r>
            <a:r>
              <a:rPr sz="2400" spc="-30" dirty="0"/>
              <a:t>e</a:t>
            </a:r>
            <a:r>
              <a:rPr sz="2400" spc="-35" dirty="0"/>
              <a:t>r</a:t>
            </a:r>
            <a:r>
              <a:rPr sz="2400" spc="-15" dirty="0"/>
              <a:t>s</a:t>
            </a:r>
            <a:r>
              <a:rPr sz="2400" spc="-35" dirty="0"/>
              <a:t> </a:t>
            </a:r>
            <a:r>
              <a:rPr sz="2400" spc="-25" dirty="0">
                <a:latin typeface="Verdana"/>
                <a:cs typeface="Verdana"/>
              </a:rPr>
              <a:t>“W</a:t>
            </a:r>
            <a:r>
              <a:rPr sz="2400" spc="-65" dirty="0"/>
              <a:t>h</a:t>
            </a:r>
            <a:r>
              <a:rPr sz="2400" spc="-35" dirty="0"/>
              <a:t>y</a:t>
            </a:r>
            <a:r>
              <a:rPr sz="2400" dirty="0"/>
              <a:t>?</a:t>
            </a:r>
            <a:r>
              <a:rPr sz="2400" dirty="0">
                <a:latin typeface="Verdana"/>
                <a:cs typeface="Verdana"/>
              </a:rPr>
              <a:t>”</a:t>
            </a:r>
            <a:r>
              <a:rPr sz="2400" spc="5" dirty="0">
                <a:latin typeface="Verdana"/>
                <a:cs typeface="Verdana"/>
              </a:rPr>
              <a:t> </a:t>
            </a:r>
            <a:r>
              <a:rPr sz="2400" spc="-10" dirty="0"/>
              <a:t>b</a:t>
            </a:r>
            <a:r>
              <a:rPr sz="2400" spc="-15" dirty="0"/>
              <a:t>y</a:t>
            </a:r>
            <a:r>
              <a:rPr sz="2400" spc="-10" dirty="0"/>
              <a:t> </a:t>
            </a:r>
            <a:r>
              <a:rPr sz="2400" spc="-20" dirty="0"/>
              <a:t>p</a:t>
            </a:r>
            <a:r>
              <a:rPr sz="2400" spc="-35" dirty="0"/>
              <a:t>r</a:t>
            </a:r>
            <a:r>
              <a:rPr sz="2400" spc="-60" dirty="0"/>
              <a:t>o</a:t>
            </a:r>
            <a:r>
              <a:rPr sz="2400" spc="-35" dirty="0"/>
              <a:t>v</a:t>
            </a:r>
            <a:r>
              <a:rPr sz="2400" spc="-15" dirty="0"/>
              <a:t>i</a:t>
            </a:r>
            <a:r>
              <a:rPr sz="2400" dirty="0"/>
              <a:t>d</a:t>
            </a:r>
            <a:r>
              <a:rPr sz="2400" spc="-15" dirty="0"/>
              <a:t>i</a:t>
            </a:r>
            <a:r>
              <a:rPr sz="2400" spc="-40" dirty="0"/>
              <a:t>n</a:t>
            </a:r>
            <a:r>
              <a:rPr sz="2400" dirty="0"/>
              <a:t>g </a:t>
            </a:r>
            <a:r>
              <a:rPr sz="2400" spc="-20" dirty="0"/>
              <a:t>g</a:t>
            </a:r>
            <a:r>
              <a:rPr sz="2400" spc="-35" dirty="0"/>
              <a:t>oo</a:t>
            </a:r>
            <a:r>
              <a:rPr sz="2400" dirty="0"/>
              <a:t>d</a:t>
            </a:r>
            <a:r>
              <a:rPr sz="2400" spc="20" dirty="0"/>
              <a:t> </a:t>
            </a:r>
            <a:r>
              <a:rPr sz="2400" spc="-35" dirty="0"/>
              <a:t>r</a:t>
            </a:r>
            <a:r>
              <a:rPr sz="2400" spc="-30" dirty="0"/>
              <a:t>eas</a:t>
            </a:r>
            <a:r>
              <a:rPr sz="2400" spc="-35" dirty="0"/>
              <a:t>o</a:t>
            </a:r>
            <a:r>
              <a:rPr sz="2400" spc="-30" dirty="0"/>
              <a:t>n</a:t>
            </a:r>
            <a:r>
              <a:rPr sz="2400" spc="-15" dirty="0"/>
              <a:t>s</a:t>
            </a:r>
            <a:endParaRPr sz="2400">
              <a:latin typeface="Verdana"/>
              <a:cs typeface="Verdana"/>
            </a:endParaRPr>
          </a:p>
        </p:txBody>
      </p:sp>
      <p:sp>
        <p:nvSpPr>
          <p:cNvPr id="9" name="object 9"/>
          <p:cNvSpPr/>
          <p:nvPr/>
        </p:nvSpPr>
        <p:spPr>
          <a:xfrm>
            <a:off x="1307591" y="4087367"/>
            <a:ext cx="1711960" cy="429895"/>
          </a:xfrm>
          <a:custGeom>
            <a:avLst/>
            <a:gdLst/>
            <a:ahLst/>
            <a:cxnLst/>
            <a:rect l="l" t="t" r="r" b="b"/>
            <a:pathLst>
              <a:path w="1711960" h="429895">
                <a:moveTo>
                  <a:pt x="1711452" y="0"/>
                </a:moveTo>
                <a:lnTo>
                  <a:pt x="0" y="429767"/>
                </a:lnTo>
              </a:path>
            </a:pathLst>
          </a:custGeom>
          <a:ln w="12192">
            <a:solidFill>
              <a:srgbClr val="CD8500"/>
            </a:solidFill>
          </a:ln>
        </p:spPr>
        <p:txBody>
          <a:bodyPr wrap="square" lIns="0" tIns="0" rIns="0" bIns="0" rtlCol="0"/>
          <a:lstStyle/>
          <a:p>
            <a:endParaRPr/>
          </a:p>
        </p:txBody>
      </p:sp>
      <p:sp>
        <p:nvSpPr>
          <p:cNvPr id="10" name="object 10"/>
          <p:cNvSpPr/>
          <p:nvPr/>
        </p:nvSpPr>
        <p:spPr>
          <a:xfrm>
            <a:off x="2578607" y="4096511"/>
            <a:ext cx="443865" cy="431800"/>
          </a:xfrm>
          <a:custGeom>
            <a:avLst/>
            <a:gdLst/>
            <a:ahLst/>
            <a:cxnLst/>
            <a:rect l="l" t="t" r="r" b="b"/>
            <a:pathLst>
              <a:path w="443864" h="431800">
                <a:moveTo>
                  <a:pt x="443484" y="0"/>
                </a:moveTo>
                <a:lnTo>
                  <a:pt x="0" y="431292"/>
                </a:lnTo>
              </a:path>
            </a:pathLst>
          </a:custGeom>
          <a:ln w="12192">
            <a:solidFill>
              <a:srgbClr val="CD8500"/>
            </a:solidFill>
          </a:ln>
        </p:spPr>
        <p:txBody>
          <a:bodyPr wrap="square" lIns="0" tIns="0" rIns="0" bIns="0" rtlCol="0"/>
          <a:lstStyle/>
          <a:p>
            <a:endParaRPr/>
          </a:p>
        </p:txBody>
      </p:sp>
      <p:sp>
        <p:nvSpPr>
          <p:cNvPr id="11" name="object 11"/>
          <p:cNvSpPr/>
          <p:nvPr/>
        </p:nvSpPr>
        <p:spPr>
          <a:xfrm>
            <a:off x="3956303" y="4096511"/>
            <a:ext cx="571500" cy="425450"/>
          </a:xfrm>
          <a:custGeom>
            <a:avLst/>
            <a:gdLst/>
            <a:ahLst/>
            <a:cxnLst/>
            <a:rect l="l" t="t" r="r" b="b"/>
            <a:pathLst>
              <a:path w="571500" h="425450">
                <a:moveTo>
                  <a:pt x="571500" y="0"/>
                </a:moveTo>
                <a:lnTo>
                  <a:pt x="0" y="425195"/>
                </a:lnTo>
              </a:path>
            </a:pathLst>
          </a:custGeom>
          <a:ln w="12192">
            <a:solidFill>
              <a:srgbClr val="CD8500"/>
            </a:solidFill>
          </a:ln>
        </p:spPr>
        <p:txBody>
          <a:bodyPr wrap="square" lIns="0" tIns="0" rIns="0" bIns="0" rtlCol="0"/>
          <a:lstStyle/>
          <a:p>
            <a:endParaRPr/>
          </a:p>
        </p:txBody>
      </p:sp>
      <p:sp>
        <p:nvSpPr>
          <p:cNvPr id="12" name="object 12"/>
          <p:cNvSpPr/>
          <p:nvPr/>
        </p:nvSpPr>
        <p:spPr>
          <a:xfrm>
            <a:off x="4533900" y="4088891"/>
            <a:ext cx="635635" cy="413384"/>
          </a:xfrm>
          <a:custGeom>
            <a:avLst/>
            <a:gdLst/>
            <a:ahLst/>
            <a:cxnLst/>
            <a:rect l="l" t="t" r="r" b="b"/>
            <a:pathLst>
              <a:path w="635635" h="413385">
                <a:moveTo>
                  <a:pt x="0" y="0"/>
                </a:moveTo>
                <a:lnTo>
                  <a:pt x="635508" y="413003"/>
                </a:lnTo>
              </a:path>
            </a:pathLst>
          </a:custGeom>
          <a:ln w="12192">
            <a:solidFill>
              <a:srgbClr val="CD8500"/>
            </a:solidFill>
          </a:ln>
        </p:spPr>
        <p:txBody>
          <a:bodyPr wrap="square" lIns="0" tIns="0" rIns="0" bIns="0" rtlCol="0"/>
          <a:lstStyle/>
          <a:p>
            <a:endParaRPr/>
          </a:p>
        </p:txBody>
      </p:sp>
      <p:sp>
        <p:nvSpPr>
          <p:cNvPr id="13" name="object 13"/>
          <p:cNvSpPr/>
          <p:nvPr/>
        </p:nvSpPr>
        <p:spPr>
          <a:xfrm>
            <a:off x="6105144" y="4085844"/>
            <a:ext cx="1687195" cy="429895"/>
          </a:xfrm>
          <a:custGeom>
            <a:avLst/>
            <a:gdLst/>
            <a:ahLst/>
            <a:cxnLst/>
            <a:rect l="l" t="t" r="r" b="b"/>
            <a:pathLst>
              <a:path w="1687195" h="429895">
                <a:moveTo>
                  <a:pt x="0" y="0"/>
                </a:moveTo>
                <a:lnTo>
                  <a:pt x="1687067" y="429767"/>
                </a:lnTo>
              </a:path>
            </a:pathLst>
          </a:custGeom>
          <a:ln w="12192">
            <a:solidFill>
              <a:srgbClr val="CD8500"/>
            </a:solidFill>
          </a:ln>
        </p:spPr>
        <p:txBody>
          <a:bodyPr wrap="square" lIns="0" tIns="0" rIns="0" bIns="0" rtlCol="0"/>
          <a:lstStyle/>
          <a:p>
            <a:endParaRPr/>
          </a:p>
        </p:txBody>
      </p:sp>
      <p:sp>
        <p:nvSpPr>
          <p:cNvPr id="14" name="object 14"/>
          <p:cNvSpPr/>
          <p:nvPr/>
        </p:nvSpPr>
        <p:spPr>
          <a:xfrm>
            <a:off x="6108191" y="4087367"/>
            <a:ext cx="419100" cy="433070"/>
          </a:xfrm>
          <a:custGeom>
            <a:avLst/>
            <a:gdLst/>
            <a:ahLst/>
            <a:cxnLst/>
            <a:rect l="l" t="t" r="r" b="b"/>
            <a:pathLst>
              <a:path w="419100" h="433070">
                <a:moveTo>
                  <a:pt x="0" y="0"/>
                </a:moveTo>
                <a:lnTo>
                  <a:pt x="419100" y="432815"/>
                </a:lnTo>
              </a:path>
            </a:pathLst>
          </a:custGeom>
          <a:ln w="12192">
            <a:solidFill>
              <a:srgbClr val="CD8500"/>
            </a:solidFill>
          </a:ln>
        </p:spPr>
        <p:txBody>
          <a:bodyPr wrap="square" lIns="0" tIns="0" rIns="0" bIns="0" rtlCol="0"/>
          <a:lstStyle/>
          <a:p>
            <a:endParaRPr/>
          </a:p>
        </p:txBody>
      </p:sp>
      <p:sp>
        <p:nvSpPr>
          <p:cNvPr id="15" name="object 15"/>
          <p:cNvSpPr/>
          <p:nvPr/>
        </p:nvSpPr>
        <p:spPr>
          <a:xfrm>
            <a:off x="7303007" y="4463796"/>
            <a:ext cx="1170431" cy="659892"/>
          </a:xfrm>
          <a:prstGeom prst="rect">
            <a:avLst/>
          </a:prstGeom>
          <a:blipFill>
            <a:blip r:embed="rId5" cstate="print"/>
            <a:stretch>
              <a:fillRect/>
            </a:stretch>
          </a:blipFill>
        </p:spPr>
        <p:txBody>
          <a:bodyPr wrap="square" lIns="0" tIns="0" rIns="0" bIns="0" rtlCol="0"/>
          <a:lstStyle/>
          <a:p>
            <a:endParaRPr/>
          </a:p>
        </p:txBody>
      </p:sp>
      <p:sp>
        <p:nvSpPr>
          <p:cNvPr id="16" name="object 16"/>
          <p:cNvSpPr/>
          <p:nvPr/>
        </p:nvSpPr>
        <p:spPr>
          <a:xfrm>
            <a:off x="7345680"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solidFill>
            <a:srgbClr val="00669C"/>
          </a:solidFill>
        </p:spPr>
        <p:txBody>
          <a:bodyPr wrap="square" lIns="0" tIns="0" rIns="0" bIns="0" rtlCol="0"/>
          <a:lstStyle/>
          <a:p>
            <a:endParaRPr/>
          </a:p>
        </p:txBody>
      </p:sp>
      <p:sp>
        <p:nvSpPr>
          <p:cNvPr id="17" name="object 17"/>
          <p:cNvSpPr/>
          <p:nvPr/>
        </p:nvSpPr>
        <p:spPr>
          <a:xfrm>
            <a:off x="7345680"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ln w="12192">
            <a:solidFill>
              <a:srgbClr val="151515"/>
            </a:solidFill>
          </a:ln>
        </p:spPr>
        <p:txBody>
          <a:bodyPr wrap="square" lIns="0" tIns="0" rIns="0" bIns="0" rtlCol="0"/>
          <a:lstStyle/>
          <a:p>
            <a:endParaRPr/>
          </a:p>
        </p:txBody>
      </p:sp>
      <p:sp>
        <p:nvSpPr>
          <p:cNvPr id="18" name="object 18"/>
          <p:cNvSpPr/>
          <p:nvPr/>
        </p:nvSpPr>
        <p:spPr>
          <a:xfrm>
            <a:off x="1895855" y="4463796"/>
            <a:ext cx="1170432" cy="659892"/>
          </a:xfrm>
          <a:prstGeom prst="rect">
            <a:avLst/>
          </a:prstGeom>
          <a:blipFill>
            <a:blip r:embed="rId5" cstate="print"/>
            <a:stretch>
              <a:fillRect/>
            </a:stretch>
          </a:blipFill>
        </p:spPr>
        <p:txBody>
          <a:bodyPr wrap="square" lIns="0" tIns="0" rIns="0" bIns="0" rtlCol="0"/>
          <a:lstStyle/>
          <a:p>
            <a:endParaRPr/>
          </a:p>
        </p:txBody>
      </p:sp>
      <p:sp>
        <p:nvSpPr>
          <p:cNvPr id="19" name="object 19"/>
          <p:cNvSpPr/>
          <p:nvPr/>
        </p:nvSpPr>
        <p:spPr>
          <a:xfrm>
            <a:off x="1938527"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solidFill>
            <a:srgbClr val="00669C"/>
          </a:solidFill>
        </p:spPr>
        <p:txBody>
          <a:bodyPr wrap="square" lIns="0" tIns="0" rIns="0" bIns="0" rtlCol="0"/>
          <a:lstStyle/>
          <a:p>
            <a:endParaRPr/>
          </a:p>
        </p:txBody>
      </p:sp>
      <p:sp>
        <p:nvSpPr>
          <p:cNvPr id="20" name="object 20"/>
          <p:cNvSpPr/>
          <p:nvPr/>
        </p:nvSpPr>
        <p:spPr>
          <a:xfrm>
            <a:off x="1938527"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ln w="12192">
            <a:solidFill>
              <a:srgbClr val="151515"/>
            </a:solidFill>
          </a:ln>
        </p:spPr>
        <p:txBody>
          <a:bodyPr wrap="square" lIns="0" tIns="0" rIns="0" bIns="0" rtlCol="0"/>
          <a:lstStyle/>
          <a:p>
            <a:endParaRPr/>
          </a:p>
        </p:txBody>
      </p:sp>
      <p:sp>
        <p:nvSpPr>
          <p:cNvPr id="21" name="object 21"/>
          <p:cNvSpPr/>
          <p:nvPr/>
        </p:nvSpPr>
        <p:spPr>
          <a:xfrm>
            <a:off x="6143244" y="4463796"/>
            <a:ext cx="1171955" cy="659892"/>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6185915" y="4506467"/>
            <a:ext cx="1031875" cy="521334"/>
          </a:xfrm>
          <a:custGeom>
            <a:avLst/>
            <a:gdLst/>
            <a:ahLst/>
            <a:cxnLst/>
            <a:rect l="l" t="t" r="r" b="b"/>
            <a:pathLst>
              <a:path w="1031875" h="521335">
                <a:moveTo>
                  <a:pt x="0" y="521207"/>
                </a:moveTo>
                <a:lnTo>
                  <a:pt x="1031747" y="521207"/>
                </a:lnTo>
                <a:lnTo>
                  <a:pt x="1031747" y="0"/>
                </a:lnTo>
                <a:lnTo>
                  <a:pt x="0" y="0"/>
                </a:lnTo>
                <a:lnTo>
                  <a:pt x="0" y="521207"/>
                </a:lnTo>
                <a:close/>
              </a:path>
            </a:pathLst>
          </a:custGeom>
          <a:solidFill>
            <a:srgbClr val="00669C"/>
          </a:solidFill>
        </p:spPr>
        <p:txBody>
          <a:bodyPr wrap="square" lIns="0" tIns="0" rIns="0" bIns="0" rtlCol="0"/>
          <a:lstStyle/>
          <a:p>
            <a:endParaRPr/>
          </a:p>
        </p:txBody>
      </p:sp>
      <p:sp>
        <p:nvSpPr>
          <p:cNvPr id="23" name="object 23"/>
          <p:cNvSpPr/>
          <p:nvPr/>
        </p:nvSpPr>
        <p:spPr>
          <a:xfrm>
            <a:off x="6185915" y="4506467"/>
            <a:ext cx="1031875" cy="521334"/>
          </a:xfrm>
          <a:custGeom>
            <a:avLst/>
            <a:gdLst/>
            <a:ahLst/>
            <a:cxnLst/>
            <a:rect l="l" t="t" r="r" b="b"/>
            <a:pathLst>
              <a:path w="1031875" h="521335">
                <a:moveTo>
                  <a:pt x="0" y="521207"/>
                </a:moveTo>
                <a:lnTo>
                  <a:pt x="1031747" y="521207"/>
                </a:lnTo>
                <a:lnTo>
                  <a:pt x="1031747" y="0"/>
                </a:lnTo>
                <a:lnTo>
                  <a:pt x="0" y="0"/>
                </a:lnTo>
                <a:lnTo>
                  <a:pt x="0" y="521207"/>
                </a:lnTo>
                <a:close/>
              </a:path>
            </a:pathLst>
          </a:custGeom>
          <a:ln w="12191">
            <a:solidFill>
              <a:srgbClr val="151515"/>
            </a:solidFill>
          </a:ln>
        </p:spPr>
        <p:txBody>
          <a:bodyPr wrap="square" lIns="0" tIns="0" rIns="0" bIns="0" rtlCol="0"/>
          <a:lstStyle/>
          <a:p>
            <a:endParaRPr/>
          </a:p>
        </p:txBody>
      </p:sp>
      <p:sp>
        <p:nvSpPr>
          <p:cNvPr id="24" name="object 24"/>
          <p:cNvSpPr/>
          <p:nvPr/>
        </p:nvSpPr>
        <p:spPr>
          <a:xfrm>
            <a:off x="697991" y="4463796"/>
            <a:ext cx="1171956" cy="659892"/>
          </a:xfrm>
          <a:prstGeom prst="rect">
            <a:avLst/>
          </a:prstGeom>
          <a:blipFill>
            <a:blip r:embed="rId5" cstate="print"/>
            <a:stretch>
              <a:fillRect/>
            </a:stretch>
          </a:blipFill>
        </p:spPr>
        <p:txBody>
          <a:bodyPr wrap="square" lIns="0" tIns="0" rIns="0" bIns="0" rtlCol="0"/>
          <a:lstStyle/>
          <a:p>
            <a:endParaRPr/>
          </a:p>
        </p:txBody>
      </p:sp>
      <p:sp>
        <p:nvSpPr>
          <p:cNvPr id="25" name="object 25"/>
          <p:cNvSpPr/>
          <p:nvPr/>
        </p:nvSpPr>
        <p:spPr>
          <a:xfrm>
            <a:off x="740663" y="4506467"/>
            <a:ext cx="1033780" cy="521334"/>
          </a:xfrm>
          <a:custGeom>
            <a:avLst/>
            <a:gdLst/>
            <a:ahLst/>
            <a:cxnLst/>
            <a:rect l="l" t="t" r="r" b="b"/>
            <a:pathLst>
              <a:path w="1033780" h="521335">
                <a:moveTo>
                  <a:pt x="0" y="521207"/>
                </a:moveTo>
                <a:lnTo>
                  <a:pt x="1033272" y="521207"/>
                </a:lnTo>
                <a:lnTo>
                  <a:pt x="1033272" y="0"/>
                </a:lnTo>
                <a:lnTo>
                  <a:pt x="0" y="0"/>
                </a:lnTo>
                <a:lnTo>
                  <a:pt x="0" y="521207"/>
                </a:lnTo>
                <a:close/>
              </a:path>
            </a:pathLst>
          </a:custGeom>
          <a:solidFill>
            <a:srgbClr val="00669C"/>
          </a:solidFill>
        </p:spPr>
        <p:txBody>
          <a:bodyPr wrap="square" lIns="0" tIns="0" rIns="0" bIns="0" rtlCol="0"/>
          <a:lstStyle/>
          <a:p>
            <a:endParaRPr/>
          </a:p>
        </p:txBody>
      </p:sp>
      <p:sp>
        <p:nvSpPr>
          <p:cNvPr id="26" name="object 26"/>
          <p:cNvSpPr/>
          <p:nvPr/>
        </p:nvSpPr>
        <p:spPr>
          <a:xfrm>
            <a:off x="740663" y="4506467"/>
            <a:ext cx="1033780" cy="521334"/>
          </a:xfrm>
          <a:custGeom>
            <a:avLst/>
            <a:gdLst/>
            <a:ahLst/>
            <a:cxnLst/>
            <a:rect l="l" t="t" r="r" b="b"/>
            <a:pathLst>
              <a:path w="1033780" h="521335">
                <a:moveTo>
                  <a:pt x="0" y="521207"/>
                </a:moveTo>
                <a:lnTo>
                  <a:pt x="1033272" y="521207"/>
                </a:lnTo>
                <a:lnTo>
                  <a:pt x="1033272" y="0"/>
                </a:lnTo>
                <a:lnTo>
                  <a:pt x="0" y="0"/>
                </a:lnTo>
                <a:lnTo>
                  <a:pt x="0" y="521207"/>
                </a:lnTo>
                <a:close/>
              </a:path>
            </a:pathLst>
          </a:custGeom>
          <a:ln w="12192">
            <a:solidFill>
              <a:srgbClr val="151515"/>
            </a:solidFill>
          </a:ln>
        </p:spPr>
        <p:txBody>
          <a:bodyPr wrap="square" lIns="0" tIns="0" rIns="0" bIns="0" rtlCol="0"/>
          <a:lstStyle/>
          <a:p>
            <a:endParaRPr/>
          </a:p>
        </p:txBody>
      </p:sp>
      <p:sp>
        <p:nvSpPr>
          <p:cNvPr id="27" name="object 27"/>
          <p:cNvSpPr/>
          <p:nvPr/>
        </p:nvSpPr>
        <p:spPr>
          <a:xfrm>
            <a:off x="4607052" y="4463796"/>
            <a:ext cx="1171955" cy="659892"/>
          </a:xfrm>
          <a:prstGeom prst="rect">
            <a:avLst/>
          </a:prstGeom>
          <a:blipFill>
            <a:blip r:embed="rId5" cstate="print"/>
            <a:stretch>
              <a:fillRect/>
            </a:stretch>
          </a:blipFill>
        </p:spPr>
        <p:txBody>
          <a:bodyPr wrap="square" lIns="0" tIns="0" rIns="0" bIns="0" rtlCol="0"/>
          <a:lstStyle/>
          <a:p>
            <a:endParaRPr/>
          </a:p>
        </p:txBody>
      </p:sp>
      <p:sp>
        <p:nvSpPr>
          <p:cNvPr id="28" name="object 28"/>
          <p:cNvSpPr/>
          <p:nvPr/>
        </p:nvSpPr>
        <p:spPr>
          <a:xfrm>
            <a:off x="4649723"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solidFill>
            <a:srgbClr val="00669C"/>
          </a:solidFill>
        </p:spPr>
        <p:txBody>
          <a:bodyPr wrap="square" lIns="0" tIns="0" rIns="0" bIns="0" rtlCol="0"/>
          <a:lstStyle/>
          <a:p>
            <a:endParaRPr/>
          </a:p>
        </p:txBody>
      </p:sp>
      <p:sp>
        <p:nvSpPr>
          <p:cNvPr id="29" name="object 29"/>
          <p:cNvSpPr/>
          <p:nvPr/>
        </p:nvSpPr>
        <p:spPr>
          <a:xfrm>
            <a:off x="4649723"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ln w="12192">
            <a:solidFill>
              <a:srgbClr val="151515"/>
            </a:solidFill>
          </a:ln>
        </p:spPr>
        <p:txBody>
          <a:bodyPr wrap="square" lIns="0" tIns="0" rIns="0" bIns="0" rtlCol="0"/>
          <a:lstStyle/>
          <a:p>
            <a:endParaRPr/>
          </a:p>
        </p:txBody>
      </p:sp>
      <p:sp>
        <p:nvSpPr>
          <p:cNvPr id="30" name="object 30"/>
          <p:cNvSpPr/>
          <p:nvPr/>
        </p:nvSpPr>
        <p:spPr>
          <a:xfrm>
            <a:off x="3422903" y="4463796"/>
            <a:ext cx="1171955" cy="659892"/>
          </a:xfrm>
          <a:prstGeom prst="rect">
            <a:avLst/>
          </a:prstGeom>
          <a:blipFill>
            <a:blip r:embed="rId5" cstate="print"/>
            <a:stretch>
              <a:fillRect/>
            </a:stretch>
          </a:blipFill>
        </p:spPr>
        <p:txBody>
          <a:bodyPr wrap="square" lIns="0" tIns="0" rIns="0" bIns="0" rtlCol="0"/>
          <a:lstStyle/>
          <a:p>
            <a:endParaRPr/>
          </a:p>
        </p:txBody>
      </p:sp>
      <p:sp>
        <p:nvSpPr>
          <p:cNvPr id="31" name="object 31"/>
          <p:cNvSpPr/>
          <p:nvPr/>
        </p:nvSpPr>
        <p:spPr>
          <a:xfrm>
            <a:off x="3465576"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solidFill>
            <a:srgbClr val="00669C"/>
          </a:solidFill>
        </p:spPr>
        <p:txBody>
          <a:bodyPr wrap="square" lIns="0" tIns="0" rIns="0" bIns="0" rtlCol="0"/>
          <a:lstStyle/>
          <a:p>
            <a:endParaRPr/>
          </a:p>
        </p:txBody>
      </p:sp>
      <p:sp>
        <p:nvSpPr>
          <p:cNvPr id="32" name="object 32"/>
          <p:cNvSpPr/>
          <p:nvPr/>
        </p:nvSpPr>
        <p:spPr>
          <a:xfrm>
            <a:off x="3465576" y="4506467"/>
            <a:ext cx="1031875" cy="521334"/>
          </a:xfrm>
          <a:custGeom>
            <a:avLst/>
            <a:gdLst/>
            <a:ahLst/>
            <a:cxnLst/>
            <a:rect l="l" t="t" r="r" b="b"/>
            <a:pathLst>
              <a:path w="1031875" h="521335">
                <a:moveTo>
                  <a:pt x="0" y="521207"/>
                </a:moveTo>
                <a:lnTo>
                  <a:pt x="1031748" y="521207"/>
                </a:lnTo>
                <a:lnTo>
                  <a:pt x="1031748" y="0"/>
                </a:lnTo>
                <a:lnTo>
                  <a:pt x="0" y="0"/>
                </a:lnTo>
                <a:lnTo>
                  <a:pt x="0" y="521207"/>
                </a:lnTo>
                <a:close/>
              </a:path>
            </a:pathLst>
          </a:custGeom>
          <a:ln w="12192">
            <a:solidFill>
              <a:srgbClr val="151515"/>
            </a:solidFill>
          </a:ln>
        </p:spPr>
        <p:txBody>
          <a:bodyPr wrap="square" lIns="0" tIns="0" rIns="0" bIns="0" rtlCol="0"/>
          <a:lstStyle/>
          <a:p>
            <a:endParaRPr/>
          </a:p>
        </p:txBody>
      </p:sp>
      <p:sp>
        <p:nvSpPr>
          <p:cNvPr id="33" name="object 33"/>
          <p:cNvSpPr/>
          <p:nvPr/>
        </p:nvSpPr>
        <p:spPr>
          <a:xfrm>
            <a:off x="4568952" y="3072383"/>
            <a:ext cx="6350" cy="495300"/>
          </a:xfrm>
          <a:custGeom>
            <a:avLst/>
            <a:gdLst/>
            <a:ahLst/>
            <a:cxnLst/>
            <a:rect l="l" t="t" r="r" b="b"/>
            <a:pathLst>
              <a:path w="6350" h="495300">
                <a:moveTo>
                  <a:pt x="6096" y="0"/>
                </a:moveTo>
                <a:lnTo>
                  <a:pt x="0" y="495300"/>
                </a:lnTo>
              </a:path>
            </a:pathLst>
          </a:custGeom>
          <a:ln w="12192">
            <a:solidFill>
              <a:srgbClr val="CD8500"/>
            </a:solidFill>
          </a:ln>
        </p:spPr>
        <p:txBody>
          <a:bodyPr wrap="square" lIns="0" tIns="0" rIns="0" bIns="0" rtlCol="0"/>
          <a:lstStyle/>
          <a:p>
            <a:endParaRPr/>
          </a:p>
        </p:txBody>
      </p:sp>
      <p:sp>
        <p:nvSpPr>
          <p:cNvPr id="34" name="object 34"/>
          <p:cNvSpPr/>
          <p:nvPr/>
        </p:nvSpPr>
        <p:spPr>
          <a:xfrm>
            <a:off x="4568952" y="3072383"/>
            <a:ext cx="838200" cy="499745"/>
          </a:xfrm>
          <a:custGeom>
            <a:avLst/>
            <a:gdLst/>
            <a:ahLst/>
            <a:cxnLst/>
            <a:rect l="l" t="t" r="r" b="b"/>
            <a:pathLst>
              <a:path w="838200" h="499745">
                <a:moveTo>
                  <a:pt x="0" y="0"/>
                </a:moveTo>
                <a:lnTo>
                  <a:pt x="838200" y="499617"/>
                </a:lnTo>
              </a:path>
            </a:pathLst>
          </a:custGeom>
          <a:ln w="12192">
            <a:solidFill>
              <a:srgbClr val="CD8500"/>
            </a:solidFill>
          </a:ln>
        </p:spPr>
        <p:txBody>
          <a:bodyPr wrap="square" lIns="0" tIns="0" rIns="0" bIns="0" rtlCol="0"/>
          <a:lstStyle/>
          <a:p>
            <a:endParaRPr/>
          </a:p>
        </p:txBody>
      </p:sp>
      <p:sp>
        <p:nvSpPr>
          <p:cNvPr id="35" name="object 35"/>
          <p:cNvSpPr/>
          <p:nvPr/>
        </p:nvSpPr>
        <p:spPr>
          <a:xfrm>
            <a:off x="3736847" y="3072383"/>
            <a:ext cx="838200" cy="499745"/>
          </a:xfrm>
          <a:custGeom>
            <a:avLst/>
            <a:gdLst/>
            <a:ahLst/>
            <a:cxnLst/>
            <a:rect l="l" t="t" r="r" b="b"/>
            <a:pathLst>
              <a:path w="838200" h="499745">
                <a:moveTo>
                  <a:pt x="838200" y="0"/>
                </a:moveTo>
                <a:lnTo>
                  <a:pt x="0" y="499617"/>
                </a:lnTo>
              </a:path>
            </a:pathLst>
          </a:custGeom>
          <a:ln w="12192">
            <a:solidFill>
              <a:srgbClr val="CD8500"/>
            </a:solidFill>
          </a:ln>
        </p:spPr>
        <p:txBody>
          <a:bodyPr wrap="square" lIns="0" tIns="0" rIns="0" bIns="0" rtlCol="0"/>
          <a:lstStyle/>
          <a:p>
            <a:endParaRPr/>
          </a:p>
        </p:txBody>
      </p:sp>
      <p:sp>
        <p:nvSpPr>
          <p:cNvPr id="36" name="object 36"/>
          <p:cNvSpPr/>
          <p:nvPr/>
        </p:nvSpPr>
        <p:spPr>
          <a:xfrm>
            <a:off x="3957828" y="3535679"/>
            <a:ext cx="1283208" cy="659891"/>
          </a:xfrm>
          <a:prstGeom prst="rect">
            <a:avLst/>
          </a:prstGeom>
          <a:blipFill>
            <a:blip r:embed="rId6" cstate="print"/>
            <a:stretch>
              <a:fillRect/>
            </a:stretch>
          </a:blipFill>
        </p:spPr>
        <p:txBody>
          <a:bodyPr wrap="square" lIns="0" tIns="0" rIns="0" bIns="0" rtlCol="0"/>
          <a:lstStyle/>
          <a:p>
            <a:endParaRPr/>
          </a:p>
        </p:txBody>
      </p:sp>
      <p:sp>
        <p:nvSpPr>
          <p:cNvPr id="37" name="object 37"/>
          <p:cNvSpPr txBox="1"/>
          <p:nvPr/>
        </p:nvSpPr>
        <p:spPr>
          <a:xfrm>
            <a:off x="4000500" y="3578352"/>
            <a:ext cx="1143000" cy="521334"/>
          </a:xfrm>
          <a:prstGeom prst="rect">
            <a:avLst/>
          </a:prstGeom>
          <a:solidFill>
            <a:srgbClr val="379EAD"/>
          </a:solidFill>
          <a:ln w="12192">
            <a:solidFill>
              <a:srgbClr val="151515"/>
            </a:solidFill>
          </a:ln>
        </p:spPr>
        <p:txBody>
          <a:bodyPr vert="horz" wrap="square" lIns="0" tIns="0" rIns="0" bIns="0" rtlCol="0">
            <a:spAutoFit/>
          </a:bodyPr>
          <a:lstStyle/>
          <a:p>
            <a:pPr marL="152400">
              <a:lnSpc>
                <a:spcPct val="100000"/>
              </a:lnSpc>
            </a:pPr>
            <a:r>
              <a:rPr sz="1400" spc="-80" dirty="0">
                <a:solidFill>
                  <a:srgbClr val="FFFFFF"/>
                </a:solidFill>
                <a:latin typeface="Verdana"/>
                <a:cs typeface="Verdana"/>
              </a:rPr>
              <a:t>R</a:t>
            </a:r>
            <a:r>
              <a:rPr sz="1400" spc="-10" dirty="0">
                <a:solidFill>
                  <a:srgbClr val="FFFFFF"/>
                </a:solidFill>
                <a:latin typeface="Verdana"/>
                <a:cs typeface="Verdana"/>
              </a:rPr>
              <a:t>e</a:t>
            </a:r>
            <a:r>
              <a:rPr sz="1400" spc="-15" dirty="0">
                <a:solidFill>
                  <a:srgbClr val="FFFFFF"/>
                </a:solidFill>
                <a:latin typeface="Verdana"/>
                <a:cs typeface="Verdana"/>
              </a:rPr>
              <a:t>aso</a:t>
            </a:r>
            <a:r>
              <a:rPr sz="1400" dirty="0">
                <a:solidFill>
                  <a:srgbClr val="FFFFFF"/>
                </a:solidFill>
                <a:latin typeface="Verdana"/>
                <a:cs typeface="Verdana"/>
              </a:rPr>
              <a:t>n</a:t>
            </a:r>
            <a:r>
              <a:rPr sz="1400" spc="-25" dirty="0">
                <a:solidFill>
                  <a:srgbClr val="FFFFFF"/>
                </a:solidFill>
                <a:latin typeface="Verdana"/>
                <a:cs typeface="Verdana"/>
              </a:rPr>
              <a:t> </a:t>
            </a:r>
            <a:r>
              <a:rPr sz="1400" dirty="0">
                <a:solidFill>
                  <a:srgbClr val="FFFFFF"/>
                </a:solidFill>
                <a:latin typeface="Verdana"/>
                <a:cs typeface="Verdana"/>
              </a:rPr>
              <a:t>2</a:t>
            </a:r>
            <a:endParaRPr sz="1400">
              <a:latin typeface="Verdana"/>
              <a:cs typeface="Verdana"/>
            </a:endParaRPr>
          </a:p>
        </p:txBody>
      </p:sp>
      <p:sp>
        <p:nvSpPr>
          <p:cNvPr id="38" name="object 38"/>
          <p:cNvSpPr/>
          <p:nvPr/>
        </p:nvSpPr>
        <p:spPr>
          <a:xfrm>
            <a:off x="5160264" y="3535679"/>
            <a:ext cx="1283208" cy="659891"/>
          </a:xfrm>
          <a:prstGeom prst="rect">
            <a:avLst/>
          </a:prstGeom>
          <a:blipFill>
            <a:blip r:embed="rId6" cstate="print"/>
            <a:stretch>
              <a:fillRect/>
            </a:stretch>
          </a:blipFill>
        </p:spPr>
        <p:txBody>
          <a:bodyPr wrap="square" lIns="0" tIns="0" rIns="0" bIns="0" rtlCol="0"/>
          <a:lstStyle/>
          <a:p>
            <a:endParaRPr/>
          </a:p>
        </p:txBody>
      </p:sp>
      <p:sp>
        <p:nvSpPr>
          <p:cNvPr id="39" name="object 39"/>
          <p:cNvSpPr txBox="1"/>
          <p:nvPr/>
        </p:nvSpPr>
        <p:spPr>
          <a:xfrm>
            <a:off x="5204459" y="3578352"/>
            <a:ext cx="1143000" cy="521334"/>
          </a:xfrm>
          <a:prstGeom prst="rect">
            <a:avLst/>
          </a:prstGeom>
          <a:solidFill>
            <a:srgbClr val="379EAD"/>
          </a:solidFill>
          <a:ln w="12192">
            <a:solidFill>
              <a:srgbClr val="151515"/>
            </a:solidFill>
          </a:ln>
        </p:spPr>
        <p:txBody>
          <a:bodyPr vert="horz" wrap="square" lIns="0" tIns="0" rIns="0" bIns="0" rtlCol="0">
            <a:spAutoFit/>
          </a:bodyPr>
          <a:lstStyle/>
          <a:p>
            <a:pPr marL="79375">
              <a:lnSpc>
                <a:spcPct val="100000"/>
              </a:lnSpc>
            </a:pPr>
            <a:r>
              <a:rPr sz="1400" spc="-80" dirty="0">
                <a:solidFill>
                  <a:srgbClr val="FFFFFF"/>
                </a:solidFill>
                <a:latin typeface="Verdana"/>
                <a:cs typeface="Verdana"/>
              </a:rPr>
              <a:t>R</a:t>
            </a:r>
            <a:r>
              <a:rPr sz="1400" spc="-10" dirty="0">
                <a:solidFill>
                  <a:srgbClr val="FFFFFF"/>
                </a:solidFill>
                <a:latin typeface="Verdana"/>
                <a:cs typeface="Verdana"/>
              </a:rPr>
              <a:t>e</a:t>
            </a:r>
            <a:r>
              <a:rPr sz="1400" spc="-15" dirty="0">
                <a:solidFill>
                  <a:srgbClr val="FFFFFF"/>
                </a:solidFill>
                <a:latin typeface="Verdana"/>
                <a:cs typeface="Verdana"/>
              </a:rPr>
              <a:t>aso</a:t>
            </a:r>
            <a:r>
              <a:rPr sz="1400" dirty="0">
                <a:solidFill>
                  <a:srgbClr val="FFFFFF"/>
                </a:solidFill>
                <a:latin typeface="Verdana"/>
                <a:cs typeface="Verdana"/>
              </a:rPr>
              <a:t>n</a:t>
            </a:r>
            <a:r>
              <a:rPr sz="1400" spc="-30" dirty="0">
                <a:solidFill>
                  <a:srgbClr val="FFFFFF"/>
                </a:solidFill>
                <a:latin typeface="Verdana"/>
                <a:cs typeface="Verdana"/>
              </a:rPr>
              <a:t> </a:t>
            </a:r>
            <a:r>
              <a:rPr sz="1400" dirty="0">
                <a:solidFill>
                  <a:srgbClr val="FFFFFF"/>
                </a:solidFill>
                <a:latin typeface="Verdana"/>
                <a:cs typeface="Verdana"/>
              </a:rPr>
              <a:t>3</a:t>
            </a:r>
            <a:endParaRPr sz="1400">
              <a:latin typeface="Verdana"/>
              <a:cs typeface="Verdana"/>
            </a:endParaRPr>
          </a:p>
        </p:txBody>
      </p:sp>
      <p:sp>
        <p:nvSpPr>
          <p:cNvPr id="40" name="object 40"/>
          <p:cNvSpPr/>
          <p:nvPr/>
        </p:nvSpPr>
        <p:spPr>
          <a:xfrm>
            <a:off x="2744723" y="3535679"/>
            <a:ext cx="1283208" cy="659891"/>
          </a:xfrm>
          <a:prstGeom prst="rect">
            <a:avLst/>
          </a:prstGeom>
          <a:blipFill>
            <a:blip r:embed="rId6" cstate="print"/>
            <a:stretch>
              <a:fillRect/>
            </a:stretch>
          </a:blipFill>
        </p:spPr>
        <p:txBody>
          <a:bodyPr wrap="square" lIns="0" tIns="0" rIns="0" bIns="0" rtlCol="0"/>
          <a:lstStyle/>
          <a:p>
            <a:endParaRPr/>
          </a:p>
        </p:txBody>
      </p:sp>
      <p:sp>
        <p:nvSpPr>
          <p:cNvPr id="41" name="object 41"/>
          <p:cNvSpPr txBox="1"/>
          <p:nvPr/>
        </p:nvSpPr>
        <p:spPr>
          <a:xfrm>
            <a:off x="2787395" y="3578352"/>
            <a:ext cx="1143000" cy="521334"/>
          </a:xfrm>
          <a:prstGeom prst="rect">
            <a:avLst/>
          </a:prstGeom>
          <a:solidFill>
            <a:srgbClr val="379EAD"/>
          </a:solidFill>
          <a:ln w="12192">
            <a:solidFill>
              <a:srgbClr val="151515"/>
            </a:solidFill>
          </a:ln>
        </p:spPr>
        <p:txBody>
          <a:bodyPr vert="horz" wrap="square" lIns="0" tIns="0" rIns="0" bIns="0" rtlCol="0">
            <a:spAutoFit/>
          </a:bodyPr>
          <a:lstStyle/>
          <a:p>
            <a:pPr marL="146685">
              <a:lnSpc>
                <a:spcPct val="100000"/>
              </a:lnSpc>
            </a:pPr>
            <a:r>
              <a:rPr sz="1400" spc="-80" dirty="0">
                <a:solidFill>
                  <a:srgbClr val="FFFFFF"/>
                </a:solidFill>
                <a:latin typeface="Verdana"/>
                <a:cs typeface="Verdana"/>
              </a:rPr>
              <a:t>R</a:t>
            </a:r>
            <a:r>
              <a:rPr sz="1400" spc="-10" dirty="0">
                <a:solidFill>
                  <a:srgbClr val="FFFFFF"/>
                </a:solidFill>
                <a:latin typeface="Verdana"/>
                <a:cs typeface="Verdana"/>
              </a:rPr>
              <a:t>e</a:t>
            </a:r>
            <a:r>
              <a:rPr sz="1400" spc="-15" dirty="0">
                <a:solidFill>
                  <a:srgbClr val="FFFFFF"/>
                </a:solidFill>
                <a:latin typeface="Verdana"/>
                <a:cs typeface="Verdana"/>
              </a:rPr>
              <a:t>aso</a:t>
            </a:r>
            <a:r>
              <a:rPr sz="1400" dirty="0">
                <a:solidFill>
                  <a:srgbClr val="FFFFFF"/>
                </a:solidFill>
                <a:latin typeface="Verdana"/>
                <a:cs typeface="Verdana"/>
              </a:rPr>
              <a:t>n</a:t>
            </a:r>
            <a:r>
              <a:rPr sz="1400" spc="-25" dirty="0">
                <a:solidFill>
                  <a:srgbClr val="FFFFFF"/>
                </a:solidFill>
                <a:latin typeface="Verdana"/>
                <a:cs typeface="Verdana"/>
              </a:rPr>
              <a:t> </a:t>
            </a:r>
            <a:r>
              <a:rPr sz="1400" dirty="0">
                <a:solidFill>
                  <a:srgbClr val="FFFFFF"/>
                </a:solidFill>
                <a:latin typeface="Verdana"/>
                <a:cs typeface="Verdana"/>
              </a:rPr>
              <a:t>1</a:t>
            </a:r>
            <a:endParaRPr sz="1400">
              <a:latin typeface="Verdana"/>
              <a:cs typeface="Verdana"/>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09984"/>
            <a:ext cx="7191375" cy="699135"/>
          </a:xfrm>
          <a:prstGeom prst="rect">
            <a:avLst/>
          </a:prstGeom>
        </p:spPr>
        <p:txBody>
          <a:bodyPr vert="horz" wrap="square" lIns="0" tIns="0" rIns="0" bIns="0" rtlCol="0">
            <a:spAutoFit/>
          </a:bodyPr>
          <a:lstStyle/>
          <a:p>
            <a:pPr marL="12700" marR="5080">
              <a:lnSpc>
                <a:spcPct val="100800"/>
              </a:lnSpc>
            </a:pPr>
            <a:r>
              <a:rPr sz="2400" dirty="0">
                <a:solidFill>
                  <a:srgbClr val="110C43"/>
                </a:solidFill>
                <a:latin typeface="Verdana"/>
                <a:cs typeface="Verdana"/>
              </a:rPr>
              <a:t>C</a:t>
            </a:r>
            <a:r>
              <a:rPr sz="2400" spc="-35" dirty="0">
                <a:solidFill>
                  <a:srgbClr val="110C43"/>
                </a:solidFill>
                <a:latin typeface="Verdana"/>
                <a:cs typeface="Verdana"/>
              </a:rPr>
              <a:t>r</a:t>
            </a:r>
            <a:r>
              <a:rPr sz="2400" spc="-30" dirty="0">
                <a:solidFill>
                  <a:srgbClr val="110C43"/>
                </a:solidFill>
                <a:latin typeface="Verdana"/>
                <a:cs typeface="Verdana"/>
              </a:rPr>
              <a:t>ea</a:t>
            </a:r>
            <a:r>
              <a:rPr sz="2400" dirty="0">
                <a:solidFill>
                  <a:srgbClr val="110C43"/>
                </a:solidFill>
                <a:latin typeface="Verdana"/>
                <a:cs typeface="Verdana"/>
              </a:rPr>
              <a:t>t</a:t>
            </a:r>
            <a:r>
              <a:rPr sz="2400" spc="-15" dirty="0">
                <a:solidFill>
                  <a:srgbClr val="110C43"/>
                </a:solidFill>
                <a:latin typeface="Verdana"/>
                <a:cs typeface="Verdana"/>
              </a:rPr>
              <a:t>i</a:t>
            </a:r>
            <a:r>
              <a:rPr sz="2400" spc="-40" dirty="0">
                <a:solidFill>
                  <a:srgbClr val="110C43"/>
                </a:solidFill>
                <a:latin typeface="Verdana"/>
                <a:cs typeface="Verdana"/>
              </a:rPr>
              <a:t>n</a:t>
            </a:r>
            <a:r>
              <a:rPr sz="2400" dirty="0">
                <a:solidFill>
                  <a:srgbClr val="110C43"/>
                </a:solidFill>
                <a:latin typeface="Verdana"/>
                <a:cs typeface="Verdana"/>
              </a:rPr>
              <a:t>g</a:t>
            </a:r>
            <a:r>
              <a:rPr sz="2400" spc="-5" dirty="0">
                <a:solidFill>
                  <a:srgbClr val="110C43"/>
                </a:solidFill>
                <a:latin typeface="Verdana"/>
                <a:cs typeface="Verdana"/>
              </a:rPr>
              <a:t> </a:t>
            </a:r>
            <a:r>
              <a:rPr sz="2400" spc="-10"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a:t>
            </a:r>
            <a:r>
              <a:rPr sz="2400" spc="-45" dirty="0">
                <a:solidFill>
                  <a:srgbClr val="110C43"/>
                </a:solidFill>
                <a:latin typeface="Verdana"/>
                <a:cs typeface="Verdana"/>
              </a:rPr>
              <a:t>ma</a:t>
            </a:r>
            <a:r>
              <a:rPr sz="2400" dirty="0">
                <a:solidFill>
                  <a:srgbClr val="110C43"/>
                </a:solidFill>
                <a:latin typeface="Verdana"/>
                <a:cs typeface="Verdana"/>
              </a:rPr>
              <a:t>j</a:t>
            </a:r>
            <a:r>
              <a:rPr sz="2400" spc="-35" dirty="0">
                <a:solidFill>
                  <a:srgbClr val="110C43"/>
                </a:solidFill>
                <a:latin typeface="Verdana"/>
                <a:cs typeface="Verdana"/>
              </a:rPr>
              <a:t>o</a:t>
            </a:r>
            <a:r>
              <a:rPr sz="2400" spc="-15" dirty="0">
                <a:solidFill>
                  <a:srgbClr val="110C43"/>
                </a:solidFill>
                <a:latin typeface="Verdana"/>
                <a:cs typeface="Verdana"/>
              </a:rPr>
              <a:t>r</a:t>
            </a:r>
            <a:r>
              <a:rPr sz="2400" spc="-10" dirty="0">
                <a:solidFill>
                  <a:srgbClr val="110C43"/>
                </a:solidFill>
                <a:latin typeface="Verdana"/>
                <a:cs typeface="Verdana"/>
              </a:rPr>
              <a:t> </a:t>
            </a:r>
            <a:r>
              <a:rPr sz="2400" spc="-5" dirty="0">
                <a:solidFill>
                  <a:srgbClr val="110C43"/>
                </a:solidFill>
                <a:latin typeface="Verdana"/>
                <a:cs typeface="Verdana"/>
              </a:rPr>
              <a:t>c</a:t>
            </a:r>
            <a:r>
              <a:rPr sz="2400" spc="-15" dirty="0">
                <a:solidFill>
                  <a:srgbClr val="110C43"/>
                </a:solidFill>
                <a:latin typeface="Verdana"/>
                <a:cs typeface="Verdana"/>
              </a:rPr>
              <a:t>l</a:t>
            </a:r>
            <a:r>
              <a:rPr sz="2400" spc="-30" dirty="0">
                <a:solidFill>
                  <a:srgbClr val="110C43"/>
                </a:solidFill>
                <a:latin typeface="Verdana"/>
                <a:cs typeface="Verdana"/>
              </a:rPr>
              <a:t>a</a:t>
            </a:r>
            <a:r>
              <a:rPr sz="2400" spc="-15" dirty="0">
                <a:solidFill>
                  <a:srgbClr val="110C43"/>
                </a:solidFill>
                <a:latin typeface="Verdana"/>
                <a:cs typeface="Verdana"/>
              </a:rPr>
              <a:t>i</a:t>
            </a:r>
            <a:r>
              <a:rPr sz="2400" spc="-45" dirty="0">
                <a:solidFill>
                  <a:srgbClr val="110C43"/>
                </a:solidFill>
                <a:latin typeface="Verdana"/>
                <a:cs typeface="Verdana"/>
              </a:rPr>
              <a:t>m</a:t>
            </a:r>
            <a:r>
              <a:rPr sz="2400" spc="-15" dirty="0">
                <a:solidFill>
                  <a:srgbClr val="110C43"/>
                </a:solidFill>
                <a:latin typeface="Verdana"/>
                <a:cs typeface="Verdana"/>
              </a:rPr>
              <a:t>s</a:t>
            </a:r>
            <a:r>
              <a:rPr sz="2400" dirty="0">
                <a:solidFill>
                  <a:srgbClr val="110C43"/>
                </a:solidFill>
                <a:latin typeface="Verdana"/>
                <a:cs typeface="Verdana"/>
              </a:rPr>
              <a:t> </a:t>
            </a:r>
            <a:r>
              <a:rPr sz="2400" spc="-35" dirty="0">
                <a:solidFill>
                  <a:srgbClr val="110C43"/>
                </a:solidFill>
                <a:latin typeface="Verdana"/>
                <a:cs typeface="Verdana"/>
              </a:rPr>
              <a:t>fo</a:t>
            </a:r>
            <a:r>
              <a:rPr sz="2400" spc="-15" dirty="0">
                <a:solidFill>
                  <a:srgbClr val="110C43"/>
                </a:solidFill>
                <a:latin typeface="Verdana"/>
                <a:cs typeface="Verdana"/>
              </a:rPr>
              <a:t>r</a:t>
            </a:r>
            <a:r>
              <a:rPr sz="2400" dirty="0">
                <a:solidFill>
                  <a:srgbClr val="110C43"/>
                </a:solidFill>
                <a:latin typeface="Verdana"/>
                <a:cs typeface="Verdana"/>
              </a:rPr>
              <a:t> </a:t>
            </a:r>
            <a:r>
              <a:rPr sz="2400" spc="-10"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q</a:t>
            </a:r>
            <a:r>
              <a:rPr sz="2400" spc="-30" dirty="0">
                <a:solidFill>
                  <a:srgbClr val="110C43"/>
                </a:solidFill>
                <a:latin typeface="Verdana"/>
                <a:cs typeface="Verdana"/>
              </a:rPr>
              <a:t>ua</a:t>
            </a:r>
            <a:r>
              <a:rPr sz="2400" spc="-15" dirty="0">
                <a:solidFill>
                  <a:srgbClr val="110C43"/>
                </a:solidFill>
                <a:latin typeface="Verdana"/>
                <a:cs typeface="Verdana"/>
              </a:rPr>
              <a:t>li</a:t>
            </a:r>
            <a:r>
              <a:rPr sz="2400" spc="-30" dirty="0">
                <a:solidFill>
                  <a:srgbClr val="110C43"/>
                </a:solidFill>
                <a:latin typeface="Verdana"/>
                <a:cs typeface="Verdana"/>
              </a:rPr>
              <a:t>f</a:t>
            </a:r>
            <a:r>
              <a:rPr sz="2400" spc="-15" dirty="0">
                <a:solidFill>
                  <a:srgbClr val="110C43"/>
                </a:solidFill>
                <a:latin typeface="Verdana"/>
                <a:cs typeface="Verdana"/>
              </a:rPr>
              <a:t>i</a:t>
            </a:r>
            <a:r>
              <a:rPr sz="2400" spc="-30" dirty="0">
                <a:solidFill>
                  <a:srgbClr val="110C43"/>
                </a:solidFill>
                <a:latin typeface="Verdana"/>
                <a:cs typeface="Verdana"/>
              </a:rPr>
              <a:t>ca</a:t>
            </a:r>
            <a:r>
              <a:rPr sz="2400" dirty="0">
                <a:solidFill>
                  <a:srgbClr val="110C43"/>
                </a:solidFill>
                <a:latin typeface="Verdana"/>
                <a:cs typeface="Verdana"/>
              </a:rPr>
              <a:t>t</a:t>
            </a:r>
            <a:r>
              <a:rPr sz="2400" spc="-15" dirty="0">
                <a:solidFill>
                  <a:srgbClr val="110C43"/>
                </a:solidFill>
                <a:latin typeface="Verdana"/>
                <a:cs typeface="Verdana"/>
              </a:rPr>
              <a:t>i</a:t>
            </a:r>
            <a:r>
              <a:rPr sz="2400" spc="-35" dirty="0">
                <a:solidFill>
                  <a:srgbClr val="110C43"/>
                </a:solidFill>
                <a:latin typeface="Verdana"/>
                <a:cs typeface="Verdana"/>
              </a:rPr>
              <a:t>o</a:t>
            </a:r>
            <a:r>
              <a:rPr sz="2400" spc="-30" dirty="0">
                <a:solidFill>
                  <a:srgbClr val="110C43"/>
                </a:solidFill>
                <a:latin typeface="Verdana"/>
                <a:cs typeface="Verdana"/>
              </a:rPr>
              <a:t>n</a:t>
            </a:r>
            <a:r>
              <a:rPr sz="2400" spc="-15" dirty="0">
                <a:solidFill>
                  <a:srgbClr val="110C43"/>
                </a:solidFill>
                <a:latin typeface="Verdana"/>
                <a:cs typeface="Verdana"/>
              </a:rPr>
              <a:t>s</a:t>
            </a:r>
            <a:r>
              <a:rPr sz="2400" spc="-10" dirty="0">
                <a:solidFill>
                  <a:srgbClr val="110C43"/>
                </a:solidFill>
                <a:latin typeface="Verdana"/>
                <a:cs typeface="Verdana"/>
              </a:rPr>
              <a:t> </a:t>
            </a:r>
            <a:r>
              <a:rPr sz="2400" spc="-30" dirty="0">
                <a:solidFill>
                  <a:srgbClr val="110C43"/>
                </a:solidFill>
                <a:latin typeface="Verdana"/>
                <a:cs typeface="Verdana"/>
              </a:rPr>
              <a:t>se</a:t>
            </a:r>
            <a:r>
              <a:rPr sz="2400" spc="-5" dirty="0">
                <a:solidFill>
                  <a:srgbClr val="110C43"/>
                </a:solidFill>
                <a:latin typeface="Verdana"/>
                <a:cs typeface="Verdana"/>
              </a:rPr>
              <a:t>c</a:t>
            </a:r>
            <a:r>
              <a:rPr sz="2400" dirty="0">
                <a:solidFill>
                  <a:srgbClr val="110C43"/>
                </a:solidFill>
                <a:latin typeface="Verdana"/>
                <a:cs typeface="Verdana"/>
              </a:rPr>
              <a:t>t</a:t>
            </a:r>
            <a:r>
              <a:rPr sz="2400" spc="-15" dirty="0">
                <a:solidFill>
                  <a:srgbClr val="110C43"/>
                </a:solidFill>
                <a:latin typeface="Verdana"/>
                <a:cs typeface="Verdana"/>
              </a:rPr>
              <a:t>i</a:t>
            </a:r>
            <a:r>
              <a:rPr sz="2400" spc="-35" dirty="0">
                <a:solidFill>
                  <a:srgbClr val="110C43"/>
                </a:solidFill>
                <a:latin typeface="Verdana"/>
                <a:cs typeface="Verdana"/>
              </a:rPr>
              <a:t>on</a:t>
            </a:r>
            <a:endParaRPr sz="2400">
              <a:latin typeface="Verdana"/>
              <a:cs typeface="Verdana"/>
            </a:endParaRPr>
          </a:p>
        </p:txBody>
      </p:sp>
      <p:sp>
        <p:nvSpPr>
          <p:cNvPr id="3" name="object 3"/>
          <p:cNvSpPr/>
          <p:nvPr/>
        </p:nvSpPr>
        <p:spPr>
          <a:xfrm>
            <a:off x="5265420" y="1557527"/>
            <a:ext cx="3492500" cy="455930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308091" y="1600200"/>
            <a:ext cx="3352800" cy="4419600"/>
          </a:xfrm>
          <a:custGeom>
            <a:avLst/>
            <a:gdLst/>
            <a:ahLst/>
            <a:cxnLst/>
            <a:rect l="l" t="t" r="r" b="b"/>
            <a:pathLst>
              <a:path w="3352800" h="4419600">
                <a:moveTo>
                  <a:pt x="3352800" y="0"/>
                </a:moveTo>
                <a:lnTo>
                  <a:pt x="0" y="0"/>
                </a:lnTo>
                <a:lnTo>
                  <a:pt x="0" y="4419600"/>
                </a:lnTo>
                <a:lnTo>
                  <a:pt x="2933700" y="4419600"/>
                </a:lnTo>
                <a:lnTo>
                  <a:pt x="3352800" y="3867150"/>
                </a:lnTo>
                <a:lnTo>
                  <a:pt x="3352800" y="0"/>
                </a:lnTo>
                <a:close/>
              </a:path>
            </a:pathLst>
          </a:custGeom>
          <a:solidFill>
            <a:srgbClr val="FFFFFF"/>
          </a:solidFill>
        </p:spPr>
        <p:txBody>
          <a:bodyPr wrap="square" lIns="0" tIns="0" rIns="0" bIns="0" rtlCol="0"/>
          <a:lstStyle/>
          <a:p>
            <a:endParaRPr/>
          </a:p>
        </p:txBody>
      </p:sp>
      <p:sp>
        <p:nvSpPr>
          <p:cNvPr id="5" name="object 5"/>
          <p:cNvSpPr/>
          <p:nvPr/>
        </p:nvSpPr>
        <p:spPr>
          <a:xfrm>
            <a:off x="5308091" y="1600200"/>
            <a:ext cx="3352800" cy="4419600"/>
          </a:xfrm>
          <a:custGeom>
            <a:avLst/>
            <a:gdLst/>
            <a:ahLst/>
            <a:cxnLst/>
            <a:rect l="l" t="t" r="r" b="b"/>
            <a:pathLst>
              <a:path w="3352800" h="4419600">
                <a:moveTo>
                  <a:pt x="0" y="0"/>
                </a:moveTo>
                <a:lnTo>
                  <a:pt x="0" y="4419600"/>
                </a:lnTo>
                <a:lnTo>
                  <a:pt x="2933700" y="4419600"/>
                </a:lnTo>
                <a:lnTo>
                  <a:pt x="3352800" y="3867150"/>
                </a:lnTo>
                <a:lnTo>
                  <a:pt x="3352800" y="0"/>
                </a:lnTo>
                <a:lnTo>
                  <a:pt x="0" y="0"/>
                </a:lnTo>
                <a:close/>
              </a:path>
            </a:pathLst>
          </a:custGeom>
          <a:ln w="12192">
            <a:solidFill>
              <a:srgbClr val="151515"/>
            </a:solidFill>
          </a:ln>
        </p:spPr>
        <p:txBody>
          <a:bodyPr wrap="square" lIns="0" tIns="0" rIns="0" bIns="0" rtlCol="0"/>
          <a:lstStyle/>
          <a:p>
            <a:endParaRPr/>
          </a:p>
        </p:txBody>
      </p:sp>
      <p:sp>
        <p:nvSpPr>
          <p:cNvPr id="6" name="object 6"/>
          <p:cNvSpPr/>
          <p:nvPr/>
        </p:nvSpPr>
        <p:spPr>
          <a:xfrm>
            <a:off x="8241792" y="5486908"/>
            <a:ext cx="358775" cy="533400"/>
          </a:xfrm>
          <a:custGeom>
            <a:avLst/>
            <a:gdLst/>
            <a:ahLst/>
            <a:cxnLst/>
            <a:rect l="l" t="t" r="r" b="b"/>
            <a:pathLst>
              <a:path w="358775" h="533400">
                <a:moveTo>
                  <a:pt x="108330" y="0"/>
                </a:moveTo>
                <a:lnTo>
                  <a:pt x="0" y="532891"/>
                </a:lnTo>
                <a:lnTo>
                  <a:pt x="358393" y="61086"/>
                </a:lnTo>
                <a:lnTo>
                  <a:pt x="205104" y="61086"/>
                </a:lnTo>
                <a:lnTo>
                  <a:pt x="190500" y="59689"/>
                </a:lnTo>
                <a:lnTo>
                  <a:pt x="152526" y="47243"/>
                </a:lnTo>
                <a:lnTo>
                  <a:pt x="123062" y="22859"/>
                </a:lnTo>
                <a:lnTo>
                  <a:pt x="115188" y="12064"/>
                </a:lnTo>
                <a:lnTo>
                  <a:pt x="108330" y="0"/>
                </a:lnTo>
                <a:close/>
              </a:path>
            </a:pathLst>
          </a:custGeom>
          <a:solidFill>
            <a:srgbClr val="D5D5D5"/>
          </a:solidFill>
        </p:spPr>
        <p:txBody>
          <a:bodyPr wrap="square" lIns="0" tIns="0" rIns="0" bIns="0" rtlCol="0"/>
          <a:lstStyle/>
          <a:p>
            <a:endParaRPr/>
          </a:p>
        </p:txBody>
      </p:sp>
      <p:sp>
        <p:nvSpPr>
          <p:cNvPr id="7" name="object 7"/>
          <p:cNvSpPr/>
          <p:nvPr/>
        </p:nvSpPr>
        <p:spPr>
          <a:xfrm>
            <a:off x="8446896" y="5468111"/>
            <a:ext cx="213995" cy="80010"/>
          </a:xfrm>
          <a:custGeom>
            <a:avLst/>
            <a:gdLst/>
            <a:ahLst/>
            <a:cxnLst/>
            <a:rect l="l" t="t" r="r" b="b"/>
            <a:pathLst>
              <a:path w="213995" h="80010">
                <a:moveTo>
                  <a:pt x="213995" y="0"/>
                </a:moveTo>
                <a:lnTo>
                  <a:pt x="168275" y="27940"/>
                </a:lnTo>
                <a:lnTo>
                  <a:pt x="125349" y="49784"/>
                </a:lnTo>
                <a:lnTo>
                  <a:pt x="85471" y="65659"/>
                </a:lnTo>
                <a:lnTo>
                  <a:pt x="31750" y="78485"/>
                </a:lnTo>
                <a:lnTo>
                  <a:pt x="0" y="79882"/>
                </a:lnTo>
                <a:lnTo>
                  <a:pt x="153288" y="79882"/>
                </a:lnTo>
                <a:lnTo>
                  <a:pt x="213995" y="0"/>
                </a:lnTo>
                <a:close/>
              </a:path>
            </a:pathLst>
          </a:custGeom>
          <a:solidFill>
            <a:srgbClr val="D5D5D5"/>
          </a:solidFill>
        </p:spPr>
        <p:txBody>
          <a:bodyPr wrap="square" lIns="0" tIns="0" rIns="0" bIns="0" rtlCol="0"/>
          <a:lstStyle/>
          <a:p>
            <a:endParaRPr/>
          </a:p>
        </p:txBody>
      </p:sp>
      <p:sp>
        <p:nvSpPr>
          <p:cNvPr id="8" name="object 8"/>
          <p:cNvSpPr/>
          <p:nvPr/>
        </p:nvSpPr>
        <p:spPr>
          <a:xfrm>
            <a:off x="8241792" y="5468111"/>
            <a:ext cx="419100" cy="551815"/>
          </a:xfrm>
          <a:custGeom>
            <a:avLst/>
            <a:gdLst/>
            <a:ahLst/>
            <a:cxnLst/>
            <a:rect l="l" t="t" r="r" b="b"/>
            <a:pathLst>
              <a:path w="419100" h="551814">
                <a:moveTo>
                  <a:pt x="0" y="551688"/>
                </a:moveTo>
                <a:lnTo>
                  <a:pt x="108330" y="18796"/>
                </a:lnTo>
                <a:lnTo>
                  <a:pt x="115188" y="30860"/>
                </a:lnTo>
                <a:lnTo>
                  <a:pt x="123062" y="41656"/>
                </a:lnTo>
                <a:lnTo>
                  <a:pt x="152526" y="66040"/>
                </a:lnTo>
                <a:lnTo>
                  <a:pt x="190626" y="78485"/>
                </a:lnTo>
                <a:lnTo>
                  <a:pt x="205104" y="79882"/>
                </a:lnTo>
                <a:lnTo>
                  <a:pt x="220472" y="79882"/>
                </a:lnTo>
                <a:lnTo>
                  <a:pt x="271779" y="71374"/>
                </a:lnTo>
                <a:lnTo>
                  <a:pt x="310133" y="58419"/>
                </a:lnTo>
                <a:lnTo>
                  <a:pt x="351535" y="39624"/>
                </a:lnTo>
                <a:lnTo>
                  <a:pt x="395858" y="14731"/>
                </a:lnTo>
                <a:lnTo>
                  <a:pt x="419100" y="0"/>
                </a:lnTo>
              </a:path>
            </a:pathLst>
          </a:custGeom>
          <a:ln w="12192">
            <a:solidFill>
              <a:srgbClr val="151515"/>
            </a:solidFill>
          </a:ln>
        </p:spPr>
        <p:txBody>
          <a:bodyPr wrap="square" lIns="0" tIns="0" rIns="0" bIns="0" rtlCol="0"/>
          <a:lstStyle/>
          <a:p>
            <a:endParaRPr/>
          </a:p>
        </p:txBody>
      </p:sp>
      <p:sp>
        <p:nvSpPr>
          <p:cNvPr id="9" name="object 9"/>
          <p:cNvSpPr txBox="1"/>
          <p:nvPr/>
        </p:nvSpPr>
        <p:spPr>
          <a:xfrm>
            <a:off x="6109208" y="1673422"/>
            <a:ext cx="1795145" cy="203835"/>
          </a:xfrm>
          <a:prstGeom prst="rect">
            <a:avLst/>
          </a:prstGeom>
        </p:spPr>
        <p:txBody>
          <a:bodyPr vert="horz" wrap="square" lIns="0" tIns="0" rIns="0" bIns="0" rtlCol="0">
            <a:spAutoFit/>
          </a:bodyPr>
          <a:lstStyle/>
          <a:p>
            <a:pPr marL="12700">
              <a:lnSpc>
                <a:spcPct val="100000"/>
              </a:lnSpc>
            </a:pPr>
            <a:r>
              <a:rPr sz="1400" b="1" spc="-5" dirty="0">
                <a:solidFill>
                  <a:srgbClr val="9A1A0E"/>
                </a:solidFill>
                <a:latin typeface="Verdana"/>
                <a:cs typeface="Verdana"/>
              </a:rPr>
              <a:t>Wh</a:t>
            </a:r>
            <a:r>
              <a:rPr sz="1400" b="1" dirty="0">
                <a:solidFill>
                  <a:srgbClr val="9A1A0E"/>
                </a:solidFill>
                <a:latin typeface="Verdana"/>
                <a:cs typeface="Verdana"/>
              </a:rPr>
              <a:t>y</a:t>
            </a:r>
            <a:r>
              <a:rPr sz="1400" b="1" spc="-25" dirty="0">
                <a:solidFill>
                  <a:srgbClr val="9A1A0E"/>
                </a:solidFill>
                <a:latin typeface="Verdana"/>
                <a:cs typeface="Verdana"/>
              </a:rPr>
              <a:t> </a:t>
            </a:r>
            <a:r>
              <a:rPr sz="1400" b="1" spc="5" dirty="0">
                <a:solidFill>
                  <a:srgbClr val="9A1A0E"/>
                </a:solidFill>
                <a:latin typeface="Verdana"/>
                <a:cs typeface="Verdana"/>
              </a:rPr>
              <a:t>[</a:t>
            </a:r>
            <a:r>
              <a:rPr sz="1400" b="1" spc="-15" dirty="0">
                <a:solidFill>
                  <a:srgbClr val="9A1A0E"/>
                </a:solidFill>
                <a:latin typeface="Verdana"/>
                <a:cs typeface="Verdana"/>
              </a:rPr>
              <a:t>Y</a:t>
            </a:r>
            <a:r>
              <a:rPr sz="1400" b="1" spc="-20" dirty="0">
                <a:solidFill>
                  <a:srgbClr val="9A1A0E"/>
                </a:solidFill>
                <a:latin typeface="Verdana"/>
                <a:cs typeface="Verdana"/>
              </a:rPr>
              <a:t>o</a:t>
            </a:r>
            <a:r>
              <a:rPr sz="1400" b="1" spc="-5" dirty="0">
                <a:solidFill>
                  <a:srgbClr val="9A1A0E"/>
                </a:solidFill>
                <a:latin typeface="Verdana"/>
                <a:cs typeface="Verdana"/>
              </a:rPr>
              <a:t>u</a:t>
            </a:r>
            <a:r>
              <a:rPr sz="1400" b="1" dirty="0">
                <a:solidFill>
                  <a:srgbClr val="9A1A0E"/>
                </a:solidFill>
                <a:latin typeface="Verdana"/>
                <a:cs typeface="Verdana"/>
              </a:rPr>
              <a:t>r</a:t>
            </a:r>
            <a:r>
              <a:rPr sz="1400" b="1" spc="-5" dirty="0">
                <a:solidFill>
                  <a:srgbClr val="9A1A0E"/>
                </a:solidFill>
                <a:latin typeface="Verdana"/>
                <a:cs typeface="Verdana"/>
              </a:rPr>
              <a:t> </a:t>
            </a:r>
            <a:r>
              <a:rPr sz="1400" b="1" spc="-10" dirty="0">
                <a:solidFill>
                  <a:srgbClr val="9A1A0E"/>
                </a:solidFill>
                <a:latin typeface="Verdana"/>
                <a:cs typeface="Verdana"/>
              </a:rPr>
              <a:t>T</a:t>
            </a:r>
            <a:r>
              <a:rPr sz="1400" b="1" dirty="0">
                <a:solidFill>
                  <a:srgbClr val="9A1A0E"/>
                </a:solidFill>
                <a:latin typeface="Verdana"/>
                <a:cs typeface="Verdana"/>
              </a:rPr>
              <a:t>eam]</a:t>
            </a:r>
            <a:endParaRPr sz="1400">
              <a:latin typeface="Verdana"/>
              <a:cs typeface="Verdana"/>
            </a:endParaRPr>
          </a:p>
        </p:txBody>
      </p:sp>
      <p:sp>
        <p:nvSpPr>
          <p:cNvPr id="10" name="object 10"/>
          <p:cNvSpPr txBox="1"/>
          <p:nvPr/>
        </p:nvSpPr>
        <p:spPr>
          <a:xfrm>
            <a:off x="5448680" y="2063252"/>
            <a:ext cx="2899410" cy="304800"/>
          </a:xfrm>
          <a:prstGeom prst="rect">
            <a:avLst/>
          </a:prstGeom>
        </p:spPr>
        <p:txBody>
          <a:bodyPr vert="horz" wrap="square" lIns="0" tIns="0" rIns="0" bIns="0" rtlCol="0">
            <a:spAutoFit/>
          </a:bodyPr>
          <a:lstStyle/>
          <a:p>
            <a:pPr marL="12700">
              <a:lnSpc>
                <a:spcPct val="100000"/>
              </a:lnSpc>
            </a:pPr>
            <a:r>
              <a:rPr sz="1000" spc="-75" dirty="0">
                <a:solidFill>
                  <a:srgbClr val="151515"/>
                </a:solidFill>
                <a:latin typeface="Verdana"/>
                <a:cs typeface="Verdana"/>
              </a:rPr>
              <a:t>W</a:t>
            </a:r>
            <a:r>
              <a:rPr sz="1000" spc="-10" dirty="0">
                <a:solidFill>
                  <a:srgbClr val="151515"/>
                </a:solidFill>
                <a:latin typeface="Verdana"/>
                <a:cs typeface="Verdana"/>
              </a:rPr>
              <a:t>e</a:t>
            </a:r>
            <a:r>
              <a:rPr sz="1000" spc="-15" dirty="0">
                <a:solidFill>
                  <a:srgbClr val="151515"/>
                </a:solidFill>
                <a:latin typeface="Verdana"/>
                <a:cs typeface="Verdana"/>
              </a:rPr>
              <a:t> </a:t>
            </a:r>
            <a:r>
              <a:rPr sz="1000" spc="-25" dirty="0">
                <a:solidFill>
                  <a:srgbClr val="151515"/>
                </a:solidFill>
                <a:latin typeface="Verdana"/>
                <a:cs typeface="Verdana"/>
              </a:rPr>
              <a:t>ar</a:t>
            </a:r>
            <a:r>
              <a:rPr sz="1000" spc="-10" dirty="0">
                <a:solidFill>
                  <a:srgbClr val="151515"/>
                </a:solidFill>
                <a:latin typeface="Verdana"/>
                <a:cs typeface="Verdana"/>
              </a:rPr>
              <a:t>e</a:t>
            </a:r>
            <a:r>
              <a:rPr sz="1000" dirty="0">
                <a:solidFill>
                  <a:srgbClr val="151515"/>
                </a:solidFill>
                <a:latin typeface="Verdana"/>
                <a:cs typeface="Verdana"/>
              </a:rPr>
              <a:t> </a:t>
            </a:r>
            <a:r>
              <a:rPr sz="1000" spc="-30" dirty="0">
                <a:solidFill>
                  <a:srgbClr val="151515"/>
                </a:solidFill>
                <a:latin typeface="Verdana"/>
                <a:cs typeface="Verdana"/>
              </a:rPr>
              <a:t>es</a:t>
            </a:r>
            <a:r>
              <a:rPr sz="1000" spc="-20" dirty="0">
                <a:solidFill>
                  <a:srgbClr val="151515"/>
                </a:solidFill>
                <a:latin typeface="Verdana"/>
                <a:cs typeface="Verdana"/>
              </a:rPr>
              <a:t>p</a:t>
            </a:r>
            <a:r>
              <a:rPr sz="1000" spc="-30" dirty="0">
                <a:solidFill>
                  <a:srgbClr val="151515"/>
                </a:solidFill>
                <a:latin typeface="Verdana"/>
                <a:cs typeface="Verdana"/>
              </a:rPr>
              <a:t>e</a:t>
            </a:r>
            <a:r>
              <a:rPr sz="1000" spc="-15" dirty="0">
                <a:solidFill>
                  <a:srgbClr val="151515"/>
                </a:solidFill>
                <a:latin typeface="Verdana"/>
                <a:cs typeface="Verdana"/>
              </a:rPr>
              <a:t>c</a:t>
            </a:r>
            <a:r>
              <a:rPr sz="1000" spc="0" dirty="0">
                <a:solidFill>
                  <a:srgbClr val="151515"/>
                </a:solidFill>
                <a:latin typeface="Verdana"/>
                <a:cs typeface="Verdana"/>
              </a:rPr>
              <a:t>i</a:t>
            </a:r>
            <a:r>
              <a:rPr sz="1000" spc="-25" dirty="0">
                <a:solidFill>
                  <a:srgbClr val="151515"/>
                </a:solidFill>
                <a:latin typeface="Verdana"/>
                <a:cs typeface="Verdana"/>
              </a:rPr>
              <a:t>a</a:t>
            </a:r>
            <a:r>
              <a:rPr sz="1000" spc="0" dirty="0">
                <a:solidFill>
                  <a:srgbClr val="151515"/>
                </a:solidFill>
                <a:latin typeface="Verdana"/>
                <a:cs typeface="Verdana"/>
              </a:rPr>
              <a:t>ll</a:t>
            </a:r>
            <a:r>
              <a:rPr sz="1000" spc="-10" dirty="0">
                <a:solidFill>
                  <a:srgbClr val="151515"/>
                </a:solidFill>
                <a:latin typeface="Verdana"/>
                <a:cs typeface="Verdana"/>
              </a:rPr>
              <a:t>y </a:t>
            </a:r>
            <a:r>
              <a:rPr sz="1000" spc="-20" dirty="0">
                <a:solidFill>
                  <a:srgbClr val="151515"/>
                </a:solidFill>
                <a:latin typeface="Verdana"/>
                <a:cs typeface="Verdana"/>
              </a:rPr>
              <a:t>qua</a:t>
            </a:r>
            <a:r>
              <a:rPr sz="1000" spc="0" dirty="0">
                <a:solidFill>
                  <a:srgbClr val="151515"/>
                </a:solidFill>
                <a:latin typeface="Verdana"/>
                <a:cs typeface="Verdana"/>
              </a:rPr>
              <a:t>li</a:t>
            </a:r>
            <a:r>
              <a:rPr sz="1000" spc="-10" dirty="0">
                <a:solidFill>
                  <a:srgbClr val="151515"/>
                </a:solidFill>
                <a:latin typeface="Verdana"/>
                <a:cs typeface="Verdana"/>
              </a:rPr>
              <a:t>f</a:t>
            </a:r>
            <a:r>
              <a:rPr sz="1000" spc="0" dirty="0">
                <a:solidFill>
                  <a:srgbClr val="151515"/>
                </a:solidFill>
                <a:latin typeface="Verdana"/>
                <a:cs typeface="Verdana"/>
              </a:rPr>
              <a:t>i</a:t>
            </a:r>
            <a:r>
              <a:rPr sz="1000" spc="-30" dirty="0">
                <a:solidFill>
                  <a:srgbClr val="151515"/>
                </a:solidFill>
                <a:latin typeface="Verdana"/>
                <a:cs typeface="Verdana"/>
              </a:rPr>
              <a:t>e</a:t>
            </a:r>
            <a:r>
              <a:rPr sz="1000" spc="-10" dirty="0">
                <a:solidFill>
                  <a:srgbClr val="151515"/>
                </a:solidFill>
                <a:latin typeface="Verdana"/>
                <a:cs typeface="Verdana"/>
              </a:rPr>
              <a:t>d</a:t>
            </a:r>
            <a:r>
              <a:rPr sz="1000" spc="-30" dirty="0">
                <a:solidFill>
                  <a:srgbClr val="151515"/>
                </a:solidFill>
                <a:latin typeface="Verdana"/>
                <a:cs typeface="Verdana"/>
              </a:rPr>
              <a:t> </a:t>
            </a:r>
            <a:r>
              <a:rPr sz="1000" spc="-10" dirty="0">
                <a:solidFill>
                  <a:srgbClr val="151515"/>
                </a:solidFill>
                <a:latin typeface="Verdana"/>
                <a:cs typeface="Verdana"/>
              </a:rPr>
              <a:t>f</a:t>
            </a:r>
            <a:r>
              <a:rPr sz="1000" spc="-20" dirty="0">
                <a:solidFill>
                  <a:srgbClr val="151515"/>
                </a:solidFill>
                <a:latin typeface="Verdana"/>
                <a:cs typeface="Verdana"/>
              </a:rPr>
              <a:t>o</a:t>
            </a:r>
            <a:r>
              <a:rPr sz="1000" spc="-5" dirty="0">
                <a:solidFill>
                  <a:srgbClr val="151515"/>
                </a:solidFill>
                <a:latin typeface="Verdana"/>
                <a:cs typeface="Verdana"/>
              </a:rPr>
              <a:t>r</a:t>
            </a:r>
            <a:r>
              <a:rPr sz="1000" spc="-15" dirty="0">
                <a:solidFill>
                  <a:srgbClr val="151515"/>
                </a:solidFill>
                <a:latin typeface="Verdana"/>
                <a:cs typeface="Verdana"/>
              </a:rPr>
              <a:t> </a:t>
            </a:r>
            <a:r>
              <a:rPr sz="1000" spc="-20" dirty="0">
                <a:solidFill>
                  <a:srgbClr val="151515"/>
                </a:solidFill>
                <a:latin typeface="Verdana"/>
                <a:cs typeface="Verdana"/>
              </a:rPr>
              <a:t>th</a:t>
            </a:r>
            <a:r>
              <a:rPr sz="1000" spc="0" dirty="0">
                <a:solidFill>
                  <a:srgbClr val="151515"/>
                </a:solidFill>
                <a:latin typeface="Verdana"/>
                <a:cs typeface="Verdana"/>
              </a:rPr>
              <a:t>i</a:t>
            </a:r>
            <a:r>
              <a:rPr sz="1000" spc="-10" dirty="0">
                <a:solidFill>
                  <a:srgbClr val="151515"/>
                </a:solidFill>
                <a:latin typeface="Verdana"/>
                <a:cs typeface="Verdana"/>
              </a:rPr>
              <a:t>s </a:t>
            </a:r>
            <a:r>
              <a:rPr sz="1000" spc="-20" dirty="0">
                <a:solidFill>
                  <a:srgbClr val="151515"/>
                </a:solidFill>
                <a:latin typeface="Verdana"/>
                <a:cs typeface="Verdana"/>
              </a:rPr>
              <a:t>p</a:t>
            </a:r>
            <a:r>
              <a:rPr sz="1000" spc="-30" dirty="0">
                <a:solidFill>
                  <a:srgbClr val="151515"/>
                </a:solidFill>
                <a:latin typeface="Verdana"/>
                <a:cs typeface="Verdana"/>
              </a:rPr>
              <a:t>ro</a:t>
            </a:r>
            <a:r>
              <a:rPr sz="1000" spc="-5" dirty="0">
                <a:solidFill>
                  <a:srgbClr val="151515"/>
                </a:solidFill>
                <a:latin typeface="Verdana"/>
                <a:cs typeface="Verdana"/>
              </a:rPr>
              <a:t>j</a:t>
            </a:r>
            <a:r>
              <a:rPr sz="1000" spc="-30" dirty="0">
                <a:solidFill>
                  <a:srgbClr val="151515"/>
                </a:solidFill>
                <a:latin typeface="Verdana"/>
                <a:cs typeface="Verdana"/>
              </a:rPr>
              <a:t>e</a:t>
            </a:r>
            <a:r>
              <a:rPr sz="1000" spc="-15" dirty="0">
                <a:solidFill>
                  <a:srgbClr val="151515"/>
                </a:solidFill>
                <a:latin typeface="Verdana"/>
                <a:cs typeface="Verdana"/>
              </a:rPr>
              <a:t>c</a:t>
            </a:r>
            <a:r>
              <a:rPr sz="1000" spc="-5" dirty="0">
                <a:solidFill>
                  <a:srgbClr val="151515"/>
                </a:solidFill>
                <a:latin typeface="Verdana"/>
                <a:cs typeface="Verdana"/>
              </a:rPr>
              <a:t>t</a:t>
            </a:r>
            <a:r>
              <a:rPr sz="1000" spc="45" dirty="0">
                <a:solidFill>
                  <a:srgbClr val="151515"/>
                </a:solidFill>
                <a:latin typeface="Verdana"/>
                <a:cs typeface="Verdana"/>
              </a:rPr>
              <a:t> </a:t>
            </a:r>
            <a:r>
              <a:rPr sz="1000" spc="-10" dirty="0">
                <a:solidFill>
                  <a:srgbClr val="151515"/>
                </a:solidFill>
                <a:latin typeface="Verdana"/>
                <a:cs typeface="Verdana"/>
              </a:rPr>
              <a:t>f</a:t>
            </a:r>
            <a:r>
              <a:rPr sz="1000" spc="-20" dirty="0">
                <a:solidFill>
                  <a:srgbClr val="151515"/>
                </a:solidFill>
                <a:latin typeface="Verdana"/>
                <a:cs typeface="Verdana"/>
              </a:rPr>
              <a:t>o</a:t>
            </a:r>
            <a:r>
              <a:rPr sz="1000" spc="-5" dirty="0">
                <a:solidFill>
                  <a:srgbClr val="151515"/>
                </a:solidFill>
                <a:latin typeface="Verdana"/>
                <a:cs typeface="Verdana"/>
              </a:rPr>
              <a:t>r</a:t>
            </a:r>
            <a:endParaRPr sz="1000">
              <a:latin typeface="Verdana"/>
              <a:cs typeface="Verdana"/>
            </a:endParaRPr>
          </a:p>
          <a:p>
            <a:pPr marL="12700">
              <a:lnSpc>
                <a:spcPct val="100000"/>
              </a:lnSpc>
            </a:pPr>
            <a:r>
              <a:rPr sz="1000" spc="-20" dirty="0">
                <a:solidFill>
                  <a:srgbClr val="151515"/>
                </a:solidFill>
                <a:latin typeface="Verdana"/>
                <a:cs typeface="Verdana"/>
              </a:rPr>
              <a:t>th</a:t>
            </a:r>
            <a:r>
              <a:rPr sz="1000" spc="-30" dirty="0">
                <a:solidFill>
                  <a:srgbClr val="151515"/>
                </a:solidFill>
                <a:latin typeface="Verdana"/>
                <a:cs typeface="Verdana"/>
              </a:rPr>
              <a:t>e</a:t>
            </a:r>
            <a:r>
              <a:rPr sz="1000" spc="-25" dirty="0">
                <a:solidFill>
                  <a:srgbClr val="151515"/>
                </a:solidFill>
                <a:latin typeface="Verdana"/>
                <a:cs typeface="Verdana"/>
              </a:rPr>
              <a:t>s</a:t>
            </a:r>
            <a:r>
              <a:rPr sz="1000" spc="-10" dirty="0">
                <a:solidFill>
                  <a:srgbClr val="151515"/>
                </a:solidFill>
                <a:latin typeface="Verdana"/>
                <a:cs typeface="Verdana"/>
              </a:rPr>
              <a:t>e</a:t>
            </a:r>
            <a:r>
              <a:rPr sz="1000" spc="25" dirty="0">
                <a:solidFill>
                  <a:srgbClr val="151515"/>
                </a:solidFill>
                <a:latin typeface="Verdana"/>
                <a:cs typeface="Verdana"/>
              </a:rPr>
              <a:t> </a:t>
            </a:r>
            <a:r>
              <a:rPr sz="1000" spc="-30" dirty="0">
                <a:solidFill>
                  <a:srgbClr val="151515"/>
                </a:solidFill>
                <a:latin typeface="Verdana"/>
                <a:cs typeface="Verdana"/>
              </a:rPr>
              <a:t>re</a:t>
            </a:r>
            <a:r>
              <a:rPr sz="1000" spc="-25" dirty="0">
                <a:solidFill>
                  <a:srgbClr val="151515"/>
                </a:solidFill>
                <a:latin typeface="Verdana"/>
                <a:cs typeface="Verdana"/>
              </a:rPr>
              <a:t>as</a:t>
            </a:r>
            <a:r>
              <a:rPr sz="1000" spc="-30" dirty="0">
                <a:solidFill>
                  <a:srgbClr val="151515"/>
                </a:solidFill>
                <a:latin typeface="Verdana"/>
                <a:cs typeface="Verdana"/>
              </a:rPr>
              <a:t>o</a:t>
            </a:r>
            <a:r>
              <a:rPr sz="1000" spc="-20" dirty="0">
                <a:solidFill>
                  <a:srgbClr val="151515"/>
                </a:solidFill>
                <a:latin typeface="Verdana"/>
                <a:cs typeface="Verdana"/>
              </a:rPr>
              <a:t>n</a:t>
            </a:r>
            <a:r>
              <a:rPr sz="1000" spc="-10" dirty="0">
                <a:solidFill>
                  <a:srgbClr val="151515"/>
                </a:solidFill>
                <a:latin typeface="Verdana"/>
                <a:cs typeface="Verdana"/>
              </a:rPr>
              <a:t>s:</a:t>
            </a:r>
            <a:endParaRPr sz="1000">
              <a:latin typeface="Verdana"/>
              <a:cs typeface="Verdana"/>
            </a:endParaRPr>
          </a:p>
        </p:txBody>
      </p:sp>
      <p:sp>
        <p:nvSpPr>
          <p:cNvPr id="11" name="object 11"/>
          <p:cNvSpPr txBox="1"/>
          <p:nvPr/>
        </p:nvSpPr>
        <p:spPr>
          <a:xfrm>
            <a:off x="5448680" y="2528228"/>
            <a:ext cx="2973705" cy="1106805"/>
          </a:xfrm>
          <a:prstGeom prst="rect">
            <a:avLst/>
          </a:prstGeom>
        </p:spPr>
        <p:txBody>
          <a:bodyPr vert="horz" wrap="square" lIns="0" tIns="0" rIns="0" bIns="0" rtlCol="0">
            <a:spAutoFit/>
          </a:bodyPr>
          <a:lstStyle/>
          <a:p>
            <a:pPr marL="12700">
              <a:lnSpc>
                <a:spcPct val="100000"/>
              </a:lnSpc>
            </a:pPr>
            <a:r>
              <a:rPr sz="1200" b="1" dirty="0">
                <a:solidFill>
                  <a:srgbClr val="CD8500"/>
                </a:solidFill>
                <a:latin typeface="Verdana"/>
                <a:cs typeface="Verdana"/>
              </a:rPr>
              <a:t>We</a:t>
            </a:r>
            <a:r>
              <a:rPr sz="1200" b="1" spc="-10" dirty="0">
                <a:solidFill>
                  <a:srgbClr val="CD8500"/>
                </a:solidFill>
                <a:latin typeface="Verdana"/>
                <a:cs typeface="Verdana"/>
              </a:rPr>
              <a:t> </a:t>
            </a:r>
            <a:r>
              <a:rPr sz="1200" b="1" dirty="0">
                <a:solidFill>
                  <a:srgbClr val="CD8500"/>
                </a:solidFill>
                <a:latin typeface="Verdana"/>
                <a:cs typeface="Verdana"/>
              </a:rPr>
              <a:t>ar</a:t>
            </a:r>
            <a:r>
              <a:rPr sz="1200" b="1" spc="-5" dirty="0">
                <a:solidFill>
                  <a:srgbClr val="CD8500"/>
                </a:solidFill>
                <a:latin typeface="Verdana"/>
                <a:cs typeface="Verdana"/>
              </a:rPr>
              <a:t>e...</a:t>
            </a:r>
            <a:endParaRPr sz="1200">
              <a:latin typeface="Verdana"/>
              <a:cs typeface="Verdana"/>
            </a:endParaRPr>
          </a:p>
          <a:p>
            <a:pPr marL="12700" marR="5080">
              <a:lnSpc>
                <a:spcPct val="100000"/>
              </a:lnSpc>
              <a:spcBef>
                <a:spcPts val="105"/>
              </a:spcBef>
            </a:pPr>
            <a:r>
              <a:rPr sz="1000" spc="-35" dirty="0">
                <a:solidFill>
                  <a:srgbClr val="151515"/>
                </a:solidFill>
                <a:latin typeface="Verdana"/>
                <a:cs typeface="Verdana"/>
              </a:rPr>
              <a:t>A</a:t>
            </a:r>
            <a:r>
              <a:rPr sz="1000" spc="-5" dirty="0">
                <a:solidFill>
                  <a:srgbClr val="151515"/>
                </a:solidFill>
                <a:latin typeface="Verdana"/>
                <a:cs typeface="Verdana"/>
              </a:rPr>
              <a:t>t</a:t>
            </a:r>
            <a:r>
              <a:rPr sz="1000" spc="10" dirty="0">
                <a:solidFill>
                  <a:srgbClr val="151515"/>
                </a:solidFill>
                <a:latin typeface="Verdana"/>
                <a:cs typeface="Verdana"/>
              </a:rPr>
              <a:t> </a:t>
            </a:r>
            <a:r>
              <a:rPr sz="1000" spc="-40" dirty="0">
                <a:solidFill>
                  <a:srgbClr val="151515"/>
                </a:solidFill>
                <a:latin typeface="Verdana"/>
                <a:cs typeface="Verdana"/>
              </a:rPr>
              <a:t>v</a:t>
            </a:r>
            <a:r>
              <a:rPr sz="1000" spc="-30" dirty="0">
                <a:solidFill>
                  <a:srgbClr val="151515"/>
                </a:solidFill>
                <a:latin typeface="Verdana"/>
                <a:cs typeface="Verdana"/>
              </a:rPr>
              <a:t>er</a:t>
            </a:r>
            <a:r>
              <a:rPr sz="1000" spc="-10" dirty="0">
                <a:solidFill>
                  <a:srgbClr val="151515"/>
                </a:solidFill>
                <a:latin typeface="Verdana"/>
                <a:cs typeface="Verdana"/>
              </a:rPr>
              <a:t>o</a:t>
            </a:r>
            <a:r>
              <a:rPr sz="1000" spc="15" dirty="0">
                <a:solidFill>
                  <a:srgbClr val="151515"/>
                </a:solidFill>
                <a:latin typeface="Verdana"/>
                <a:cs typeface="Verdana"/>
              </a:rPr>
              <a:t> </a:t>
            </a:r>
            <a:r>
              <a:rPr sz="1000" spc="-30" dirty="0">
                <a:solidFill>
                  <a:srgbClr val="151515"/>
                </a:solidFill>
                <a:latin typeface="Verdana"/>
                <a:cs typeface="Verdana"/>
              </a:rPr>
              <a:t>eo</a:t>
            </a:r>
            <a:r>
              <a:rPr sz="1000" spc="-10" dirty="0">
                <a:solidFill>
                  <a:srgbClr val="151515"/>
                </a:solidFill>
                <a:latin typeface="Verdana"/>
                <a:cs typeface="Verdana"/>
              </a:rPr>
              <a:t>s</a:t>
            </a:r>
            <a:r>
              <a:rPr sz="1000" spc="15" dirty="0">
                <a:solidFill>
                  <a:srgbClr val="151515"/>
                </a:solidFill>
                <a:latin typeface="Verdana"/>
                <a:cs typeface="Verdana"/>
              </a:rPr>
              <a:t> </a:t>
            </a:r>
            <a:r>
              <a:rPr sz="1000" spc="-30" dirty="0">
                <a:solidFill>
                  <a:srgbClr val="151515"/>
                </a:solidFill>
                <a:latin typeface="Verdana"/>
                <a:cs typeface="Verdana"/>
              </a:rPr>
              <a:t>e</a:t>
            </a:r>
            <a:r>
              <a:rPr sz="1000" spc="-5" dirty="0">
                <a:solidFill>
                  <a:srgbClr val="151515"/>
                </a:solidFill>
                <a:latin typeface="Verdana"/>
                <a:cs typeface="Verdana"/>
              </a:rPr>
              <a:t>t</a:t>
            </a:r>
            <a:r>
              <a:rPr sz="1000" spc="10" dirty="0">
                <a:solidFill>
                  <a:srgbClr val="151515"/>
                </a:solidFill>
                <a:latin typeface="Verdana"/>
                <a:cs typeface="Verdana"/>
              </a:rPr>
              <a:t> </a:t>
            </a:r>
            <a:r>
              <a:rPr sz="1000" spc="-25" dirty="0">
                <a:solidFill>
                  <a:srgbClr val="151515"/>
                </a:solidFill>
                <a:latin typeface="Verdana"/>
                <a:cs typeface="Verdana"/>
              </a:rPr>
              <a:t>acc</a:t>
            </a:r>
            <a:r>
              <a:rPr sz="1000" spc="-20" dirty="0">
                <a:solidFill>
                  <a:srgbClr val="151515"/>
                </a:solidFill>
                <a:latin typeface="Verdana"/>
                <a:cs typeface="Verdana"/>
              </a:rPr>
              <a:t>u</a:t>
            </a:r>
            <a:r>
              <a:rPr sz="1000" spc="-25" dirty="0">
                <a:solidFill>
                  <a:srgbClr val="151515"/>
                </a:solidFill>
                <a:latin typeface="Verdana"/>
                <a:cs typeface="Verdana"/>
              </a:rPr>
              <a:t>sa</a:t>
            </a:r>
            <a:r>
              <a:rPr sz="1000" spc="-10" dirty="0">
                <a:solidFill>
                  <a:srgbClr val="151515"/>
                </a:solidFill>
                <a:latin typeface="Verdana"/>
                <a:cs typeface="Verdana"/>
              </a:rPr>
              <a:t>m</a:t>
            </a:r>
            <a:r>
              <a:rPr sz="1000" spc="35" dirty="0">
                <a:solidFill>
                  <a:srgbClr val="151515"/>
                </a:solidFill>
                <a:latin typeface="Verdana"/>
                <a:cs typeface="Verdana"/>
              </a:rPr>
              <a:t> </a:t>
            </a:r>
            <a:r>
              <a:rPr sz="1000" spc="-30" dirty="0">
                <a:solidFill>
                  <a:srgbClr val="151515"/>
                </a:solidFill>
                <a:latin typeface="Verdana"/>
                <a:cs typeface="Verdana"/>
              </a:rPr>
              <a:t>e</a:t>
            </a:r>
            <a:r>
              <a:rPr sz="1000" spc="-5" dirty="0">
                <a:solidFill>
                  <a:srgbClr val="151515"/>
                </a:solidFill>
                <a:latin typeface="Verdana"/>
                <a:cs typeface="Verdana"/>
              </a:rPr>
              <a:t>t</a:t>
            </a:r>
            <a:r>
              <a:rPr sz="1000" spc="10" dirty="0">
                <a:solidFill>
                  <a:srgbClr val="151515"/>
                </a:solidFill>
                <a:latin typeface="Verdana"/>
                <a:cs typeface="Verdana"/>
              </a:rPr>
              <a:t> </a:t>
            </a:r>
            <a:r>
              <a:rPr sz="1000" dirty="0">
                <a:solidFill>
                  <a:srgbClr val="151515"/>
                </a:solidFill>
                <a:latin typeface="Verdana"/>
                <a:cs typeface="Verdana"/>
              </a:rPr>
              <a:t>j</a:t>
            </a:r>
            <a:r>
              <a:rPr sz="1000" spc="-20" dirty="0">
                <a:solidFill>
                  <a:srgbClr val="151515"/>
                </a:solidFill>
                <a:latin typeface="Verdana"/>
                <a:cs typeface="Verdana"/>
              </a:rPr>
              <a:t>u</a:t>
            </a:r>
            <a:r>
              <a:rPr sz="1000" spc="-25" dirty="0">
                <a:solidFill>
                  <a:srgbClr val="151515"/>
                </a:solidFill>
                <a:latin typeface="Verdana"/>
                <a:cs typeface="Verdana"/>
              </a:rPr>
              <a:t>s</a:t>
            </a:r>
            <a:r>
              <a:rPr sz="1000" spc="-15" dirty="0">
                <a:solidFill>
                  <a:srgbClr val="151515"/>
                </a:solidFill>
                <a:latin typeface="Verdana"/>
                <a:cs typeface="Verdana"/>
              </a:rPr>
              <a:t>t</a:t>
            </a:r>
            <a:r>
              <a:rPr sz="1000" spc="-10" dirty="0">
                <a:solidFill>
                  <a:srgbClr val="151515"/>
                </a:solidFill>
                <a:latin typeface="Verdana"/>
                <a:cs typeface="Verdana"/>
              </a:rPr>
              <a:t>o</a:t>
            </a:r>
            <a:r>
              <a:rPr sz="1000" spc="10" dirty="0">
                <a:solidFill>
                  <a:srgbClr val="151515"/>
                </a:solidFill>
                <a:latin typeface="Verdana"/>
                <a:cs typeface="Verdana"/>
              </a:rPr>
              <a:t> </a:t>
            </a:r>
            <a:r>
              <a:rPr sz="1000" spc="-25" dirty="0">
                <a:solidFill>
                  <a:srgbClr val="151515"/>
                </a:solidFill>
                <a:latin typeface="Verdana"/>
                <a:cs typeface="Verdana"/>
              </a:rPr>
              <a:t>ka</a:t>
            </a:r>
            <a:r>
              <a:rPr sz="1000" spc="-10" dirty="0">
                <a:solidFill>
                  <a:srgbClr val="151515"/>
                </a:solidFill>
                <a:latin typeface="Verdana"/>
                <a:cs typeface="Verdana"/>
              </a:rPr>
              <a:t>sd</a:t>
            </a:r>
            <a:r>
              <a:rPr sz="1000" spc="-5" dirty="0">
                <a:solidFill>
                  <a:srgbClr val="151515"/>
                </a:solidFill>
                <a:latin typeface="Verdana"/>
                <a:cs typeface="Verdana"/>
              </a:rPr>
              <a:t> </a:t>
            </a:r>
            <a:r>
              <a:rPr sz="1000" spc="-20" dirty="0">
                <a:solidFill>
                  <a:srgbClr val="151515"/>
                </a:solidFill>
                <a:latin typeface="Verdana"/>
                <a:cs typeface="Verdana"/>
              </a:rPr>
              <a:t>gub</a:t>
            </a:r>
            <a:r>
              <a:rPr sz="1000" spc="-30" dirty="0">
                <a:solidFill>
                  <a:srgbClr val="151515"/>
                </a:solidFill>
                <a:latin typeface="Verdana"/>
                <a:cs typeface="Verdana"/>
              </a:rPr>
              <a:t>er</a:t>
            </a:r>
            <a:r>
              <a:rPr sz="1000" spc="-20" dirty="0">
                <a:solidFill>
                  <a:srgbClr val="151515"/>
                </a:solidFill>
                <a:latin typeface="Verdana"/>
                <a:cs typeface="Verdana"/>
              </a:rPr>
              <a:t>g</a:t>
            </a:r>
            <a:r>
              <a:rPr sz="1000" spc="-30" dirty="0">
                <a:solidFill>
                  <a:srgbClr val="151515"/>
                </a:solidFill>
                <a:latin typeface="Verdana"/>
                <a:cs typeface="Verdana"/>
              </a:rPr>
              <a:t>re</a:t>
            </a:r>
            <a:r>
              <a:rPr sz="1000" spc="-20" dirty="0">
                <a:solidFill>
                  <a:srgbClr val="151515"/>
                </a:solidFill>
                <a:latin typeface="Verdana"/>
                <a:cs typeface="Verdana"/>
              </a:rPr>
              <a:t>n</a:t>
            </a:r>
            <a:r>
              <a:rPr sz="1000" spc="-5" dirty="0">
                <a:solidFill>
                  <a:srgbClr val="151515"/>
                </a:solidFill>
                <a:latin typeface="Verdana"/>
                <a:cs typeface="Verdana"/>
              </a:rPr>
              <a:t>,</a:t>
            </a:r>
            <a:r>
              <a:rPr sz="1000" spc="40" dirty="0">
                <a:solidFill>
                  <a:srgbClr val="151515"/>
                </a:solidFill>
                <a:latin typeface="Verdana"/>
                <a:cs typeface="Verdana"/>
              </a:rPr>
              <a:t> </a:t>
            </a:r>
            <a:r>
              <a:rPr sz="1000" spc="-20" dirty="0">
                <a:solidFill>
                  <a:srgbClr val="151515"/>
                </a:solidFill>
                <a:latin typeface="Verdana"/>
                <a:cs typeface="Verdana"/>
              </a:rPr>
              <a:t>n</a:t>
            </a:r>
            <a:r>
              <a:rPr sz="1000" spc="-10" dirty="0">
                <a:solidFill>
                  <a:srgbClr val="151515"/>
                </a:solidFill>
                <a:latin typeface="Verdana"/>
                <a:cs typeface="Verdana"/>
              </a:rPr>
              <a:t>o </a:t>
            </a:r>
            <a:r>
              <a:rPr sz="1000" spc="-30" dirty="0">
                <a:solidFill>
                  <a:srgbClr val="151515"/>
                </a:solidFill>
                <a:latin typeface="Verdana"/>
                <a:cs typeface="Verdana"/>
              </a:rPr>
              <a:t>se</a:t>
            </a:r>
            <a:r>
              <a:rPr sz="1000" spc="-10" dirty="0">
                <a:solidFill>
                  <a:srgbClr val="151515"/>
                </a:solidFill>
                <a:latin typeface="Verdana"/>
                <a:cs typeface="Verdana"/>
              </a:rPr>
              <a:t>a</a:t>
            </a:r>
            <a:r>
              <a:rPr sz="1000" spc="5" dirty="0">
                <a:solidFill>
                  <a:srgbClr val="151515"/>
                </a:solidFill>
                <a:latin typeface="Verdana"/>
                <a:cs typeface="Verdana"/>
              </a:rPr>
              <a:t> </a:t>
            </a:r>
            <a:r>
              <a:rPr sz="1000" spc="-15" dirty="0">
                <a:solidFill>
                  <a:srgbClr val="151515"/>
                </a:solidFill>
                <a:latin typeface="Verdana"/>
                <a:cs typeface="Verdana"/>
              </a:rPr>
              <a:t>t</a:t>
            </a:r>
            <a:r>
              <a:rPr sz="1000" spc="-25" dirty="0">
                <a:solidFill>
                  <a:srgbClr val="151515"/>
                </a:solidFill>
                <a:latin typeface="Verdana"/>
                <a:cs typeface="Verdana"/>
              </a:rPr>
              <a:t>ak</a:t>
            </a:r>
            <a:r>
              <a:rPr sz="1000" spc="0" dirty="0">
                <a:solidFill>
                  <a:srgbClr val="151515"/>
                </a:solidFill>
                <a:latin typeface="Verdana"/>
                <a:cs typeface="Verdana"/>
              </a:rPr>
              <a:t>i</a:t>
            </a:r>
            <a:r>
              <a:rPr sz="1000" spc="-25" dirty="0">
                <a:solidFill>
                  <a:srgbClr val="151515"/>
                </a:solidFill>
                <a:latin typeface="Verdana"/>
                <a:cs typeface="Verdana"/>
              </a:rPr>
              <a:t>ma</a:t>
            </a:r>
            <a:r>
              <a:rPr sz="1000" spc="-15" dirty="0">
                <a:solidFill>
                  <a:srgbClr val="151515"/>
                </a:solidFill>
                <a:latin typeface="Verdana"/>
                <a:cs typeface="Verdana"/>
              </a:rPr>
              <a:t>t</a:t>
            </a:r>
            <a:r>
              <a:rPr sz="1000" spc="-10" dirty="0">
                <a:solidFill>
                  <a:srgbClr val="151515"/>
                </a:solidFill>
                <a:latin typeface="Verdana"/>
                <a:cs typeface="Verdana"/>
              </a:rPr>
              <a:t>a</a:t>
            </a:r>
            <a:r>
              <a:rPr sz="1000" spc="-5" dirty="0">
                <a:solidFill>
                  <a:srgbClr val="151515"/>
                </a:solidFill>
                <a:latin typeface="Verdana"/>
                <a:cs typeface="Verdana"/>
              </a:rPr>
              <a:t> </a:t>
            </a:r>
            <a:r>
              <a:rPr sz="1000" spc="-30" dirty="0">
                <a:solidFill>
                  <a:srgbClr val="151515"/>
                </a:solidFill>
                <a:latin typeface="Verdana"/>
                <a:cs typeface="Verdana"/>
              </a:rPr>
              <a:t>s</a:t>
            </a:r>
            <a:r>
              <a:rPr sz="1000" spc="-25" dirty="0">
                <a:solidFill>
                  <a:srgbClr val="151515"/>
                </a:solidFill>
                <a:latin typeface="Verdana"/>
                <a:cs typeface="Verdana"/>
              </a:rPr>
              <a:t>a</a:t>
            </a:r>
            <a:r>
              <a:rPr sz="1000" spc="-20" dirty="0">
                <a:solidFill>
                  <a:srgbClr val="151515"/>
                </a:solidFill>
                <a:latin typeface="Verdana"/>
                <a:cs typeface="Verdana"/>
              </a:rPr>
              <a:t>n</a:t>
            </a:r>
            <a:r>
              <a:rPr sz="1000" spc="-30" dirty="0">
                <a:solidFill>
                  <a:srgbClr val="151515"/>
                </a:solidFill>
                <a:latin typeface="Verdana"/>
                <a:cs typeface="Verdana"/>
              </a:rPr>
              <a:t>c</a:t>
            </a:r>
            <a:r>
              <a:rPr sz="1000" spc="-20" dirty="0">
                <a:solidFill>
                  <a:srgbClr val="151515"/>
                </a:solidFill>
                <a:latin typeface="Verdana"/>
                <a:cs typeface="Verdana"/>
              </a:rPr>
              <a:t>tu</a:t>
            </a:r>
            <a:r>
              <a:rPr sz="1000" spc="-10" dirty="0">
                <a:solidFill>
                  <a:srgbClr val="151515"/>
                </a:solidFill>
                <a:latin typeface="Verdana"/>
                <a:cs typeface="Verdana"/>
              </a:rPr>
              <a:t>s</a:t>
            </a:r>
            <a:r>
              <a:rPr sz="1000" spc="25" dirty="0">
                <a:solidFill>
                  <a:srgbClr val="151515"/>
                </a:solidFill>
                <a:latin typeface="Verdana"/>
                <a:cs typeface="Verdana"/>
              </a:rPr>
              <a:t> </a:t>
            </a:r>
            <a:r>
              <a:rPr sz="1000" spc="-30" dirty="0">
                <a:solidFill>
                  <a:srgbClr val="151515"/>
                </a:solidFill>
                <a:latin typeface="Verdana"/>
                <a:cs typeface="Verdana"/>
              </a:rPr>
              <a:t>e</a:t>
            </a:r>
            <a:r>
              <a:rPr sz="1000" spc="-15" dirty="0">
                <a:solidFill>
                  <a:srgbClr val="151515"/>
                </a:solidFill>
                <a:latin typeface="Verdana"/>
                <a:cs typeface="Verdana"/>
              </a:rPr>
              <a:t>s</a:t>
            </a:r>
            <a:r>
              <a:rPr sz="1000" spc="-5" dirty="0">
                <a:solidFill>
                  <a:srgbClr val="151515"/>
                </a:solidFill>
                <a:latin typeface="Verdana"/>
                <a:cs typeface="Verdana"/>
              </a:rPr>
              <a:t>t</a:t>
            </a:r>
            <a:r>
              <a:rPr sz="1000" spc="20" dirty="0">
                <a:solidFill>
                  <a:srgbClr val="151515"/>
                </a:solidFill>
                <a:latin typeface="Verdana"/>
                <a:cs typeface="Verdana"/>
              </a:rPr>
              <a:t> </a:t>
            </a:r>
            <a:r>
              <a:rPr sz="1000" spc="-30" dirty="0">
                <a:solidFill>
                  <a:srgbClr val="151515"/>
                </a:solidFill>
                <a:latin typeface="Verdana"/>
                <a:cs typeface="Verdana"/>
              </a:rPr>
              <a:t>Lore</a:t>
            </a:r>
            <a:r>
              <a:rPr sz="1000" spc="-10" dirty="0">
                <a:solidFill>
                  <a:srgbClr val="151515"/>
                </a:solidFill>
                <a:latin typeface="Verdana"/>
                <a:cs typeface="Verdana"/>
              </a:rPr>
              <a:t>m</a:t>
            </a:r>
            <a:r>
              <a:rPr sz="1000" spc="-5" dirty="0">
                <a:solidFill>
                  <a:srgbClr val="151515"/>
                </a:solidFill>
                <a:latin typeface="Verdana"/>
                <a:cs typeface="Verdana"/>
              </a:rPr>
              <a:t> </a:t>
            </a:r>
            <a:r>
              <a:rPr sz="1000" spc="0" dirty="0">
                <a:solidFill>
                  <a:srgbClr val="151515"/>
                </a:solidFill>
                <a:latin typeface="Verdana"/>
                <a:cs typeface="Verdana"/>
              </a:rPr>
              <a:t>i</a:t>
            </a:r>
            <a:r>
              <a:rPr sz="1000" spc="-20" dirty="0">
                <a:solidFill>
                  <a:srgbClr val="151515"/>
                </a:solidFill>
                <a:latin typeface="Verdana"/>
                <a:cs typeface="Verdana"/>
              </a:rPr>
              <a:t>p</a:t>
            </a:r>
            <a:r>
              <a:rPr sz="1000" spc="-25" dirty="0">
                <a:solidFill>
                  <a:srgbClr val="151515"/>
                </a:solidFill>
                <a:latin typeface="Verdana"/>
                <a:cs typeface="Verdana"/>
              </a:rPr>
              <a:t>s</a:t>
            </a:r>
            <a:r>
              <a:rPr sz="1000" spc="-20" dirty="0">
                <a:solidFill>
                  <a:srgbClr val="151515"/>
                </a:solidFill>
                <a:latin typeface="Verdana"/>
                <a:cs typeface="Verdana"/>
              </a:rPr>
              <a:t>u</a:t>
            </a:r>
            <a:r>
              <a:rPr sz="1000" spc="-10" dirty="0">
                <a:solidFill>
                  <a:srgbClr val="151515"/>
                </a:solidFill>
                <a:latin typeface="Verdana"/>
                <a:cs typeface="Verdana"/>
              </a:rPr>
              <a:t>m</a:t>
            </a:r>
            <a:r>
              <a:rPr sz="1000" spc="-5" dirty="0">
                <a:solidFill>
                  <a:srgbClr val="151515"/>
                </a:solidFill>
                <a:latin typeface="Verdana"/>
                <a:cs typeface="Verdana"/>
              </a:rPr>
              <a:t> </a:t>
            </a:r>
            <a:r>
              <a:rPr sz="1000" spc="-20" dirty="0">
                <a:solidFill>
                  <a:srgbClr val="151515"/>
                </a:solidFill>
                <a:latin typeface="Verdana"/>
                <a:cs typeface="Verdana"/>
              </a:rPr>
              <a:t>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a:t>
            </a:r>
            <a:r>
              <a:rPr sz="1000" spc="-5" dirty="0">
                <a:solidFill>
                  <a:srgbClr val="151515"/>
                </a:solidFill>
                <a:latin typeface="Verdana"/>
                <a:cs typeface="Verdana"/>
              </a:rPr>
              <a:t>r</a:t>
            </a:r>
            <a:r>
              <a:rPr sz="1000" spc="-10" dirty="0">
                <a:solidFill>
                  <a:srgbClr val="151515"/>
                </a:solidFill>
                <a:latin typeface="Verdana"/>
                <a:cs typeface="Verdana"/>
              </a:rPr>
              <a:t> s</a:t>
            </a:r>
            <a:r>
              <a:rPr sz="1000" spc="0" dirty="0">
                <a:solidFill>
                  <a:srgbClr val="151515"/>
                </a:solidFill>
                <a:latin typeface="Verdana"/>
                <a:cs typeface="Verdana"/>
              </a:rPr>
              <a:t>i</a:t>
            </a:r>
            <a:r>
              <a:rPr sz="1000" spc="-5" dirty="0">
                <a:solidFill>
                  <a:srgbClr val="151515"/>
                </a:solidFill>
                <a:latin typeface="Verdana"/>
                <a:cs typeface="Verdana"/>
              </a:rPr>
              <a:t>t</a:t>
            </a:r>
            <a:r>
              <a:rPr sz="1000" dirty="0">
                <a:solidFill>
                  <a:srgbClr val="151515"/>
                </a:solidFill>
                <a:latin typeface="Verdana"/>
                <a:cs typeface="Verdana"/>
              </a:rPr>
              <a:t> </a:t>
            </a:r>
            <a:r>
              <a:rPr sz="1000" spc="-25" dirty="0">
                <a:solidFill>
                  <a:srgbClr val="151515"/>
                </a:solidFill>
                <a:latin typeface="Verdana"/>
                <a:cs typeface="Verdana"/>
              </a:rPr>
              <a:t>a</a:t>
            </a:r>
            <a:r>
              <a:rPr sz="1000" spc="-20" dirty="0">
                <a:solidFill>
                  <a:srgbClr val="151515"/>
                </a:solidFill>
                <a:latin typeface="Verdana"/>
                <a:cs typeface="Verdana"/>
              </a:rPr>
              <a:t>m</a:t>
            </a:r>
            <a:r>
              <a:rPr sz="1000" spc="-30" dirty="0">
                <a:solidFill>
                  <a:srgbClr val="151515"/>
                </a:solidFill>
                <a:latin typeface="Verdana"/>
                <a:cs typeface="Verdana"/>
              </a:rPr>
              <a:t>e</a:t>
            </a:r>
            <a:r>
              <a:rPr sz="1000" spc="-15" dirty="0">
                <a:solidFill>
                  <a:srgbClr val="151515"/>
                </a:solidFill>
                <a:latin typeface="Verdana"/>
                <a:cs typeface="Verdana"/>
              </a:rPr>
              <a:t>t</a:t>
            </a:r>
            <a:r>
              <a:rPr sz="1000" spc="-5" dirty="0">
                <a:solidFill>
                  <a:srgbClr val="151515"/>
                </a:solidFill>
                <a:latin typeface="Verdana"/>
                <a:cs typeface="Verdana"/>
              </a:rPr>
              <a:t>.</a:t>
            </a:r>
            <a:r>
              <a:rPr sz="1000" spc="20" dirty="0">
                <a:solidFill>
                  <a:srgbClr val="151515"/>
                </a:solidFill>
                <a:latin typeface="Verdana"/>
                <a:cs typeface="Verdana"/>
              </a:rPr>
              <a:t> </a:t>
            </a:r>
            <a:r>
              <a:rPr sz="1000" spc="-25" dirty="0">
                <a:solidFill>
                  <a:srgbClr val="151515"/>
                </a:solidFill>
                <a:latin typeface="Verdana"/>
                <a:cs typeface="Verdana"/>
              </a:rPr>
              <a:t>L</a:t>
            </a:r>
            <a:r>
              <a:rPr sz="1000" spc="-30" dirty="0">
                <a:solidFill>
                  <a:srgbClr val="151515"/>
                </a:solidFill>
                <a:latin typeface="Verdana"/>
                <a:cs typeface="Verdana"/>
              </a:rPr>
              <a:t>ore</a:t>
            </a:r>
            <a:r>
              <a:rPr sz="1000" spc="-10" dirty="0">
                <a:solidFill>
                  <a:srgbClr val="151515"/>
                </a:solidFill>
                <a:latin typeface="Verdana"/>
                <a:cs typeface="Verdana"/>
              </a:rPr>
              <a:t>m</a:t>
            </a:r>
            <a:r>
              <a:rPr sz="1000" spc="35" dirty="0">
                <a:solidFill>
                  <a:srgbClr val="151515"/>
                </a:solidFill>
                <a:latin typeface="Verdana"/>
                <a:cs typeface="Verdana"/>
              </a:rPr>
              <a:t> </a:t>
            </a:r>
            <a:r>
              <a:rPr sz="1000" spc="0" dirty="0">
                <a:solidFill>
                  <a:srgbClr val="151515"/>
                </a:solidFill>
                <a:latin typeface="Verdana"/>
                <a:cs typeface="Verdana"/>
              </a:rPr>
              <a:t>i</a:t>
            </a:r>
            <a:r>
              <a:rPr sz="1000" spc="-20" dirty="0">
                <a:solidFill>
                  <a:srgbClr val="151515"/>
                </a:solidFill>
                <a:latin typeface="Verdana"/>
                <a:cs typeface="Verdana"/>
              </a:rPr>
              <a:t>p</a:t>
            </a:r>
            <a:r>
              <a:rPr sz="1000" spc="-25" dirty="0">
                <a:solidFill>
                  <a:srgbClr val="151515"/>
                </a:solidFill>
                <a:latin typeface="Verdana"/>
                <a:cs typeface="Verdana"/>
              </a:rPr>
              <a:t>s</a:t>
            </a:r>
            <a:r>
              <a:rPr sz="1000" spc="-20" dirty="0">
                <a:solidFill>
                  <a:srgbClr val="151515"/>
                </a:solidFill>
                <a:latin typeface="Verdana"/>
                <a:cs typeface="Verdana"/>
              </a:rPr>
              <a:t>u</a:t>
            </a:r>
            <a:r>
              <a:rPr sz="1000" spc="-10" dirty="0">
                <a:solidFill>
                  <a:srgbClr val="151515"/>
                </a:solidFill>
                <a:latin typeface="Verdana"/>
                <a:cs typeface="Verdana"/>
              </a:rPr>
              <a:t>m</a:t>
            </a:r>
            <a:r>
              <a:rPr sz="1000" spc="-15" dirty="0">
                <a:solidFill>
                  <a:srgbClr val="151515"/>
                </a:solidFill>
                <a:latin typeface="Verdana"/>
                <a:cs typeface="Verdana"/>
              </a:rPr>
              <a:t> </a:t>
            </a:r>
            <a:r>
              <a:rPr sz="1000" spc="-20" dirty="0">
                <a:solidFill>
                  <a:srgbClr val="151515"/>
                </a:solidFill>
                <a:latin typeface="Verdana"/>
                <a:cs typeface="Verdana"/>
              </a:rPr>
              <a:t>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a:t>
            </a:r>
            <a:r>
              <a:rPr sz="1000" spc="-5" dirty="0">
                <a:solidFill>
                  <a:srgbClr val="151515"/>
                </a:solidFill>
                <a:latin typeface="Verdana"/>
                <a:cs typeface="Verdana"/>
              </a:rPr>
              <a:t>r</a:t>
            </a:r>
            <a:r>
              <a:rPr sz="1000" dirty="0">
                <a:solidFill>
                  <a:srgbClr val="151515"/>
                </a:solidFill>
                <a:latin typeface="Verdana"/>
                <a:cs typeface="Verdana"/>
              </a:rPr>
              <a:t> </a:t>
            </a:r>
            <a:r>
              <a:rPr sz="1000" spc="-10" dirty="0">
                <a:solidFill>
                  <a:srgbClr val="151515"/>
                </a:solidFill>
                <a:latin typeface="Verdana"/>
                <a:cs typeface="Verdana"/>
              </a:rPr>
              <a:t>s</a:t>
            </a:r>
            <a:r>
              <a:rPr sz="1000" spc="0" dirty="0">
                <a:solidFill>
                  <a:srgbClr val="151515"/>
                </a:solidFill>
                <a:latin typeface="Verdana"/>
                <a:cs typeface="Verdana"/>
              </a:rPr>
              <a:t>i</a:t>
            </a:r>
            <a:r>
              <a:rPr sz="1000" spc="-5" dirty="0">
                <a:solidFill>
                  <a:srgbClr val="151515"/>
                </a:solidFill>
                <a:latin typeface="Verdana"/>
                <a:cs typeface="Verdana"/>
              </a:rPr>
              <a:t>t </a:t>
            </a:r>
            <a:r>
              <a:rPr sz="1000" spc="-25" dirty="0">
                <a:solidFill>
                  <a:srgbClr val="151515"/>
                </a:solidFill>
                <a:latin typeface="Verdana"/>
                <a:cs typeface="Verdana"/>
              </a:rPr>
              <a:t>a</a:t>
            </a:r>
            <a:r>
              <a:rPr sz="1000" spc="-20" dirty="0">
                <a:solidFill>
                  <a:srgbClr val="151515"/>
                </a:solidFill>
                <a:latin typeface="Verdana"/>
                <a:cs typeface="Verdana"/>
              </a:rPr>
              <a:t>m</a:t>
            </a:r>
            <a:r>
              <a:rPr sz="1000" spc="-30" dirty="0">
                <a:solidFill>
                  <a:srgbClr val="151515"/>
                </a:solidFill>
                <a:latin typeface="Verdana"/>
                <a:cs typeface="Verdana"/>
              </a:rPr>
              <a:t>e</a:t>
            </a:r>
            <a:r>
              <a:rPr sz="1000" spc="-15" dirty="0">
                <a:solidFill>
                  <a:srgbClr val="151515"/>
                </a:solidFill>
                <a:latin typeface="Verdana"/>
                <a:cs typeface="Verdana"/>
              </a:rPr>
              <a:t>t</a:t>
            </a:r>
            <a:r>
              <a:rPr sz="1000" spc="-5" dirty="0">
                <a:solidFill>
                  <a:srgbClr val="151515"/>
                </a:solidFill>
                <a:latin typeface="Verdana"/>
                <a:cs typeface="Verdana"/>
              </a:rPr>
              <a:t>,</a:t>
            </a:r>
            <a:r>
              <a:rPr sz="1000" spc="5" dirty="0">
                <a:solidFill>
                  <a:srgbClr val="151515"/>
                </a:solidFill>
                <a:latin typeface="Verdana"/>
                <a:cs typeface="Verdana"/>
              </a:rPr>
              <a:t> </a:t>
            </a:r>
            <a:r>
              <a:rPr sz="1000" spc="-25" dirty="0">
                <a:solidFill>
                  <a:srgbClr val="151515"/>
                </a:solidFill>
                <a:latin typeface="Verdana"/>
                <a:cs typeface="Verdana"/>
              </a:rPr>
              <a:t>c</a:t>
            </a:r>
            <a:r>
              <a:rPr sz="1000" spc="-30" dirty="0">
                <a:solidFill>
                  <a:srgbClr val="151515"/>
                </a:solidFill>
                <a:latin typeface="Verdana"/>
                <a:cs typeface="Verdana"/>
              </a:rPr>
              <a:t>o</a:t>
            </a:r>
            <a:r>
              <a:rPr sz="1000" spc="-20" dirty="0">
                <a:solidFill>
                  <a:srgbClr val="151515"/>
                </a:solidFill>
                <a:latin typeface="Verdana"/>
                <a:cs typeface="Verdana"/>
              </a:rPr>
              <a:t>n</a:t>
            </a:r>
            <a:r>
              <a:rPr sz="1000" spc="-25" dirty="0">
                <a:solidFill>
                  <a:srgbClr val="151515"/>
                </a:solidFill>
                <a:latin typeface="Verdana"/>
                <a:cs typeface="Verdana"/>
              </a:rPr>
              <a:t>s</a:t>
            </a:r>
            <a:r>
              <a:rPr sz="1000" spc="-30" dirty="0">
                <a:solidFill>
                  <a:srgbClr val="151515"/>
                </a:solidFill>
                <a:latin typeface="Verdana"/>
                <a:cs typeface="Verdana"/>
              </a:rPr>
              <a:t>e</a:t>
            </a:r>
            <a:r>
              <a:rPr sz="1000" spc="-5" dirty="0">
                <a:solidFill>
                  <a:srgbClr val="151515"/>
                </a:solidFill>
                <a:latin typeface="Verdana"/>
                <a:cs typeface="Verdana"/>
              </a:rPr>
              <a:t>t</a:t>
            </a:r>
            <a:r>
              <a:rPr sz="1000" spc="-15" dirty="0">
                <a:solidFill>
                  <a:srgbClr val="151515"/>
                </a:solidFill>
                <a:latin typeface="Verdana"/>
                <a:cs typeface="Verdana"/>
              </a:rPr>
              <a:t>et</a:t>
            </a:r>
            <a:r>
              <a:rPr sz="1000" spc="-5" dirty="0">
                <a:solidFill>
                  <a:srgbClr val="151515"/>
                </a:solidFill>
                <a:latin typeface="Verdana"/>
                <a:cs typeface="Verdana"/>
              </a:rPr>
              <a:t>ur</a:t>
            </a:r>
            <a:r>
              <a:rPr sz="1000" spc="40" dirty="0">
                <a:solidFill>
                  <a:srgbClr val="151515"/>
                </a:solidFill>
                <a:latin typeface="Verdana"/>
                <a:cs typeface="Verdana"/>
              </a:rPr>
              <a:t> </a:t>
            </a:r>
            <a:r>
              <a:rPr sz="1000" spc="-25" dirty="0">
                <a:solidFill>
                  <a:srgbClr val="151515"/>
                </a:solidFill>
                <a:latin typeface="Verdana"/>
                <a:cs typeface="Verdana"/>
              </a:rPr>
              <a:t>sa</a:t>
            </a:r>
            <a:r>
              <a:rPr sz="1000" spc="-5" dirty="0">
                <a:solidFill>
                  <a:srgbClr val="151515"/>
                </a:solidFill>
                <a:latin typeface="Verdana"/>
                <a:cs typeface="Verdana"/>
              </a:rPr>
              <a:t>d</a:t>
            </a:r>
            <a:r>
              <a:rPr sz="1000" spc="0" dirty="0">
                <a:solidFill>
                  <a:srgbClr val="151515"/>
                </a:solidFill>
                <a:latin typeface="Verdana"/>
                <a:cs typeface="Verdana"/>
              </a:rPr>
              <a:t>i</a:t>
            </a:r>
            <a:r>
              <a:rPr sz="1000" spc="-5" dirty="0">
                <a:solidFill>
                  <a:srgbClr val="151515"/>
                </a:solidFill>
                <a:latin typeface="Verdana"/>
                <a:cs typeface="Verdana"/>
              </a:rPr>
              <a:t>p</a:t>
            </a:r>
            <a:r>
              <a:rPr sz="1000" spc="-10" dirty="0">
                <a:solidFill>
                  <a:srgbClr val="151515"/>
                </a:solidFill>
                <a:latin typeface="Verdana"/>
                <a:cs typeface="Verdana"/>
              </a:rPr>
              <a:t>sc</a:t>
            </a:r>
            <a:r>
              <a:rPr sz="1000" spc="0" dirty="0">
                <a:solidFill>
                  <a:srgbClr val="151515"/>
                </a:solidFill>
                <a:latin typeface="Verdana"/>
                <a:cs typeface="Verdana"/>
              </a:rPr>
              <a:t>i</a:t>
            </a:r>
            <a:r>
              <a:rPr sz="1000" spc="-20" dirty="0">
                <a:solidFill>
                  <a:srgbClr val="151515"/>
                </a:solidFill>
                <a:latin typeface="Verdana"/>
                <a:cs typeface="Verdana"/>
              </a:rPr>
              <a:t>n</a:t>
            </a:r>
            <a:r>
              <a:rPr sz="1000" spc="-10" dirty="0">
                <a:solidFill>
                  <a:srgbClr val="151515"/>
                </a:solidFill>
                <a:latin typeface="Verdana"/>
                <a:cs typeface="Verdana"/>
              </a:rPr>
              <a:t>g</a:t>
            </a:r>
            <a:r>
              <a:rPr sz="1000" spc="-5" dirty="0">
                <a:solidFill>
                  <a:srgbClr val="151515"/>
                </a:solidFill>
                <a:latin typeface="Verdana"/>
                <a:cs typeface="Verdana"/>
              </a:rPr>
              <a:t> </a:t>
            </a:r>
            <a:r>
              <a:rPr sz="1000" spc="-30" dirty="0">
                <a:solidFill>
                  <a:srgbClr val="151515"/>
                </a:solidFill>
                <a:latin typeface="Verdana"/>
                <a:cs typeface="Verdana"/>
              </a:rPr>
              <a:t>e</a:t>
            </a:r>
            <a:r>
              <a:rPr sz="1000" spc="0" dirty="0">
                <a:solidFill>
                  <a:srgbClr val="151515"/>
                </a:solidFill>
                <a:latin typeface="Verdana"/>
                <a:cs typeface="Verdana"/>
              </a:rPr>
              <a:t>li</a:t>
            </a:r>
            <a:r>
              <a:rPr sz="1000" spc="-5" dirty="0">
                <a:solidFill>
                  <a:srgbClr val="151515"/>
                </a:solidFill>
                <a:latin typeface="Verdana"/>
                <a:cs typeface="Verdana"/>
              </a:rPr>
              <a:t>t</a:t>
            </a:r>
            <a:r>
              <a:rPr sz="1000" spc="-155" dirty="0">
                <a:solidFill>
                  <a:srgbClr val="151515"/>
                </a:solidFill>
                <a:latin typeface="Verdana"/>
                <a:cs typeface="Verdana"/>
              </a:rPr>
              <a:t>r</a:t>
            </a:r>
            <a:r>
              <a:rPr sz="1000" spc="-5" dirty="0">
                <a:solidFill>
                  <a:srgbClr val="151515"/>
                </a:solidFill>
                <a:latin typeface="Verdana"/>
                <a:cs typeface="Verdana"/>
              </a:rPr>
              <a:t>,</a:t>
            </a:r>
            <a:r>
              <a:rPr sz="1000" spc="-20" dirty="0">
                <a:solidFill>
                  <a:srgbClr val="151515"/>
                </a:solidFill>
                <a:latin typeface="Verdana"/>
                <a:cs typeface="Verdana"/>
              </a:rPr>
              <a:t> </a:t>
            </a:r>
            <a:r>
              <a:rPr sz="1000" spc="-25" dirty="0">
                <a:solidFill>
                  <a:srgbClr val="151515"/>
                </a:solidFill>
                <a:latin typeface="Verdana"/>
                <a:cs typeface="Verdana"/>
              </a:rPr>
              <a:t>s</a:t>
            </a:r>
            <a:r>
              <a:rPr sz="1000" spc="-30" dirty="0">
                <a:solidFill>
                  <a:srgbClr val="151515"/>
                </a:solidFill>
                <a:latin typeface="Verdana"/>
                <a:cs typeface="Verdana"/>
              </a:rPr>
              <a:t>e</a:t>
            </a:r>
            <a:r>
              <a:rPr sz="1000" spc="-10" dirty="0">
                <a:solidFill>
                  <a:srgbClr val="151515"/>
                </a:solidFill>
                <a:latin typeface="Verdana"/>
                <a:cs typeface="Verdana"/>
              </a:rPr>
              <a:t>d</a:t>
            </a:r>
            <a:r>
              <a:rPr sz="1000" spc="20" dirty="0">
                <a:solidFill>
                  <a:srgbClr val="151515"/>
                </a:solidFill>
                <a:latin typeface="Verdana"/>
                <a:cs typeface="Verdana"/>
              </a:rPr>
              <a:t> </a:t>
            </a:r>
            <a:r>
              <a:rPr sz="1000" spc="-10" dirty="0">
                <a:solidFill>
                  <a:srgbClr val="151515"/>
                </a:solidFill>
                <a:latin typeface="Verdana"/>
                <a:cs typeface="Verdana"/>
              </a:rPr>
              <a:t>d</a:t>
            </a:r>
            <a:r>
              <a:rPr sz="1000" spc="0" dirty="0">
                <a:solidFill>
                  <a:srgbClr val="151515"/>
                </a:solidFill>
                <a:latin typeface="Verdana"/>
                <a:cs typeface="Verdana"/>
              </a:rPr>
              <a:t>i</a:t>
            </a:r>
            <a:r>
              <a:rPr sz="1000" spc="-25" dirty="0">
                <a:solidFill>
                  <a:srgbClr val="151515"/>
                </a:solidFill>
                <a:latin typeface="Verdana"/>
                <a:cs typeface="Verdana"/>
              </a:rPr>
              <a:t>a</a:t>
            </a:r>
            <a:r>
              <a:rPr sz="1000" spc="-10" dirty="0">
                <a:solidFill>
                  <a:srgbClr val="151515"/>
                </a:solidFill>
                <a:latin typeface="Verdana"/>
                <a:cs typeface="Verdana"/>
              </a:rPr>
              <a:t>m</a:t>
            </a:r>
            <a:r>
              <a:rPr sz="1000" spc="-5" dirty="0">
                <a:solidFill>
                  <a:srgbClr val="151515"/>
                </a:solidFill>
                <a:latin typeface="Verdana"/>
                <a:cs typeface="Verdana"/>
              </a:rPr>
              <a:t> </a:t>
            </a:r>
            <a:r>
              <a:rPr sz="1000" spc="-20" dirty="0">
                <a:solidFill>
                  <a:srgbClr val="151515"/>
                </a:solidFill>
                <a:latin typeface="Verdana"/>
                <a:cs typeface="Verdana"/>
              </a:rPr>
              <a:t>n</a:t>
            </a:r>
            <a:r>
              <a:rPr sz="1000" spc="-30" dirty="0">
                <a:solidFill>
                  <a:srgbClr val="151515"/>
                </a:solidFill>
                <a:latin typeface="Verdana"/>
                <a:cs typeface="Verdana"/>
              </a:rPr>
              <a:t>o</a:t>
            </a:r>
            <a:r>
              <a:rPr sz="1000" spc="-20" dirty="0">
                <a:solidFill>
                  <a:srgbClr val="151515"/>
                </a:solidFill>
                <a:latin typeface="Verdana"/>
                <a:cs typeface="Verdana"/>
              </a:rPr>
              <a:t>nu</a:t>
            </a:r>
            <a:r>
              <a:rPr sz="1000" spc="-35" dirty="0">
                <a:solidFill>
                  <a:srgbClr val="151515"/>
                </a:solidFill>
                <a:latin typeface="Verdana"/>
                <a:cs typeface="Verdana"/>
              </a:rPr>
              <a:t>m</a:t>
            </a:r>
            <a:r>
              <a:rPr sz="1000" spc="-10" dirty="0">
                <a:solidFill>
                  <a:srgbClr val="151515"/>
                </a:solidFill>
                <a:latin typeface="Verdana"/>
                <a:cs typeface="Verdana"/>
              </a:rPr>
              <a:t>y</a:t>
            </a:r>
            <a:r>
              <a:rPr sz="1000" spc="15" dirty="0">
                <a:solidFill>
                  <a:srgbClr val="151515"/>
                </a:solidFill>
                <a:latin typeface="Verdana"/>
                <a:cs typeface="Verdana"/>
              </a:rPr>
              <a:t> </a:t>
            </a:r>
            <a:r>
              <a:rPr sz="1000" spc="-30" dirty="0">
                <a:solidFill>
                  <a:srgbClr val="151515"/>
                </a:solidFill>
                <a:latin typeface="Verdana"/>
                <a:cs typeface="Verdana"/>
              </a:rPr>
              <a:t>e</a:t>
            </a:r>
            <a:r>
              <a:rPr sz="1000" spc="0" dirty="0">
                <a:solidFill>
                  <a:srgbClr val="151515"/>
                </a:solidFill>
                <a:latin typeface="Verdana"/>
                <a:cs typeface="Verdana"/>
              </a:rPr>
              <a:t>i</a:t>
            </a:r>
            <a:r>
              <a:rPr sz="1000" spc="-25" dirty="0">
                <a:solidFill>
                  <a:srgbClr val="151515"/>
                </a:solidFill>
                <a:latin typeface="Verdana"/>
                <a:cs typeface="Verdana"/>
              </a:rPr>
              <a:t>r</a:t>
            </a:r>
            <a:r>
              <a:rPr sz="1000" spc="-20" dirty="0">
                <a:solidFill>
                  <a:srgbClr val="151515"/>
                </a:solidFill>
                <a:latin typeface="Verdana"/>
                <a:cs typeface="Verdana"/>
              </a:rPr>
              <a:t>m</a:t>
            </a:r>
            <a:r>
              <a:rPr sz="1000" spc="-30" dirty="0">
                <a:solidFill>
                  <a:srgbClr val="151515"/>
                </a:solidFill>
                <a:latin typeface="Verdana"/>
                <a:cs typeface="Verdana"/>
              </a:rPr>
              <a:t>o</a:t>
            </a:r>
            <a:r>
              <a:rPr sz="1000" spc="-10" dirty="0">
                <a:solidFill>
                  <a:srgbClr val="151515"/>
                </a:solidFill>
                <a:latin typeface="Verdana"/>
                <a:cs typeface="Verdana"/>
              </a:rPr>
              <a:t>d</a:t>
            </a:r>
            <a:r>
              <a:rPr sz="1000" spc="20" dirty="0">
                <a:solidFill>
                  <a:srgbClr val="151515"/>
                </a:solidFill>
                <a:latin typeface="Verdana"/>
                <a:cs typeface="Verdana"/>
              </a:rPr>
              <a:t> </a:t>
            </a:r>
            <a:r>
              <a:rPr sz="1000" spc="-15" dirty="0">
                <a:solidFill>
                  <a:srgbClr val="151515"/>
                </a:solidFill>
                <a:latin typeface="Verdana"/>
                <a:cs typeface="Verdana"/>
              </a:rPr>
              <a:t>t</a:t>
            </a:r>
            <a:r>
              <a:rPr sz="1000" spc="-30" dirty="0">
                <a:solidFill>
                  <a:srgbClr val="151515"/>
                </a:solidFill>
                <a:latin typeface="Verdana"/>
                <a:cs typeface="Verdana"/>
              </a:rPr>
              <a:t>e</a:t>
            </a:r>
            <a:r>
              <a:rPr sz="1000" spc="-20" dirty="0">
                <a:solidFill>
                  <a:srgbClr val="151515"/>
                </a:solidFill>
                <a:latin typeface="Verdana"/>
                <a:cs typeface="Verdana"/>
              </a:rPr>
              <a:t>mp</a:t>
            </a:r>
            <a:r>
              <a:rPr sz="1000" spc="-30" dirty="0">
                <a:solidFill>
                  <a:srgbClr val="151515"/>
                </a:solidFill>
                <a:latin typeface="Verdana"/>
                <a:cs typeface="Verdana"/>
              </a:rPr>
              <a:t>o</a:t>
            </a:r>
            <a:r>
              <a:rPr sz="1000" spc="-5" dirty="0">
                <a:solidFill>
                  <a:srgbClr val="151515"/>
                </a:solidFill>
                <a:latin typeface="Verdana"/>
                <a:cs typeface="Verdana"/>
              </a:rPr>
              <a:t>r</a:t>
            </a:r>
            <a:r>
              <a:rPr sz="1000" spc="30" dirty="0">
                <a:solidFill>
                  <a:srgbClr val="151515"/>
                </a:solidFill>
                <a:latin typeface="Verdana"/>
                <a:cs typeface="Verdana"/>
              </a:rPr>
              <a:t> </a:t>
            </a:r>
            <a:r>
              <a:rPr sz="1000" spc="0" dirty="0">
                <a:solidFill>
                  <a:srgbClr val="151515"/>
                </a:solidFill>
                <a:latin typeface="Verdana"/>
                <a:cs typeface="Verdana"/>
              </a:rPr>
              <a:t>i</a:t>
            </a:r>
            <a:r>
              <a:rPr sz="1000" spc="-30" dirty="0">
                <a:solidFill>
                  <a:srgbClr val="151515"/>
                </a:solidFill>
                <a:latin typeface="Verdana"/>
                <a:cs typeface="Verdana"/>
              </a:rPr>
              <a:t>n</a:t>
            </a:r>
            <a:r>
              <a:rPr sz="1000" spc="-25" dirty="0">
                <a:solidFill>
                  <a:srgbClr val="151515"/>
                </a:solidFill>
                <a:latin typeface="Verdana"/>
                <a:cs typeface="Verdana"/>
              </a:rPr>
              <a:t>v</a:t>
            </a:r>
            <a:r>
              <a:rPr sz="1000" spc="0" dirty="0">
                <a:solidFill>
                  <a:srgbClr val="151515"/>
                </a:solidFill>
                <a:latin typeface="Verdana"/>
                <a:cs typeface="Verdana"/>
              </a:rPr>
              <a:t>i</a:t>
            </a:r>
            <a:r>
              <a:rPr sz="1000" spc="-20" dirty="0">
                <a:solidFill>
                  <a:srgbClr val="151515"/>
                </a:solidFill>
                <a:latin typeface="Verdana"/>
                <a:cs typeface="Verdana"/>
              </a:rPr>
              <a:t>dun</a:t>
            </a:r>
            <a:r>
              <a:rPr sz="1000" spc="-5" dirty="0">
                <a:solidFill>
                  <a:srgbClr val="151515"/>
                </a:solidFill>
                <a:latin typeface="Verdana"/>
                <a:cs typeface="Verdana"/>
              </a:rPr>
              <a:t>t</a:t>
            </a:r>
            <a:r>
              <a:rPr sz="1000" spc="-15" dirty="0">
                <a:solidFill>
                  <a:srgbClr val="151515"/>
                </a:solidFill>
                <a:latin typeface="Verdana"/>
                <a:cs typeface="Verdana"/>
              </a:rPr>
              <a:t> </a:t>
            </a:r>
            <a:r>
              <a:rPr sz="1000" spc="-20" dirty="0">
                <a:solidFill>
                  <a:srgbClr val="151515"/>
                </a:solidFill>
                <a:latin typeface="Verdana"/>
                <a:cs typeface="Verdana"/>
              </a:rPr>
              <a:t>u</a:t>
            </a:r>
            <a:r>
              <a:rPr sz="1000" spc="-5" dirty="0">
                <a:solidFill>
                  <a:srgbClr val="151515"/>
                </a:solidFill>
                <a:latin typeface="Verdana"/>
                <a:cs typeface="Verdana"/>
              </a:rPr>
              <a:t>t </a:t>
            </a:r>
            <a:r>
              <a:rPr sz="1000" spc="0" dirty="0">
                <a:solidFill>
                  <a:srgbClr val="151515"/>
                </a:solidFill>
                <a:latin typeface="Verdana"/>
                <a:cs typeface="Verdana"/>
              </a:rPr>
              <a:t>l</a:t>
            </a:r>
            <a:r>
              <a:rPr sz="1000" spc="-25" dirty="0">
                <a:solidFill>
                  <a:srgbClr val="151515"/>
                </a:solidFill>
                <a:latin typeface="Verdana"/>
                <a:cs typeface="Verdana"/>
              </a:rPr>
              <a:t>a</a:t>
            </a:r>
            <a:r>
              <a:rPr sz="1000" spc="-20" dirty="0">
                <a:solidFill>
                  <a:srgbClr val="151515"/>
                </a:solidFill>
                <a:latin typeface="Verdana"/>
                <a:cs typeface="Verdana"/>
              </a:rPr>
              <a:t>b</a:t>
            </a:r>
            <a:r>
              <a:rPr sz="1000" spc="-30" dirty="0">
                <a:solidFill>
                  <a:srgbClr val="151515"/>
                </a:solidFill>
                <a:latin typeface="Verdana"/>
                <a:cs typeface="Verdana"/>
              </a:rPr>
              <a:t>or</a:t>
            </a:r>
            <a:r>
              <a:rPr sz="1000" spc="-10" dirty="0">
                <a:solidFill>
                  <a:srgbClr val="151515"/>
                </a:solidFill>
                <a:latin typeface="Verdana"/>
                <a:cs typeface="Verdana"/>
              </a:rPr>
              <a:t>e</a:t>
            </a:r>
            <a:r>
              <a:rPr sz="1000" dirty="0">
                <a:solidFill>
                  <a:srgbClr val="151515"/>
                </a:solidFill>
                <a:latin typeface="Verdana"/>
                <a:cs typeface="Verdana"/>
              </a:rPr>
              <a:t> </a:t>
            </a:r>
            <a:r>
              <a:rPr sz="1000" spc="-30" dirty="0">
                <a:solidFill>
                  <a:srgbClr val="151515"/>
                </a:solidFill>
                <a:latin typeface="Verdana"/>
                <a:cs typeface="Verdana"/>
              </a:rPr>
              <a:t>e</a:t>
            </a:r>
            <a:r>
              <a:rPr sz="1000" spc="-5" dirty="0">
                <a:solidFill>
                  <a:srgbClr val="151515"/>
                </a:solidFill>
                <a:latin typeface="Verdana"/>
                <a:cs typeface="Verdana"/>
              </a:rPr>
              <a:t>t </a:t>
            </a:r>
            <a:r>
              <a:rPr sz="1000" spc="-20" dirty="0">
                <a:solidFill>
                  <a:srgbClr val="151515"/>
                </a:solidFill>
                <a:latin typeface="Verdana"/>
                <a:cs typeface="Verdana"/>
              </a:rPr>
              <a:t>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or</a:t>
            </a:r>
            <a:r>
              <a:rPr sz="1000" spc="-10" dirty="0">
                <a:solidFill>
                  <a:srgbClr val="151515"/>
                </a:solidFill>
                <a:latin typeface="Verdana"/>
                <a:cs typeface="Verdana"/>
              </a:rPr>
              <a:t>e</a:t>
            </a:r>
            <a:r>
              <a:rPr sz="1000" spc="10" dirty="0">
                <a:solidFill>
                  <a:srgbClr val="151515"/>
                </a:solidFill>
                <a:latin typeface="Verdana"/>
                <a:cs typeface="Verdana"/>
              </a:rPr>
              <a:t> </a:t>
            </a:r>
            <a:r>
              <a:rPr sz="1000" spc="-20" dirty="0">
                <a:solidFill>
                  <a:srgbClr val="151515"/>
                </a:solidFill>
                <a:latin typeface="Verdana"/>
                <a:cs typeface="Verdana"/>
              </a:rPr>
              <a:t>m</a:t>
            </a:r>
            <a:r>
              <a:rPr sz="1000" spc="-25" dirty="0">
                <a:solidFill>
                  <a:srgbClr val="151515"/>
                </a:solidFill>
                <a:latin typeface="Verdana"/>
                <a:cs typeface="Verdana"/>
              </a:rPr>
              <a:t>a</a:t>
            </a:r>
            <a:r>
              <a:rPr sz="1000" spc="-20" dirty="0">
                <a:solidFill>
                  <a:srgbClr val="151515"/>
                </a:solidFill>
                <a:latin typeface="Verdana"/>
                <a:cs typeface="Verdana"/>
              </a:rPr>
              <a:t>gn</a:t>
            </a:r>
            <a:r>
              <a:rPr sz="1000" spc="-10" dirty="0">
                <a:solidFill>
                  <a:srgbClr val="151515"/>
                </a:solidFill>
                <a:latin typeface="Verdana"/>
                <a:cs typeface="Verdana"/>
              </a:rPr>
              <a:t>a</a:t>
            </a:r>
            <a:r>
              <a:rPr sz="1000" spc="-5" dirty="0">
                <a:solidFill>
                  <a:srgbClr val="151515"/>
                </a:solidFill>
                <a:latin typeface="Verdana"/>
                <a:cs typeface="Verdana"/>
              </a:rPr>
              <a:t> </a:t>
            </a:r>
            <a:r>
              <a:rPr sz="1000" spc="-25" dirty="0">
                <a:solidFill>
                  <a:srgbClr val="151515"/>
                </a:solidFill>
                <a:latin typeface="Verdana"/>
                <a:cs typeface="Verdana"/>
              </a:rPr>
              <a:t>a</a:t>
            </a:r>
            <a:r>
              <a:rPr sz="1000" spc="0" dirty="0">
                <a:solidFill>
                  <a:srgbClr val="151515"/>
                </a:solidFill>
                <a:latin typeface="Verdana"/>
                <a:cs typeface="Verdana"/>
              </a:rPr>
              <a:t>li</a:t>
            </a:r>
            <a:r>
              <a:rPr sz="1000" spc="-20" dirty="0">
                <a:solidFill>
                  <a:srgbClr val="151515"/>
                </a:solidFill>
                <a:latin typeface="Verdana"/>
                <a:cs typeface="Verdana"/>
              </a:rPr>
              <a:t>qu</a:t>
            </a:r>
            <a:r>
              <a:rPr sz="1000" spc="-40" dirty="0">
                <a:solidFill>
                  <a:srgbClr val="151515"/>
                </a:solidFill>
                <a:latin typeface="Verdana"/>
                <a:cs typeface="Verdana"/>
              </a:rPr>
              <a:t>y</a:t>
            </a:r>
            <a:r>
              <a:rPr sz="1000" spc="-20" dirty="0">
                <a:solidFill>
                  <a:srgbClr val="151515"/>
                </a:solidFill>
                <a:latin typeface="Verdana"/>
                <a:cs typeface="Verdana"/>
              </a:rPr>
              <a:t>a</a:t>
            </a:r>
            <a:r>
              <a:rPr sz="1000" spc="-10" dirty="0">
                <a:solidFill>
                  <a:srgbClr val="151515"/>
                </a:solidFill>
                <a:latin typeface="Verdana"/>
                <a:cs typeface="Verdana"/>
              </a:rPr>
              <a:t>m</a:t>
            </a:r>
            <a:r>
              <a:rPr sz="1000" spc="-40" dirty="0">
                <a:solidFill>
                  <a:srgbClr val="151515"/>
                </a:solidFill>
                <a:latin typeface="Verdana"/>
                <a:cs typeface="Verdana"/>
              </a:rPr>
              <a:t> </a:t>
            </a:r>
            <a:r>
              <a:rPr sz="1000" spc="-30" dirty="0">
                <a:solidFill>
                  <a:srgbClr val="151515"/>
                </a:solidFill>
                <a:latin typeface="Verdana"/>
                <a:cs typeface="Verdana"/>
              </a:rPr>
              <a:t>e</a:t>
            </a:r>
            <a:r>
              <a:rPr sz="1000" spc="-35" dirty="0">
                <a:solidFill>
                  <a:srgbClr val="151515"/>
                </a:solidFill>
                <a:latin typeface="Verdana"/>
                <a:cs typeface="Verdana"/>
              </a:rPr>
              <a:t>r</a:t>
            </a:r>
            <a:r>
              <a:rPr sz="1000" spc="-5" dirty="0">
                <a:solidFill>
                  <a:srgbClr val="151515"/>
                </a:solidFill>
                <a:latin typeface="Verdana"/>
                <a:cs typeface="Verdana"/>
              </a:rPr>
              <a:t>at.</a:t>
            </a:r>
            <a:endParaRPr sz="1000">
              <a:latin typeface="Verdana"/>
              <a:cs typeface="Verdana"/>
            </a:endParaRPr>
          </a:p>
        </p:txBody>
      </p:sp>
      <p:sp>
        <p:nvSpPr>
          <p:cNvPr id="12" name="object 12"/>
          <p:cNvSpPr txBox="1"/>
          <p:nvPr/>
        </p:nvSpPr>
        <p:spPr>
          <a:xfrm>
            <a:off x="5448680" y="3823882"/>
            <a:ext cx="2973070" cy="802005"/>
          </a:xfrm>
          <a:prstGeom prst="rect">
            <a:avLst/>
          </a:prstGeom>
        </p:spPr>
        <p:txBody>
          <a:bodyPr vert="horz" wrap="square" lIns="0" tIns="0" rIns="0" bIns="0" rtlCol="0">
            <a:spAutoFit/>
          </a:bodyPr>
          <a:lstStyle/>
          <a:p>
            <a:pPr marL="12700">
              <a:lnSpc>
                <a:spcPct val="100000"/>
              </a:lnSpc>
            </a:pPr>
            <a:r>
              <a:rPr sz="1200" b="1" dirty="0">
                <a:solidFill>
                  <a:srgbClr val="037800"/>
                </a:solidFill>
                <a:latin typeface="Verdana"/>
                <a:cs typeface="Verdana"/>
              </a:rPr>
              <a:t>We</a:t>
            </a:r>
            <a:r>
              <a:rPr sz="1200" b="1" spc="-10" dirty="0">
                <a:solidFill>
                  <a:srgbClr val="037800"/>
                </a:solidFill>
                <a:latin typeface="Verdana"/>
                <a:cs typeface="Verdana"/>
              </a:rPr>
              <a:t> </a:t>
            </a:r>
            <a:r>
              <a:rPr sz="1200" b="1" spc="-5" dirty="0">
                <a:solidFill>
                  <a:srgbClr val="037800"/>
                </a:solidFill>
                <a:latin typeface="Verdana"/>
                <a:cs typeface="Verdana"/>
              </a:rPr>
              <a:t>h</a:t>
            </a:r>
            <a:r>
              <a:rPr sz="1200" b="1" spc="-20" dirty="0">
                <a:solidFill>
                  <a:srgbClr val="037800"/>
                </a:solidFill>
                <a:latin typeface="Verdana"/>
                <a:cs typeface="Verdana"/>
              </a:rPr>
              <a:t>a</a:t>
            </a:r>
            <a:r>
              <a:rPr sz="1200" b="1" spc="-25" dirty="0">
                <a:solidFill>
                  <a:srgbClr val="037800"/>
                </a:solidFill>
                <a:latin typeface="Verdana"/>
                <a:cs typeface="Verdana"/>
              </a:rPr>
              <a:t>v</a:t>
            </a:r>
            <a:r>
              <a:rPr sz="1200" b="1" spc="-5" dirty="0">
                <a:solidFill>
                  <a:srgbClr val="037800"/>
                </a:solidFill>
                <a:latin typeface="Verdana"/>
                <a:cs typeface="Verdana"/>
              </a:rPr>
              <a:t>e...</a:t>
            </a:r>
            <a:endParaRPr sz="1200">
              <a:latin typeface="Verdana"/>
              <a:cs typeface="Verdana"/>
            </a:endParaRPr>
          </a:p>
          <a:p>
            <a:pPr marL="12700" marR="5080">
              <a:lnSpc>
                <a:spcPct val="100000"/>
              </a:lnSpc>
              <a:spcBef>
                <a:spcPts val="105"/>
              </a:spcBef>
            </a:pPr>
            <a:r>
              <a:rPr sz="1000" spc="-35" dirty="0">
                <a:solidFill>
                  <a:srgbClr val="151515"/>
                </a:solidFill>
                <a:latin typeface="Verdana"/>
                <a:cs typeface="Verdana"/>
              </a:rPr>
              <a:t>A</a:t>
            </a:r>
            <a:r>
              <a:rPr sz="1000" spc="-5" dirty="0">
                <a:solidFill>
                  <a:srgbClr val="151515"/>
                </a:solidFill>
                <a:latin typeface="Verdana"/>
                <a:cs typeface="Verdana"/>
              </a:rPr>
              <a:t>t</a:t>
            </a:r>
            <a:r>
              <a:rPr sz="1000" spc="10" dirty="0">
                <a:solidFill>
                  <a:srgbClr val="151515"/>
                </a:solidFill>
                <a:latin typeface="Verdana"/>
                <a:cs typeface="Verdana"/>
              </a:rPr>
              <a:t> </a:t>
            </a:r>
            <a:r>
              <a:rPr sz="1000" spc="-40" dirty="0">
                <a:solidFill>
                  <a:srgbClr val="151515"/>
                </a:solidFill>
                <a:latin typeface="Verdana"/>
                <a:cs typeface="Verdana"/>
              </a:rPr>
              <a:t>v</a:t>
            </a:r>
            <a:r>
              <a:rPr sz="1000" spc="-30" dirty="0">
                <a:solidFill>
                  <a:srgbClr val="151515"/>
                </a:solidFill>
                <a:latin typeface="Verdana"/>
                <a:cs typeface="Verdana"/>
              </a:rPr>
              <a:t>er</a:t>
            </a:r>
            <a:r>
              <a:rPr sz="1000" spc="-10" dirty="0">
                <a:solidFill>
                  <a:srgbClr val="151515"/>
                </a:solidFill>
                <a:latin typeface="Verdana"/>
                <a:cs typeface="Verdana"/>
              </a:rPr>
              <a:t>o</a:t>
            </a:r>
            <a:r>
              <a:rPr sz="1000" spc="10" dirty="0">
                <a:solidFill>
                  <a:srgbClr val="151515"/>
                </a:solidFill>
                <a:latin typeface="Verdana"/>
                <a:cs typeface="Verdana"/>
              </a:rPr>
              <a:t> </a:t>
            </a:r>
            <a:r>
              <a:rPr sz="1000" spc="-30" dirty="0">
                <a:solidFill>
                  <a:srgbClr val="151515"/>
                </a:solidFill>
                <a:latin typeface="Verdana"/>
                <a:cs typeface="Verdana"/>
              </a:rPr>
              <a:t>eo</a:t>
            </a:r>
            <a:r>
              <a:rPr sz="1000" spc="-10" dirty="0">
                <a:solidFill>
                  <a:srgbClr val="151515"/>
                </a:solidFill>
                <a:latin typeface="Verdana"/>
                <a:cs typeface="Verdana"/>
              </a:rPr>
              <a:t>s</a:t>
            </a:r>
            <a:r>
              <a:rPr sz="1000" spc="15" dirty="0">
                <a:solidFill>
                  <a:srgbClr val="151515"/>
                </a:solidFill>
                <a:latin typeface="Verdana"/>
                <a:cs typeface="Verdana"/>
              </a:rPr>
              <a:t> </a:t>
            </a:r>
            <a:r>
              <a:rPr sz="1000" spc="-30" dirty="0">
                <a:solidFill>
                  <a:srgbClr val="151515"/>
                </a:solidFill>
                <a:latin typeface="Verdana"/>
                <a:cs typeface="Verdana"/>
              </a:rPr>
              <a:t>e</a:t>
            </a:r>
            <a:r>
              <a:rPr sz="1000" spc="-5" dirty="0">
                <a:solidFill>
                  <a:srgbClr val="151515"/>
                </a:solidFill>
                <a:latin typeface="Verdana"/>
                <a:cs typeface="Verdana"/>
              </a:rPr>
              <a:t>t</a:t>
            </a:r>
            <a:r>
              <a:rPr sz="1000" spc="10" dirty="0">
                <a:solidFill>
                  <a:srgbClr val="151515"/>
                </a:solidFill>
                <a:latin typeface="Verdana"/>
                <a:cs typeface="Verdana"/>
              </a:rPr>
              <a:t> </a:t>
            </a:r>
            <a:r>
              <a:rPr sz="1000" spc="-25" dirty="0">
                <a:solidFill>
                  <a:srgbClr val="151515"/>
                </a:solidFill>
                <a:latin typeface="Verdana"/>
                <a:cs typeface="Verdana"/>
              </a:rPr>
              <a:t>a</a:t>
            </a:r>
            <a:r>
              <a:rPr sz="1000" spc="-30" dirty="0">
                <a:solidFill>
                  <a:srgbClr val="151515"/>
                </a:solidFill>
                <a:latin typeface="Verdana"/>
                <a:cs typeface="Verdana"/>
              </a:rPr>
              <a:t>cc</a:t>
            </a:r>
            <a:r>
              <a:rPr sz="1000" spc="-20" dirty="0">
                <a:solidFill>
                  <a:srgbClr val="151515"/>
                </a:solidFill>
                <a:latin typeface="Verdana"/>
                <a:cs typeface="Verdana"/>
              </a:rPr>
              <a:t>u</a:t>
            </a:r>
            <a:r>
              <a:rPr sz="1000" spc="-30" dirty="0">
                <a:solidFill>
                  <a:srgbClr val="151515"/>
                </a:solidFill>
                <a:latin typeface="Verdana"/>
                <a:cs typeface="Verdana"/>
              </a:rPr>
              <a:t>s</a:t>
            </a:r>
            <a:r>
              <a:rPr sz="1000" spc="-25" dirty="0">
                <a:solidFill>
                  <a:srgbClr val="151515"/>
                </a:solidFill>
                <a:latin typeface="Verdana"/>
                <a:cs typeface="Verdana"/>
              </a:rPr>
              <a:t>a</a:t>
            </a:r>
            <a:r>
              <a:rPr sz="1000" spc="-10" dirty="0">
                <a:solidFill>
                  <a:srgbClr val="151515"/>
                </a:solidFill>
                <a:latin typeface="Verdana"/>
                <a:cs typeface="Verdana"/>
              </a:rPr>
              <a:t>m</a:t>
            </a:r>
            <a:r>
              <a:rPr sz="1000" spc="35" dirty="0">
                <a:solidFill>
                  <a:srgbClr val="151515"/>
                </a:solidFill>
                <a:latin typeface="Verdana"/>
                <a:cs typeface="Verdana"/>
              </a:rPr>
              <a:t> </a:t>
            </a:r>
            <a:r>
              <a:rPr sz="1000" spc="-30" dirty="0">
                <a:solidFill>
                  <a:srgbClr val="151515"/>
                </a:solidFill>
                <a:latin typeface="Verdana"/>
                <a:cs typeface="Verdana"/>
              </a:rPr>
              <a:t>e</a:t>
            </a:r>
            <a:r>
              <a:rPr sz="1000" spc="-5" dirty="0">
                <a:solidFill>
                  <a:srgbClr val="151515"/>
                </a:solidFill>
                <a:latin typeface="Verdana"/>
                <a:cs typeface="Verdana"/>
              </a:rPr>
              <a:t>t</a:t>
            </a:r>
            <a:r>
              <a:rPr sz="1000" spc="10" dirty="0">
                <a:solidFill>
                  <a:srgbClr val="151515"/>
                </a:solidFill>
                <a:latin typeface="Verdana"/>
                <a:cs typeface="Verdana"/>
              </a:rPr>
              <a:t> </a:t>
            </a:r>
            <a:r>
              <a:rPr sz="1000" spc="-5" dirty="0">
                <a:solidFill>
                  <a:srgbClr val="151515"/>
                </a:solidFill>
                <a:latin typeface="Verdana"/>
                <a:cs typeface="Verdana"/>
              </a:rPr>
              <a:t>j</a:t>
            </a:r>
            <a:r>
              <a:rPr sz="1000" spc="-20" dirty="0">
                <a:solidFill>
                  <a:srgbClr val="151515"/>
                </a:solidFill>
                <a:latin typeface="Verdana"/>
                <a:cs typeface="Verdana"/>
              </a:rPr>
              <a:t>u</a:t>
            </a:r>
            <a:r>
              <a:rPr sz="1000" spc="-30" dirty="0">
                <a:solidFill>
                  <a:srgbClr val="151515"/>
                </a:solidFill>
                <a:latin typeface="Verdana"/>
                <a:cs typeface="Verdana"/>
              </a:rPr>
              <a:t>s</a:t>
            </a:r>
            <a:r>
              <a:rPr sz="1000" spc="-15" dirty="0">
                <a:solidFill>
                  <a:srgbClr val="151515"/>
                </a:solidFill>
                <a:latin typeface="Verdana"/>
                <a:cs typeface="Verdana"/>
              </a:rPr>
              <a:t>t</a:t>
            </a:r>
            <a:r>
              <a:rPr sz="1000" spc="-10" dirty="0">
                <a:solidFill>
                  <a:srgbClr val="151515"/>
                </a:solidFill>
                <a:latin typeface="Verdana"/>
                <a:cs typeface="Verdana"/>
              </a:rPr>
              <a:t>o</a:t>
            </a:r>
            <a:r>
              <a:rPr sz="1000" spc="10" dirty="0">
                <a:solidFill>
                  <a:srgbClr val="151515"/>
                </a:solidFill>
                <a:latin typeface="Verdana"/>
                <a:cs typeface="Verdana"/>
              </a:rPr>
              <a:t> </a:t>
            </a:r>
            <a:r>
              <a:rPr sz="1000" spc="-25" dirty="0">
                <a:solidFill>
                  <a:srgbClr val="151515"/>
                </a:solidFill>
                <a:latin typeface="Verdana"/>
                <a:cs typeface="Verdana"/>
              </a:rPr>
              <a:t>ka</a:t>
            </a:r>
            <a:r>
              <a:rPr sz="1000" spc="-15" dirty="0">
                <a:solidFill>
                  <a:srgbClr val="151515"/>
                </a:solidFill>
                <a:latin typeface="Verdana"/>
                <a:cs typeface="Verdana"/>
              </a:rPr>
              <a:t>s</a:t>
            </a:r>
            <a:r>
              <a:rPr sz="1000" spc="-10" dirty="0">
                <a:solidFill>
                  <a:srgbClr val="151515"/>
                </a:solidFill>
                <a:latin typeface="Verdana"/>
                <a:cs typeface="Verdana"/>
              </a:rPr>
              <a:t>d</a:t>
            </a:r>
            <a:r>
              <a:rPr sz="1000" spc="-5" dirty="0">
                <a:solidFill>
                  <a:srgbClr val="151515"/>
                </a:solidFill>
                <a:latin typeface="Verdana"/>
                <a:cs typeface="Verdana"/>
              </a:rPr>
              <a:t> </a:t>
            </a:r>
            <a:r>
              <a:rPr sz="1000" spc="-20" dirty="0">
                <a:solidFill>
                  <a:srgbClr val="151515"/>
                </a:solidFill>
                <a:latin typeface="Verdana"/>
                <a:cs typeface="Verdana"/>
              </a:rPr>
              <a:t>gub</a:t>
            </a:r>
            <a:r>
              <a:rPr sz="1000" spc="-30" dirty="0">
                <a:solidFill>
                  <a:srgbClr val="151515"/>
                </a:solidFill>
                <a:latin typeface="Verdana"/>
                <a:cs typeface="Verdana"/>
              </a:rPr>
              <a:t>er</a:t>
            </a:r>
            <a:r>
              <a:rPr sz="1000" spc="-20" dirty="0">
                <a:solidFill>
                  <a:srgbClr val="151515"/>
                </a:solidFill>
                <a:latin typeface="Verdana"/>
                <a:cs typeface="Verdana"/>
              </a:rPr>
              <a:t>g</a:t>
            </a:r>
            <a:r>
              <a:rPr sz="1000" spc="-30" dirty="0">
                <a:solidFill>
                  <a:srgbClr val="151515"/>
                </a:solidFill>
                <a:latin typeface="Verdana"/>
                <a:cs typeface="Verdana"/>
              </a:rPr>
              <a:t>re</a:t>
            </a:r>
            <a:r>
              <a:rPr sz="1000" spc="-20" dirty="0">
                <a:solidFill>
                  <a:srgbClr val="151515"/>
                </a:solidFill>
                <a:latin typeface="Verdana"/>
                <a:cs typeface="Verdana"/>
              </a:rPr>
              <a:t>n</a:t>
            </a:r>
            <a:r>
              <a:rPr sz="1000" spc="-5" dirty="0">
                <a:solidFill>
                  <a:srgbClr val="151515"/>
                </a:solidFill>
                <a:latin typeface="Verdana"/>
                <a:cs typeface="Verdana"/>
              </a:rPr>
              <a:t>,</a:t>
            </a:r>
            <a:r>
              <a:rPr sz="1000" spc="40" dirty="0">
                <a:solidFill>
                  <a:srgbClr val="151515"/>
                </a:solidFill>
                <a:latin typeface="Verdana"/>
                <a:cs typeface="Verdana"/>
              </a:rPr>
              <a:t> </a:t>
            </a:r>
            <a:r>
              <a:rPr sz="1000" spc="-20" dirty="0">
                <a:solidFill>
                  <a:srgbClr val="151515"/>
                </a:solidFill>
                <a:latin typeface="Verdana"/>
                <a:cs typeface="Verdana"/>
              </a:rPr>
              <a:t>n</a:t>
            </a:r>
            <a:r>
              <a:rPr sz="1000" spc="-10" dirty="0">
                <a:solidFill>
                  <a:srgbClr val="151515"/>
                </a:solidFill>
                <a:latin typeface="Verdana"/>
                <a:cs typeface="Verdana"/>
              </a:rPr>
              <a:t>o </a:t>
            </a:r>
            <a:r>
              <a:rPr sz="1000" spc="-25" dirty="0">
                <a:solidFill>
                  <a:srgbClr val="151515"/>
                </a:solidFill>
                <a:latin typeface="Verdana"/>
                <a:cs typeface="Verdana"/>
              </a:rPr>
              <a:t>s</a:t>
            </a:r>
            <a:r>
              <a:rPr sz="1000" spc="-30" dirty="0">
                <a:solidFill>
                  <a:srgbClr val="151515"/>
                </a:solidFill>
                <a:latin typeface="Verdana"/>
                <a:cs typeface="Verdana"/>
              </a:rPr>
              <a:t>e</a:t>
            </a:r>
            <a:r>
              <a:rPr sz="1000" spc="-10" dirty="0">
                <a:solidFill>
                  <a:srgbClr val="151515"/>
                </a:solidFill>
                <a:latin typeface="Verdana"/>
                <a:cs typeface="Verdana"/>
              </a:rPr>
              <a:t>a</a:t>
            </a:r>
            <a:r>
              <a:rPr sz="1000" spc="10" dirty="0">
                <a:solidFill>
                  <a:srgbClr val="151515"/>
                </a:solidFill>
                <a:latin typeface="Verdana"/>
                <a:cs typeface="Verdana"/>
              </a:rPr>
              <a:t> </a:t>
            </a:r>
            <a:r>
              <a:rPr sz="1000" spc="-15" dirty="0">
                <a:solidFill>
                  <a:srgbClr val="151515"/>
                </a:solidFill>
                <a:latin typeface="Verdana"/>
                <a:cs typeface="Verdana"/>
              </a:rPr>
              <a:t>t</a:t>
            </a:r>
            <a:r>
              <a:rPr sz="1000" spc="-25" dirty="0">
                <a:solidFill>
                  <a:srgbClr val="151515"/>
                </a:solidFill>
                <a:latin typeface="Verdana"/>
                <a:cs typeface="Verdana"/>
              </a:rPr>
              <a:t>ak</a:t>
            </a:r>
            <a:r>
              <a:rPr sz="1000" spc="0" dirty="0">
                <a:solidFill>
                  <a:srgbClr val="151515"/>
                </a:solidFill>
                <a:latin typeface="Verdana"/>
                <a:cs typeface="Verdana"/>
              </a:rPr>
              <a:t>i</a:t>
            </a:r>
            <a:r>
              <a:rPr sz="1000" spc="-20" dirty="0">
                <a:solidFill>
                  <a:srgbClr val="151515"/>
                </a:solidFill>
                <a:latin typeface="Verdana"/>
                <a:cs typeface="Verdana"/>
              </a:rPr>
              <a:t>m</a:t>
            </a:r>
            <a:r>
              <a:rPr sz="1000" spc="-25" dirty="0">
                <a:solidFill>
                  <a:srgbClr val="151515"/>
                </a:solidFill>
                <a:latin typeface="Verdana"/>
                <a:cs typeface="Verdana"/>
              </a:rPr>
              <a:t>a</a:t>
            </a:r>
            <a:r>
              <a:rPr sz="1000" spc="-15" dirty="0">
                <a:solidFill>
                  <a:srgbClr val="151515"/>
                </a:solidFill>
                <a:latin typeface="Verdana"/>
                <a:cs typeface="Verdana"/>
              </a:rPr>
              <a:t>t</a:t>
            </a:r>
            <a:r>
              <a:rPr sz="1000" spc="-10" dirty="0">
                <a:solidFill>
                  <a:srgbClr val="151515"/>
                </a:solidFill>
                <a:latin typeface="Verdana"/>
                <a:cs typeface="Verdana"/>
              </a:rPr>
              <a:t>a</a:t>
            </a:r>
            <a:r>
              <a:rPr sz="1000" spc="-5" dirty="0">
                <a:solidFill>
                  <a:srgbClr val="151515"/>
                </a:solidFill>
                <a:latin typeface="Verdana"/>
                <a:cs typeface="Verdana"/>
              </a:rPr>
              <a:t> </a:t>
            </a:r>
            <a:r>
              <a:rPr sz="1000" spc="-25" dirty="0">
                <a:solidFill>
                  <a:srgbClr val="151515"/>
                </a:solidFill>
                <a:latin typeface="Verdana"/>
                <a:cs typeface="Verdana"/>
              </a:rPr>
              <a:t>sa</a:t>
            </a:r>
            <a:r>
              <a:rPr sz="1000" spc="-20" dirty="0">
                <a:solidFill>
                  <a:srgbClr val="151515"/>
                </a:solidFill>
                <a:latin typeface="Verdana"/>
                <a:cs typeface="Verdana"/>
              </a:rPr>
              <a:t>n</a:t>
            </a:r>
            <a:r>
              <a:rPr sz="1000" spc="-25" dirty="0">
                <a:solidFill>
                  <a:srgbClr val="151515"/>
                </a:solidFill>
                <a:latin typeface="Verdana"/>
                <a:cs typeface="Verdana"/>
              </a:rPr>
              <a:t>c</a:t>
            </a:r>
            <a:r>
              <a:rPr sz="1000" spc="-20" dirty="0">
                <a:solidFill>
                  <a:srgbClr val="151515"/>
                </a:solidFill>
                <a:latin typeface="Verdana"/>
                <a:cs typeface="Verdana"/>
              </a:rPr>
              <a:t>tu</a:t>
            </a:r>
            <a:r>
              <a:rPr sz="1000" spc="-10" dirty="0">
                <a:solidFill>
                  <a:srgbClr val="151515"/>
                </a:solidFill>
                <a:latin typeface="Verdana"/>
                <a:cs typeface="Verdana"/>
              </a:rPr>
              <a:t>s</a:t>
            </a:r>
            <a:r>
              <a:rPr sz="1000" spc="25" dirty="0">
                <a:solidFill>
                  <a:srgbClr val="151515"/>
                </a:solidFill>
                <a:latin typeface="Verdana"/>
                <a:cs typeface="Verdana"/>
              </a:rPr>
              <a:t> </a:t>
            </a:r>
            <a:r>
              <a:rPr sz="1000" spc="-30" dirty="0">
                <a:solidFill>
                  <a:srgbClr val="151515"/>
                </a:solidFill>
                <a:latin typeface="Verdana"/>
                <a:cs typeface="Verdana"/>
              </a:rPr>
              <a:t>e</a:t>
            </a:r>
            <a:r>
              <a:rPr sz="1000" spc="-15" dirty="0">
                <a:solidFill>
                  <a:srgbClr val="151515"/>
                </a:solidFill>
                <a:latin typeface="Verdana"/>
                <a:cs typeface="Verdana"/>
              </a:rPr>
              <a:t>s</a:t>
            </a:r>
            <a:r>
              <a:rPr sz="1000" spc="-5" dirty="0">
                <a:solidFill>
                  <a:srgbClr val="151515"/>
                </a:solidFill>
                <a:latin typeface="Verdana"/>
                <a:cs typeface="Verdana"/>
              </a:rPr>
              <a:t>t</a:t>
            </a:r>
            <a:r>
              <a:rPr sz="1000" spc="20" dirty="0">
                <a:solidFill>
                  <a:srgbClr val="151515"/>
                </a:solidFill>
                <a:latin typeface="Verdana"/>
                <a:cs typeface="Verdana"/>
              </a:rPr>
              <a:t> </a:t>
            </a:r>
            <a:r>
              <a:rPr sz="1000" spc="-25" dirty="0">
                <a:solidFill>
                  <a:srgbClr val="151515"/>
                </a:solidFill>
                <a:latin typeface="Verdana"/>
                <a:cs typeface="Verdana"/>
              </a:rPr>
              <a:t>L</a:t>
            </a:r>
            <a:r>
              <a:rPr sz="1000" spc="-30" dirty="0">
                <a:solidFill>
                  <a:srgbClr val="151515"/>
                </a:solidFill>
                <a:latin typeface="Verdana"/>
                <a:cs typeface="Verdana"/>
              </a:rPr>
              <a:t>ore</a:t>
            </a:r>
            <a:r>
              <a:rPr sz="1000" spc="-10" dirty="0">
                <a:solidFill>
                  <a:srgbClr val="151515"/>
                </a:solidFill>
                <a:latin typeface="Verdana"/>
                <a:cs typeface="Verdana"/>
              </a:rPr>
              <a:t>m</a:t>
            </a:r>
            <a:r>
              <a:rPr sz="1000" spc="-5" dirty="0">
                <a:solidFill>
                  <a:srgbClr val="151515"/>
                </a:solidFill>
                <a:latin typeface="Verdana"/>
                <a:cs typeface="Verdana"/>
              </a:rPr>
              <a:t> </a:t>
            </a:r>
            <a:r>
              <a:rPr sz="1000" spc="0" dirty="0">
                <a:solidFill>
                  <a:srgbClr val="151515"/>
                </a:solidFill>
                <a:latin typeface="Verdana"/>
                <a:cs typeface="Verdana"/>
              </a:rPr>
              <a:t>i</a:t>
            </a:r>
            <a:r>
              <a:rPr sz="1000" spc="-20" dirty="0">
                <a:solidFill>
                  <a:srgbClr val="151515"/>
                </a:solidFill>
                <a:latin typeface="Verdana"/>
                <a:cs typeface="Verdana"/>
              </a:rPr>
              <a:t>p</a:t>
            </a:r>
            <a:r>
              <a:rPr sz="1000" spc="-25" dirty="0">
                <a:solidFill>
                  <a:srgbClr val="151515"/>
                </a:solidFill>
                <a:latin typeface="Verdana"/>
                <a:cs typeface="Verdana"/>
              </a:rPr>
              <a:t>s</a:t>
            </a:r>
            <a:r>
              <a:rPr sz="1000" spc="-20" dirty="0">
                <a:solidFill>
                  <a:srgbClr val="151515"/>
                </a:solidFill>
                <a:latin typeface="Verdana"/>
                <a:cs typeface="Verdana"/>
              </a:rPr>
              <a:t>u</a:t>
            </a:r>
            <a:r>
              <a:rPr sz="1000" spc="-10" dirty="0">
                <a:solidFill>
                  <a:srgbClr val="151515"/>
                </a:solidFill>
                <a:latin typeface="Verdana"/>
                <a:cs typeface="Verdana"/>
              </a:rPr>
              <a:t>m</a:t>
            </a:r>
            <a:r>
              <a:rPr sz="1000" spc="-5" dirty="0">
                <a:solidFill>
                  <a:srgbClr val="151515"/>
                </a:solidFill>
                <a:latin typeface="Verdana"/>
                <a:cs typeface="Verdana"/>
              </a:rPr>
              <a:t> </a:t>
            </a:r>
            <a:r>
              <a:rPr sz="1000" spc="-20" dirty="0">
                <a:solidFill>
                  <a:srgbClr val="151515"/>
                </a:solidFill>
                <a:latin typeface="Verdana"/>
                <a:cs typeface="Verdana"/>
              </a:rPr>
              <a:t>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a:t>
            </a:r>
            <a:r>
              <a:rPr sz="1000" spc="-5" dirty="0">
                <a:solidFill>
                  <a:srgbClr val="151515"/>
                </a:solidFill>
                <a:latin typeface="Verdana"/>
                <a:cs typeface="Verdana"/>
              </a:rPr>
              <a:t>r</a:t>
            </a:r>
            <a:r>
              <a:rPr sz="1000" spc="-10" dirty="0">
                <a:solidFill>
                  <a:srgbClr val="151515"/>
                </a:solidFill>
                <a:latin typeface="Verdana"/>
                <a:cs typeface="Verdana"/>
              </a:rPr>
              <a:t> s</a:t>
            </a:r>
            <a:r>
              <a:rPr sz="1000" spc="0" dirty="0">
                <a:solidFill>
                  <a:srgbClr val="151515"/>
                </a:solidFill>
                <a:latin typeface="Verdana"/>
                <a:cs typeface="Verdana"/>
              </a:rPr>
              <a:t>i</a:t>
            </a:r>
            <a:r>
              <a:rPr sz="1000" spc="-5" dirty="0">
                <a:solidFill>
                  <a:srgbClr val="151515"/>
                </a:solidFill>
                <a:latin typeface="Verdana"/>
                <a:cs typeface="Verdana"/>
              </a:rPr>
              <a:t>t</a:t>
            </a:r>
            <a:r>
              <a:rPr sz="1000" dirty="0">
                <a:solidFill>
                  <a:srgbClr val="151515"/>
                </a:solidFill>
                <a:latin typeface="Verdana"/>
                <a:cs typeface="Verdana"/>
              </a:rPr>
              <a:t> </a:t>
            </a:r>
            <a:r>
              <a:rPr sz="1000" spc="-25" dirty="0">
                <a:solidFill>
                  <a:srgbClr val="151515"/>
                </a:solidFill>
                <a:latin typeface="Verdana"/>
                <a:cs typeface="Verdana"/>
              </a:rPr>
              <a:t>a</a:t>
            </a:r>
            <a:r>
              <a:rPr sz="1000" spc="-20" dirty="0">
                <a:solidFill>
                  <a:srgbClr val="151515"/>
                </a:solidFill>
                <a:latin typeface="Verdana"/>
                <a:cs typeface="Verdana"/>
              </a:rPr>
              <a:t>m</a:t>
            </a:r>
            <a:r>
              <a:rPr sz="1000" spc="-30" dirty="0">
                <a:solidFill>
                  <a:srgbClr val="151515"/>
                </a:solidFill>
                <a:latin typeface="Verdana"/>
                <a:cs typeface="Verdana"/>
              </a:rPr>
              <a:t>e</a:t>
            </a:r>
            <a:r>
              <a:rPr sz="1000" spc="-15" dirty="0">
                <a:solidFill>
                  <a:srgbClr val="151515"/>
                </a:solidFill>
                <a:latin typeface="Verdana"/>
                <a:cs typeface="Verdana"/>
              </a:rPr>
              <a:t>t</a:t>
            </a:r>
            <a:r>
              <a:rPr sz="1000" spc="-5" dirty="0">
                <a:solidFill>
                  <a:srgbClr val="151515"/>
                </a:solidFill>
                <a:latin typeface="Verdana"/>
                <a:cs typeface="Verdana"/>
              </a:rPr>
              <a:t>.</a:t>
            </a:r>
            <a:r>
              <a:rPr sz="1000" spc="20" dirty="0">
                <a:solidFill>
                  <a:srgbClr val="151515"/>
                </a:solidFill>
                <a:latin typeface="Verdana"/>
                <a:cs typeface="Verdana"/>
              </a:rPr>
              <a:t> </a:t>
            </a:r>
            <a:r>
              <a:rPr sz="1000" spc="-25" dirty="0">
                <a:solidFill>
                  <a:srgbClr val="151515"/>
                </a:solidFill>
                <a:latin typeface="Verdana"/>
                <a:cs typeface="Verdana"/>
              </a:rPr>
              <a:t>L</a:t>
            </a:r>
            <a:r>
              <a:rPr sz="1000" spc="-30" dirty="0">
                <a:solidFill>
                  <a:srgbClr val="151515"/>
                </a:solidFill>
                <a:latin typeface="Verdana"/>
                <a:cs typeface="Verdana"/>
              </a:rPr>
              <a:t>ore</a:t>
            </a:r>
            <a:r>
              <a:rPr sz="1000" spc="-10" dirty="0">
                <a:solidFill>
                  <a:srgbClr val="151515"/>
                </a:solidFill>
                <a:latin typeface="Verdana"/>
                <a:cs typeface="Verdana"/>
              </a:rPr>
              <a:t>m</a:t>
            </a:r>
            <a:r>
              <a:rPr sz="1000" spc="35" dirty="0">
                <a:solidFill>
                  <a:srgbClr val="151515"/>
                </a:solidFill>
                <a:latin typeface="Verdana"/>
                <a:cs typeface="Verdana"/>
              </a:rPr>
              <a:t> </a:t>
            </a:r>
            <a:r>
              <a:rPr sz="1000" spc="0" dirty="0">
                <a:solidFill>
                  <a:srgbClr val="151515"/>
                </a:solidFill>
                <a:latin typeface="Verdana"/>
                <a:cs typeface="Verdana"/>
              </a:rPr>
              <a:t>i</a:t>
            </a:r>
            <a:r>
              <a:rPr sz="1000" spc="-20" dirty="0">
                <a:solidFill>
                  <a:srgbClr val="151515"/>
                </a:solidFill>
                <a:latin typeface="Verdana"/>
                <a:cs typeface="Verdana"/>
              </a:rPr>
              <a:t>p</a:t>
            </a:r>
            <a:r>
              <a:rPr sz="1000" spc="-25" dirty="0">
                <a:solidFill>
                  <a:srgbClr val="151515"/>
                </a:solidFill>
                <a:latin typeface="Verdana"/>
                <a:cs typeface="Verdana"/>
              </a:rPr>
              <a:t>s</a:t>
            </a:r>
            <a:r>
              <a:rPr sz="1000" spc="-20" dirty="0">
                <a:solidFill>
                  <a:srgbClr val="151515"/>
                </a:solidFill>
                <a:latin typeface="Verdana"/>
                <a:cs typeface="Verdana"/>
              </a:rPr>
              <a:t>u</a:t>
            </a:r>
            <a:r>
              <a:rPr sz="1000" spc="-10" dirty="0">
                <a:solidFill>
                  <a:srgbClr val="151515"/>
                </a:solidFill>
                <a:latin typeface="Verdana"/>
                <a:cs typeface="Verdana"/>
              </a:rPr>
              <a:t>m</a:t>
            </a:r>
            <a:r>
              <a:rPr sz="1000" spc="-15" dirty="0">
                <a:solidFill>
                  <a:srgbClr val="151515"/>
                </a:solidFill>
                <a:latin typeface="Verdana"/>
                <a:cs typeface="Verdana"/>
              </a:rPr>
              <a:t> </a:t>
            </a:r>
            <a:r>
              <a:rPr sz="1000" spc="-20" dirty="0">
                <a:solidFill>
                  <a:srgbClr val="151515"/>
                </a:solidFill>
                <a:latin typeface="Verdana"/>
                <a:cs typeface="Verdana"/>
              </a:rPr>
              <a:t>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a:t>
            </a:r>
            <a:r>
              <a:rPr sz="1000" spc="-5" dirty="0">
                <a:solidFill>
                  <a:srgbClr val="151515"/>
                </a:solidFill>
                <a:latin typeface="Verdana"/>
                <a:cs typeface="Verdana"/>
              </a:rPr>
              <a:t>r</a:t>
            </a:r>
            <a:r>
              <a:rPr sz="1000" dirty="0">
                <a:solidFill>
                  <a:srgbClr val="151515"/>
                </a:solidFill>
                <a:latin typeface="Verdana"/>
                <a:cs typeface="Verdana"/>
              </a:rPr>
              <a:t> </a:t>
            </a:r>
            <a:r>
              <a:rPr sz="1000" spc="-10" dirty="0">
                <a:solidFill>
                  <a:srgbClr val="151515"/>
                </a:solidFill>
                <a:latin typeface="Verdana"/>
                <a:cs typeface="Verdana"/>
              </a:rPr>
              <a:t>s</a:t>
            </a:r>
            <a:r>
              <a:rPr sz="1000" spc="0" dirty="0">
                <a:solidFill>
                  <a:srgbClr val="151515"/>
                </a:solidFill>
                <a:latin typeface="Verdana"/>
                <a:cs typeface="Verdana"/>
              </a:rPr>
              <a:t>i</a:t>
            </a:r>
            <a:r>
              <a:rPr sz="1000" spc="-5" dirty="0">
                <a:solidFill>
                  <a:srgbClr val="151515"/>
                </a:solidFill>
                <a:latin typeface="Verdana"/>
                <a:cs typeface="Verdana"/>
              </a:rPr>
              <a:t>t </a:t>
            </a:r>
            <a:r>
              <a:rPr sz="1000" spc="-25" dirty="0">
                <a:solidFill>
                  <a:srgbClr val="151515"/>
                </a:solidFill>
                <a:latin typeface="Verdana"/>
                <a:cs typeface="Verdana"/>
              </a:rPr>
              <a:t>a</a:t>
            </a:r>
            <a:r>
              <a:rPr sz="1000" spc="-20" dirty="0">
                <a:solidFill>
                  <a:srgbClr val="151515"/>
                </a:solidFill>
                <a:latin typeface="Verdana"/>
                <a:cs typeface="Verdana"/>
              </a:rPr>
              <a:t>m</a:t>
            </a:r>
            <a:r>
              <a:rPr sz="1000" spc="-30" dirty="0">
                <a:solidFill>
                  <a:srgbClr val="151515"/>
                </a:solidFill>
                <a:latin typeface="Verdana"/>
                <a:cs typeface="Verdana"/>
              </a:rPr>
              <a:t>e</a:t>
            </a:r>
            <a:r>
              <a:rPr sz="1000" spc="-15" dirty="0">
                <a:solidFill>
                  <a:srgbClr val="151515"/>
                </a:solidFill>
                <a:latin typeface="Verdana"/>
                <a:cs typeface="Verdana"/>
              </a:rPr>
              <a:t>t</a:t>
            </a:r>
            <a:r>
              <a:rPr sz="1000" spc="-5" dirty="0">
                <a:solidFill>
                  <a:srgbClr val="151515"/>
                </a:solidFill>
                <a:latin typeface="Verdana"/>
                <a:cs typeface="Verdana"/>
              </a:rPr>
              <a:t>,</a:t>
            </a:r>
            <a:r>
              <a:rPr sz="1000" spc="5" dirty="0">
                <a:solidFill>
                  <a:srgbClr val="151515"/>
                </a:solidFill>
                <a:latin typeface="Verdana"/>
                <a:cs typeface="Verdana"/>
              </a:rPr>
              <a:t> </a:t>
            </a:r>
            <a:r>
              <a:rPr sz="1000" spc="-25" dirty="0">
                <a:solidFill>
                  <a:srgbClr val="151515"/>
                </a:solidFill>
                <a:latin typeface="Verdana"/>
                <a:cs typeface="Verdana"/>
              </a:rPr>
              <a:t>c</a:t>
            </a:r>
            <a:r>
              <a:rPr sz="1000" spc="-30" dirty="0">
                <a:solidFill>
                  <a:srgbClr val="151515"/>
                </a:solidFill>
                <a:latin typeface="Verdana"/>
                <a:cs typeface="Verdana"/>
              </a:rPr>
              <a:t>o</a:t>
            </a:r>
            <a:r>
              <a:rPr sz="1000" spc="-20" dirty="0">
                <a:solidFill>
                  <a:srgbClr val="151515"/>
                </a:solidFill>
                <a:latin typeface="Verdana"/>
                <a:cs typeface="Verdana"/>
              </a:rPr>
              <a:t>n</a:t>
            </a:r>
            <a:r>
              <a:rPr sz="1000" spc="-25" dirty="0">
                <a:solidFill>
                  <a:srgbClr val="151515"/>
                </a:solidFill>
                <a:latin typeface="Verdana"/>
                <a:cs typeface="Verdana"/>
              </a:rPr>
              <a:t>s</a:t>
            </a:r>
            <a:r>
              <a:rPr sz="1000" spc="-30" dirty="0">
                <a:solidFill>
                  <a:srgbClr val="151515"/>
                </a:solidFill>
                <a:latin typeface="Verdana"/>
                <a:cs typeface="Verdana"/>
              </a:rPr>
              <a:t>e</a:t>
            </a:r>
            <a:r>
              <a:rPr sz="1000" spc="-5" dirty="0">
                <a:solidFill>
                  <a:srgbClr val="151515"/>
                </a:solidFill>
                <a:latin typeface="Verdana"/>
                <a:cs typeface="Verdana"/>
              </a:rPr>
              <a:t>t</a:t>
            </a:r>
            <a:r>
              <a:rPr sz="1000" spc="-15" dirty="0">
                <a:solidFill>
                  <a:srgbClr val="151515"/>
                </a:solidFill>
                <a:latin typeface="Verdana"/>
                <a:cs typeface="Verdana"/>
              </a:rPr>
              <a:t>et</a:t>
            </a:r>
            <a:r>
              <a:rPr sz="1000" spc="-5" dirty="0">
                <a:solidFill>
                  <a:srgbClr val="151515"/>
                </a:solidFill>
                <a:latin typeface="Verdana"/>
                <a:cs typeface="Verdana"/>
              </a:rPr>
              <a:t>ur</a:t>
            </a:r>
            <a:r>
              <a:rPr sz="1000" spc="40" dirty="0">
                <a:solidFill>
                  <a:srgbClr val="151515"/>
                </a:solidFill>
                <a:latin typeface="Verdana"/>
                <a:cs typeface="Verdana"/>
              </a:rPr>
              <a:t> </a:t>
            </a:r>
            <a:r>
              <a:rPr sz="1000" spc="-25" dirty="0">
                <a:solidFill>
                  <a:srgbClr val="151515"/>
                </a:solidFill>
                <a:latin typeface="Verdana"/>
                <a:cs typeface="Verdana"/>
              </a:rPr>
              <a:t>sa</a:t>
            </a:r>
            <a:r>
              <a:rPr sz="1000" spc="-5" dirty="0">
                <a:solidFill>
                  <a:srgbClr val="151515"/>
                </a:solidFill>
                <a:latin typeface="Verdana"/>
                <a:cs typeface="Verdana"/>
              </a:rPr>
              <a:t>d</a:t>
            </a:r>
            <a:r>
              <a:rPr sz="1000" spc="0" dirty="0">
                <a:solidFill>
                  <a:srgbClr val="151515"/>
                </a:solidFill>
                <a:latin typeface="Verdana"/>
                <a:cs typeface="Verdana"/>
              </a:rPr>
              <a:t>i</a:t>
            </a:r>
            <a:r>
              <a:rPr sz="1000" spc="-5" dirty="0">
                <a:solidFill>
                  <a:srgbClr val="151515"/>
                </a:solidFill>
                <a:latin typeface="Verdana"/>
                <a:cs typeface="Verdana"/>
              </a:rPr>
              <a:t>p</a:t>
            </a:r>
            <a:r>
              <a:rPr sz="1000" spc="-10" dirty="0">
                <a:solidFill>
                  <a:srgbClr val="151515"/>
                </a:solidFill>
                <a:latin typeface="Verdana"/>
                <a:cs typeface="Verdana"/>
              </a:rPr>
              <a:t>sc</a:t>
            </a:r>
            <a:r>
              <a:rPr sz="1000" spc="0" dirty="0">
                <a:solidFill>
                  <a:srgbClr val="151515"/>
                </a:solidFill>
                <a:latin typeface="Verdana"/>
                <a:cs typeface="Verdana"/>
              </a:rPr>
              <a:t>i</a:t>
            </a:r>
            <a:r>
              <a:rPr sz="1000" spc="-20" dirty="0">
                <a:solidFill>
                  <a:srgbClr val="151515"/>
                </a:solidFill>
                <a:latin typeface="Verdana"/>
                <a:cs typeface="Verdana"/>
              </a:rPr>
              <a:t>n</a:t>
            </a:r>
            <a:r>
              <a:rPr sz="1000" spc="-10" dirty="0">
                <a:solidFill>
                  <a:srgbClr val="151515"/>
                </a:solidFill>
                <a:latin typeface="Verdana"/>
                <a:cs typeface="Verdana"/>
              </a:rPr>
              <a:t>g</a:t>
            </a:r>
            <a:r>
              <a:rPr sz="1000" spc="-5" dirty="0">
                <a:solidFill>
                  <a:srgbClr val="151515"/>
                </a:solidFill>
                <a:latin typeface="Verdana"/>
                <a:cs typeface="Verdana"/>
              </a:rPr>
              <a:t> </a:t>
            </a:r>
            <a:r>
              <a:rPr sz="1000" spc="-30" dirty="0">
                <a:solidFill>
                  <a:srgbClr val="151515"/>
                </a:solidFill>
                <a:latin typeface="Verdana"/>
                <a:cs typeface="Verdana"/>
              </a:rPr>
              <a:t>e</a:t>
            </a:r>
            <a:r>
              <a:rPr sz="1000" spc="0" dirty="0">
                <a:solidFill>
                  <a:srgbClr val="151515"/>
                </a:solidFill>
                <a:latin typeface="Verdana"/>
                <a:cs typeface="Verdana"/>
              </a:rPr>
              <a:t>li</a:t>
            </a:r>
            <a:r>
              <a:rPr sz="1000" spc="-5" dirty="0">
                <a:solidFill>
                  <a:srgbClr val="151515"/>
                </a:solidFill>
                <a:latin typeface="Verdana"/>
                <a:cs typeface="Verdana"/>
              </a:rPr>
              <a:t>t</a:t>
            </a:r>
            <a:r>
              <a:rPr sz="1000" spc="-155" dirty="0">
                <a:solidFill>
                  <a:srgbClr val="151515"/>
                </a:solidFill>
                <a:latin typeface="Verdana"/>
                <a:cs typeface="Verdana"/>
              </a:rPr>
              <a:t>r</a:t>
            </a:r>
            <a:r>
              <a:rPr sz="1000" spc="-5" dirty="0">
                <a:solidFill>
                  <a:srgbClr val="151515"/>
                </a:solidFill>
                <a:latin typeface="Verdana"/>
                <a:cs typeface="Verdana"/>
              </a:rPr>
              <a:t>.</a:t>
            </a:r>
            <a:endParaRPr sz="1000">
              <a:latin typeface="Verdana"/>
              <a:cs typeface="Verdana"/>
            </a:endParaRPr>
          </a:p>
        </p:txBody>
      </p:sp>
      <p:sp>
        <p:nvSpPr>
          <p:cNvPr id="13" name="object 13"/>
          <p:cNvSpPr txBox="1"/>
          <p:nvPr/>
        </p:nvSpPr>
        <p:spPr>
          <a:xfrm>
            <a:off x="5448680" y="4814863"/>
            <a:ext cx="2973070" cy="1106805"/>
          </a:xfrm>
          <a:prstGeom prst="rect">
            <a:avLst/>
          </a:prstGeom>
        </p:spPr>
        <p:txBody>
          <a:bodyPr vert="horz" wrap="square" lIns="0" tIns="0" rIns="0" bIns="0" rtlCol="0">
            <a:spAutoFit/>
          </a:bodyPr>
          <a:lstStyle/>
          <a:p>
            <a:pPr marL="12700">
              <a:lnSpc>
                <a:spcPct val="100000"/>
              </a:lnSpc>
            </a:pPr>
            <a:r>
              <a:rPr sz="1200" b="1" dirty="0">
                <a:solidFill>
                  <a:srgbClr val="00669C"/>
                </a:solidFill>
                <a:latin typeface="Verdana"/>
                <a:cs typeface="Verdana"/>
              </a:rPr>
              <a:t>We</a:t>
            </a:r>
            <a:r>
              <a:rPr sz="1200" b="1" spc="-10" dirty="0">
                <a:solidFill>
                  <a:srgbClr val="00669C"/>
                </a:solidFill>
                <a:latin typeface="Verdana"/>
                <a:cs typeface="Verdana"/>
              </a:rPr>
              <a:t> </a:t>
            </a:r>
            <a:r>
              <a:rPr sz="1200" b="1" spc="-5" dirty="0">
                <a:solidFill>
                  <a:srgbClr val="00669C"/>
                </a:solidFill>
                <a:latin typeface="Verdana"/>
                <a:cs typeface="Verdana"/>
              </a:rPr>
              <a:t>c</a:t>
            </a:r>
            <a:r>
              <a:rPr sz="1200" b="1" dirty="0">
                <a:solidFill>
                  <a:srgbClr val="00669C"/>
                </a:solidFill>
                <a:latin typeface="Verdana"/>
                <a:cs typeface="Verdana"/>
              </a:rPr>
              <a:t>a</a:t>
            </a:r>
            <a:r>
              <a:rPr sz="1200" b="1" spc="-5" dirty="0">
                <a:solidFill>
                  <a:srgbClr val="00669C"/>
                </a:solidFill>
                <a:latin typeface="Verdana"/>
                <a:cs typeface="Verdana"/>
              </a:rPr>
              <a:t>n...</a:t>
            </a:r>
            <a:endParaRPr sz="1200">
              <a:latin typeface="Verdana"/>
              <a:cs typeface="Verdana"/>
            </a:endParaRPr>
          </a:p>
          <a:p>
            <a:pPr marL="12700" marR="5080">
              <a:lnSpc>
                <a:spcPct val="100000"/>
              </a:lnSpc>
              <a:spcBef>
                <a:spcPts val="105"/>
              </a:spcBef>
            </a:pPr>
            <a:r>
              <a:rPr sz="1000" spc="-35" dirty="0">
                <a:solidFill>
                  <a:srgbClr val="151515"/>
                </a:solidFill>
                <a:latin typeface="Verdana"/>
                <a:cs typeface="Verdana"/>
              </a:rPr>
              <a:t>A</a:t>
            </a:r>
            <a:r>
              <a:rPr sz="1000" spc="-5" dirty="0">
                <a:solidFill>
                  <a:srgbClr val="151515"/>
                </a:solidFill>
                <a:latin typeface="Verdana"/>
                <a:cs typeface="Verdana"/>
              </a:rPr>
              <a:t>t</a:t>
            </a:r>
            <a:r>
              <a:rPr sz="1000" spc="10" dirty="0">
                <a:solidFill>
                  <a:srgbClr val="151515"/>
                </a:solidFill>
                <a:latin typeface="Verdana"/>
                <a:cs typeface="Verdana"/>
              </a:rPr>
              <a:t> </a:t>
            </a:r>
            <a:r>
              <a:rPr sz="1000" spc="-40" dirty="0">
                <a:solidFill>
                  <a:srgbClr val="151515"/>
                </a:solidFill>
                <a:latin typeface="Verdana"/>
                <a:cs typeface="Verdana"/>
              </a:rPr>
              <a:t>v</a:t>
            </a:r>
            <a:r>
              <a:rPr sz="1000" spc="-30" dirty="0">
                <a:solidFill>
                  <a:srgbClr val="151515"/>
                </a:solidFill>
                <a:latin typeface="Verdana"/>
                <a:cs typeface="Verdana"/>
              </a:rPr>
              <a:t>er</a:t>
            </a:r>
            <a:r>
              <a:rPr sz="1000" spc="-10" dirty="0">
                <a:solidFill>
                  <a:srgbClr val="151515"/>
                </a:solidFill>
                <a:latin typeface="Verdana"/>
                <a:cs typeface="Verdana"/>
              </a:rPr>
              <a:t>o</a:t>
            </a:r>
            <a:r>
              <a:rPr sz="1000" spc="15" dirty="0">
                <a:solidFill>
                  <a:srgbClr val="151515"/>
                </a:solidFill>
                <a:latin typeface="Verdana"/>
                <a:cs typeface="Verdana"/>
              </a:rPr>
              <a:t> </a:t>
            </a:r>
            <a:r>
              <a:rPr sz="1000" spc="-30" dirty="0">
                <a:solidFill>
                  <a:srgbClr val="151515"/>
                </a:solidFill>
                <a:latin typeface="Verdana"/>
                <a:cs typeface="Verdana"/>
              </a:rPr>
              <a:t>eo</a:t>
            </a:r>
            <a:r>
              <a:rPr sz="1000" spc="-10" dirty="0">
                <a:solidFill>
                  <a:srgbClr val="151515"/>
                </a:solidFill>
                <a:latin typeface="Verdana"/>
                <a:cs typeface="Verdana"/>
              </a:rPr>
              <a:t>s</a:t>
            </a:r>
            <a:r>
              <a:rPr sz="1000" spc="15" dirty="0">
                <a:solidFill>
                  <a:srgbClr val="151515"/>
                </a:solidFill>
                <a:latin typeface="Verdana"/>
                <a:cs typeface="Verdana"/>
              </a:rPr>
              <a:t> </a:t>
            </a:r>
            <a:r>
              <a:rPr sz="1000" spc="-30" dirty="0">
                <a:solidFill>
                  <a:srgbClr val="151515"/>
                </a:solidFill>
                <a:latin typeface="Verdana"/>
                <a:cs typeface="Verdana"/>
              </a:rPr>
              <a:t>e</a:t>
            </a:r>
            <a:r>
              <a:rPr sz="1000" spc="-5" dirty="0">
                <a:solidFill>
                  <a:srgbClr val="151515"/>
                </a:solidFill>
                <a:latin typeface="Verdana"/>
                <a:cs typeface="Verdana"/>
              </a:rPr>
              <a:t>t</a:t>
            </a:r>
            <a:r>
              <a:rPr sz="1000" spc="10" dirty="0">
                <a:solidFill>
                  <a:srgbClr val="151515"/>
                </a:solidFill>
                <a:latin typeface="Verdana"/>
                <a:cs typeface="Verdana"/>
              </a:rPr>
              <a:t> </a:t>
            </a:r>
            <a:r>
              <a:rPr sz="1000" spc="-25" dirty="0">
                <a:solidFill>
                  <a:srgbClr val="151515"/>
                </a:solidFill>
                <a:latin typeface="Verdana"/>
                <a:cs typeface="Verdana"/>
              </a:rPr>
              <a:t>acc</a:t>
            </a:r>
            <a:r>
              <a:rPr sz="1000" spc="-20" dirty="0">
                <a:solidFill>
                  <a:srgbClr val="151515"/>
                </a:solidFill>
                <a:latin typeface="Verdana"/>
                <a:cs typeface="Verdana"/>
              </a:rPr>
              <a:t>u</a:t>
            </a:r>
            <a:r>
              <a:rPr sz="1000" spc="-25" dirty="0">
                <a:solidFill>
                  <a:srgbClr val="151515"/>
                </a:solidFill>
                <a:latin typeface="Verdana"/>
                <a:cs typeface="Verdana"/>
              </a:rPr>
              <a:t>sa</a:t>
            </a:r>
            <a:r>
              <a:rPr sz="1000" spc="-10" dirty="0">
                <a:solidFill>
                  <a:srgbClr val="151515"/>
                </a:solidFill>
                <a:latin typeface="Verdana"/>
                <a:cs typeface="Verdana"/>
              </a:rPr>
              <a:t>m</a:t>
            </a:r>
            <a:r>
              <a:rPr sz="1000" spc="35" dirty="0">
                <a:solidFill>
                  <a:srgbClr val="151515"/>
                </a:solidFill>
                <a:latin typeface="Verdana"/>
                <a:cs typeface="Verdana"/>
              </a:rPr>
              <a:t> </a:t>
            </a:r>
            <a:r>
              <a:rPr sz="1000" spc="-30" dirty="0">
                <a:solidFill>
                  <a:srgbClr val="151515"/>
                </a:solidFill>
                <a:latin typeface="Verdana"/>
                <a:cs typeface="Verdana"/>
              </a:rPr>
              <a:t>e</a:t>
            </a:r>
            <a:r>
              <a:rPr sz="1000" spc="-5" dirty="0">
                <a:solidFill>
                  <a:srgbClr val="151515"/>
                </a:solidFill>
                <a:latin typeface="Verdana"/>
                <a:cs typeface="Verdana"/>
              </a:rPr>
              <a:t>t</a:t>
            </a:r>
            <a:r>
              <a:rPr sz="1000" spc="10" dirty="0">
                <a:solidFill>
                  <a:srgbClr val="151515"/>
                </a:solidFill>
                <a:latin typeface="Verdana"/>
                <a:cs typeface="Verdana"/>
              </a:rPr>
              <a:t> </a:t>
            </a:r>
            <a:r>
              <a:rPr sz="1000" dirty="0">
                <a:solidFill>
                  <a:srgbClr val="151515"/>
                </a:solidFill>
                <a:latin typeface="Verdana"/>
                <a:cs typeface="Verdana"/>
              </a:rPr>
              <a:t>j</a:t>
            </a:r>
            <a:r>
              <a:rPr sz="1000" spc="-20" dirty="0">
                <a:solidFill>
                  <a:srgbClr val="151515"/>
                </a:solidFill>
                <a:latin typeface="Verdana"/>
                <a:cs typeface="Verdana"/>
              </a:rPr>
              <a:t>u</a:t>
            </a:r>
            <a:r>
              <a:rPr sz="1000" spc="-25" dirty="0">
                <a:solidFill>
                  <a:srgbClr val="151515"/>
                </a:solidFill>
                <a:latin typeface="Verdana"/>
                <a:cs typeface="Verdana"/>
              </a:rPr>
              <a:t>s</a:t>
            </a:r>
            <a:r>
              <a:rPr sz="1000" spc="-15" dirty="0">
                <a:solidFill>
                  <a:srgbClr val="151515"/>
                </a:solidFill>
                <a:latin typeface="Verdana"/>
                <a:cs typeface="Verdana"/>
              </a:rPr>
              <a:t>t</a:t>
            </a:r>
            <a:r>
              <a:rPr sz="1000" spc="-10" dirty="0">
                <a:solidFill>
                  <a:srgbClr val="151515"/>
                </a:solidFill>
                <a:latin typeface="Verdana"/>
                <a:cs typeface="Verdana"/>
              </a:rPr>
              <a:t>o</a:t>
            </a:r>
            <a:r>
              <a:rPr sz="1000" spc="10" dirty="0">
                <a:solidFill>
                  <a:srgbClr val="151515"/>
                </a:solidFill>
                <a:latin typeface="Verdana"/>
                <a:cs typeface="Verdana"/>
              </a:rPr>
              <a:t> </a:t>
            </a:r>
            <a:r>
              <a:rPr sz="1000" spc="-25" dirty="0">
                <a:solidFill>
                  <a:srgbClr val="151515"/>
                </a:solidFill>
                <a:latin typeface="Verdana"/>
                <a:cs typeface="Verdana"/>
              </a:rPr>
              <a:t>ka</a:t>
            </a:r>
            <a:r>
              <a:rPr sz="1000" spc="-10" dirty="0">
                <a:solidFill>
                  <a:srgbClr val="151515"/>
                </a:solidFill>
                <a:latin typeface="Verdana"/>
                <a:cs typeface="Verdana"/>
              </a:rPr>
              <a:t>sd</a:t>
            </a:r>
            <a:r>
              <a:rPr sz="1000" spc="-5" dirty="0">
                <a:solidFill>
                  <a:srgbClr val="151515"/>
                </a:solidFill>
                <a:latin typeface="Verdana"/>
                <a:cs typeface="Verdana"/>
              </a:rPr>
              <a:t> </a:t>
            </a:r>
            <a:r>
              <a:rPr sz="1000" spc="-20" dirty="0">
                <a:solidFill>
                  <a:srgbClr val="151515"/>
                </a:solidFill>
                <a:latin typeface="Verdana"/>
                <a:cs typeface="Verdana"/>
              </a:rPr>
              <a:t>gub</a:t>
            </a:r>
            <a:r>
              <a:rPr sz="1000" spc="-30" dirty="0">
                <a:solidFill>
                  <a:srgbClr val="151515"/>
                </a:solidFill>
                <a:latin typeface="Verdana"/>
                <a:cs typeface="Verdana"/>
              </a:rPr>
              <a:t>er</a:t>
            </a:r>
            <a:r>
              <a:rPr sz="1000" spc="-20" dirty="0">
                <a:solidFill>
                  <a:srgbClr val="151515"/>
                </a:solidFill>
                <a:latin typeface="Verdana"/>
                <a:cs typeface="Verdana"/>
              </a:rPr>
              <a:t>g</a:t>
            </a:r>
            <a:r>
              <a:rPr sz="1000" spc="-30" dirty="0">
                <a:solidFill>
                  <a:srgbClr val="151515"/>
                </a:solidFill>
                <a:latin typeface="Verdana"/>
                <a:cs typeface="Verdana"/>
              </a:rPr>
              <a:t>re</a:t>
            </a:r>
            <a:r>
              <a:rPr sz="1000" spc="-20" dirty="0">
                <a:solidFill>
                  <a:srgbClr val="151515"/>
                </a:solidFill>
                <a:latin typeface="Verdana"/>
                <a:cs typeface="Verdana"/>
              </a:rPr>
              <a:t>n</a:t>
            </a:r>
            <a:r>
              <a:rPr sz="1000" spc="-5" dirty="0">
                <a:solidFill>
                  <a:srgbClr val="151515"/>
                </a:solidFill>
                <a:latin typeface="Verdana"/>
                <a:cs typeface="Verdana"/>
              </a:rPr>
              <a:t>,</a:t>
            </a:r>
            <a:r>
              <a:rPr sz="1000" spc="40" dirty="0">
                <a:solidFill>
                  <a:srgbClr val="151515"/>
                </a:solidFill>
                <a:latin typeface="Verdana"/>
                <a:cs typeface="Verdana"/>
              </a:rPr>
              <a:t> </a:t>
            </a:r>
            <a:r>
              <a:rPr sz="1000" spc="-20" dirty="0">
                <a:solidFill>
                  <a:srgbClr val="151515"/>
                </a:solidFill>
                <a:latin typeface="Verdana"/>
                <a:cs typeface="Verdana"/>
              </a:rPr>
              <a:t>n</a:t>
            </a:r>
            <a:r>
              <a:rPr sz="1000" spc="-10" dirty="0">
                <a:solidFill>
                  <a:srgbClr val="151515"/>
                </a:solidFill>
                <a:latin typeface="Verdana"/>
                <a:cs typeface="Verdana"/>
              </a:rPr>
              <a:t>o </a:t>
            </a:r>
            <a:r>
              <a:rPr sz="1000" spc="-25" dirty="0">
                <a:solidFill>
                  <a:srgbClr val="151515"/>
                </a:solidFill>
                <a:latin typeface="Verdana"/>
                <a:cs typeface="Verdana"/>
              </a:rPr>
              <a:t>s</a:t>
            </a:r>
            <a:r>
              <a:rPr sz="1000" spc="-30" dirty="0">
                <a:solidFill>
                  <a:srgbClr val="151515"/>
                </a:solidFill>
                <a:latin typeface="Verdana"/>
                <a:cs typeface="Verdana"/>
              </a:rPr>
              <a:t>e</a:t>
            </a:r>
            <a:r>
              <a:rPr sz="1000" spc="-10" dirty="0">
                <a:solidFill>
                  <a:srgbClr val="151515"/>
                </a:solidFill>
                <a:latin typeface="Verdana"/>
                <a:cs typeface="Verdana"/>
              </a:rPr>
              <a:t>a</a:t>
            </a:r>
            <a:r>
              <a:rPr sz="1000" spc="10" dirty="0">
                <a:solidFill>
                  <a:srgbClr val="151515"/>
                </a:solidFill>
                <a:latin typeface="Verdana"/>
                <a:cs typeface="Verdana"/>
              </a:rPr>
              <a:t> </a:t>
            </a:r>
            <a:r>
              <a:rPr sz="1000" spc="-15" dirty="0">
                <a:solidFill>
                  <a:srgbClr val="151515"/>
                </a:solidFill>
                <a:latin typeface="Verdana"/>
                <a:cs typeface="Verdana"/>
              </a:rPr>
              <a:t>t</a:t>
            </a:r>
            <a:r>
              <a:rPr sz="1000" spc="-25" dirty="0">
                <a:solidFill>
                  <a:srgbClr val="151515"/>
                </a:solidFill>
                <a:latin typeface="Verdana"/>
                <a:cs typeface="Verdana"/>
              </a:rPr>
              <a:t>ak</a:t>
            </a:r>
            <a:r>
              <a:rPr sz="1000" spc="0" dirty="0">
                <a:solidFill>
                  <a:srgbClr val="151515"/>
                </a:solidFill>
                <a:latin typeface="Verdana"/>
                <a:cs typeface="Verdana"/>
              </a:rPr>
              <a:t>i</a:t>
            </a:r>
            <a:r>
              <a:rPr sz="1000" spc="-20" dirty="0">
                <a:solidFill>
                  <a:srgbClr val="151515"/>
                </a:solidFill>
                <a:latin typeface="Verdana"/>
                <a:cs typeface="Verdana"/>
              </a:rPr>
              <a:t>m</a:t>
            </a:r>
            <a:r>
              <a:rPr sz="1000" spc="-25" dirty="0">
                <a:solidFill>
                  <a:srgbClr val="151515"/>
                </a:solidFill>
                <a:latin typeface="Verdana"/>
                <a:cs typeface="Verdana"/>
              </a:rPr>
              <a:t>a</a:t>
            </a:r>
            <a:r>
              <a:rPr sz="1000" spc="-15" dirty="0">
                <a:solidFill>
                  <a:srgbClr val="151515"/>
                </a:solidFill>
                <a:latin typeface="Verdana"/>
                <a:cs typeface="Verdana"/>
              </a:rPr>
              <a:t>t</a:t>
            </a:r>
            <a:r>
              <a:rPr sz="1000" spc="-10" dirty="0">
                <a:solidFill>
                  <a:srgbClr val="151515"/>
                </a:solidFill>
                <a:latin typeface="Verdana"/>
                <a:cs typeface="Verdana"/>
              </a:rPr>
              <a:t>a</a:t>
            </a:r>
            <a:r>
              <a:rPr sz="1000" spc="-5" dirty="0">
                <a:solidFill>
                  <a:srgbClr val="151515"/>
                </a:solidFill>
                <a:latin typeface="Verdana"/>
                <a:cs typeface="Verdana"/>
              </a:rPr>
              <a:t> </a:t>
            </a:r>
            <a:r>
              <a:rPr sz="1000" spc="-25" dirty="0">
                <a:solidFill>
                  <a:srgbClr val="151515"/>
                </a:solidFill>
                <a:latin typeface="Verdana"/>
                <a:cs typeface="Verdana"/>
              </a:rPr>
              <a:t>sa</a:t>
            </a:r>
            <a:r>
              <a:rPr sz="1000" spc="-20" dirty="0">
                <a:solidFill>
                  <a:srgbClr val="151515"/>
                </a:solidFill>
                <a:latin typeface="Verdana"/>
                <a:cs typeface="Verdana"/>
              </a:rPr>
              <a:t>n</a:t>
            </a:r>
            <a:r>
              <a:rPr sz="1000" spc="-25" dirty="0">
                <a:solidFill>
                  <a:srgbClr val="151515"/>
                </a:solidFill>
                <a:latin typeface="Verdana"/>
                <a:cs typeface="Verdana"/>
              </a:rPr>
              <a:t>c</a:t>
            </a:r>
            <a:r>
              <a:rPr sz="1000" spc="-20" dirty="0">
                <a:solidFill>
                  <a:srgbClr val="151515"/>
                </a:solidFill>
                <a:latin typeface="Verdana"/>
                <a:cs typeface="Verdana"/>
              </a:rPr>
              <a:t>tu</a:t>
            </a:r>
            <a:r>
              <a:rPr sz="1000" spc="-10" dirty="0">
                <a:solidFill>
                  <a:srgbClr val="151515"/>
                </a:solidFill>
                <a:latin typeface="Verdana"/>
                <a:cs typeface="Verdana"/>
              </a:rPr>
              <a:t>s</a:t>
            </a:r>
            <a:r>
              <a:rPr sz="1000" spc="25" dirty="0">
                <a:solidFill>
                  <a:srgbClr val="151515"/>
                </a:solidFill>
                <a:latin typeface="Verdana"/>
                <a:cs typeface="Verdana"/>
              </a:rPr>
              <a:t> </a:t>
            </a:r>
            <a:r>
              <a:rPr sz="1000" spc="-30" dirty="0">
                <a:solidFill>
                  <a:srgbClr val="151515"/>
                </a:solidFill>
                <a:latin typeface="Verdana"/>
                <a:cs typeface="Verdana"/>
              </a:rPr>
              <a:t>e</a:t>
            </a:r>
            <a:r>
              <a:rPr sz="1000" spc="-15" dirty="0">
                <a:solidFill>
                  <a:srgbClr val="151515"/>
                </a:solidFill>
                <a:latin typeface="Verdana"/>
                <a:cs typeface="Verdana"/>
              </a:rPr>
              <a:t>s</a:t>
            </a:r>
            <a:r>
              <a:rPr sz="1000" spc="-5" dirty="0">
                <a:solidFill>
                  <a:srgbClr val="151515"/>
                </a:solidFill>
                <a:latin typeface="Verdana"/>
                <a:cs typeface="Verdana"/>
              </a:rPr>
              <a:t>t</a:t>
            </a:r>
            <a:r>
              <a:rPr sz="1000" spc="20" dirty="0">
                <a:solidFill>
                  <a:srgbClr val="151515"/>
                </a:solidFill>
                <a:latin typeface="Verdana"/>
                <a:cs typeface="Verdana"/>
              </a:rPr>
              <a:t> </a:t>
            </a:r>
            <a:r>
              <a:rPr sz="1000" spc="-25" dirty="0">
                <a:solidFill>
                  <a:srgbClr val="151515"/>
                </a:solidFill>
                <a:latin typeface="Verdana"/>
                <a:cs typeface="Verdana"/>
              </a:rPr>
              <a:t>L</a:t>
            </a:r>
            <a:r>
              <a:rPr sz="1000" spc="-30" dirty="0">
                <a:solidFill>
                  <a:srgbClr val="151515"/>
                </a:solidFill>
                <a:latin typeface="Verdana"/>
                <a:cs typeface="Verdana"/>
              </a:rPr>
              <a:t>ore</a:t>
            </a:r>
            <a:r>
              <a:rPr sz="1000" spc="-10" dirty="0">
                <a:solidFill>
                  <a:srgbClr val="151515"/>
                </a:solidFill>
                <a:latin typeface="Verdana"/>
                <a:cs typeface="Verdana"/>
              </a:rPr>
              <a:t>m</a:t>
            </a:r>
            <a:r>
              <a:rPr sz="1000" spc="-5" dirty="0">
                <a:solidFill>
                  <a:srgbClr val="151515"/>
                </a:solidFill>
                <a:latin typeface="Verdana"/>
                <a:cs typeface="Verdana"/>
              </a:rPr>
              <a:t> </a:t>
            </a:r>
            <a:r>
              <a:rPr sz="1000" spc="0" dirty="0">
                <a:solidFill>
                  <a:srgbClr val="151515"/>
                </a:solidFill>
                <a:latin typeface="Verdana"/>
                <a:cs typeface="Verdana"/>
              </a:rPr>
              <a:t>i</a:t>
            </a:r>
            <a:r>
              <a:rPr sz="1000" spc="-20" dirty="0">
                <a:solidFill>
                  <a:srgbClr val="151515"/>
                </a:solidFill>
                <a:latin typeface="Verdana"/>
                <a:cs typeface="Verdana"/>
              </a:rPr>
              <a:t>p</a:t>
            </a:r>
            <a:r>
              <a:rPr sz="1000" spc="-30" dirty="0">
                <a:solidFill>
                  <a:srgbClr val="151515"/>
                </a:solidFill>
                <a:latin typeface="Verdana"/>
                <a:cs typeface="Verdana"/>
              </a:rPr>
              <a:t>s</a:t>
            </a:r>
            <a:r>
              <a:rPr sz="1000" spc="-20" dirty="0">
                <a:solidFill>
                  <a:srgbClr val="151515"/>
                </a:solidFill>
                <a:latin typeface="Verdana"/>
                <a:cs typeface="Verdana"/>
              </a:rPr>
              <a:t>u</a:t>
            </a:r>
            <a:r>
              <a:rPr sz="1000" spc="-10" dirty="0">
                <a:solidFill>
                  <a:srgbClr val="151515"/>
                </a:solidFill>
                <a:latin typeface="Verdana"/>
                <a:cs typeface="Verdana"/>
              </a:rPr>
              <a:t>m</a:t>
            </a:r>
            <a:r>
              <a:rPr sz="1000" spc="-5" dirty="0">
                <a:solidFill>
                  <a:srgbClr val="151515"/>
                </a:solidFill>
                <a:latin typeface="Verdana"/>
                <a:cs typeface="Verdana"/>
              </a:rPr>
              <a:t> </a:t>
            </a:r>
            <a:r>
              <a:rPr sz="1000" spc="-20" dirty="0">
                <a:solidFill>
                  <a:srgbClr val="151515"/>
                </a:solidFill>
                <a:latin typeface="Verdana"/>
                <a:cs typeface="Verdana"/>
              </a:rPr>
              <a:t>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a:t>
            </a:r>
            <a:r>
              <a:rPr sz="1000" spc="-5" dirty="0">
                <a:solidFill>
                  <a:srgbClr val="151515"/>
                </a:solidFill>
                <a:latin typeface="Verdana"/>
                <a:cs typeface="Verdana"/>
              </a:rPr>
              <a:t>r</a:t>
            </a:r>
            <a:r>
              <a:rPr sz="1000" spc="-15" dirty="0">
                <a:solidFill>
                  <a:srgbClr val="151515"/>
                </a:solidFill>
                <a:latin typeface="Verdana"/>
                <a:cs typeface="Verdana"/>
              </a:rPr>
              <a:t> s</a:t>
            </a:r>
            <a:r>
              <a:rPr sz="1000" spc="0" dirty="0">
                <a:solidFill>
                  <a:srgbClr val="151515"/>
                </a:solidFill>
                <a:latin typeface="Verdana"/>
                <a:cs typeface="Verdana"/>
              </a:rPr>
              <a:t>i</a:t>
            </a:r>
            <a:r>
              <a:rPr sz="1000" spc="-5" dirty="0">
                <a:solidFill>
                  <a:srgbClr val="151515"/>
                </a:solidFill>
                <a:latin typeface="Verdana"/>
                <a:cs typeface="Verdana"/>
              </a:rPr>
              <a:t>t </a:t>
            </a:r>
            <a:r>
              <a:rPr sz="1000" spc="-25" dirty="0">
                <a:solidFill>
                  <a:srgbClr val="151515"/>
                </a:solidFill>
                <a:latin typeface="Verdana"/>
                <a:cs typeface="Verdana"/>
              </a:rPr>
              <a:t>am</a:t>
            </a:r>
            <a:r>
              <a:rPr sz="1000" spc="-30" dirty="0">
                <a:solidFill>
                  <a:srgbClr val="151515"/>
                </a:solidFill>
                <a:latin typeface="Verdana"/>
                <a:cs typeface="Verdana"/>
              </a:rPr>
              <a:t>e</a:t>
            </a:r>
            <a:r>
              <a:rPr sz="1000" spc="-15" dirty="0">
                <a:solidFill>
                  <a:srgbClr val="151515"/>
                </a:solidFill>
                <a:latin typeface="Verdana"/>
                <a:cs typeface="Verdana"/>
              </a:rPr>
              <a:t>t</a:t>
            </a:r>
            <a:r>
              <a:rPr sz="1000" spc="-5" dirty="0">
                <a:solidFill>
                  <a:srgbClr val="151515"/>
                </a:solidFill>
                <a:latin typeface="Verdana"/>
                <a:cs typeface="Verdana"/>
              </a:rPr>
              <a:t>.</a:t>
            </a:r>
            <a:r>
              <a:rPr sz="1000" spc="15" dirty="0">
                <a:solidFill>
                  <a:srgbClr val="151515"/>
                </a:solidFill>
                <a:latin typeface="Verdana"/>
                <a:cs typeface="Verdana"/>
              </a:rPr>
              <a:t> </a:t>
            </a:r>
            <a:r>
              <a:rPr sz="1000" spc="-30" dirty="0">
                <a:solidFill>
                  <a:srgbClr val="151515"/>
                </a:solidFill>
                <a:latin typeface="Verdana"/>
                <a:cs typeface="Verdana"/>
              </a:rPr>
              <a:t>Lore</a:t>
            </a:r>
            <a:r>
              <a:rPr sz="1000" spc="-10" dirty="0">
                <a:solidFill>
                  <a:srgbClr val="151515"/>
                </a:solidFill>
                <a:latin typeface="Verdana"/>
                <a:cs typeface="Verdana"/>
              </a:rPr>
              <a:t>m</a:t>
            </a:r>
            <a:r>
              <a:rPr sz="1000" spc="30" dirty="0">
                <a:solidFill>
                  <a:srgbClr val="151515"/>
                </a:solidFill>
                <a:latin typeface="Verdana"/>
                <a:cs typeface="Verdana"/>
              </a:rPr>
              <a:t> </a:t>
            </a:r>
            <a:r>
              <a:rPr sz="1000" spc="0" dirty="0">
                <a:solidFill>
                  <a:srgbClr val="151515"/>
                </a:solidFill>
                <a:latin typeface="Verdana"/>
                <a:cs typeface="Verdana"/>
              </a:rPr>
              <a:t>i</a:t>
            </a:r>
            <a:r>
              <a:rPr sz="1000" spc="-20" dirty="0">
                <a:solidFill>
                  <a:srgbClr val="151515"/>
                </a:solidFill>
                <a:latin typeface="Verdana"/>
                <a:cs typeface="Verdana"/>
              </a:rPr>
              <a:t>p</a:t>
            </a:r>
            <a:r>
              <a:rPr sz="1000" spc="-30" dirty="0">
                <a:solidFill>
                  <a:srgbClr val="151515"/>
                </a:solidFill>
                <a:latin typeface="Verdana"/>
                <a:cs typeface="Verdana"/>
              </a:rPr>
              <a:t>s</a:t>
            </a:r>
            <a:r>
              <a:rPr sz="1000" spc="-20" dirty="0">
                <a:solidFill>
                  <a:srgbClr val="151515"/>
                </a:solidFill>
                <a:latin typeface="Verdana"/>
                <a:cs typeface="Verdana"/>
              </a:rPr>
              <a:t>u</a:t>
            </a:r>
            <a:r>
              <a:rPr sz="1000" spc="-10" dirty="0">
                <a:solidFill>
                  <a:srgbClr val="151515"/>
                </a:solidFill>
                <a:latin typeface="Verdana"/>
                <a:cs typeface="Verdana"/>
              </a:rPr>
              <a:t>m</a:t>
            </a:r>
            <a:r>
              <a:rPr sz="1000" spc="-20" dirty="0">
                <a:solidFill>
                  <a:srgbClr val="151515"/>
                </a:solidFill>
                <a:latin typeface="Verdana"/>
                <a:cs typeface="Verdana"/>
              </a:rPr>
              <a:t> 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a:t>
            </a:r>
            <a:r>
              <a:rPr sz="1000" spc="-5" dirty="0">
                <a:solidFill>
                  <a:srgbClr val="151515"/>
                </a:solidFill>
                <a:latin typeface="Verdana"/>
                <a:cs typeface="Verdana"/>
              </a:rPr>
              <a:t>r</a:t>
            </a:r>
            <a:r>
              <a:rPr sz="1000" dirty="0">
                <a:solidFill>
                  <a:srgbClr val="151515"/>
                </a:solidFill>
                <a:latin typeface="Verdana"/>
                <a:cs typeface="Verdana"/>
              </a:rPr>
              <a:t> </a:t>
            </a:r>
            <a:r>
              <a:rPr sz="1000" spc="-15" dirty="0">
                <a:solidFill>
                  <a:srgbClr val="151515"/>
                </a:solidFill>
                <a:latin typeface="Verdana"/>
                <a:cs typeface="Verdana"/>
              </a:rPr>
              <a:t>s</a:t>
            </a:r>
            <a:r>
              <a:rPr sz="1000" spc="0" dirty="0">
                <a:solidFill>
                  <a:srgbClr val="151515"/>
                </a:solidFill>
                <a:latin typeface="Verdana"/>
                <a:cs typeface="Verdana"/>
              </a:rPr>
              <a:t>i</a:t>
            </a:r>
            <a:r>
              <a:rPr sz="1000" spc="-5" dirty="0">
                <a:solidFill>
                  <a:srgbClr val="151515"/>
                </a:solidFill>
                <a:latin typeface="Verdana"/>
                <a:cs typeface="Verdana"/>
              </a:rPr>
              <a:t>t </a:t>
            </a:r>
            <a:r>
              <a:rPr sz="1000" spc="-25" dirty="0">
                <a:solidFill>
                  <a:srgbClr val="151515"/>
                </a:solidFill>
                <a:latin typeface="Verdana"/>
                <a:cs typeface="Verdana"/>
              </a:rPr>
              <a:t>a</a:t>
            </a:r>
            <a:r>
              <a:rPr sz="1000" spc="-20" dirty="0">
                <a:solidFill>
                  <a:srgbClr val="151515"/>
                </a:solidFill>
                <a:latin typeface="Verdana"/>
                <a:cs typeface="Verdana"/>
              </a:rPr>
              <a:t>m</a:t>
            </a:r>
            <a:r>
              <a:rPr sz="1000" spc="-30" dirty="0">
                <a:solidFill>
                  <a:srgbClr val="151515"/>
                </a:solidFill>
                <a:latin typeface="Verdana"/>
                <a:cs typeface="Verdana"/>
              </a:rPr>
              <a:t>e</a:t>
            </a:r>
            <a:r>
              <a:rPr sz="1000" spc="-15" dirty="0">
                <a:solidFill>
                  <a:srgbClr val="151515"/>
                </a:solidFill>
                <a:latin typeface="Verdana"/>
                <a:cs typeface="Verdana"/>
              </a:rPr>
              <a:t>t</a:t>
            </a:r>
            <a:r>
              <a:rPr sz="1000" spc="-5" dirty="0">
                <a:solidFill>
                  <a:srgbClr val="151515"/>
                </a:solidFill>
                <a:latin typeface="Verdana"/>
                <a:cs typeface="Verdana"/>
              </a:rPr>
              <a:t>,</a:t>
            </a:r>
            <a:r>
              <a:rPr sz="1000" spc="5" dirty="0">
                <a:solidFill>
                  <a:srgbClr val="151515"/>
                </a:solidFill>
                <a:latin typeface="Verdana"/>
                <a:cs typeface="Verdana"/>
              </a:rPr>
              <a:t> </a:t>
            </a:r>
            <a:r>
              <a:rPr sz="1000" spc="-25" dirty="0">
                <a:solidFill>
                  <a:srgbClr val="151515"/>
                </a:solidFill>
                <a:latin typeface="Verdana"/>
                <a:cs typeface="Verdana"/>
              </a:rPr>
              <a:t>c</a:t>
            </a:r>
            <a:r>
              <a:rPr sz="1000" spc="-30" dirty="0">
                <a:solidFill>
                  <a:srgbClr val="151515"/>
                </a:solidFill>
                <a:latin typeface="Verdana"/>
                <a:cs typeface="Verdana"/>
              </a:rPr>
              <a:t>o</a:t>
            </a:r>
            <a:r>
              <a:rPr sz="1000" spc="-20" dirty="0">
                <a:solidFill>
                  <a:srgbClr val="151515"/>
                </a:solidFill>
                <a:latin typeface="Verdana"/>
                <a:cs typeface="Verdana"/>
              </a:rPr>
              <a:t>n</a:t>
            </a:r>
            <a:r>
              <a:rPr sz="1000" spc="-25" dirty="0">
                <a:solidFill>
                  <a:srgbClr val="151515"/>
                </a:solidFill>
                <a:latin typeface="Verdana"/>
                <a:cs typeface="Verdana"/>
              </a:rPr>
              <a:t>s</a:t>
            </a:r>
            <a:r>
              <a:rPr sz="1000" spc="-30" dirty="0">
                <a:solidFill>
                  <a:srgbClr val="151515"/>
                </a:solidFill>
                <a:latin typeface="Verdana"/>
                <a:cs typeface="Verdana"/>
              </a:rPr>
              <a:t>e</a:t>
            </a:r>
            <a:r>
              <a:rPr sz="1000" spc="-5" dirty="0">
                <a:solidFill>
                  <a:srgbClr val="151515"/>
                </a:solidFill>
                <a:latin typeface="Verdana"/>
                <a:cs typeface="Verdana"/>
              </a:rPr>
              <a:t>t</a:t>
            </a:r>
            <a:r>
              <a:rPr sz="1000" spc="-15" dirty="0">
                <a:solidFill>
                  <a:srgbClr val="151515"/>
                </a:solidFill>
                <a:latin typeface="Verdana"/>
                <a:cs typeface="Verdana"/>
              </a:rPr>
              <a:t>et</a:t>
            </a:r>
            <a:r>
              <a:rPr sz="1000" spc="-5" dirty="0">
                <a:solidFill>
                  <a:srgbClr val="151515"/>
                </a:solidFill>
                <a:latin typeface="Verdana"/>
                <a:cs typeface="Verdana"/>
              </a:rPr>
              <a:t>ur</a:t>
            </a:r>
            <a:r>
              <a:rPr sz="1000" spc="40" dirty="0">
                <a:solidFill>
                  <a:srgbClr val="151515"/>
                </a:solidFill>
                <a:latin typeface="Verdana"/>
                <a:cs typeface="Verdana"/>
              </a:rPr>
              <a:t> </a:t>
            </a:r>
            <a:r>
              <a:rPr sz="1000" spc="-25" dirty="0">
                <a:solidFill>
                  <a:srgbClr val="151515"/>
                </a:solidFill>
                <a:latin typeface="Verdana"/>
                <a:cs typeface="Verdana"/>
              </a:rPr>
              <a:t>sa</a:t>
            </a:r>
            <a:r>
              <a:rPr sz="1000" spc="-5" dirty="0">
                <a:solidFill>
                  <a:srgbClr val="151515"/>
                </a:solidFill>
                <a:latin typeface="Verdana"/>
                <a:cs typeface="Verdana"/>
              </a:rPr>
              <a:t>d</a:t>
            </a:r>
            <a:r>
              <a:rPr sz="1000" spc="0" dirty="0">
                <a:solidFill>
                  <a:srgbClr val="151515"/>
                </a:solidFill>
                <a:latin typeface="Verdana"/>
                <a:cs typeface="Verdana"/>
              </a:rPr>
              <a:t>i</a:t>
            </a:r>
            <a:r>
              <a:rPr sz="1000" spc="-5" dirty="0">
                <a:solidFill>
                  <a:srgbClr val="151515"/>
                </a:solidFill>
                <a:latin typeface="Verdana"/>
                <a:cs typeface="Verdana"/>
              </a:rPr>
              <a:t>p</a:t>
            </a:r>
            <a:r>
              <a:rPr sz="1000" spc="-10" dirty="0">
                <a:solidFill>
                  <a:srgbClr val="151515"/>
                </a:solidFill>
                <a:latin typeface="Verdana"/>
                <a:cs typeface="Verdana"/>
              </a:rPr>
              <a:t>sc</a:t>
            </a:r>
            <a:r>
              <a:rPr sz="1000" spc="0" dirty="0">
                <a:solidFill>
                  <a:srgbClr val="151515"/>
                </a:solidFill>
                <a:latin typeface="Verdana"/>
                <a:cs typeface="Verdana"/>
              </a:rPr>
              <a:t>i</a:t>
            </a:r>
            <a:r>
              <a:rPr sz="1000" spc="-20" dirty="0">
                <a:solidFill>
                  <a:srgbClr val="151515"/>
                </a:solidFill>
                <a:latin typeface="Verdana"/>
                <a:cs typeface="Verdana"/>
              </a:rPr>
              <a:t>n</a:t>
            </a:r>
            <a:r>
              <a:rPr sz="1000" spc="-10" dirty="0">
                <a:solidFill>
                  <a:srgbClr val="151515"/>
                </a:solidFill>
                <a:latin typeface="Verdana"/>
                <a:cs typeface="Verdana"/>
              </a:rPr>
              <a:t>g</a:t>
            </a:r>
            <a:r>
              <a:rPr sz="1000" spc="-5" dirty="0">
                <a:solidFill>
                  <a:srgbClr val="151515"/>
                </a:solidFill>
                <a:latin typeface="Verdana"/>
                <a:cs typeface="Verdana"/>
              </a:rPr>
              <a:t> </a:t>
            </a:r>
            <a:r>
              <a:rPr sz="1000" spc="-30" dirty="0">
                <a:solidFill>
                  <a:srgbClr val="151515"/>
                </a:solidFill>
                <a:latin typeface="Verdana"/>
                <a:cs typeface="Verdana"/>
              </a:rPr>
              <a:t>e</a:t>
            </a:r>
            <a:r>
              <a:rPr sz="1000" spc="0" dirty="0">
                <a:solidFill>
                  <a:srgbClr val="151515"/>
                </a:solidFill>
                <a:latin typeface="Verdana"/>
                <a:cs typeface="Verdana"/>
              </a:rPr>
              <a:t>li</a:t>
            </a:r>
            <a:r>
              <a:rPr sz="1000" spc="-5" dirty="0">
                <a:solidFill>
                  <a:srgbClr val="151515"/>
                </a:solidFill>
                <a:latin typeface="Verdana"/>
                <a:cs typeface="Verdana"/>
              </a:rPr>
              <a:t>t</a:t>
            </a:r>
            <a:r>
              <a:rPr sz="1000" spc="-155" dirty="0">
                <a:solidFill>
                  <a:srgbClr val="151515"/>
                </a:solidFill>
                <a:latin typeface="Verdana"/>
                <a:cs typeface="Verdana"/>
              </a:rPr>
              <a:t>r</a:t>
            </a:r>
            <a:r>
              <a:rPr sz="1000" spc="-5" dirty="0">
                <a:solidFill>
                  <a:srgbClr val="151515"/>
                </a:solidFill>
                <a:latin typeface="Verdana"/>
                <a:cs typeface="Verdana"/>
              </a:rPr>
              <a:t>,</a:t>
            </a:r>
            <a:r>
              <a:rPr sz="1000" spc="-20" dirty="0">
                <a:solidFill>
                  <a:srgbClr val="151515"/>
                </a:solidFill>
                <a:latin typeface="Verdana"/>
                <a:cs typeface="Verdana"/>
              </a:rPr>
              <a:t> </a:t>
            </a:r>
            <a:r>
              <a:rPr sz="1000" spc="-25" dirty="0">
                <a:solidFill>
                  <a:srgbClr val="151515"/>
                </a:solidFill>
                <a:latin typeface="Verdana"/>
                <a:cs typeface="Verdana"/>
              </a:rPr>
              <a:t>s</a:t>
            </a:r>
            <a:r>
              <a:rPr sz="1000" spc="-30" dirty="0">
                <a:solidFill>
                  <a:srgbClr val="151515"/>
                </a:solidFill>
                <a:latin typeface="Verdana"/>
                <a:cs typeface="Verdana"/>
              </a:rPr>
              <a:t>e</a:t>
            </a:r>
            <a:r>
              <a:rPr sz="1000" spc="-10" dirty="0">
                <a:solidFill>
                  <a:srgbClr val="151515"/>
                </a:solidFill>
                <a:latin typeface="Verdana"/>
                <a:cs typeface="Verdana"/>
              </a:rPr>
              <a:t>d</a:t>
            </a:r>
            <a:r>
              <a:rPr sz="1000" spc="20" dirty="0">
                <a:solidFill>
                  <a:srgbClr val="151515"/>
                </a:solidFill>
                <a:latin typeface="Verdana"/>
                <a:cs typeface="Verdana"/>
              </a:rPr>
              <a:t> </a:t>
            </a:r>
            <a:r>
              <a:rPr sz="1000" spc="-10" dirty="0">
                <a:solidFill>
                  <a:srgbClr val="151515"/>
                </a:solidFill>
                <a:latin typeface="Verdana"/>
                <a:cs typeface="Verdana"/>
              </a:rPr>
              <a:t>d</a:t>
            </a:r>
            <a:r>
              <a:rPr sz="1000" spc="0" dirty="0">
                <a:solidFill>
                  <a:srgbClr val="151515"/>
                </a:solidFill>
                <a:latin typeface="Verdana"/>
                <a:cs typeface="Verdana"/>
              </a:rPr>
              <a:t>i</a:t>
            </a:r>
            <a:r>
              <a:rPr sz="1000" spc="-25" dirty="0">
                <a:solidFill>
                  <a:srgbClr val="151515"/>
                </a:solidFill>
                <a:latin typeface="Verdana"/>
                <a:cs typeface="Verdana"/>
              </a:rPr>
              <a:t>a</a:t>
            </a:r>
            <a:r>
              <a:rPr sz="1000" spc="-10" dirty="0">
                <a:solidFill>
                  <a:srgbClr val="151515"/>
                </a:solidFill>
                <a:latin typeface="Verdana"/>
                <a:cs typeface="Verdana"/>
              </a:rPr>
              <a:t>m</a:t>
            </a:r>
            <a:r>
              <a:rPr sz="1000" spc="-5" dirty="0">
                <a:solidFill>
                  <a:srgbClr val="151515"/>
                </a:solidFill>
                <a:latin typeface="Verdana"/>
                <a:cs typeface="Verdana"/>
              </a:rPr>
              <a:t> </a:t>
            </a:r>
            <a:r>
              <a:rPr sz="1000" spc="-20" dirty="0">
                <a:solidFill>
                  <a:srgbClr val="151515"/>
                </a:solidFill>
                <a:latin typeface="Verdana"/>
                <a:cs typeface="Verdana"/>
              </a:rPr>
              <a:t>n</a:t>
            </a:r>
            <a:r>
              <a:rPr sz="1000" spc="-30" dirty="0">
                <a:solidFill>
                  <a:srgbClr val="151515"/>
                </a:solidFill>
                <a:latin typeface="Verdana"/>
                <a:cs typeface="Verdana"/>
              </a:rPr>
              <a:t>o</a:t>
            </a:r>
            <a:r>
              <a:rPr sz="1000" spc="-20" dirty="0">
                <a:solidFill>
                  <a:srgbClr val="151515"/>
                </a:solidFill>
                <a:latin typeface="Verdana"/>
                <a:cs typeface="Verdana"/>
              </a:rPr>
              <a:t>nu</a:t>
            </a:r>
            <a:r>
              <a:rPr sz="1000" spc="-35" dirty="0">
                <a:solidFill>
                  <a:srgbClr val="151515"/>
                </a:solidFill>
                <a:latin typeface="Verdana"/>
                <a:cs typeface="Verdana"/>
              </a:rPr>
              <a:t>m</a:t>
            </a:r>
            <a:r>
              <a:rPr sz="1000" spc="-10" dirty="0">
                <a:solidFill>
                  <a:srgbClr val="151515"/>
                </a:solidFill>
                <a:latin typeface="Verdana"/>
                <a:cs typeface="Verdana"/>
              </a:rPr>
              <a:t>y</a:t>
            </a:r>
            <a:r>
              <a:rPr sz="1000" spc="15" dirty="0">
                <a:solidFill>
                  <a:srgbClr val="151515"/>
                </a:solidFill>
                <a:latin typeface="Verdana"/>
                <a:cs typeface="Verdana"/>
              </a:rPr>
              <a:t> </a:t>
            </a:r>
            <a:r>
              <a:rPr sz="1000" spc="-30" dirty="0">
                <a:solidFill>
                  <a:srgbClr val="151515"/>
                </a:solidFill>
                <a:latin typeface="Verdana"/>
                <a:cs typeface="Verdana"/>
              </a:rPr>
              <a:t>e</a:t>
            </a:r>
            <a:r>
              <a:rPr sz="1000" spc="0" dirty="0">
                <a:solidFill>
                  <a:srgbClr val="151515"/>
                </a:solidFill>
                <a:latin typeface="Verdana"/>
                <a:cs typeface="Verdana"/>
              </a:rPr>
              <a:t>i</a:t>
            </a:r>
            <a:r>
              <a:rPr sz="1000" spc="-25" dirty="0">
                <a:solidFill>
                  <a:srgbClr val="151515"/>
                </a:solidFill>
                <a:latin typeface="Verdana"/>
                <a:cs typeface="Verdana"/>
              </a:rPr>
              <a:t>r</a:t>
            </a:r>
            <a:r>
              <a:rPr sz="1000" spc="-20" dirty="0">
                <a:solidFill>
                  <a:srgbClr val="151515"/>
                </a:solidFill>
                <a:latin typeface="Verdana"/>
                <a:cs typeface="Verdana"/>
              </a:rPr>
              <a:t>m</a:t>
            </a:r>
            <a:r>
              <a:rPr sz="1000" spc="-30" dirty="0">
                <a:solidFill>
                  <a:srgbClr val="151515"/>
                </a:solidFill>
                <a:latin typeface="Verdana"/>
                <a:cs typeface="Verdana"/>
              </a:rPr>
              <a:t>o</a:t>
            </a:r>
            <a:r>
              <a:rPr sz="1000" spc="-10" dirty="0">
                <a:solidFill>
                  <a:srgbClr val="151515"/>
                </a:solidFill>
                <a:latin typeface="Verdana"/>
                <a:cs typeface="Verdana"/>
              </a:rPr>
              <a:t>d</a:t>
            </a:r>
            <a:r>
              <a:rPr sz="1000" spc="20" dirty="0">
                <a:solidFill>
                  <a:srgbClr val="151515"/>
                </a:solidFill>
                <a:latin typeface="Verdana"/>
                <a:cs typeface="Verdana"/>
              </a:rPr>
              <a:t> </a:t>
            </a:r>
            <a:r>
              <a:rPr sz="1000" spc="-15" dirty="0">
                <a:solidFill>
                  <a:srgbClr val="151515"/>
                </a:solidFill>
                <a:latin typeface="Verdana"/>
                <a:cs typeface="Verdana"/>
              </a:rPr>
              <a:t>t</a:t>
            </a:r>
            <a:r>
              <a:rPr sz="1000" spc="-30" dirty="0">
                <a:solidFill>
                  <a:srgbClr val="151515"/>
                </a:solidFill>
                <a:latin typeface="Verdana"/>
                <a:cs typeface="Verdana"/>
              </a:rPr>
              <a:t>e</a:t>
            </a:r>
            <a:r>
              <a:rPr sz="1000" spc="-20" dirty="0">
                <a:solidFill>
                  <a:srgbClr val="151515"/>
                </a:solidFill>
                <a:latin typeface="Verdana"/>
                <a:cs typeface="Verdana"/>
              </a:rPr>
              <a:t>mp</a:t>
            </a:r>
            <a:r>
              <a:rPr sz="1000" spc="-30" dirty="0">
                <a:solidFill>
                  <a:srgbClr val="151515"/>
                </a:solidFill>
                <a:latin typeface="Verdana"/>
                <a:cs typeface="Verdana"/>
              </a:rPr>
              <a:t>o</a:t>
            </a:r>
            <a:r>
              <a:rPr sz="1000" spc="-5" dirty="0">
                <a:solidFill>
                  <a:srgbClr val="151515"/>
                </a:solidFill>
                <a:latin typeface="Verdana"/>
                <a:cs typeface="Verdana"/>
              </a:rPr>
              <a:t>r</a:t>
            </a:r>
            <a:r>
              <a:rPr sz="1000" spc="30" dirty="0">
                <a:solidFill>
                  <a:srgbClr val="151515"/>
                </a:solidFill>
                <a:latin typeface="Verdana"/>
                <a:cs typeface="Verdana"/>
              </a:rPr>
              <a:t> </a:t>
            </a:r>
            <a:r>
              <a:rPr sz="1000" spc="0" dirty="0">
                <a:solidFill>
                  <a:srgbClr val="151515"/>
                </a:solidFill>
                <a:latin typeface="Verdana"/>
                <a:cs typeface="Verdana"/>
              </a:rPr>
              <a:t>i</a:t>
            </a:r>
            <a:r>
              <a:rPr sz="1000" spc="-30" dirty="0">
                <a:solidFill>
                  <a:srgbClr val="151515"/>
                </a:solidFill>
                <a:latin typeface="Verdana"/>
                <a:cs typeface="Verdana"/>
              </a:rPr>
              <a:t>n</a:t>
            </a:r>
            <a:r>
              <a:rPr sz="1000" spc="-25" dirty="0">
                <a:solidFill>
                  <a:srgbClr val="151515"/>
                </a:solidFill>
                <a:latin typeface="Verdana"/>
                <a:cs typeface="Verdana"/>
              </a:rPr>
              <a:t>v</a:t>
            </a:r>
            <a:r>
              <a:rPr sz="1000" spc="0" dirty="0">
                <a:solidFill>
                  <a:srgbClr val="151515"/>
                </a:solidFill>
                <a:latin typeface="Verdana"/>
                <a:cs typeface="Verdana"/>
              </a:rPr>
              <a:t>i</a:t>
            </a:r>
            <a:r>
              <a:rPr sz="1000" spc="-20" dirty="0">
                <a:solidFill>
                  <a:srgbClr val="151515"/>
                </a:solidFill>
                <a:latin typeface="Verdana"/>
                <a:cs typeface="Verdana"/>
              </a:rPr>
              <a:t>dun</a:t>
            </a:r>
            <a:r>
              <a:rPr sz="1000" spc="-5" dirty="0">
                <a:solidFill>
                  <a:srgbClr val="151515"/>
                </a:solidFill>
                <a:latin typeface="Verdana"/>
                <a:cs typeface="Verdana"/>
              </a:rPr>
              <a:t>t</a:t>
            </a:r>
            <a:r>
              <a:rPr sz="1000" spc="-15" dirty="0">
                <a:solidFill>
                  <a:srgbClr val="151515"/>
                </a:solidFill>
                <a:latin typeface="Verdana"/>
                <a:cs typeface="Verdana"/>
              </a:rPr>
              <a:t> </a:t>
            </a:r>
            <a:r>
              <a:rPr sz="1000" spc="-20" dirty="0">
                <a:solidFill>
                  <a:srgbClr val="151515"/>
                </a:solidFill>
                <a:latin typeface="Verdana"/>
                <a:cs typeface="Verdana"/>
              </a:rPr>
              <a:t>u</a:t>
            </a:r>
            <a:r>
              <a:rPr sz="1000" spc="-5" dirty="0">
                <a:solidFill>
                  <a:srgbClr val="151515"/>
                </a:solidFill>
                <a:latin typeface="Verdana"/>
                <a:cs typeface="Verdana"/>
              </a:rPr>
              <a:t>t </a:t>
            </a:r>
            <a:r>
              <a:rPr sz="1000" spc="0" dirty="0">
                <a:solidFill>
                  <a:srgbClr val="151515"/>
                </a:solidFill>
                <a:latin typeface="Verdana"/>
                <a:cs typeface="Verdana"/>
              </a:rPr>
              <a:t>l</a:t>
            </a:r>
            <a:r>
              <a:rPr sz="1000" spc="-25" dirty="0">
                <a:solidFill>
                  <a:srgbClr val="151515"/>
                </a:solidFill>
                <a:latin typeface="Verdana"/>
                <a:cs typeface="Verdana"/>
              </a:rPr>
              <a:t>a</a:t>
            </a:r>
            <a:r>
              <a:rPr sz="1000" spc="-20" dirty="0">
                <a:solidFill>
                  <a:srgbClr val="151515"/>
                </a:solidFill>
                <a:latin typeface="Verdana"/>
                <a:cs typeface="Verdana"/>
              </a:rPr>
              <a:t>b</a:t>
            </a:r>
            <a:r>
              <a:rPr sz="1000" spc="-30" dirty="0">
                <a:solidFill>
                  <a:srgbClr val="151515"/>
                </a:solidFill>
                <a:latin typeface="Verdana"/>
                <a:cs typeface="Verdana"/>
              </a:rPr>
              <a:t>or</a:t>
            </a:r>
            <a:r>
              <a:rPr sz="1000" spc="-10" dirty="0">
                <a:solidFill>
                  <a:srgbClr val="151515"/>
                </a:solidFill>
                <a:latin typeface="Verdana"/>
                <a:cs typeface="Verdana"/>
              </a:rPr>
              <a:t>e</a:t>
            </a:r>
            <a:r>
              <a:rPr sz="1000" spc="-5" dirty="0">
                <a:solidFill>
                  <a:srgbClr val="151515"/>
                </a:solidFill>
                <a:latin typeface="Verdana"/>
                <a:cs typeface="Verdana"/>
              </a:rPr>
              <a:t> </a:t>
            </a:r>
            <a:r>
              <a:rPr sz="1000" spc="-20" dirty="0">
                <a:solidFill>
                  <a:srgbClr val="151515"/>
                </a:solidFill>
                <a:latin typeface="Verdana"/>
                <a:cs typeface="Verdana"/>
              </a:rPr>
              <a:t>d</a:t>
            </a:r>
            <a:r>
              <a:rPr sz="1000" spc="-30" dirty="0">
                <a:solidFill>
                  <a:srgbClr val="151515"/>
                </a:solidFill>
                <a:latin typeface="Verdana"/>
                <a:cs typeface="Verdana"/>
              </a:rPr>
              <a:t>o</a:t>
            </a:r>
            <a:r>
              <a:rPr sz="1000" spc="0" dirty="0">
                <a:solidFill>
                  <a:srgbClr val="151515"/>
                </a:solidFill>
                <a:latin typeface="Verdana"/>
                <a:cs typeface="Verdana"/>
              </a:rPr>
              <a:t>l</a:t>
            </a:r>
            <a:r>
              <a:rPr sz="1000" spc="-30" dirty="0">
                <a:solidFill>
                  <a:srgbClr val="151515"/>
                </a:solidFill>
                <a:latin typeface="Verdana"/>
                <a:cs typeface="Verdana"/>
              </a:rPr>
              <a:t>or</a:t>
            </a:r>
            <a:r>
              <a:rPr sz="1000" spc="-10" dirty="0">
                <a:solidFill>
                  <a:srgbClr val="151515"/>
                </a:solidFill>
                <a:latin typeface="Verdana"/>
                <a:cs typeface="Verdana"/>
              </a:rPr>
              <a:t>e</a:t>
            </a:r>
            <a:r>
              <a:rPr sz="1000" spc="10" dirty="0">
                <a:solidFill>
                  <a:srgbClr val="151515"/>
                </a:solidFill>
                <a:latin typeface="Verdana"/>
                <a:cs typeface="Verdana"/>
              </a:rPr>
              <a:t> </a:t>
            </a:r>
            <a:r>
              <a:rPr sz="1000" spc="-20" dirty="0">
                <a:solidFill>
                  <a:srgbClr val="151515"/>
                </a:solidFill>
                <a:latin typeface="Verdana"/>
                <a:cs typeface="Verdana"/>
              </a:rPr>
              <a:t>m</a:t>
            </a:r>
            <a:r>
              <a:rPr sz="1000" spc="-25" dirty="0">
                <a:solidFill>
                  <a:srgbClr val="151515"/>
                </a:solidFill>
                <a:latin typeface="Verdana"/>
                <a:cs typeface="Verdana"/>
              </a:rPr>
              <a:t>a</a:t>
            </a:r>
            <a:r>
              <a:rPr sz="1000" spc="-20" dirty="0">
                <a:solidFill>
                  <a:srgbClr val="151515"/>
                </a:solidFill>
                <a:latin typeface="Verdana"/>
                <a:cs typeface="Verdana"/>
              </a:rPr>
              <a:t>gn</a:t>
            </a:r>
            <a:r>
              <a:rPr sz="1000" spc="-10" dirty="0">
                <a:solidFill>
                  <a:srgbClr val="151515"/>
                </a:solidFill>
                <a:latin typeface="Verdana"/>
                <a:cs typeface="Verdana"/>
              </a:rPr>
              <a:t>a</a:t>
            </a:r>
            <a:r>
              <a:rPr sz="1000" spc="-5" dirty="0">
                <a:solidFill>
                  <a:srgbClr val="151515"/>
                </a:solidFill>
                <a:latin typeface="Verdana"/>
                <a:cs typeface="Verdana"/>
              </a:rPr>
              <a:t> </a:t>
            </a:r>
            <a:r>
              <a:rPr sz="1000" spc="-25" dirty="0">
                <a:solidFill>
                  <a:srgbClr val="151515"/>
                </a:solidFill>
                <a:latin typeface="Verdana"/>
                <a:cs typeface="Verdana"/>
              </a:rPr>
              <a:t>a</a:t>
            </a:r>
            <a:r>
              <a:rPr sz="1000" spc="0" dirty="0">
                <a:solidFill>
                  <a:srgbClr val="151515"/>
                </a:solidFill>
                <a:latin typeface="Verdana"/>
                <a:cs typeface="Verdana"/>
              </a:rPr>
              <a:t>li</a:t>
            </a:r>
            <a:r>
              <a:rPr sz="1000" spc="-20" dirty="0">
                <a:solidFill>
                  <a:srgbClr val="151515"/>
                </a:solidFill>
                <a:latin typeface="Verdana"/>
                <a:cs typeface="Verdana"/>
              </a:rPr>
              <a:t>qu</a:t>
            </a:r>
            <a:r>
              <a:rPr sz="1000" spc="-40" dirty="0">
                <a:solidFill>
                  <a:srgbClr val="151515"/>
                </a:solidFill>
                <a:latin typeface="Verdana"/>
                <a:cs typeface="Verdana"/>
              </a:rPr>
              <a:t>y</a:t>
            </a:r>
            <a:r>
              <a:rPr sz="1000" spc="-20" dirty="0">
                <a:solidFill>
                  <a:srgbClr val="151515"/>
                </a:solidFill>
                <a:latin typeface="Verdana"/>
                <a:cs typeface="Verdana"/>
              </a:rPr>
              <a:t>a</a:t>
            </a:r>
            <a:r>
              <a:rPr sz="1000" spc="-10" dirty="0">
                <a:solidFill>
                  <a:srgbClr val="151515"/>
                </a:solidFill>
                <a:latin typeface="Verdana"/>
                <a:cs typeface="Verdana"/>
              </a:rPr>
              <a:t>m</a:t>
            </a:r>
            <a:r>
              <a:rPr sz="1000" spc="-40" dirty="0">
                <a:solidFill>
                  <a:srgbClr val="151515"/>
                </a:solidFill>
                <a:latin typeface="Verdana"/>
                <a:cs typeface="Verdana"/>
              </a:rPr>
              <a:t> </a:t>
            </a:r>
            <a:r>
              <a:rPr sz="1000" spc="-30" dirty="0">
                <a:solidFill>
                  <a:srgbClr val="151515"/>
                </a:solidFill>
                <a:latin typeface="Verdana"/>
                <a:cs typeface="Verdana"/>
              </a:rPr>
              <a:t>e</a:t>
            </a:r>
            <a:r>
              <a:rPr sz="1000" spc="-35" dirty="0">
                <a:solidFill>
                  <a:srgbClr val="151515"/>
                </a:solidFill>
                <a:latin typeface="Verdana"/>
                <a:cs typeface="Verdana"/>
              </a:rPr>
              <a:t>r</a:t>
            </a:r>
            <a:r>
              <a:rPr sz="1000" spc="-5" dirty="0">
                <a:solidFill>
                  <a:srgbClr val="151515"/>
                </a:solidFill>
                <a:latin typeface="Verdana"/>
                <a:cs typeface="Verdana"/>
              </a:rPr>
              <a:t>at.</a:t>
            </a:r>
            <a:endParaRPr sz="1000">
              <a:latin typeface="Verdana"/>
              <a:cs typeface="Verdana"/>
            </a:endParaRPr>
          </a:p>
        </p:txBody>
      </p:sp>
      <p:sp>
        <p:nvSpPr>
          <p:cNvPr id="14" name="object 14"/>
          <p:cNvSpPr/>
          <p:nvPr/>
        </p:nvSpPr>
        <p:spPr>
          <a:xfrm>
            <a:off x="2586227" y="2694432"/>
            <a:ext cx="2095500" cy="1371600"/>
          </a:xfrm>
          <a:prstGeom prst="rect">
            <a:avLst/>
          </a:prstGeom>
          <a:blipFill>
            <a:blip r:embed="rId4" cstate="print"/>
            <a:stretch>
              <a:fillRect/>
            </a:stretch>
          </a:blipFill>
        </p:spPr>
        <p:txBody>
          <a:bodyPr wrap="square" lIns="0" tIns="0" rIns="0" bIns="0" rtlCol="0"/>
          <a:lstStyle/>
          <a:p>
            <a:endParaRPr/>
          </a:p>
        </p:txBody>
      </p:sp>
      <p:sp>
        <p:nvSpPr>
          <p:cNvPr id="15" name="object 15"/>
          <p:cNvSpPr/>
          <p:nvPr/>
        </p:nvSpPr>
        <p:spPr>
          <a:xfrm>
            <a:off x="2628900" y="2737104"/>
            <a:ext cx="1955800" cy="1231900"/>
          </a:xfrm>
          <a:custGeom>
            <a:avLst/>
            <a:gdLst/>
            <a:ahLst/>
            <a:cxnLst/>
            <a:rect l="l" t="t" r="r" b="b"/>
            <a:pathLst>
              <a:path w="1955800" h="1231900">
                <a:moveTo>
                  <a:pt x="0" y="1231392"/>
                </a:moveTo>
                <a:lnTo>
                  <a:pt x="1955292" y="1231392"/>
                </a:lnTo>
                <a:lnTo>
                  <a:pt x="1955292" y="0"/>
                </a:lnTo>
                <a:lnTo>
                  <a:pt x="0" y="0"/>
                </a:lnTo>
                <a:lnTo>
                  <a:pt x="0" y="1231392"/>
                </a:lnTo>
                <a:close/>
              </a:path>
            </a:pathLst>
          </a:custGeom>
          <a:solidFill>
            <a:srgbClr val="FFFFFF"/>
          </a:solidFill>
        </p:spPr>
        <p:txBody>
          <a:bodyPr wrap="square" lIns="0" tIns="0" rIns="0" bIns="0" rtlCol="0"/>
          <a:lstStyle/>
          <a:p>
            <a:endParaRPr/>
          </a:p>
        </p:txBody>
      </p:sp>
      <p:sp>
        <p:nvSpPr>
          <p:cNvPr id="16" name="object 16"/>
          <p:cNvSpPr/>
          <p:nvPr/>
        </p:nvSpPr>
        <p:spPr>
          <a:xfrm>
            <a:off x="2628900" y="2737104"/>
            <a:ext cx="1955800" cy="1231900"/>
          </a:xfrm>
          <a:custGeom>
            <a:avLst/>
            <a:gdLst/>
            <a:ahLst/>
            <a:cxnLst/>
            <a:rect l="l" t="t" r="r" b="b"/>
            <a:pathLst>
              <a:path w="1955800" h="1231900">
                <a:moveTo>
                  <a:pt x="0" y="1231392"/>
                </a:moveTo>
                <a:lnTo>
                  <a:pt x="1955292" y="1231392"/>
                </a:lnTo>
                <a:lnTo>
                  <a:pt x="1955292" y="0"/>
                </a:lnTo>
                <a:lnTo>
                  <a:pt x="0" y="0"/>
                </a:lnTo>
                <a:lnTo>
                  <a:pt x="0" y="1231392"/>
                </a:lnTo>
                <a:close/>
              </a:path>
            </a:pathLst>
          </a:custGeom>
          <a:ln w="12192">
            <a:solidFill>
              <a:srgbClr val="151515"/>
            </a:solidFill>
          </a:ln>
        </p:spPr>
        <p:txBody>
          <a:bodyPr wrap="square" lIns="0" tIns="0" rIns="0" bIns="0" rtlCol="0"/>
          <a:lstStyle/>
          <a:p>
            <a:endParaRPr/>
          </a:p>
        </p:txBody>
      </p:sp>
      <p:sp>
        <p:nvSpPr>
          <p:cNvPr id="17" name="object 17"/>
          <p:cNvSpPr txBox="1"/>
          <p:nvPr/>
        </p:nvSpPr>
        <p:spPr>
          <a:xfrm>
            <a:off x="2730500" y="2829249"/>
            <a:ext cx="1794510" cy="203835"/>
          </a:xfrm>
          <a:prstGeom prst="rect">
            <a:avLst/>
          </a:prstGeom>
        </p:spPr>
        <p:txBody>
          <a:bodyPr vert="horz" wrap="square" lIns="0" tIns="0" rIns="0" bIns="0" rtlCol="0">
            <a:spAutoFit/>
          </a:bodyPr>
          <a:lstStyle/>
          <a:p>
            <a:pPr marL="12700">
              <a:lnSpc>
                <a:spcPct val="100000"/>
              </a:lnSpc>
            </a:pPr>
            <a:r>
              <a:rPr sz="1400" b="1" spc="-5" dirty="0">
                <a:solidFill>
                  <a:srgbClr val="9A1A0E"/>
                </a:solidFill>
                <a:latin typeface="Verdana"/>
                <a:cs typeface="Verdana"/>
              </a:rPr>
              <a:t>Wh</a:t>
            </a:r>
            <a:r>
              <a:rPr sz="1400" b="1" dirty="0">
                <a:solidFill>
                  <a:srgbClr val="9A1A0E"/>
                </a:solidFill>
                <a:latin typeface="Verdana"/>
                <a:cs typeface="Verdana"/>
              </a:rPr>
              <a:t>y</a:t>
            </a:r>
            <a:r>
              <a:rPr sz="1400" b="1" spc="-25" dirty="0">
                <a:solidFill>
                  <a:srgbClr val="9A1A0E"/>
                </a:solidFill>
                <a:latin typeface="Verdana"/>
                <a:cs typeface="Verdana"/>
              </a:rPr>
              <a:t> </a:t>
            </a:r>
            <a:r>
              <a:rPr sz="1400" b="1" spc="5" dirty="0">
                <a:solidFill>
                  <a:srgbClr val="9A1A0E"/>
                </a:solidFill>
                <a:latin typeface="Verdana"/>
                <a:cs typeface="Verdana"/>
              </a:rPr>
              <a:t>[</a:t>
            </a:r>
            <a:r>
              <a:rPr sz="1400" b="1" spc="-15" dirty="0">
                <a:solidFill>
                  <a:srgbClr val="9A1A0E"/>
                </a:solidFill>
                <a:latin typeface="Verdana"/>
                <a:cs typeface="Verdana"/>
              </a:rPr>
              <a:t>Y</a:t>
            </a:r>
            <a:r>
              <a:rPr sz="1400" b="1" spc="-20" dirty="0">
                <a:solidFill>
                  <a:srgbClr val="9A1A0E"/>
                </a:solidFill>
                <a:latin typeface="Verdana"/>
                <a:cs typeface="Verdana"/>
              </a:rPr>
              <a:t>o</a:t>
            </a:r>
            <a:r>
              <a:rPr sz="1400" b="1" spc="-5" dirty="0">
                <a:solidFill>
                  <a:srgbClr val="9A1A0E"/>
                </a:solidFill>
                <a:latin typeface="Verdana"/>
                <a:cs typeface="Verdana"/>
              </a:rPr>
              <a:t>u</a:t>
            </a:r>
            <a:r>
              <a:rPr sz="1400" b="1" dirty="0">
                <a:solidFill>
                  <a:srgbClr val="9A1A0E"/>
                </a:solidFill>
                <a:latin typeface="Verdana"/>
                <a:cs typeface="Verdana"/>
              </a:rPr>
              <a:t>r</a:t>
            </a:r>
            <a:r>
              <a:rPr sz="1400" b="1" spc="-5" dirty="0">
                <a:solidFill>
                  <a:srgbClr val="9A1A0E"/>
                </a:solidFill>
                <a:latin typeface="Verdana"/>
                <a:cs typeface="Verdana"/>
              </a:rPr>
              <a:t> </a:t>
            </a:r>
            <a:r>
              <a:rPr sz="1400" b="1" spc="-10" dirty="0">
                <a:solidFill>
                  <a:srgbClr val="9A1A0E"/>
                </a:solidFill>
                <a:latin typeface="Verdana"/>
                <a:cs typeface="Verdana"/>
              </a:rPr>
              <a:t>T</a:t>
            </a:r>
            <a:r>
              <a:rPr sz="1400" b="1" dirty="0">
                <a:solidFill>
                  <a:srgbClr val="9A1A0E"/>
                </a:solidFill>
                <a:latin typeface="Verdana"/>
                <a:cs typeface="Verdana"/>
              </a:rPr>
              <a:t>ea</a:t>
            </a:r>
            <a:r>
              <a:rPr sz="1400" b="1" spc="5" dirty="0">
                <a:solidFill>
                  <a:srgbClr val="9A1A0E"/>
                </a:solidFill>
                <a:latin typeface="Verdana"/>
                <a:cs typeface="Verdana"/>
              </a:rPr>
              <a:t>m</a:t>
            </a:r>
            <a:r>
              <a:rPr sz="1400" b="1" dirty="0">
                <a:solidFill>
                  <a:srgbClr val="9A1A0E"/>
                </a:solidFill>
                <a:latin typeface="Verdana"/>
                <a:cs typeface="Verdana"/>
              </a:rPr>
              <a:t>]</a:t>
            </a:r>
            <a:endParaRPr sz="1400">
              <a:latin typeface="Verdana"/>
              <a:cs typeface="Verdana"/>
            </a:endParaRPr>
          </a:p>
        </p:txBody>
      </p:sp>
      <p:sp>
        <p:nvSpPr>
          <p:cNvPr id="18" name="object 18"/>
          <p:cNvSpPr/>
          <p:nvPr/>
        </p:nvSpPr>
        <p:spPr>
          <a:xfrm>
            <a:off x="2738627" y="2985516"/>
            <a:ext cx="2095500" cy="1371599"/>
          </a:xfrm>
          <a:prstGeom prst="rect">
            <a:avLst/>
          </a:prstGeom>
          <a:blipFill>
            <a:blip r:embed="rId4" cstate="print"/>
            <a:stretch>
              <a:fillRect/>
            </a:stretch>
          </a:blipFill>
        </p:spPr>
        <p:txBody>
          <a:bodyPr wrap="square" lIns="0" tIns="0" rIns="0" bIns="0" rtlCol="0"/>
          <a:lstStyle/>
          <a:p>
            <a:endParaRPr/>
          </a:p>
        </p:txBody>
      </p:sp>
      <p:sp>
        <p:nvSpPr>
          <p:cNvPr id="19" name="object 19"/>
          <p:cNvSpPr/>
          <p:nvPr/>
        </p:nvSpPr>
        <p:spPr>
          <a:xfrm>
            <a:off x="2781300" y="3029711"/>
            <a:ext cx="1955800" cy="1231900"/>
          </a:xfrm>
          <a:custGeom>
            <a:avLst/>
            <a:gdLst/>
            <a:ahLst/>
            <a:cxnLst/>
            <a:rect l="l" t="t" r="r" b="b"/>
            <a:pathLst>
              <a:path w="1955800" h="1231900">
                <a:moveTo>
                  <a:pt x="0" y="1231392"/>
                </a:moveTo>
                <a:lnTo>
                  <a:pt x="1955292" y="1231392"/>
                </a:lnTo>
                <a:lnTo>
                  <a:pt x="1955292" y="0"/>
                </a:lnTo>
                <a:lnTo>
                  <a:pt x="0" y="0"/>
                </a:lnTo>
                <a:lnTo>
                  <a:pt x="0" y="1231392"/>
                </a:lnTo>
                <a:close/>
              </a:path>
            </a:pathLst>
          </a:custGeom>
          <a:solidFill>
            <a:srgbClr val="FFFFFF"/>
          </a:solidFill>
        </p:spPr>
        <p:txBody>
          <a:bodyPr wrap="square" lIns="0" tIns="0" rIns="0" bIns="0" rtlCol="0"/>
          <a:lstStyle/>
          <a:p>
            <a:endParaRPr/>
          </a:p>
        </p:txBody>
      </p:sp>
      <p:sp>
        <p:nvSpPr>
          <p:cNvPr id="20" name="object 20"/>
          <p:cNvSpPr/>
          <p:nvPr/>
        </p:nvSpPr>
        <p:spPr>
          <a:xfrm>
            <a:off x="2781300" y="3029711"/>
            <a:ext cx="1955800" cy="1231900"/>
          </a:xfrm>
          <a:custGeom>
            <a:avLst/>
            <a:gdLst/>
            <a:ahLst/>
            <a:cxnLst/>
            <a:rect l="l" t="t" r="r" b="b"/>
            <a:pathLst>
              <a:path w="1955800" h="1231900">
                <a:moveTo>
                  <a:pt x="0" y="1231392"/>
                </a:moveTo>
                <a:lnTo>
                  <a:pt x="1955292" y="1231392"/>
                </a:lnTo>
                <a:lnTo>
                  <a:pt x="1955292" y="0"/>
                </a:lnTo>
                <a:lnTo>
                  <a:pt x="0" y="0"/>
                </a:lnTo>
                <a:lnTo>
                  <a:pt x="0" y="1231392"/>
                </a:lnTo>
                <a:close/>
              </a:path>
            </a:pathLst>
          </a:custGeom>
          <a:ln w="12192">
            <a:solidFill>
              <a:srgbClr val="151515"/>
            </a:solidFill>
          </a:ln>
        </p:spPr>
        <p:txBody>
          <a:bodyPr wrap="square" lIns="0" tIns="0" rIns="0" bIns="0" rtlCol="0"/>
          <a:lstStyle/>
          <a:p>
            <a:endParaRPr/>
          </a:p>
        </p:txBody>
      </p:sp>
      <p:sp>
        <p:nvSpPr>
          <p:cNvPr id="21" name="object 21"/>
          <p:cNvSpPr txBox="1"/>
          <p:nvPr/>
        </p:nvSpPr>
        <p:spPr>
          <a:xfrm>
            <a:off x="3314827" y="3121603"/>
            <a:ext cx="920750" cy="203835"/>
          </a:xfrm>
          <a:prstGeom prst="rect">
            <a:avLst/>
          </a:prstGeom>
        </p:spPr>
        <p:txBody>
          <a:bodyPr vert="horz" wrap="square" lIns="0" tIns="0" rIns="0" bIns="0" rtlCol="0">
            <a:spAutoFit/>
          </a:bodyPr>
          <a:lstStyle/>
          <a:p>
            <a:pPr marL="12700">
              <a:lnSpc>
                <a:spcPct val="100000"/>
              </a:lnSpc>
            </a:pPr>
            <a:r>
              <a:rPr sz="1400" b="1" spc="-5" dirty="0">
                <a:solidFill>
                  <a:srgbClr val="CD8500"/>
                </a:solidFill>
                <a:latin typeface="Verdana"/>
                <a:cs typeface="Verdana"/>
              </a:rPr>
              <a:t>W</a:t>
            </a:r>
            <a:r>
              <a:rPr sz="1400" b="1" dirty="0">
                <a:solidFill>
                  <a:srgbClr val="CD8500"/>
                </a:solidFill>
                <a:latin typeface="Verdana"/>
                <a:cs typeface="Verdana"/>
              </a:rPr>
              <a:t>e</a:t>
            </a:r>
            <a:r>
              <a:rPr sz="1400" b="1" spc="-35" dirty="0">
                <a:solidFill>
                  <a:srgbClr val="CD8500"/>
                </a:solidFill>
                <a:latin typeface="Verdana"/>
                <a:cs typeface="Verdana"/>
              </a:rPr>
              <a:t> </a:t>
            </a:r>
            <a:r>
              <a:rPr sz="1400" b="1" dirty="0">
                <a:solidFill>
                  <a:srgbClr val="CD8500"/>
                </a:solidFill>
                <a:latin typeface="Verdana"/>
                <a:cs typeface="Verdana"/>
              </a:rPr>
              <a:t>are.</a:t>
            </a:r>
            <a:r>
              <a:rPr sz="1400" b="1" spc="-10" dirty="0">
                <a:solidFill>
                  <a:srgbClr val="CD8500"/>
                </a:solidFill>
                <a:latin typeface="Verdana"/>
                <a:cs typeface="Verdana"/>
              </a:rPr>
              <a:t>.</a:t>
            </a:r>
            <a:r>
              <a:rPr sz="1400" b="1" dirty="0">
                <a:solidFill>
                  <a:srgbClr val="CD8500"/>
                </a:solidFill>
                <a:latin typeface="Verdana"/>
                <a:cs typeface="Verdana"/>
              </a:rPr>
              <a:t>.</a:t>
            </a:r>
            <a:endParaRPr sz="1400">
              <a:latin typeface="Verdana"/>
              <a:cs typeface="Verdana"/>
            </a:endParaRPr>
          </a:p>
        </p:txBody>
      </p:sp>
      <p:sp>
        <p:nvSpPr>
          <p:cNvPr id="22" name="object 22"/>
          <p:cNvSpPr/>
          <p:nvPr/>
        </p:nvSpPr>
        <p:spPr>
          <a:xfrm>
            <a:off x="2891027" y="3278123"/>
            <a:ext cx="2095500" cy="1371600"/>
          </a:xfrm>
          <a:prstGeom prst="rect">
            <a:avLst/>
          </a:prstGeom>
          <a:blipFill>
            <a:blip r:embed="rId4" cstate="print"/>
            <a:stretch>
              <a:fillRect/>
            </a:stretch>
          </a:blipFill>
        </p:spPr>
        <p:txBody>
          <a:bodyPr wrap="square" lIns="0" tIns="0" rIns="0" bIns="0" rtlCol="0"/>
          <a:lstStyle/>
          <a:p>
            <a:endParaRPr/>
          </a:p>
        </p:txBody>
      </p:sp>
      <p:sp>
        <p:nvSpPr>
          <p:cNvPr id="23" name="object 23"/>
          <p:cNvSpPr/>
          <p:nvPr/>
        </p:nvSpPr>
        <p:spPr>
          <a:xfrm>
            <a:off x="2933700" y="3320796"/>
            <a:ext cx="1955800" cy="1233170"/>
          </a:xfrm>
          <a:custGeom>
            <a:avLst/>
            <a:gdLst/>
            <a:ahLst/>
            <a:cxnLst/>
            <a:rect l="l" t="t" r="r" b="b"/>
            <a:pathLst>
              <a:path w="1955800" h="1233170">
                <a:moveTo>
                  <a:pt x="0" y="1232915"/>
                </a:moveTo>
                <a:lnTo>
                  <a:pt x="1955292" y="1232915"/>
                </a:lnTo>
                <a:lnTo>
                  <a:pt x="1955292" y="0"/>
                </a:lnTo>
                <a:lnTo>
                  <a:pt x="0" y="0"/>
                </a:lnTo>
                <a:lnTo>
                  <a:pt x="0" y="1232915"/>
                </a:lnTo>
                <a:close/>
              </a:path>
            </a:pathLst>
          </a:custGeom>
          <a:solidFill>
            <a:srgbClr val="FFFFFF"/>
          </a:solidFill>
        </p:spPr>
        <p:txBody>
          <a:bodyPr wrap="square" lIns="0" tIns="0" rIns="0" bIns="0" rtlCol="0"/>
          <a:lstStyle/>
          <a:p>
            <a:endParaRPr/>
          </a:p>
        </p:txBody>
      </p:sp>
      <p:sp>
        <p:nvSpPr>
          <p:cNvPr id="24" name="object 24"/>
          <p:cNvSpPr/>
          <p:nvPr/>
        </p:nvSpPr>
        <p:spPr>
          <a:xfrm>
            <a:off x="2933700" y="3320796"/>
            <a:ext cx="1955800" cy="1233170"/>
          </a:xfrm>
          <a:custGeom>
            <a:avLst/>
            <a:gdLst/>
            <a:ahLst/>
            <a:cxnLst/>
            <a:rect l="l" t="t" r="r" b="b"/>
            <a:pathLst>
              <a:path w="1955800" h="1233170">
                <a:moveTo>
                  <a:pt x="0" y="1232915"/>
                </a:moveTo>
                <a:lnTo>
                  <a:pt x="1955292" y="1232915"/>
                </a:lnTo>
                <a:lnTo>
                  <a:pt x="1955292" y="0"/>
                </a:lnTo>
                <a:lnTo>
                  <a:pt x="0" y="0"/>
                </a:lnTo>
                <a:lnTo>
                  <a:pt x="0" y="1232915"/>
                </a:lnTo>
                <a:close/>
              </a:path>
            </a:pathLst>
          </a:custGeom>
          <a:ln w="12192">
            <a:solidFill>
              <a:srgbClr val="151515"/>
            </a:solidFill>
          </a:ln>
        </p:spPr>
        <p:txBody>
          <a:bodyPr wrap="square" lIns="0" tIns="0" rIns="0" bIns="0" rtlCol="0"/>
          <a:lstStyle/>
          <a:p>
            <a:endParaRPr/>
          </a:p>
        </p:txBody>
      </p:sp>
      <p:sp>
        <p:nvSpPr>
          <p:cNvPr id="25" name="object 25"/>
          <p:cNvSpPr txBox="1"/>
          <p:nvPr/>
        </p:nvSpPr>
        <p:spPr>
          <a:xfrm>
            <a:off x="3391027" y="3413576"/>
            <a:ext cx="1071880" cy="203835"/>
          </a:xfrm>
          <a:prstGeom prst="rect">
            <a:avLst/>
          </a:prstGeom>
        </p:spPr>
        <p:txBody>
          <a:bodyPr vert="horz" wrap="square" lIns="0" tIns="0" rIns="0" bIns="0" rtlCol="0">
            <a:spAutoFit/>
          </a:bodyPr>
          <a:lstStyle/>
          <a:p>
            <a:pPr marL="12700">
              <a:lnSpc>
                <a:spcPct val="100000"/>
              </a:lnSpc>
            </a:pPr>
            <a:r>
              <a:rPr sz="1400" b="1" spc="-5" dirty="0">
                <a:solidFill>
                  <a:srgbClr val="037800"/>
                </a:solidFill>
                <a:latin typeface="Verdana"/>
                <a:cs typeface="Verdana"/>
              </a:rPr>
              <a:t>W</a:t>
            </a:r>
            <a:r>
              <a:rPr sz="1400" b="1" dirty="0">
                <a:solidFill>
                  <a:srgbClr val="037800"/>
                </a:solidFill>
                <a:latin typeface="Verdana"/>
                <a:cs typeface="Verdana"/>
              </a:rPr>
              <a:t>e</a:t>
            </a:r>
            <a:r>
              <a:rPr sz="1400" b="1" spc="-35" dirty="0">
                <a:solidFill>
                  <a:srgbClr val="037800"/>
                </a:solidFill>
                <a:latin typeface="Verdana"/>
                <a:cs typeface="Verdana"/>
              </a:rPr>
              <a:t> </a:t>
            </a:r>
            <a:r>
              <a:rPr sz="1400" b="1" spc="-5" dirty="0">
                <a:solidFill>
                  <a:srgbClr val="037800"/>
                </a:solidFill>
                <a:latin typeface="Verdana"/>
                <a:cs typeface="Verdana"/>
              </a:rPr>
              <a:t>h</a:t>
            </a:r>
            <a:r>
              <a:rPr sz="1400" b="1" spc="-15" dirty="0">
                <a:solidFill>
                  <a:srgbClr val="037800"/>
                </a:solidFill>
                <a:latin typeface="Verdana"/>
                <a:cs typeface="Verdana"/>
              </a:rPr>
              <a:t>av</a:t>
            </a:r>
            <a:r>
              <a:rPr sz="1400" b="1" dirty="0">
                <a:solidFill>
                  <a:srgbClr val="037800"/>
                </a:solidFill>
                <a:latin typeface="Verdana"/>
                <a:cs typeface="Verdana"/>
              </a:rPr>
              <a:t>e...</a:t>
            </a:r>
            <a:endParaRPr sz="1400">
              <a:latin typeface="Verdana"/>
              <a:cs typeface="Verdana"/>
            </a:endParaRPr>
          </a:p>
        </p:txBody>
      </p:sp>
      <p:sp>
        <p:nvSpPr>
          <p:cNvPr id="26" name="object 26"/>
          <p:cNvSpPr/>
          <p:nvPr/>
        </p:nvSpPr>
        <p:spPr>
          <a:xfrm>
            <a:off x="3043427" y="3582923"/>
            <a:ext cx="2095500" cy="1371600"/>
          </a:xfrm>
          <a:prstGeom prst="rect">
            <a:avLst/>
          </a:prstGeom>
          <a:blipFill>
            <a:blip r:embed="rId4" cstate="print"/>
            <a:stretch>
              <a:fillRect/>
            </a:stretch>
          </a:blipFill>
        </p:spPr>
        <p:txBody>
          <a:bodyPr wrap="square" lIns="0" tIns="0" rIns="0" bIns="0" rtlCol="0"/>
          <a:lstStyle/>
          <a:p>
            <a:endParaRPr/>
          </a:p>
        </p:txBody>
      </p:sp>
      <p:sp>
        <p:nvSpPr>
          <p:cNvPr id="27" name="object 27"/>
          <p:cNvSpPr/>
          <p:nvPr/>
        </p:nvSpPr>
        <p:spPr>
          <a:xfrm>
            <a:off x="3086100" y="3625596"/>
            <a:ext cx="1955800" cy="1233170"/>
          </a:xfrm>
          <a:custGeom>
            <a:avLst/>
            <a:gdLst/>
            <a:ahLst/>
            <a:cxnLst/>
            <a:rect l="l" t="t" r="r" b="b"/>
            <a:pathLst>
              <a:path w="1955800" h="1233170">
                <a:moveTo>
                  <a:pt x="0" y="1232915"/>
                </a:moveTo>
                <a:lnTo>
                  <a:pt x="1955292" y="1232915"/>
                </a:lnTo>
                <a:lnTo>
                  <a:pt x="1955292" y="0"/>
                </a:lnTo>
                <a:lnTo>
                  <a:pt x="0" y="0"/>
                </a:lnTo>
                <a:lnTo>
                  <a:pt x="0" y="1232915"/>
                </a:lnTo>
                <a:close/>
              </a:path>
            </a:pathLst>
          </a:custGeom>
          <a:solidFill>
            <a:srgbClr val="FFFFFF"/>
          </a:solidFill>
        </p:spPr>
        <p:txBody>
          <a:bodyPr wrap="square" lIns="0" tIns="0" rIns="0" bIns="0" rtlCol="0"/>
          <a:lstStyle/>
          <a:p>
            <a:endParaRPr/>
          </a:p>
        </p:txBody>
      </p:sp>
      <p:sp>
        <p:nvSpPr>
          <p:cNvPr id="28" name="object 28"/>
          <p:cNvSpPr/>
          <p:nvPr/>
        </p:nvSpPr>
        <p:spPr>
          <a:xfrm>
            <a:off x="3086100" y="3625596"/>
            <a:ext cx="1955800" cy="1233170"/>
          </a:xfrm>
          <a:custGeom>
            <a:avLst/>
            <a:gdLst/>
            <a:ahLst/>
            <a:cxnLst/>
            <a:rect l="l" t="t" r="r" b="b"/>
            <a:pathLst>
              <a:path w="1955800" h="1233170">
                <a:moveTo>
                  <a:pt x="0" y="1232915"/>
                </a:moveTo>
                <a:lnTo>
                  <a:pt x="1955292" y="1232915"/>
                </a:lnTo>
                <a:lnTo>
                  <a:pt x="1955292" y="0"/>
                </a:lnTo>
                <a:lnTo>
                  <a:pt x="0" y="0"/>
                </a:lnTo>
                <a:lnTo>
                  <a:pt x="0" y="1232915"/>
                </a:lnTo>
                <a:close/>
              </a:path>
            </a:pathLst>
          </a:custGeom>
          <a:ln w="12192">
            <a:solidFill>
              <a:srgbClr val="151515"/>
            </a:solidFill>
          </a:ln>
        </p:spPr>
        <p:txBody>
          <a:bodyPr wrap="square" lIns="0" tIns="0" rIns="0" bIns="0" rtlCol="0"/>
          <a:lstStyle/>
          <a:p>
            <a:endParaRPr/>
          </a:p>
        </p:txBody>
      </p:sp>
      <p:sp>
        <p:nvSpPr>
          <p:cNvPr id="29" name="object 29"/>
          <p:cNvSpPr txBox="1"/>
          <p:nvPr/>
        </p:nvSpPr>
        <p:spPr>
          <a:xfrm>
            <a:off x="3606800" y="3718630"/>
            <a:ext cx="945515" cy="203835"/>
          </a:xfrm>
          <a:prstGeom prst="rect">
            <a:avLst/>
          </a:prstGeom>
        </p:spPr>
        <p:txBody>
          <a:bodyPr vert="horz" wrap="square" lIns="0" tIns="0" rIns="0" bIns="0" rtlCol="0">
            <a:spAutoFit/>
          </a:bodyPr>
          <a:lstStyle/>
          <a:p>
            <a:pPr marL="12700">
              <a:lnSpc>
                <a:spcPct val="100000"/>
              </a:lnSpc>
            </a:pPr>
            <a:r>
              <a:rPr sz="1400" b="1" spc="-5" dirty="0">
                <a:solidFill>
                  <a:srgbClr val="00669C"/>
                </a:solidFill>
                <a:latin typeface="Verdana"/>
                <a:cs typeface="Verdana"/>
              </a:rPr>
              <a:t>W</a:t>
            </a:r>
            <a:r>
              <a:rPr sz="1400" b="1" dirty="0">
                <a:solidFill>
                  <a:srgbClr val="00669C"/>
                </a:solidFill>
                <a:latin typeface="Verdana"/>
                <a:cs typeface="Verdana"/>
              </a:rPr>
              <a:t>e</a:t>
            </a:r>
            <a:r>
              <a:rPr sz="1400" b="1" spc="-35" dirty="0">
                <a:solidFill>
                  <a:srgbClr val="00669C"/>
                </a:solidFill>
                <a:latin typeface="Verdana"/>
                <a:cs typeface="Verdana"/>
              </a:rPr>
              <a:t> </a:t>
            </a:r>
            <a:r>
              <a:rPr sz="1400" b="1" spc="-5" dirty="0">
                <a:solidFill>
                  <a:srgbClr val="00669C"/>
                </a:solidFill>
                <a:latin typeface="Verdana"/>
                <a:cs typeface="Verdana"/>
              </a:rPr>
              <a:t>can</a:t>
            </a:r>
            <a:r>
              <a:rPr sz="1400" b="1" spc="-10" dirty="0">
                <a:solidFill>
                  <a:srgbClr val="00669C"/>
                </a:solidFill>
                <a:latin typeface="Verdana"/>
                <a:cs typeface="Verdana"/>
              </a:rPr>
              <a:t>.</a:t>
            </a:r>
            <a:r>
              <a:rPr sz="1400" b="1" spc="-5" dirty="0">
                <a:solidFill>
                  <a:srgbClr val="00669C"/>
                </a:solidFill>
                <a:latin typeface="Verdana"/>
                <a:cs typeface="Verdana"/>
              </a:rPr>
              <a:t>..</a:t>
            </a:r>
            <a:endParaRPr sz="1400">
              <a:latin typeface="Verdana"/>
              <a:cs typeface="Verdana"/>
            </a:endParaRPr>
          </a:p>
        </p:txBody>
      </p:sp>
      <p:sp>
        <p:nvSpPr>
          <p:cNvPr id="30" name="object 30"/>
          <p:cNvSpPr/>
          <p:nvPr/>
        </p:nvSpPr>
        <p:spPr>
          <a:xfrm>
            <a:off x="641604" y="2510027"/>
            <a:ext cx="961644" cy="414527"/>
          </a:xfrm>
          <a:prstGeom prst="rect">
            <a:avLst/>
          </a:prstGeom>
          <a:blipFill>
            <a:blip r:embed="rId5" cstate="print"/>
            <a:stretch>
              <a:fillRect/>
            </a:stretch>
          </a:blipFill>
        </p:spPr>
        <p:txBody>
          <a:bodyPr wrap="square" lIns="0" tIns="0" rIns="0" bIns="0" rtlCol="0"/>
          <a:lstStyle/>
          <a:p>
            <a:endParaRPr/>
          </a:p>
        </p:txBody>
      </p:sp>
      <p:sp>
        <p:nvSpPr>
          <p:cNvPr id="31" name="object 31"/>
          <p:cNvSpPr/>
          <p:nvPr/>
        </p:nvSpPr>
        <p:spPr>
          <a:xfrm>
            <a:off x="684276" y="2552700"/>
            <a:ext cx="822960" cy="254635"/>
          </a:xfrm>
          <a:custGeom>
            <a:avLst/>
            <a:gdLst/>
            <a:ahLst/>
            <a:cxnLst/>
            <a:rect l="l" t="t" r="r" b="b"/>
            <a:pathLst>
              <a:path w="822960" h="254635">
                <a:moveTo>
                  <a:pt x="0" y="254508"/>
                </a:moveTo>
                <a:lnTo>
                  <a:pt x="822960" y="254508"/>
                </a:lnTo>
                <a:lnTo>
                  <a:pt x="822960" y="0"/>
                </a:lnTo>
                <a:lnTo>
                  <a:pt x="0" y="0"/>
                </a:lnTo>
                <a:lnTo>
                  <a:pt x="0" y="254508"/>
                </a:lnTo>
                <a:close/>
              </a:path>
            </a:pathLst>
          </a:custGeom>
          <a:solidFill>
            <a:srgbClr val="FFFFFF"/>
          </a:solidFill>
        </p:spPr>
        <p:txBody>
          <a:bodyPr wrap="square" lIns="0" tIns="0" rIns="0" bIns="0" rtlCol="0"/>
          <a:lstStyle/>
          <a:p>
            <a:endParaRPr/>
          </a:p>
        </p:txBody>
      </p:sp>
      <p:sp>
        <p:nvSpPr>
          <p:cNvPr id="32" name="object 32"/>
          <p:cNvSpPr/>
          <p:nvPr/>
        </p:nvSpPr>
        <p:spPr>
          <a:xfrm>
            <a:off x="684276" y="2552763"/>
            <a:ext cx="822960" cy="274320"/>
          </a:xfrm>
          <a:custGeom>
            <a:avLst/>
            <a:gdLst/>
            <a:ahLst/>
            <a:cxnLst/>
            <a:rect l="l" t="t" r="r" b="b"/>
            <a:pathLst>
              <a:path w="822960" h="274319">
                <a:moveTo>
                  <a:pt x="0" y="274002"/>
                </a:moveTo>
                <a:lnTo>
                  <a:pt x="822960" y="274002"/>
                </a:lnTo>
                <a:lnTo>
                  <a:pt x="822960" y="0"/>
                </a:lnTo>
                <a:lnTo>
                  <a:pt x="0" y="0"/>
                </a:lnTo>
                <a:lnTo>
                  <a:pt x="0" y="274002"/>
                </a:lnTo>
                <a:close/>
              </a:path>
            </a:pathLst>
          </a:custGeom>
          <a:ln w="12192">
            <a:solidFill>
              <a:srgbClr val="151515"/>
            </a:solidFill>
          </a:ln>
        </p:spPr>
        <p:txBody>
          <a:bodyPr wrap="square" lIns="0" tIns="0" rIns="0" bIns="0" rtlCol="0"/>
          <a:lstStyle/>
          <a:p>
            <a:endParaRPr/>
          </a:p>
        </p:txBody>
      </p:sp>
      <p:sp>
        <p:nvSpPr>
          <p:cNvPr id="33" name="object 33"/>
          <p:cNvSpPr/>
          <p:nvPr/>
        </p:nvSpPr>
        <p:spPr>
          <a:xfrm>
            <a:off x="1464563" y="2510027"/>
            <a:ext cx="963168" cy="414527"/>
          </a:xfrm>
          <a:prstGeom prst="rect">
            <a:avLst/>
          </a:prstGeom>
          <a:blipFill>
            <a:blip r:embed="rId5" cstate="print"/>
            <a:stretch>
              <a:fillRect/>
            </a:stretch>
          </a:blipFill>
        </p:spPr>
        <p:txBody>
          <a:bodyPr wrap="square" lIns="0" tIns="0" rIns="0" bIns="0" rtlCol="0"/>
          <a:lstStyle/>
          <a:p>
            <a:endParaRPr/>
          </a:p>
        </p:txBody>
      </p:sp>
      <p:sp>
        <p:nvSpPr>
          <p:cNvPr id="34" name="object 34"/>
          <p:cNvSpPr/>
          <p:nvPr/>
        </p:nvSpPr>
        <p:spPr>
          <a:xfrm>
            <a:off x="1508760" y="2552700"/>
            <a:ext cx="821690" cy="254635"/>
          </a:xfrm>
          <a:custGeom>
            <a:avLst/>
            <a:gdLst/>
            <a:ahLst/>
            <a:cxnLst/>
            <a:rect l="l" t="t" r="r" b="b"/>
            <a:pathLst>
              <a:path w="821689" h="254635">
                <a:moveTo>
                  <a:pt x="0" y="254508"/>
                </a:moveTo>
                <a:lnTo>
                  <a:pt x="821436" y="254508"/>
                </a:lnTo>
                <a:lnTo>
                  <a:pt x="821436" y="0"/>
                </a:lnTo>
                <a:lnTo>
                  <a:pt x="0" y="0"/>
                </a:lnTo>
                <a:lnTo>
                  <a:pt x="0" y="254508"/>
                </a:lnTo>
                <a:close/>
              </a:path>
            </a:pathLst>
          </a:custGeom>
          <a:solidFill>
            <a:srgbClr val="CACACA"/>
          </a:solidFill>
        </p:spPr>
        <p:txBody>
          <a:bodyPr wrap="square" lIns="0" tIns="0" rIns="0" bIns="0" rtlCol="0"/>
          <a:lstStyle/>
          <a:p>
            <a:endParaRPr/>
          </a:p>
        </p:txBody>
      </p:sp>
      <p:sp>
        <p:nvSpPr>
          <p:cNvPr id="35" name="object 35"/>
          <p:cNvSpPr/>
          <p:nvPr/>
        </p:nvSpPr>
        <p:spPr>
          <a:xfrm>
            <a:off x="1508760" y="2552763"/>
            <a:ext cx="821690" cy="274320"/>
          </a:xfrm>
          <a:custGeom>
            <a:avLst/>
            <a:gdLst/>
            <a:ahLst/>
            <a:cxnLst/>
            <a:rect l="l" t="t" r="r" b="b"/>
            <a:pathLst>
              <a:path w="821689" h="274319">
                <a:moveTo>
                  <a:pt x="0" y="274002"/>
                </a:moveTo>
                <a:lnTo>
                  <a:pt x="821436" y="274002"/>
                </a:lnTo>
                <a:lnTo>
                  <a:pt x="821436" y="0"/>
                </a:lnTo>
                <a:lnTo>
                  <a:pt x="0" y="0"/>
                </a:lnTo>
                <a:lnTo>
                  <a:pt x="0" y="274002"/>
                </a:lnTo>
                <a:close/>
              </a:path>
            </a:pathLst>
          </a:custGeom>
          <a:ln w="12192">
            <a:solidFill>
              <a:srgbClr val="151515"/>
            </a:solidFill>
          </a:ln>
        </p:spPr>
        <p:txBody>
          <a:bodyPr wrap="square" lIns="0" tIns="0" rIns="0" bIns="0" rtlCol="0"/>
          <a:lstStyle/>
          <a:p>
            <a:endParaRPr/>
          </a:p>
        </p:txBody>
      </p:sp>
      <p:sp>
        <p:nvSpPr>
          <p:cNvPr id="36" name="object 36"/>
          <p:cNvSpPr txBox="1"/>
          <p:nvPr/>
        </p:nvSpPr>
        <p:spPr>
          <a:xfrm>
            <a:off x="799591" y="2630082"/>
            <a:ext cx="1396365" cy="177800"/>
          </a:xfrm>
          <a:prstGeom prst="rect">
            <a:avLst/>
          </a:prstGeom>
        </p:spPr>
        <p:txBody>
          <a:bodyPr vert="horz" wrap="square" lIns="0" tIns="0" rIns="0" bIns="0" rtlCol="0">
            <a:spAutoFit/>
          </a:bodyPr>
          <a:lstStyle/>
          <a:p>
            <a:pPr marL="12700">
              <a:lnSpc>
                <a:spcPct val="100000"/>
              </a:lnSpc>
              <a:tabLst>
                <a:tab pos="850900" algn="l"/>
              </a:tabLst>
            </a:pPr>
            <a:r>
              <a:rPr sz="1200" b="1" dirty="0">
                <a:solidFill>
                  <a:srgbClr val="9A1A0E"/>
                </a:solidFill>
                <a:latin typeface="Verdana"/>
                <a:cs typeface="Verdana"/>
              </a:rPr>
              <a:t>Theme	</a:t>
            </a:r>
            <a:r>
              <a:rPr sz="1200" b="1" spc="-5" dirty="0">
                <a:solidFill>
                  <a:srgbClr val="9A1A0E"/>
                </a:solidFill>
                <a:latin typeface="Verdana"/>
                <a:cs typeface="Verdana"/>
              </a:rPr>
              <a:t>Qu</a:t>
            </a:r>
            <a:r>
              <a:rPr sz="1200" b="1" spc="-20" dirty="0">
                <a:solidFill>
                  <a:srgbClr val="9A1A0E"/>
                </a:solidFill>
                <a:latin typeface="Verdana"/>
                <a:cs typeface="Verdana"/>
              </a:rPr>
              <a:t>als</a:t>
            </a:r>
            <a:r>
              <a:rPr sz="1200" b="1" dirty="0">
                <a:solidFill>
                  <a:srgbClr val="9A1A0E"/>
                </a:solidFill>
                <a:latin typeface="Verdana"/>
                <a:cs typeface="Verdana"/>
              </a:rPr>
              <a:t>.</a:t>
            </a:r>
            <a:endParaRPr sz="1200">
              <a:latin typeface="Verdana"/>
              <a:cs typeface="Verdana"/>
            </a:endParaRPr>
          </a:p>
        </p:txBody>
      </p:sp>
      <p:sp>
        <p:nvSpPr>
          <p:cNvPr id="37" name="object 37"/>
          <p:cNvSpPr/>
          <p:nvPr/>
        </p:nvSpPr>
        <p:spPr>
          <a:xfrm>
            <a:off x="641604" y="2764535"/>
            <a:ext cx="961644" cy="1053083"/>
          </a:xfrm>
          <a:prstGeom prst="rect">
            <a:avLst/>
          </a:prstGeom>
          <a:blipFill>
            <a:blip r:embed="rId6" cstate="print"/>
            <a:stretch>
              <a:fillRect/>
            </a:stretch>
          </a:blipFill>
        </p:spPr>
        <p:txBody>
          <a:bodyPr wrap="square" lIns="0" tIns="0" rIns="0" bIns="0" rtlCol="0"/>
          <a:lstStyle/>
          <a:p>
            <a:endParaRPr/>
          </a:p>
        </p:txBody>
      </p:sp>
      <p:sp>
        <p:nvSpPr>
          <p:cNvPr id="38" name="object 38"/>
          <p:cNvSpPr/>
          <p:nvPr/>
        </p:nvSpPr>
        <p:spPr>
          <a:xfrm>
            <a:off x="684276" y="2807207"/>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solidFill>
            <a:srgbClr val="FFFFFF"/>
          </a:solidFill>
        </p:spPr>
        <p:txBody>
          <a:bodyPr wrap="square" lIns="0" tIns="0" rIns="0" bIns="0" rtlCol="0"/>
          <a:lstStyle/>
          <a:p>
            <a:endParaRPr/>
          </a:p>
        </p:txBody>
      </p:sp>
      <p:sp>
        <p:nvSpPr>
          <p:cNvPr id="39" name="object 39"/>
          <p:cNvSpPr/>
          <p:nvPr/>
        </p:nvSpPr>
        <p:spPr>
          <a:xfrm>
            <a:off x="684276" y="2807207"/>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ln w="12192">
            <a:solidFill>
              <a:srgbClr val="110C43"/>
            </a:solidFill>
          </a:ln>
        </p:spPr>
        <p:txBody>
          <a:bodyPr wrap="square" lIns="0" tIns="0" rIns="0" bIns="0" rtlCol="0"/>
          <a:lstStyle/>
          <a:p>
            <a:endParaRPr/>
          </a:p>
        </p:txBody>
      </p:sp>
      <p:sp>
        <p:nvSpPr>
          <p:cNvPr id="40" name="object 40"/>
          <p:cNvSpPr/>
          <p:nvPr/>
        </p:nvSpPr>
        <p:spPr>
          <a:xfrm>
            <a:off x="1463039" y="2764535"/>
            <a:ext cx="963168" cy="1053083"/>
          </a:xfrm>
          <a:prstGeom prst="rect">
            <a:avLst/>
          </a:prstGeom>
          <a:blipFill>
            <a:blip r:embed="rId7" cstate="print"/>
            <a:stretch>
              <a:fillRect/>
            </a:stretch>
          </a:blipFill>
        </p:spPr>
        <p:txBody>
          <a:bodyPr wrap="square" lIns="0" tIns="0" rIns="0" bIns="0" rtlCol="0"/>
          <a:lstStyle/>
          <a:p>
            <a:endParaRPr/>
          </a:p>
        </p:txBody>
      </p:sp>
      <p:sp>
        <p:nvSpPr>
          <p:cNvPr id="41" name="object 41"/>
          <p:cNvSpPr/>
          <p:nvPr/>
        </p:nvSpPr>
        <p:spPr>
          <a:xfrm>
            <a:off x="1507236" y="2807207"/>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solidFill>
            <a:srgbClr val="CACACA"/>
          </a:solidFill>
        </p:spPr>
        <p:txBody>
          <a:bodyPr wrap="square" lIns="0" tIns="0" rIns="0" bIns="0" rtlCol="0"/>
          <a:lstStyle/>
          <a:p>
            <a:endParaRPr/>
          </a:p>
        </p:txBody>
      </p:sp>
      <p:sp>
        <p:nvSpPr>
          <p:cNvPr id="42" name="object 42"/>
          <p:cNvSpPr/>
          <p:nvPr/>
        </p:nvSpPr>
        <p:spPr>
          <a:xfrm>
            <a:off x="1507236" y="2807207"/>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43" name="object 43"/>
          <p:cNvSpPr txBox="1"/>
          <p:nvPr/>
        </p:nvSpPr>
        <p:spPr>
          <a:xfrm>
            <a:off x="1587246" y="3092362"/>
            <a:ext cx="469265" cy="367030"/>
          </a:xfrm>
          <a:prstGeom prst="rect">
            <a:avLst/>
          </a:prstGeom>
        </p:spPr>
        <p:txBody>
          <a:bodyPr vert="horz" wrap="square" lIns="0" tIns="0" rIns="0" bIns="0" rtlCol="0">
            <a:spAutoFit/>
          </a:bodyPr>
          <a:lstStyle/>
          <a:p>
            <a:pPr marL="12700" marR="5080">
              <a:lnSpc>
                <a:spcPct val="103299"/>
              </a:lnSpc>
            </a:pPr>
            <a:r>
              <a:rPr sz="1200" b="1" spc="-5" dirty="0">
                <a:solidFill>
                  <a:srgbClr val="CD8500"/>
                </a:solidFill>
                <a:latin typeface="Verdana"/>
                <a:cs typeface="Verdana"/>
              </a:rPr>
              <a:t>We </a:t>
            </a:r>
            <a:r>
              <a:rPr sz="1200" b="1" dirty="0">
                <a:solidFill>
                  <a:srgbClr val="CD8500"/>
                </a:solidFill>
                <a:latin typeface="Verdana"/>
                <a:cs typeface="Verdana"/>
              </a:rPr>
              <a:t>ar</a:t>
            </a:r>
            <a:r>
              <a:rPr sz="1200" b="1" spc="-5" dirty="0">
                <a:solidFill>
                  <a:srgbClr val="CD8500"/>
                </a:solidFill>
                <a:latin typeface="Verdana"/>
                <a:cs typeface="Verdana"/>
              </a:rPr>
              <a:t>e...</a:t>
            </a:r>
            <a:endParaRPr sz="1200">
              <a:latin typeface="Verdana"/>
              <a:cs typeface="Verdana"/>
            </a:endParaRPr>
          </a:p>
        </p:txBody>
      </p:sp>
      <p:sp>
        <p:nvSpPr>
          <p:cNvPr id="44" name="object 44"/>
          <p:cNvSpPr/>
          <p:nvPr/>
        </p:nvSpPr>
        <p:spPr>
          <a:xfrm>
            <a:off x="641604" y="3678935"/>
            <a:ext cx="961644" cy="1053083"/>
          </a:xfrm>
          <a:prstGeom prst="rect">
            <a:avLst/>
          </a:prstGeom>
          <a:blipFill>
            <a:blip r:embed="rId6" cstate="print"/>
            <a:stretch>
              <a:fillRect/>
            </a:stretch>
          </a:blipFill>
        </p:spPr>
        <p:txBody>
          <a:bodyPr wrap="square" lIns="0" tIns="0" rIns="0" bIns="0" rtlCol="0"/>
          <a:lstStyle/>
          <a:p>
            <a:endParaRPr/>
          </a:p>
        </p:txBody>
      </p:sp>
      <p:sp>
        <p:nvSpPr>
          <p:cNvPr id="45" name="object 45"/>
          <p:cNvSpPr/>
          <p:nvPr/>
        </p:nvSpPr>
        <p:spPr>
          <a:xfrm>
            <a:off x="684276" y="3721608"/>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solidFill>
            <a:srgbClr val="FFFFFF"/>
          </a:solidFill>
        </p:spPr>
        <p:txBody>
          <a:bodyPr wrap="square" lIns="0" tIns="0" rIns="0" bIns="0" rtlCol="0"/>
          <a:lstStyle/>
          <a:p>
            <a:endParaRPr/>
          </a:p>
        </p:txBody>
      </p:sp>
      <p:sp>
        <p:nvSpPr>
          <p:cNvPr id="46" name="object 46"/>
          <p:cNvSpPr/>
          <p:nvPr/>
        </p:nvSpPr>
        <p:spPr>
          <a:xfrm>
            <a:off x="684276" y="3721608"/>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ln w="12192">
            <a:solidFill>
              <a:srgbClr val="110C43"/>
            </a:solidFill>
          </a:ln>
        </p:spPr>
        <p:txBody>
          <a:bodyPr wrap="square" lIns="0" tIns="0" rIns="0" bIns="0" rtlCol="0"/>
          <a:lstStyle/>
          <a:p>
            <a:endParaRPr/>
          </a:p>
        </p:txBody>
      </p:sp>
      <p:sp>
        <p:nvSpPr>
          <p:cNvPr id="47" name="object 47"/>
          <p:cNvSpPr/>
          <p:nvPr/>
        </p:nvSpPr>
        <p:spPr>
          <a:xfrm>
            <a:off x="1463039" y="3678935"/>
            <a:ext cx="963168" cy="1053083"/>
          </a:xfrm>
          <a:prstGeom prst="rect">
            <a:avLst/>
          </a:prstGeom>
          <a:blipFill>
            <a:blip r:embed="rId7" cstate="print"/>
            <a:stretch>
              <a:fillRect/>
            </a:stretch>
          </a:blipFill>
        </p:spPr>
        <p:txBody>
          <a:bodyPr wrap="square" lIns="0" tIns="0" rIns="0" bIns="0" rtlCol="0"/>
          <a:lstStyle/>
          <a:p>
            <a:endParaRPr/>
          </a:p>
        </p:txBody>
      </p:sp>
      <p:sp>
        <p:nvSpPr>
          <p:cNvPr id="48" name="object 48"/>
          <p:cNvSpPr/>
          <p:nvPr/>
        </p:nvSpPr>
        <p:spPr>
          <a:xfrm>
            <a:off x="1507236" y="3721608"/>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solidFill>
            <a:srgbClr val="CACACA"/>
          </a:solidFill>
        </p:spPr>
        <p:txBody>
          <a:bodyPr wrap="square" lIns="0" tIns="0" rIns="0" bIns="0" rtlCol="0"/>
          <a:lstStyle/>
          <a:p>
            <a:endParaRPr/>
          </a:p>
        </p:txBody>
      </p:sp>
      <p:sp>
        <p:nvSpPr>
          <p:cNvPr id="49" name="object 49"/>
          <p:cNvSpPr/>
          <p:nvPr/>
        </p:nvSpPr>
        <p:spPr>
          <a:xfrm>
            <a:off x="1507236" y="3721608"/>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50" name="object 50"/>
          <p:cNvSpPr txBox="1"/>
          <p:nvPr/>
        </p:nvSpPr>
        <p:spPr>
          <a:xfrm>
            <a:off x="1587246" y="4006510"/>
            <a:ext cx="597535" cy="367665"/>
          </a:xfrm>
          <a:prstGeom prst="rect">
            <a:avLst/>
          </a:prstGeom>
        </p:spPr>
        <p:txBody>
          <a:bodyPr vert="horz" wrap="square" lIns="0" tIns="0" rIns="0" bIns="0" rtlCol="0">
            <a:spAutoFit/>
          </a:bodyPr>
          <a:lstStyle/>
          <a:p>
            <a:pPr marL="12700">
              <a:lnSpc>
                <a:spcPct val="100000"/>
              </a:lnSpc>
            </a:pPr>
            <a:r>
              <a:rPr sz="1200" b="1" spc="-5" dirty="0">
                <a:solidFill>
                  <a:srgbClr val="037800"/>
                </a:solidFill>
                <a:latin typeface="Verdana"/>
                <a:cs typeface="Verdana"/>
              </a:rPr>
              <a:t>We</a:t>
            </a:r>
            <a:endParaRPr sz="1200">
              <a:latin typeface="Verdana"/>
              <a:cs typeface="Verdana"/>
            </a:endParaRPr>
          </a:p>
          <a:p>
            <a:pPr marL="12700">
              <a:lnSpc>
                <a:spcPct val="100000"/>
              </a:lnSpc>
              <a:spcBef>
                <a:spcPts val="50"/>
              </a:spcBef>
            </a:pPr>
            <a:r>
              <a:rPr sz="1200" b="1" spc="-5" dirty="0">
                <a:solidFill>
                  <a:srgbClr val="037800"/>
                </a:solidFill>
                <a:latin typeface="Verdana"/>
                <a:cs typeface="Verdana"/>
              </a:rPr>
              <a:t>h</a:t>
            </a:r>
            <a:r>
              <a:rPr sz="1200" b="1" spc="-20" dirty="0">
                <a:solidFill>
                  <a:srgbClr val="037800"/>
                </a:solidFill>
                <a:latin typeface="Verdana"/>
                <a:cs typeface="Verdana"/>
              </a:rPr>
              <a:t>a</a:t>
            </a:r>
            <a:r>
              <a:rPr sz="1200" b="1" spc="-25" dirty="0">
                <a:solidFill>
                  <a:srgbClr val="037800"/>
                </a:solidFill>
                <a:latin typeface="Verdana"/>
                <a:cs typeface="Verdana"/>
              </a:rPr>
              <a:t>v</a:t>
            </a:r>
            <a:r>
              <a:rPr sz="1200" b="1" spc="-5" dirty="0">
                <a:solidFill>
                  <a:srgbClr val="037800"/>
                </a:solidFill>
                <a:latin typeface="Verdana"/>
                <a:cs typeface="Verdana"/>
              </a:rPr>
              <a:t>e...</a:t>
            </a:r>
            <a:endParaRPr sz="1200">
              <a:latin typeface="Verdana"/>
              <a:cs typeface="Verdana"/>
            </a:endParaRPr>
          </a:p>
        </p:txBody>
      </p:sp>
      <p:sp>
        <p:nvSpPr>
          <p:cNvPr id="51" name="object 51"/>
          <p:cNvSpPr/>
          <p:nvPr/>
        </p:nvSpPr>
        <p:spPr>
          <a:xfrm>
            <a:off x="641604" y="4593335"/>
            <a:ext cx="961644" cy="1053083"/>
          </a:xfrm>
          <a:prstGeom prst="rect">
            <a:avLst/>
          </a:prstGeom>
          <a:blipFill>
            <a:blip r:embed="rId6" cstate="print"/>
            <a:stretch>
              <a:fillRect/>
            </a:stretch>
          </a:blipFill>
        </p:spPr>
        <p:txBody>
          <a:bodyPr wrap="square" lIns="0" tIns="0" rIns="0" bIns="0" rtlCol="0"/>
          <a:lstStyle/>
          <a:p>
            <a:endParaRPr/>
          </a:p>
        </p:txBody>
      </p:sp>
      <p:sp>
        <p:nvSpPr>
          <p:cNvPr id="52" name="object 52"/>
          <p:cNvSpPr/>
          <p:nvPr/>
        </p:nvSpPr>
        <p:spPr>
          <a:xfrm>
            <a:off x="684276" y="4636008"/>
            <a:ext cx="822960" cy="914400"/>
          </a:xfrm>
          <a:custGeom>
            <a:avLst/>
            <a:gdLst/>
            <a:ahLst/>
            <a:cxnLst/>
            <a:rect l="l" t="t" r="r" b="b"/>
            <a:pathLst>
              <a:path w="822960" h="914400">
                <a:moveTo>
                  <a:pt x="0" y="914399"/>
                </a:moveTo>
                <a:lnTo>
                  <a:pt x="822960" y="914399"/>
                </a:lnTo>
                <a:lnTo>
                  <a:pt x="822960" y="0"/>
                </a:lnTo>
                <a:lnTo>
                  <a:pt x="0" y="0"/>
                </a:lnTo>
                <a:lnTo>
                  <a:pt x="0" y="914399"/>
                </a:lnTo>
                <a:close/>
              </a:path>
            </a:pathLst>
          </a:custGeom>
          <a:solidFill>
            <a:srgbClr val="FFFFFF"/>
          </a:solidFill>
        </p:spPr>
        <p:txBody>
          <a:bodyPr wrap="square" lIns="0" tIns="0" rIns="0" bIns="0" rtlCol="0"/>
          <a:lstStyle/>
          <a:p>
            <a:endParaRPr/>
          </a:p>
        </p:txBody>
      </p:sp>
      <p:sp>
        <p:nvSpPr>
          <p:cNvPr id="53" name="object 53"/>
          <p:cNvSpPr/>
          <p:nvPr/>
        </p:nvSpPr>
        <p:spPr>
          <a:xfrm>
            <a:off x="684276" y="4636008"/>
            <a:ext cx="822960" cy="914400"/>
          </a:xfrm>
          <a:custGeom>
            <a:avLst/>
            <a:gdLst/>
            <a:ahLst/>
            <a:cxnLst/>
            <a:rect l="l" t="t" r="r" b="b"/>
            <a:pathLst>
              <a:path w="822960" h="914400">
                <a:moveTo>
                  <a:pt x="0" y="914399"/>
                </a:moveTo>
                <a:lnTo>
                  <a:pt x="822960" y="914399"/>
                </a:lnTo>
                <a:lnTo>
                  <a:pt x="822960" y="0"/>
                </a:lnTo>
                <a:lnTo>
                  <a:pt x="0" y="0"/>
                </a:lnTo>
                <a:lnTo>
                  <a:pt x="0" y="914399"/>
                </a:lnTo>
                <a:close/>
              </a:path>
            </a:pathLst>
          </a:custGeom>
          <a:ln w="12191">
            <a:solidFill>
              <a:srgbClr val="110C43"/>
            </a:solidFill>
          </a:ln>
        </p:spPr>
        <p:txBody>
          <a:bodyPr wrap="square" lIns="0" tIns="0" rIns="0" bIns="0" rtlCol="0"/>
          <a:lstStyle/>
          <a:p>
            <a:endParaRPr/>
          </a:p>
        </p:txBody>
      </p:sp>
      <p:sp>
        <p:nvSpPr>
          <p:cNvPr id="54" name="object 54"/>
          <p:cNvSpPr/>
          <p:nvPr/>
        </p:nvSpPr>
        <p:spPr>
          <a:xfrm>
            <a:off x="1463039" y="4593335"/>
            <a:ext cx="963168" cy="1053083"/>
          </a:xfrm>
          <a:prstGeom prst="rect">
            <a:avLst/>
          </a:prstGeom>
          <a:blipFill>
            <a:blip r:embed="rId7" cstate="print"/>
            <a:stretch>
              <a:fillRect/>
            </a:stretch>
          </a:blipFill>
        </p:spPr>
        <p:txBody>
          <a:bodyPr wrap="square" lIns="0" tIns="0" rIns="0" bIns="0" rtlCol="0"/>
          <a:lstStyle/>
          <a:p>
            <a:endParaRPr/>
          </a:p>
        </p:txBody>
      </p:sp>
      <p:sp>
        <p:nvSpPr>
          <p:cNvPr id="55" name="object 55"/>
          <p:cNvSpPr/>
          <p:nvPr/>
        </p:nvSpPr>
        <p:spPr>
          <a:xfrm>
            <a:off x="1507236" y="4636008"/>
            <a:ext cx="821690" cy="914400"/>
          </a:xfrm>
          <a:custGeom>
            <a:avLst/>
            <a:gdLst/>
            <a:ahLst/>
            <a:cxnLst/>
            <a:rect l="l" t="t" r="r" b="b"/>
            <a:pathLst>
              <a:path w="821689" h="914400">
                <a:moveTo>
                  <a:pt x="0" y="914399"/>
                </a:moveTo>
                <a:lnTo>
                  <a:pt x="821436" y="914399"/>
                </a:lnTo>
                <a:lnTo>
                  <a:pt x="821436" y="0"/>
                </a:lnTo>
                <a:lnTo>
                  <a:pt x="0" y="0"/>
                </a:lnTo>
                <a:lnTo>
                  <a:pt x="0" y="914399"/>
                </a:lnTo>
                <a:close/>
              </a:path>
            </a:pathLst>
          </a:custGeom>
          <a:solidFill>
            <a:srgbClr val="CACACA"/>
          </a:solidFill>
        </p:spPr>
        <p:txBody>
          <a:bodyPr wrap="square" lIns="0" tIns="0" rIns="0" bIns="0" rtlCol="0"/>
          <a:lstStyle/>
          <a:p>
            <a:endParaRPr/>
          </a:p>
        </p:txBody>
      </p:sp>
      <p:sp>
        <p:nvSpPr>
          <p:cNvPr id="56" name="object 56"/>
          <p:cNvSpPr/>
          <p:nvPr/>
        </p:nvSpPr>
        <p:spPr>
          <a:xfrm>
            <a:off x="1507236" y="4636008"/>
            <a:ext cx="821690" cy="914400"/>
          </a:xfrm>
          <a:custGeom>
            <a:avLst/>
            <a:gdLst/>
            <a:ahLst/>
            <a:cxnLst/>
            <a:rect l="l" t="t" r="r" b="b"/>
            <a:pathLst>
              <a:path w="821689" h="914400">
                <a:moveTo>
                  <a:pt x="0" y="914399"/>
                </a:moveTo>
                <a:lnTo>
                  <a:pt x="821436" y="914399"/>
                </a:lnTo>
                <a:lnTo>
                  <a:pt x="821436" y="0"/>
                </a:lnTo>
                <a:lnTo>
                  <a:pt x="0" y="0"/>
                </a:lnTo>
                <a:lnTo>
                  <a:pt x="0" y="914399"/>
                </a:lnTo>
                <a:close/>
              </a:path>
            </a:pathLst>
          </a:custGeom>
          <a:ln w="12192">
            <a:solidFill>
              <a:srgbClr val="110C43"/>
            </a:solidFill>
          </a:ln>
        </p:spPr>
        <p:txBody>
          <a:bodyPr wrap="square" lIns="0" tIns="0" rIns="0" bIns="0" rtlCol="0"/>
          <a:lstStyle/>
          <a:p>
            <a:endParaRPr/>
          </a:p>
        </p:txBody>
      </p:sp>
      <p:sp>
        <p:nvSpPr>
          <p:cNvPr id="57" name="object 57"/>
          <p:cNvSpPr txBox="1"/>
          <p:nvPr/>
        </p:nvSpPr>
        <p:spPr>
          <a:xfrm>
            <a:off x="1587246" y="4921543"/>
            <a:ext cx="490855" cy="367030"/>
          </a:xfrm>
          <a:prstGeom prst="rect">
            <a:avLst/>
          </a:prstGeom>
        </p:spPr>
        <p:txBody>
          <a:bodyPr vert="horz" wrap="square" lIns="0" tIns="0" rIns="0" bIns="0" rtlCol="0">
            <a:spAutoFit/>
          </a:bodyPr>
          <a:lstStyle/>
          <a:p>
            <a:pPr marL="12700" marR="5080">
              <a:lnSpc>
                <a:spcPct val="103299"/>
              </a:lnSpc>
            </a:pPr>
            <a:r>
              <a:rPr sz="1200" b="1" spc="-5" dirty="0">
                <a:solidFill>
                  <a:srgbClr val="00669C"/>
                </a:solidFill>
                <a:latin typeface="Verdana"/>
                <a:cs typeface="Verdana"/>
              </a:rPr>
              <a:t>We c</a:t>
            </a:r>
            <a:r>
              <a:rPr sz="1200" b="1" dirty="0">
                <a:solidFill>
                  <a:srgbClr val="00669C"/>
                </a:solidFill>
                <a:latin typeface="Verdana"/>
                <a:cs typeface="Verdana"/>
              </a:rPr>
              <a:t>a</a:t>
            </a:r>
            <a:r>
              <a:rPr sz="1200" b="1" spc="-5" dirty="0">
                <a:solidFill>
                  <a:srgbClr val="00669C"/>
                </a:solidFill>
                <a:latin typeface="Verdana"/>
                <a:cs typeface="Verdana"/>
              </a:rPr>
              <a:t>n...</a:t>
            </a:r>
            <a:endParaRPr sz="1200">
              <a:latin typeface="Verdana"/>
              <a:cs typeface="Verdana"/>
            </a:endParaRPr>
          </a:p>
        </p:txBody>
      </p:sp>
      <p:sp>
        <p:nvSpPr>
          <p:cNvPr id="58" name="object 58"/>
          <p:cNvSpPr/>
          <p:nvPr/>
        </p:nvSpPr>
        <p:spPr>
          <a:xfrm>
            <a:off x="856488" y="3938015"/>
            <a:ext cx="528828" cy="531876"/>
          </a:xfrm>
          <a:prstGeom prst="rect">
            <a:avLst/>
          </a:prstGeom>
          <a:blipFill>
            <a:blip r:embed="rId8" cstate="print"/>
            <a:stretch>
              <a:fillRect/>
            </a:stretch>
          </a:blipFill>
        </p:spPr>
        <p:txBody>
          <a:bodyPr wrap="square" lIns="0" tIns="0" rIns="0" bIns="0" rtlCol="0"/>
          <a:lstStyle/>
          <a:p>
            <a:endParaRPr/>
          </a:p>
        </p:txBody>
      </p:sp>
      <p:sp>
        <p:nvSpPr>
          <p:cNvPr id="59" name="object 59"/>
          <p:cNvSpPr/>
          <p:nvPr/>
        </p:nvSpPr>
        <p:spPr>
          <a:xfrm>
            <a:off x="893063" y="3974591"/>
            <a:ext cx="401955" cy="405130"/>
          </a:xfrm>
          <a:custGeom>
            <a:avLst/>
            <a:gdLst/>
            <a:ahLst/>
            <a:cxnLst/>
            <a:rect l="l" t="t" r="r" b="b"/>
            <a:pathLst>
              <a:path w="401955" h="405129">
                <a:moveTo>
                  <a:pt x="201002" y="0"/>
                </a:moveTo>
                <a:lnTo>
                  <a:pt x="155041" y="5333"/>
                </a:lnTo>
                <a:lnTo>
                  <a:pt x="111048" y="21335"/>
                </a:lnTo>
                <a:lnTo>
                  <a:pt x="71005" y="48005"/>
                </a:lnTo>
                <a:lnTo>
                  <a:pt x="37680" y="84454"/>
                </a:lnTo>
                <a:lnTo>
                  <a:pt x="14719" y="126364"/>
                </a:lnTo>
                <a:lnTo>
                  <a:pt x="2349" y="171576"/>
                </a:lnTo>
                <a:lnTo>
                  <a:pt x="0" y="202564"/>
                </a:lnTo>
                <a:lnTo>
                  <a:pt x="584" y="218058"/>
                </a:lnTo>
                <a:lnTo>
                  <a:pt x="9423" y="263905"/>
                </a:lnTo>
                <a:lnTo>
                  <a:pt x="28854" y="307212"/>
                </a:lnTo>
                <a:lnTo>
                  <a:pt x="58877" y="345693"/>
                </a:lnTo>
                <a:lnTo>
                  <a:pt x="97155" y="376046"/>
                </a:lnTo>
                <a:lnTo>
                  <a:pt x="140055" y="395604"/>
                </a:lnTo>
                <a:lnTo>
                  <a:pt x="185585" y="404494"/>
                </a:lnTo>
                <a:lnTo>
                  <a:pt x="201002" y="405129"/>
                </a:lnTo>
                <a:lnTo>
                  <a:pt x="216433" y="404494"/>
                </a:lnTo>
                <a:lnTo>
                  <a:pt x="261962" y="395604"/>
                </a:lnTo>
                <a:lnTo>
                  <a:pt x="304850" y="376046"/>
                </a:lnTo>
                <a:lnTo>
                  <a:pt x="343141" y="345693"/>
                </a:lnTo>
                <a:lnTo>
                  <a:pt x="373164" y="307212"/>
                </a:lnTo>
                <a:lnTo>
                  <a:pt x="392557" y="263905"/>
                </a:lnTo>
                <a:lnTo>
                  <a:pt x="401447" y="218058"/>
                </a:lnTo>
                <a:lnTo>
                  <a:pt x="401955" y="202564"/>
                </a:lnTo>
                <a:lnTo>
                  <a:pt x="401447" y="186943"/>
                </a:lnTo>
                <a:lnTo>
                  <a:pt x="392557" y="141096"/>
                </a:lnTo>
                <a:lnTo>
                  <a:pt x="373164" y="97916"/>
                </a:lnTo>
                <a:lnTo>
                  <a:pt x="343141" y="59308"/>
                </a:lnTo>
                <a:lnTo>
                  <a:pt x="304850" y="29082"/>
                </a:lnTo>
                <a:lnTo>
                  <a:pt x="261962" y="9524"/>
                </a:lnTo>
                <a:lnTo>
                  <a:pt x="216433" y="634"/>
                </a:lnTo>
                <a:lnTo>
                  <a:pt x="201002" y="0"/>
                </a:lnTo>
                <a:close/>
              </a:path>
            </a:pathLst>
          </a:custGeom>
          <a:solidFill>
            <a:srgbClr val="037800"/>
          </a:solidFill>
        </p:spPr>
        <p:txBody>
          <a:bodyPr wrap="square" lIns="0" tIns="0" rIns="0" bIns="0" rtlCol="0"/>
          <a:lstStyle/>
          <a:p>
            <a:endParaRPr/>
          </a:p>
        </p:txBody>
      </p:sp>
      <p:sp>
        <p:nvSpPr>
          <p:cNvPr id="60" name="object 60"/>
          <p:cNvSpPr txBox="1"/>
          <p:nvPr/>
        </p:nvSpPr>
        <p:spPr>
          <a:xfrm>
            <a:off x="1040993" y="4116236"/>
            <a:ext cx="13398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Verdana"/>
                <a:cs typeface="Verdana"/>
              </a:rPr>
              <a:t>2</a:t>
            </a:r>
            <a:endParaRPr sz="1200">
              <a:latin typeface="Verdana"/>
              <a:cs typeface="Verdana"/>
            </a:endParaRPr>
          </a:p>
        </p:txBody>
      </p:sp>
      <p:sp>
        <p:nvSpPr>
          <p:cNvPr id="61" name="object 61"/>
          <p:cNvSpPr/>
          <p:nvPr/>
        </p:nvSpPr>
        <p:spPr>
          <a:xfrm>
            <a:off x="856488" y="4852415"/>
            <a:ext cx="528828" cy="531876"/>
          </a:xfrm>
          <a:prstGeom prst="rect">
            <a:avLst/>
          </a:prstGeom>
          <a:blipFill>
            <a:blip r:embed="rId8" cstate="print"/>
            <a:stretch>
              <a:fillRect/>
            </a:stretch>
          </a:blipFill>
        </p:spPr>
        <p:txBody>
          <a:bodyPr wrap="square" lIns="0" tIns="0" rIns="0" bIns="0" rtlCol="0"/>
          <a:lstStyle/>
          <a:p>
            <a:endParaRPr/>
          </a:p>
        </p:txBody>
      </p:sp>
      <p:sp>
        <p:nvSpPr>
          <p:cNvPr id="62" name="object 62"/>
          <p:cNvSpPr/>
          <p:nvPr/>
        </p:nvSpPr>
        <p:spPr>
          <a:xfrm>
            <a:off x="893063" y="4888991"/>
            <a:ext cx="401955" cy="405130"/>
          </a:xfrm>
          <a:custGeom>
            <a:avLst/>
            <a:gdLst/>
            <a:ahLst/>
            <a:cxnLst/>
            <a:rect l="l" t="t" r="r" b="b"/>
            <a:pathLst>
              <a:path w="401955" h="405129">
                <a:moveTo>
                  <a:pt x="201002" y="0"/>
                </a:moveTo>
                <a:lnTo>
                  <a:pt x="155041" y="5333"/>
                </a:lnTo>
                <a:lnTo>
                  <a:pt x="111048" y="21335"/>
                </a:lnTo>
                <a:lnTo>
                  <a:pt x="71005" y="48005"/>
                </a:lnTo>
                <a:lnTo>
                  <a:pt x="37680" y="84454"/>
                </a:lnTo>
                <a:lnTo>
                  <a:pt x="14719" y="126364"/>
                </a:lnTo>
                <a:lnTo>
                  <a:pt x="2349" y="171576"/>
                </a:lnTo>
                <a:lnTo>
                  <a:pt x="0" y="202564"/>
                </a:lnTo>
                <a:lnTo>
                  <a:pt x="584" y="218058"/>
                </a:lnTo>
                <a:lnTo>
                  <a:pt x="9423" y="263905"/>
                </a:lnTo>
                <a:lnTo>
                  <a:pt x="28854" y="307212"/>
                </a:lnTo>
                <a:lnTo>
                  <a:pt x="58877" y="345693"/>
                </a:lnTo>
                <a:lnTo>
                  <a:pt x="97155" y="376046"/>
                </a:lnTo>
                <a:lnTo>
                  <a:pt x="140055" y="395604"/>
                </a:lnTo>
                <a:lnTo>
                  <a:pt x="185585" y="404494"/>
                </a:lnTo>
                <a:lnTo>
                  <a:pt x="201002" y="405002"/>
                </a:lnTo>
                <a:lnTo>
                  <a:pt x="216433" y="404494"/>
                </a:lnTo>
                <a:lnTo>
                  <a:pt x="261962" y="395604"/>
                </a:lnTo>
                <a:lnTo>
                  <a:pt x="304850" y="376046"/>
                </a:lnTo>
                <a:lnTo>
                  <a:pt x="343141" y="345693"/>
                </a:lnTo>
                <a:lnTo>
                  <a:pt x="373164" y="307212"/>
                </a:lnTo>
                <a:lnTo>
                  <a:pt x="392557" y="263905"/>
                </a:lnTo>
                <a:lnTo>
                  <a:pt x="401447" y="218058"/>
                </a:lnTo>
                <a:lnTo>
                  <a:pt x="401955" y="202564"/>
                </a:lnTo>
                <a:lnTo>
                  <a:pt x="401447" y="186943"/>
                </a:lnTo>
                <a:lnTo>
                  <a:pt x="392557" y="141096"/>
                </a:lnTo>
                <a:lnTo>
                  <a:pt x="373164" y="97916"/>
                </a:lnTo>
                <a:lnTo>
                  <a:pt x="343141" y="59308"/>
                </a:lnTo>
                <a:lnTo>
                  <a:pt x="304850" y="29082"/>
                </a:lnTo>
                <a:lnTo>
                  <a:pt x="261962" y="9524"/>
                </a:lnTo>
                <a:lnTo>
                  <a:pt x="216433" y="634"/>
                </a:lnTo>
                <a:lnTo>
                  <a:pt x="201002" y="0"/>
                </a:lnTo>
                <a:close/>
              </a:path>
            </a:pathLst>
          </a:custGeom>
          <a:solidFill>
            <a:srgbClr val="00669C"/>
          </a:solidFill>
        </p:spPr>
        <p:txBody>
          <a:bodyPr wrap="square" lIns="0" tIns="0" rIns="0" bIns="0" rtlCol="0"/>
          <a:lstStyle/>
          <a:p>
            <a:endParaRPr/>
          </a:p>
        </p:txBody>
      </p:sp>
      <p:sp>
        <p:nvSpPr>
          <p:cNvPr id="63" name="object 63"/>
          <p:cNvSpPr txBox="1"/>
          <p:nvPr/>
        </p:nvSpPr>
        <p:spPr>
          <a:xfrm>
            <a:off x="1028496" y="5030890"/>
            <a:ext cx="13398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Verdana"/>
                <a:cs typeface="Verdana"/>
              </a:rPr>
              <a:t>3</a:t>
            </a:r>
            <a:endParaRPr sz="1200">
              <a:latin typeface="Verdana"/>
              <a:cs typeface="Verdana"/>
            </a:endParaRPr>
          </a:p>
        </p:txBody>
      </p:sp>
      <p:sp>
        <p:nvSpPr>
          <p:cNvPr id="64" name="object 64"/>
          <p:cNvSpPr/>
          <p:nvPr/>
        </p:nvSpPr>
        <p:spPr>
          <a:xfrm>
            <a:off x="856488" y="3023616"/>
            <a:ext cx="528828" cy="531876"/>
          </a:xfrm>
          <a:prstGeom prst="rect">
            <a:avLst/>
          </a:prstGeom>
          <a:blipFill>
            <a:blip r:embed="rId8" cstate="print"/>
            <a:stretch>
              <a:fillRect/>
            </a:stretch>
          </a:blipFill>
        </p:spPr>
        <p:txBody>
          <a:bodyPr wrap="square" lIns="0" tIns="0" rIns="0" bIns="0" rtlCol="0"/>
          <a:lstStyle/>
          <a:p>
            <a:endParaRPr/>
          </a:p>
        </p:txBody>
      </p:sp>
      <p:sp>
        <p:nvSpPr>
          <p:cNvPr id="65" name="object 65"/>
          <p:cNvSpPr/>
          <p:nvPr/>
        </p:nvSpPr>
        <p:spPr>
          <a:xfrm>
            <a:off x="893063" y="3060192"/>
            <a:ext cx="401955" cy="405130"/>
          </a:xfrm>
          <a:custGeom>
            <a:avLst/>
            <a:gdLst/>
            <a:ahLst/>
            <a:cxnLst/>
            <a:rect l="l" t="t" r="r" b="b"/>
            <a:pathLst>
              <a:path w="401955" h="405129">
                <a:moveTo>
                  <a:pt x="201002" y="0"/>
                </a:moveTo>
                <a:lnTo>
                  <a:pt x="155041" y="5334"/>
                </a:lnTo>
                <a:lnTo>
                  <a:pt x="111048" y="21336"/>
                </a:lnTo>
                <a:lnTo>
                  <a:pt x="71005" y="48006"/>
                </a:lnTo>
                <a:lnTo>
                  <a:pt x="37680" y="84455"/>
                </a:lnTo>
                <a:lnTo>
                  <a:pt x="14719" y="126365"/>
                </a:lnTo>
                <a:lnTo>
                  <a:pt x="2349" y="171577"/>
                </a:lnTo>
                <a:lnTo>
                  <a:pt x="0" y="202565"/>
                </a:lnTo>
                <a:lnTo>
                  <a:pt x="584" y="218059"/>
                </a:lnTo>
                <a:lnTo>
                  <a:pt x="9423" y="263906"/>
                </a:lnTo>
                <a:lnTo>
                  <a:pt x="28854" y="307213"/>
                </a:lnTo>
                <a:lnTo>
                  <a:pt x="58877" y="345694"/>
                </a:lnTo>
                <a:lnTo>
                  <a:pt x="97155" y="376047"/>
                </a:lnTo>
                <a:lnTo>
                  <a:pt x="140055" y="395605"/>
                </a:lnTo>
                <a:lnTo>
                  <a:pt x="185585" y="404495"/>
                </a:lnTo>
                <a:lnTo>
                  <a:pt x="201002" y="405130"/>
                </a:lnTo>
                <a:lnTo>
                  <a:pt x="216433" y="404495"/>
                </a:lnTo>
                <a:lnTo>
                  <a:pt x="261962" y="395605"/>
                </a:lnTo>
                <a:lnTo>
                  <a:pt x="304850" y="376047"/>
                </a:lnTo>
                <a:lnTo>
                  <a:pt x="343141" y="345694"/>
                </a:lnTo>
                <a:lnTo>
                  <a:pt x="373164" y="307213"/>
                </a:lnTo>
                <a:lnTo>
                  <a:pt x="392557" y="263906"/>
                </a:lnTo>
                <a:lnTo>
                  <a:pt x="401447" y="218059"/>
                </a:lnTo>
                <a:lnTo>
                  <a:pt x="401955" y="202565"/>
                </a:lnTo>
                <a:lnTo>
                  <a:pt x="401447" y="186944"/>
                </a:lnTo>
                <a:lnTo>
                  <a:pt x="392557" y="141097"/>
                </a:lnTo>
                <a:lnTo>
                  <a:pt x="373164" y="97917"/>
                </a:lnTo>
                <a:lnTo>
                  <a:pt x="343141" y="59309"/>
                </a:lnTo>
                <a:lnTo>
                  <a:pt x="304850" y="29083"/>
                </a:lnTo>
                <a:lnTo>
                  <a:pt x="261962" y="9525"/>
                </a:lnTo>
                <a:lnTo>
                  <a:pt x="216433" y="635"/>
                </a:lnTo>
                <a:lnTo>
                  <a:pt x="201002" y="0"/>
                </a:lnTo>
                <a:close/>
              </a:path>
            </a:pathLst>
          </a:custGeom>
          <a:solidFill>
            <a:srgbClr val="CD8500"/>
          </a:solidFill>
        </p:spPr>
        <p:txBody>
          <a:bodyPr wrap="square" lIns="0" tIns="0" rIns="0" bIns="0" rtlCol="0"/>
          <a:lstStyle/>
          <a:p>
            <a:endParaRPr/>
          </a:p>
        </p:txBody>
      </p:sp>
      <p:sp>
        <p:nvSpPr>
          <p:cNvPr id="66" name="object 66"/>
          <p:cNvSpPr txBox="1"/>
          <p:nvPr/>
        </p:nvSpPr>
        <p:spPr>
          <a:xfrm>
            <a:off x="1040993" y="3201582"/>
            <a:ext cx="13398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Verdana"/>
                <a:cs typeface="Verdana"/>
              </a:rPr>
              <a:t>1</a:t>
            </a:r>
            <a:endParaRPr sz="1200">
              <a:latin typeface="Verdana"/>
              <a:cs typeface="Verdana"/>
            </a:endParaRPr>
          </a:p>
        </p:txBody>
      </p:sp>
      <p:sp>
        <p:nvSpPr>
          <p:cNvPr id="67" name="object 67"/>
          <p:cNvSpPr/>
          <p:nvPr/>
        </p:nvSpPr>
        <p:spPr>
          <a:xfrm>
            <a:off x="435863" y="2031492"/>
            <a:ext cx="2197100" cy="419100"/>
          </a:xfrm>
          <a:prstGeom prst="rect">
            <a:avLst/>
          </a:prstGeom>
          <a:blipFill>
            <a:blip r:embed="rId9" cstate="print"/>
            <a:stretch>
              <a:fillRect/>
            </a:stretch>
          </a:blipFill>
        </p:spPr>
        <p:txBody>
          <a:bodyPr wrap="square" lIns="0" tIns="0" rIns="0" bIns="0" rtlCol="0"/>
          <a:lstStyle/>
          <a:p>
            <a:endParaRPr/>
          </a:p>
        </p:txBody>
      </p:sp>
      <p:sp>
        <p:nvSpPr>
          <p:cNvPr id="68" name="object 68"/>
          <p:cNvSpPr txBox="1"/>
          <p:nvPr/>
        </p:nvSpPr>
        <p:spPr>
          <a:xfrm>
            <a:off x="472440" y="2068067"/>
            <a:ext cx="2070100" cy="292735"/>
          </a:xfrm>
          <a:prstGeom prst="rect">
            <a:avLst/>
          </a:prstGeom>
          <a:solidFill>
            <a:srgbClr val="00669C"/>
          </a:solidFill>
        </p:spPr>
        <p:txBody>
          <a:bodyPr vert="horz" wrap="square" lIns="0" tIns="0" rIns="0" bIns="0" rtlCol="0">
            <a:spAutoFit/>
          </a:bodyPr>
          <a:lstStyle/>
          <a:p>
            <a:pPr marL="5080" algn="ctr">
              <a:lnSpc>
                <a:spcPct val="100000"/>
              </a:lnSpc>
            </a:pPr>
            <a:r>
              <a:rPr sz="1200" dirty="0">
                <a:solidFill>
                  <a:srgbClr val="FFFFFF"/>
                </a:solidFill>
                <a:latin typeface="Verdana"/>
                <a:cs typeface="Verdana"/>
              </a:rPr>
              <a:t>T</a:t>
            </a:r>
            <a:r>
              <a:rPr sz="1200" spc="-5" dirty="0">
                <a:solidFill>
                  <a:srgbClr val="FFFFFF"/>
                </a:solidFill>
                <a:latin typeface="Verdana"/>
                <a:cs typeface="Verdana"/>
              </a:rPr>
              <a:t>HE</a:t>
            </a:r>
            <a:r>
              <a:rPr sz="1200" spc="-15" dirty="0">
                <a:solidFill>
                  <a:srgbClr val="FFFFFF"/>
                </a:solidFill>
                <a:latin typeface="Verdana"/>
                <a:cs typeface="Verdana"/>
              </a:rPr>
              <a:t>MES</a:t>
            </a:r>
            <a:endParaRPr sz="1200">
              <a:latin typeface="Verdana"/>
              <a:cs typeface="Verdan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33460" rIns="0" bIns="0" rtlCol="0">
            <a:spAutoFit/>
          </a:bodyPr>
          <a:lstStyle/>
          <a:p>
            <a:pPr marL="97790">
              <a:lnSpc>
                <a:spcPct val="100000"/>
              </a:lnSpc>
            </a:pPr>
            <a:r>
              <a:rPr sz="2400" spc="-5" dirty="0"/>
              <a:t>T</a:t>
            </a:r>
            <a:r>
              <a:rPr sz="2400" spc="-10" dirty="0"/>
              <a:t>h</a:t>
            </a:r>
            <a:r>
              <a:rPr sz="2400" dirty="0"/>
              <a:t>e</a:t>
            </a:r>
            <a:r>
              <a:rPr sz="2400" spc="-20" dirty="0"/>
              <a:t> </a:t>
            </a:r>
            <a:r>
              <a:rPr sz="2400" spc="-25" dirty="0"/>
              <a:t>M</a:t>
            </a:r>
            <a:r>
              <a:rPr sz="2400" spc="-30" dirty="0"/>
              <a:t>e</a:t>
            </a:r>
            <a:r>
              <a:rPr sz="2400" spc="-10" dirty="0"/>
              <a:t>th</a:t>
            </a:r>
            <a:r>
              <a:rPr sz="2400" spc="-20" dirty="0"/>
              <a:t>o</a:t>
            </a:r>
            <a:r>
              <a:rPr sz="2400" spc="5" dirty="0"/>
              <a:t>d</a:t>
            </a:r>
            <a:r>
              <a:rPr sz="2400" dirty="0"/>
              <a:t>s</a:t>
            </a:r>
            <a:r>
              <a:rPr sz="2400" spc="-10" dirty="0"/>
              <a:t> </a:t>
            </a:r>
            <a:r>
              <a:rPr sz="2400" spc="-15" dirty="0"/>
              <a:t>a</a:t>
            </a:r>
            <a:r>
              <a:rPr sz="2400" spc="-10" dirty="0"/>
              <a:t>n</a:t>
            </a:r>
            <a:r>
              <a:rPr sz="2400" dirty="0"/>
              <a:t>d</a:t>
            </a:r>
            <a:r>
              <a:rPr sz="2400" spc="-5" dirty="0"/>
              <a:t> </a:t>
            </a:r>
            <a:r>
              <a:rPr sz="2400" spc="-10" dirty="0"/>
              <a:t>Qu</a:t>
            </a:r>
            <a:r>
              <a:rPr sz="2400" spc="-15" dirty="0"/>
              <a:t>ali</a:t>
            </a:r>
            <a:r>
              <a:rPr sz="2400" spc="-30" dirty="0"/>
              <a:t>f</a:t>
            </a:r>
            <a:r>
              <a:rPr sz="2400" spc="-10" dirty="0"/>
              <a:t>i</a:t>
            </a:r>
            <a:r>
              <a:rPr sz="2400" spc="-20" dirty="0"/>
              <a:t>c</a:t>
            </a:r>
            <a:r>
              <a:rPr sz="2400" spc="-15" dirty="0"/>
              <a:t>a</a:t>
            </a:r>
            <a:r>
              <a:rPr sz="2400" dirty="0"/>
              <a:t>ti</a:t>
            </a:r>
            <a:r>
              <a:rPr sz="2400" spc="-20" dirty="0"/>
              <a:t>o</a:t>
            </a:r>
            <a:r>
              <a:rPr sz="2400" spc="-10" dirty="0"/>
              <a:t>n</a:t>
            </a:r>
            <a:r>
              <a:rPr sz="2400" dirty="0"/>
              <a:t>s</a:t>
            </a:r>
            <a:r>
              <a:rPr sz="2400" spc="40" dirty="0"/>
              <a:t> </a:t>
            </a:r>
            <a:r>
              <a:rPr sz="2400" spc="-25" dirty="0"/>
              <a:t>S</a:t>
            </a:r>
            <a:r>
              <a:rPr sz="2400" spc="-15" dirty="0"/>
              <a:t>l</a:t>
            </a:r>
            <a:r>
              <a:rPr sz="2400" spc="-20" dirty="0"/>
              <a:t>o</a:t>
            </a:r>
            <a:r>
              <a:rPr sz="2400" dirty="0"/>
              <a:t>ts</a:t>
            </a:r>
            <a:r>
              <a:rPr sz="2400" spc="15" dirty="0"/>
              <a:t> </a:t>
            </a:r>
            <a:r>
              <a:rPr sz="2400" spc="-20" dirty="0"/>
              <a:t>ar</a:t>
            </a:r>
            <a:r>
              <a:rPr sz="2400" dirty="0"/>
              <a:t>e</a:t>
            </a:r>
            <a:r>
              <a:rPr sz="2400" spc="-35" dirty="0"/>
              <a:t> </a:t>
            </a:r>
            <a:r>
              <a:rPr sz="2400" spc="-15" dirty="0"/>
              <a:t>a</a:t>
            </a:r>
            <a:r>
              <a:rPr sz="2400" spc="-20" dirty="0"/>
              <a:t>r</a:t>
            </a:r>
            <a:r>
              <a:rPr sz="2400" spc="-25" dirty="0"/>
              <a:t>gum</a:t>
            </a:r>
            <a:r>
              <a:rPr sz="2400" spc="-30" dirty="0"/>
              <a:t>e</a:t>
            </a:r>
            <a:r>
              <a:rPr sz="2400" spc="-20" dirty="0"/>
              <a:t>n</a:t>
            </a:r>
            <a:r>
              <a:rPr sz="2400" dirty="0"/>
              <a:t>ts</a:t>
            </a:r>
            <a:endParaRPr sz="2400"/>
          </a:p>
        </p:txBody>
      </p:sp>
      <p:sp>
        <p:nvSpPr>
          <p:cNvPr id="3" name="object 3"/>
          <p:cNvSpPr/>
          <p:nvPr/>
        </p:nvSpPr>
        <p:spPr>
          <a:xfrm>
            <a:off x="457200" y="1600200"/>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4" name="object 4"/>
          <p:cNvSpPr/>
          <p:nvPr/>
        </p:nvSpPr>
        <p:spPr>
          <a:xfrm>
            <a:off x="457962" y="1600961"/>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ln w="25908">
            <a:solidFill>
              <a:srgbClr val="151515"/>
            </a:solidFill>
          </a:ln>
        </p:spPr>
        <p:txBody>
          <a:bodyPr wrap="square" lIns="0" tIns="0" rIns="0" bIns="0" rtlCol="0"/>
          <a:lstStyle/>
          <a:p>
            <a:endParaRPr/>
          </a:p>
        </p:txBody>
      </p:sp>
      <p:sp>
        <p:nvSpPr>
          <p:cNvPr id="5" name="object 5"/>
          <p:cNvSpPr/>
          <p:nvPr/>
        </p:nvSpPr>
        <p:spPr>
          <a:xfrm>
            <a:off x="5605271" y="1837944"/>
            <a:ext cx="2819400" cy="4076700"/>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5678423" y="1911095"/>
            <a:ext cx="2565400" cy="3822700"/>
          </a:xfrm>
          <a:prstGeom prst="rect">
            <a:avLst/>
          </a:prstGeom>
          <a:solidFill>
            <a:srgbClr val="00669C"/>
          </a:solidFill>
        </p:spPr>
        <p:txBody>
          <a:bodyPr vert="horz" wrap="square" lIns="0" tIns="0" rIns="0" bIns="0" rtlCol="0">
            <a:spAutoFit/>
          </a:bodyPr>
          <a:lstStyle/>
          <a:p>
            <a:pPr marL="189230" indent="214629">
              <a:lnSpc>
                <a:spcPct val="100000"/>
              </a:lnSpc>
            </a:pPr>
            <a:r>
              <a:rPr sz="1800" b="1" i="1" spc="5" dirty="0">
                <a:solidFill>
                  <a:srgbClr val="FFFFFF"/>
                </a:solidFill>
                <a:latin typeface="Verdana"/>
                <a:cs typeface="Verdana"/>
              </a:rPr>
              <a:t>Q</a:t>
            </a:r>
            <a:r>
              <a:rPr sz="1800" b="1" i="1" dirty="0">
                <a:solidFill>
                  <a:srgbClr val="FFFFFF"/>
                </a:solidFill>
                <a:latin typeface="Verdana"/>
                <a:cs typeface="Verdana"/>
              </a:rPr>
              <a:t>u</a:t>
            </a:r>
            <a:r>
              <a:rPr sz="1800" b="1" i="1" spc="-30" dirty="0">
                <a:solidFill>
                  <a:srgbClr val="FFFFFF"/>
                </a:solidFill>
                <a:latin typeface="Verdana"/>
                <a:cs typeface="Verdana"/>
              </a:rPr>
              <a:t>ali</a:t>
            </a:r>
            <a:r>
              <a:rPr sz="1800" b="1" i="1" spc="-20" dirty="0">
                <a:solidFill>
                  <a:srgbClr val="FFFFFF"/>
                </a:solidFill>
                <a:latin typeface="Verdana"/>
                <a:cs typeface="Verdana"/>
              </a:rPr>
              <a:t>f</a:t>
            </a:r>
            <a:r>
              <a:rPr sz="1800" b="1" i="1" spc="-30" dirty="0">
                <a:solidFill>
                  <a:srgbClr val="FFFFFF"/>
                </a:solidFill>
                <a:latin typeface="Verdana"/>
                <a:cs typeface="Verdana"/>
              </a:rPr>
              <a:t>i</a:t>
            </a:r>
            <a:r>
              <a:rPr sz="1800" b="1" i="1" spc="-15" dirty="0">
                <a:solidFill>
                  <a:srgbClr val="FFFFFF"/>
                </a:solidFill>
                <a:latin typeface="Verdana"/>
                <a:cs typeface="Verdana"/>
              </a:rPr>
              <a:t>c</a:t>
            </a:r>
            <a:r>
              <a:rPr sz="1800" b="1" i="1" spc="-30" dirty="0">
                <a:solidFill>
                  <a:srgbClr val="FFFFFF"/>
                </a:solidFill>
                <a:latin typeface="Verdana"/>
                <a:cs typeface="Verdana"/>
              </a:rPr>
              <a:t>ati</a:t>
            </a:r>
            <a:r>
              <a:rPr sz="1800" b="1" i="1" spc="-25" dirty="0">
                <a:solidFill>
                  <a:srgbClr val="FFFFFF"/>
                </a:solidFill>
                <a:latin typeface="Verdana"/>
                <a:cs typeface="Verdana"/>
              </a:rPr>
              <a:t>o</a:t>
            </a:r>
            <a:r>
              <a:rPr sz="1800" b="1" i="1" spc="-10" dirty="0">
                <a:solidFill>
                  <a:srgbClr val="FFFFFF"/>
                </a:solidFill>
                <a:latin typeface="Verdana"/>
                <a:cs typeface="Verdana"/>
              </a:rPr>
              <a:t>n</a:t>
            </a:r>
            <a:r>
              <a:rPr sz="1800" b="1" i="1" dirty="0">
                <a:solidFill>
                  <a:srgbClr val="FFFFFF"/>
                </a:solidFill>
                <a:latin typeface="Verdana"/>
                <a:cs typeface="Verdana"/>
              </a:rPr>
              <a:t>s</a:t>
            </a:r>
            <a:endParaRPr sz="1800">
              <a:latin typeface="Verdana"/>
              <a:cs typeface="Verdana"/>
            </a:endParaRPr>
          </a:p>
          <a:p>
            <a:pPr marL="189230" marR="190500">
              <a:lnSpc>
                <a:spcPct val="102000"/>
              </a:lnSpc>
              <a:spcBef>
                <a:spcPts val="915"/>
              </a:spcBef>
            </a:pPr>
            <a:r>
              <a:rPr sz="1800" spc="-5" dirty="0">
                <a:solidFill>
                  <a:srgbClr val="FFFFFF"/>
                </a:solidFill>
                <a:latin typeface="Verdana"/>
                <a:cs typeface="Verdana"/>
              </a:rPr>
              <a:t>O</a:t>
            </a:r>
            <a:r>
              <a:rPr sz="1800" spc="-30" dirty="0">
                <a:solidFill>
                  <a:srgbClr val="FFFFFF"/>
                </a:solidFill>
                <a:latin typeface="Verdana"/>
                <a:cs typeface="Verdana"/>
              </a:rPr>
              <a:t>u</a:t>
            </a:r>
            <a:r>
              <a:rPr sz="1800" spc="-10" dirty="0">
                <a:solidFill>
                  <a:srgbClr val="FFFFFF"/>
                </a:solidFill>
                <a:latin typeface="Verdana"/>
                <a:cs typeface="Verdana"/>
              </a:rPr>
              <a:t>t</a:t>
            </a:r>
            <a:r>
              <a:rPr sz="1800" spc="-25"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15" dirty="0">
                <a:solidFill>
                  <a:srgbClr val="FFFFFF"/>
                </a:solidFill>
                <a:latin typeface="Verdana"/>
                <a:cs typeface="Verdana"/>
              </a:rPr>
              <a:t>a</a:t>
            </a:r>
            <a:r>
              <a:rPr sz="1800" spc="-20" dirty="0">
                <a:solidFill>
                  <a:srgbClr val="FFFFFF"/>
                </a:solidFill>
                <a:latin typeface="Verdana"/>
                <a:cs typeface="Verdana"/>
              </a:rPr>
              <a:t> </a:t>
            </a:r>
            <a:r>
              <a:rPr sz="1800" spc="-30" dirty="0">
                <a:solidFill>
                  <a:srgbClr val="FFFFFF"/>
                </a:solidFill>
                <a:latin typeface="Verdana"/>
                <a:cs typeface="Verdana"/>
              </a:rPr>
              <a:t>un</a:t>
            </a:r>
            <a:r>
              <a:rPr sz="1800" spc="10" dirty="0">
                <a:solidFill>
                  <a:srgbClr val="FFFFFF"/>
                </a:solidFill>
                <a:latin typeface="Verdana"/>
                <a:cs typeface="Verdana"/>
              </a:rPr>
              <a:t>i</a:t>
            </a:r>
            <a:r>
              <a:rPr sz="1800" spc="-65" dirty="0">
                <a:solidFill>
                  <a:srgbClr val="FFFFFF"/>
                </a:solidFill>
                <a:latin typeface="Verdana"/>
                <a:cs typeface="Verdana"/>
              </a:rPr>
              <a:t>v</a:t>
            </a:r>
            <a:r>
              <a:rPr sz="1800" spc="-35" dirty="0">
                <a:solidFill>
                  <a:srgbClr val="FFFFFF"/>
                </a:solidFill>
                <a:latin typeface="Verdana"/>
                <a:cs typeface="Verdana"/>
              </a:rPr>
              <a:t>e</a:t>
            </a:r>
            <a:r>
              <a:rPr sz="1800" spc="-25" dirty="0">
                <a:solidFill>
                  <a:srgbClr val="FFFFFF"/>
                </a:solidFill>
                <a:latin typeface="Verdana"/>
                <a:cs typeface="Verdana"/>
              </a:rPr>
              <a:t>rs</a:t>
            </a:r>
            <a:r>
              <a:rPr sz="1800" spc="-15" dirty="0">
                <a:solidFill>
                  <a:srgbClr val="FFFFFF"/>
                </a:solidFill>
                <a:latin typeface="Verdana"/>
                <a:cs typeface="Verdana"/>
              </a:rPr>
              <a:t>e</a:t>
            </a:r>
            <a:r>
              <a:rPr sz="1800" spc="-10"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35" dirty="0">
                <a:solidFill>
                  <a:srgbClr val="FFFFFF"/>
                </a:solidFill>
                <a:latin typeface="Verdana"/>
                <a:cs typeface="Verdana"/>
              </a:rPr>
              <a:t>p</a:t>
            </a:r>
            <a:r>
              <a:rPr sz="1800" spc="-30" dirty="0">
                <a:solidFill>
                  <a:srgbClr val="FFFFFF"/>
                </a:solidFill>
                <a:latin typeface="Verdana"/>
                <a:cs typeface="Verdana"/>
              </a:rPr>
              <a:t>o</a:t>
            </a:r>
            <a:r>
              <a:rPr sz="1800" dirty="0">
                <a:solidFill>
                  <a:srgbClr val="FFFFFF"/>
                </a:solidFill>
                <a:latin typeface="Verdana"/>
                <a:cs typeface="Verdana"/>
              </a:rPr>
              <a:t>ssi</a:t>
            </a:r>
            <a:r>
              <a:rPr sz="1800" spc="-10" dirty="0">
                <a:solidFill>
                  <a:srgbClr val="FFFFFF"/>
                </a:solidFill>
                <a:latin typeface="Verdana"/>
                <a:cs typeface="Verdana"/>
              </a:rPr>
              <a:t>b</a:t>
            </a:r>
            <a:r>
              <a:rPr sz="1800" spc="10" dirty="0">
                <a:solidFill>
                  <a:srgbClr val="FFFFFF"/>
                </a:solidFill>
                <a:latin typeface="Verdana"/>
                <a:cs typeface="Verdana"/>
              </a:rPr>
              <a:t>l</a:t>
            </a:r>
            <a:r>
              <a:rPr sz="1800" spc="-15" dirty="0">
                <a:solidFill>
                  <a:srgbClr val="FFFFFF"/>
                </a:solidFill>
                <a:latin typeface="Verdana"/>
                <a:cs typeface="Verdana"/>
              </a:rPr>
              <a:t>e</a:t>
            </a:r>
            <a:r>
              <a:rPr sz="1800" spc="-10" dirty="0">
                <a:solidFill>
                  <a:srgbClr val="FFFFFF"/>
                </a:solidFill>
                <a:latin typeface="Verdana"/>
                <a:cs typeface="Verdana"/>
              </a:rPr>
              <a:t> </a:t>
            </a:r>
            <a:r>
              <a:rPr sz="1800" spc="-25" dirty="0">
                <a:solidFill>
                  <a:srgbClr val="FFFFFF"/>
                </a:solidFill>
                <a:latin typeface="Verdana"/>
                <a:cs typeface="Verdana"/>
              </a:rPr>
              <a:t>r</a:t>
            </a:r>
            <a:r>
              <a:rPr sz="1800" spc="-35" dirty="0">
                <a:solidFill>
                  <a:srgbClr val="FFFFFF"/>
                </a:solidFill>
                <a:latin typeface="Verdana"/>
                <a:cs typeface="Verdana"/>
              </a:rPr>
              <a:t>e</a:t>
            </a:r>
            <a:r>
              <a:rPr sz="1800" spc="-25" dirty="0">
                <a:solidFill>
                  <a:srgbClr val="FFFFFF"/>
                </a:solidFill>
                <a:latin typeface="Verdana"/>
                <a:cs typeface="Verdana"/>
              </a:rPr>
              <a:t>s</a:t>
            </a:r>
            <a:r>
              <a:rPr sz="1800" spc="-35" dirty="0">
                <a:solidFill>
                  <a:srgbClr val="FFFFFF"/>
                </a:solidFill>
                <a:latin typeface="Verdana"/>
                <a:cs typeface="Verdana"/>
              </a:rPr>
              <a:t>e</a:t>
            </a:r>
            <a:r>
              <a:rPr sz="1800" spc="-25" dirty="0">
                <a:solidFill>
                  <a:srgbClr val="FFFFFF"/>
                </a:solidFill>
                <a:latin typeface="Verdana"/>
                <a:cs typeface="Verdana"/>
              </a:rPr>
              <a:t>arc</a:t>
            </a:r>
            <a:r>
              <a:rPr sz="1800" spc="-15" dirty="0">
                <a:solidFill>
                  <a:srgbClr val="FFFFFF"/>
                </a:solidFill>
                <a:latin typeface="Verdana"/>
                <a:cs typeface="Verdana"/>
              </a:rPr>
              <a:t>h</a:t>
            </a:r>
            <a:r>
              <a:rPr sz="1800" spc="5" dirty="0">
                <a:solidFill>
                  <a:srgbClr val="FFFFFF"/>
                </a:solidFill>
                <a:latin typeface="Verdana"/>
                <a:cs typeface="Verdana"/>
              </a:rPr>
              <a:t> </a:t>
            </a:r>
            <a:r>
              <a:rPr sz="1800" spc="-15" dirty="0">
                <a:solidFill>
                  <a:srgbClr val="FFFFFF"/>
                </a:solidFill>
                <a:latin typeface="Verdana"/>
                <a:cs typeface="Verdana"/>
              </a:rPr>
              <a:t>t</a:t>
            </a:r>
            <a:r>
              <a:rPr sz="1800" spc="-35" dirty="0">
                <a:solidFill>
                  <a:srgbClr val="FFFFFF"/>
                </a:solidFill>
                <a:latin typeface="Verdana"/>
                <a:cs typeface="Verdana"/>
              </a:rPr>
              <a:t>e</a:t>
            </a:r>
            <a:r>
              <a:rPr sz="1800" spc="-30" dirty="0">
                <a:solidFill>
                  <a:srgbClr val="FFFFFF"/>
                </a:solidFill>
                <a:latin typeface="Verdana"/>
                <a:cs typeface="Verdana"/>
              </a:rPr>
              <a:t>ams</a:t>
            </a:r>
            <a:r>
              <a:rPr sz="1800" spc="-10" dirty="0">
                <a:solidFill>
                  <a:srgbClr val="FFFFFF"/>
                </a:solidFill>
                <a:latin typeface="Verdana"/>
                <a:cs typeface="Verdana"/>
              </a:rPr>
              <a:t>, </a:t>
            </a:r>
            <a:r>
              <a:rPr sz="1800" dirty="0">
                <a:solidFill>
                  <a:srgbClr val="FFFFFF"/>
                </a:solidFill>
                <a:latin typeface="Verdana"/>
                <a:cs typeface="Verdana"/>
              </a:rPr>
              <a:t>w</a:t>
            </a:r>
            <a:r>
              <a:rPr sz="1800" spc="-15" dirty="0">
                <a:solidFill>
                  <a:srgbClr val="FFFFFF"/>
                </a:solidFill>
                <a:latin typeface="Verdana"/>
                <a:cs typeface="Verdana"/>
              </a:rPr>
              <a:t>e </a:t>
            </a:r>
            <a:r>
              <a:rPr sz="1800" spc="-25" dirty="0">
                <a:solidFill>
                  <a:srgbClr val="FFFFFF"/>
                </a:solidFill>
                <a:latin typeface="Verdana"/>
                <a:cs typeface="Verdana"/>
              </a:rPr>
              <a:t>ar</a:t>
            </a:r>
            <a:r>
              <a:rPr sz="1800" spc="-15" dirty="0">
                <a:solidFill>
                  <a:srgbClr val="FFFFFF"/>
                </a:solidFill>
                <a:latin typeface="Verdana"/>
                <a:cs typeface="Verdana"/>
              </a:rPr>
              <a:t>e t</a:t>
            </a:r>
            <a:r>
              <a:rPr sz="1800" spc="-25"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a:t>
            </a:r>
            <a:r>
              <a:rPr sz="1800" spc="-35" dirty="0">
                <a:solidFill>
                  <a:srgbClr val="FFFFFF"/>
                </a:solidFill>
                <a:latin typeface="Verdana"/>
                <a:cs typeface="Verdana"/>
              </a:rPr>
              <a:t>be</a:t>
            </a:r>
            <a:r>
              <a:rPr sz="1800" spc="-5" dirty="0">
                <a:solidFill>
                  <a:srgbClr val="FFFFFF"/>
                </a:solidFill>
                <a:latin typeface="Verdana"/>
                <a:cs typeface="Verdana"/>
              </a:rPr>
              <a:t>s</a:t>
            </a:r>
            <a:r>
              <a:rPr sz="1800" dirty="0">
                <a:solidFill>
                  <a:srgbClr val="FFFFFF"/>
                </a:solidFill>
                <a:latin typeface="Verdana"/>
                <a:cs typeface="Verdana"/>
              </a:rPr>
              <a:t>t</a:t>
            </a:r>
            <a:r>
              <a:rPr sz="1800" spc="10" dirty="0">
                <a:solidFill>
                  <a:srgbClr val="FFFFFF"/>
                </a:solidFill>
                <a:latin typeface="Verdana"/>
                <a:cs typeface="Verdana"/>
              </a:rPr>
              <a:t> </a:t>
            </a:r>
            <a:r>
              <a:rPr sz="1800" spc="-20" dirty="0">
                <a:solidFill>
                  <a:srgbClr val="FFFFFF"/>
                </a:solidFill>
                <a:latin typeface="Verdana"/>
                <a:cs typeface="Verdana"/>
              </a:rPr>
              <a:t>f</a:t>
            </a:r>
            <a:r>
              <a:rPr sz="1800" spc="-30" dirty="0">
                <a:solidFill>
                  <a:srgbClr val="FFFFFF"/>
                </a:solidFill>
                <a:latin typeface="Verdana"/>
                <a:cs typeface="Verdana"/>
              </a:rPr>
              <a:t>o</a:t>
            </a:r>
            <a:r>
              <a:rPr sz="1800" spc="-10" dirty="0">
                <a:solidFill>
                  <a:srgbClr val="FFFFFF"/>
                </a:solidFill>
                <a:latin typeface="Verdana"/>
                <a:cs typeface="Verdana"/>
              </a:rPr>
              <a:t>r </a:t>
            </a:r>
            <a:r>
              <a:rPr sz="1800" spc="-25" dirty="0">
                <a:solidFill>
                  <a:srgbClr val="FFFFFF"/>
                </a:solidFill>
                <a:latin typeface="Verdana"/>
                <a:cs typeface="Verdana"/>
              </a:rPr>
              <a:t>th</a:t>
            </a:r>
            <a:r>
              <a:rPr sz="1800" spc="10" dirty="0">
                <a:solidFill>
                  <a:srgbClr val="FFFFFF"/>
                </a:solidFill>
                <a:latin typeface="Verdana"/>
                <a:cs typeface="Verdana"/>
              </a:rPr>
              <a:t>i</a:t>
            </a:r>
            <a:r>
              <a:rPr sz="1800" spc="-10" dirty="0">
                <a:solidFill>
                  <a:srgbClr val="FFFFFF"/>
                </a:solidFill>
                <a:latin typeface="Verdana"/>
                <a:cs typeface="Verdana"/>
              </a:rPr>
              <a:t>s</a:t>
            </a:r>
            <a:r>
              <a:rPr sz="1800" spc="-15" dirty="0">
                <a:solidFill>
                  <a:srgbClr val="FFFFFF"/>
                </a:solidFill>
                <a:latin typeface="Verdana"/>
                <a:cs typeface="Verdana"/>
              </a:rPr>
              <a:t> </a:t>
            </a:r>
            <a:r>
              <a:rPr sz="1800" spc="-25" dirty="0">
                <a:solidFill>
                  <a:srgbClr val="FFFFFF"/>
                </a:solidFill>
                <a:latin typeface="Verdana"/>
                <a:cs typeface="Verdana"/>
              </a:rPr>
              <a:t>r</a:t>
            </a:r>
            <a:r>
              <a:rPr sz="1800" spc="-35" dirty="0">
                <a:solidFill>
                  <a:srgbClr val="FFFFFF"/>
                </a:solidFill>
                <a:latin typeface="Verdana"/>
                <a:cs typeface="Verdana"/>
              </a:rPr>
              <a:t>e</a:t>
            </a:r>
            <a:r>
              <a:rPr sz="1800" spc="-25" dirty="0">
                <a:solidFill>
                  <a:srgbClr val="FFFFFF"/>
                </a:solidFill>
                <a:latin typeface="Verdana"/>
                <a:cs typeface="Verdana"/>
              </a:rPr>
              <a:t>s</a:t>
            </a:r>
            <a:r>
              <a:rPr sz="1800" spc="-35" dirty="0">
                <a:solidFill>
                  <a:srgbClr val="FFFFFF"/>
                </a:solidFill>
                <a:latin typeface="Verdana"/>
                <a:cs typeface="Verdana"/>
              </a:rPr>
              <a:t>e</a:t>
            </a:r>
            <a:r>
              <a:rPr sz="1800" spc="-25" dirty="0">
                <a:solidFill>
                  <a:srgbClr val="FFFFFF"/>
                </a:solidFill>
                <a:latin typeface="Verdana"/>
                <a:cs typeface="Verdana"/>
              </a:rPr>
              <a:t>arc</a:t>
            </a:r>
            <a:r>
              <a:rPr sz="1800" spc="-15" dirty="0">
                <a:solidFill>
                  <a:srgbClr val="FFFFFF"/>
                </a:solidFill>
                <a:latin typeface="Verdana"/>
                <a:cs typeface="Verdana"/>
              </a:rPr>
              <a:t>h</a:t>
            </a:r>
            <a:r>
              <a:rPr sz="1800" spc="-10" dirty="0">
                <a:solidFill>
                  <a:srgbClr val="FFFFFF"/>
                </a:solidFill>
                <a:latin typeface="Verdana"/>
                <a:cs typeface="Verdana"/>
              </a:rPr>
              <a:t> </a:t>
            </a:r>
            <a:r>
              <a:rPr sz="1800" spc="-20" dirty="0">
                <a:solidFill>
                  <a:srgbClr val="FFFFFF"/>
                </a:solidFill>
                <a:latin typeface="Verdana"/>
                <a:cs typeface="Verdana"/>
              </a:rPr>
              <a:t>p</a:t>
            </a:r>
            <a:r>
              <a:rPr sz="1800" spc="-25" dirty="0">
                <a:solidFill>
                  <a:srgbClr val="FFFFFF"/>
                </a:solidFill>
                <a:latin typeface="Verdana"/>
                <a:cs typeface="Verdana"/>
              </a:rPr>
              <a:t>ro</a:t>
            </a:r>
            <a:r>
              <a:rPr sz="1800" dirty="0">
                <a:solidFill>
                  <a:srgbClr val="FFFFFF"/>
                </a:solidFill>
                <a:latin typeface="Verdana"/>
                <a:cs typeface="Verdana"/>
              </a:rPr>
              <a:t>j</a:t>
            </a:r>
            <a:r>
              <a:rPr sz="1800" spc="-35" dirty="0">
                <a:solidFill>
                  <a:srgbClr val="FFFFFF"/>
                </a:solidFill>
                <a:latin typeface="Verdana"/>
                <a:cs typeface="Verdana"/>
              </a:rPr>
              <a:t>e</a:t>
            </a:r>
            <a:r>
              <a:rPr sz="1800" spc="-5" dirty="0">
                <a:solidFill>
                  <a:srgbClr val="FFFFFF"/>
                </a:solidFill>
                <a:latin typeface="Verdana"/>
                <a:cs typeface="Verdana"/>
              </a:rPr>
              <a:t>ct</a:t>
            </a:r>
            <a:endParaRPr sz="1800">
              <a:latin typeface="Verdana"/>
              <a:cs typeface="Verdana"/>
            </a:endParaRPr>
          </a:p>
          <a:p>
            <a:pPr marL="297815">
              <a:lnSpc>
                <a:spcPts val="3854"/>
              </a:lnSpc>
            </a:pPr>
            <a:r>
              <a:rPr sz="3350" spc="254" dirty="0">
                <a:solidFill>
                  <a:srgbClr val="FFFFFF"/>
                </a:solidFill>
                <a:latin typeface="Times New Roman"/>
                <a:cs typeface="Times New Roman"/>
              </a:rPr>
              <a:t>•</a:t>
            </a:r>
            <a:r>
              <a:rPr sz="2700" spc="-37" baseline="3086" dirty="0">
                <a:solidFill>
                  <a:srgbClr val="FFFFFF"/>
                </a:solidFill>
                <a:latin typeface="Verdana"/>
                <a:cs typeface="Verdana"/>
              </a:rPr>
              <a:t>B</a:t>
            </a:r>
            <a:r>
              <a:rPr sz="2700" spc="-52" baseline="3086" dirty="0">
                <a:solidFill>
                  <a:srgbClr val="FFFFFF"/>
                </a:solidFill>
                <a:latin typeface="Verdana"/>
                <a:cs typeface="Verdana"/>
              </a:rPr>
              <a:t>e</a:t>
            </a:r>
            <a:r>
              <a:rPr sz="2700" spc="-44" baseline="3086" dirty="0">
                <a:solidFill>
                  <a:srgbClr val="FFFFFF"/>
                </a:solidFill>
                <a:latin typeface="Verdana"/>
                <a:cs typeface="Verdana"/>
              </a:rPr>
              <a:t>caus</a:t>
            </a:r>
            <a:r>
              <a:rPr sz="2700" spc="-22" baseline="3086" dirty="0">
                <a:solidFill>
                  <a:srgbClr val="FFFFFF"/>
                </a:solidFill>
                <a:latin typeface="Verdana"/>
                <a:cs typeface="Verdana"/>
              </a:rPr>
              <a:t>e</a:t>
            </a:r>
            <a:r>
              <a:rPr sz="2700" spc="-37"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endParaRPr sz="2700" baseline="3086">
              <a:latin typeface="Verdana"/>
              <a:cs typeface="Verdana"/>
            </a:endParaRPr>
          </a:p>
          <a:p>
            <a:pPr marL="480695" indent="-182880">
              <a:lnSpc>
                <a:spcPct val="100000"/>
              </a:lnSpc>
              <a:spcBef>
                <a:spcPts val="290"/>
              </a:spcBef>
              <a:buClr>
                <a:srgbClr val="FFFFFF"/>
              </a:buClr>
              <a:buSzPct val="125000"/>
              <a:buFont typeface="Times New Roman"/>
              <a:buChar char="•"/>
              <a:tabLst>
                <a:tab pos="481330"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25"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a:p>
            <a:pPr marL="480695" indent="-182880">
              <a:lnSpc>
                <a:spcPct val="100000"/>
              </a:lnSpc>
              <a:spcBef>
                <a:spcPts val="695"/>
              </a:spcBef>
              <a:buClr>
                <a:srgbClr val="FFFFFF"/>
              </a:buClr>
              <a:buSzPct val="125000"/>
              <a:buFont typeface="Times New Roman"/>
              <a:buChar char="•"/>
              <a:tabLst>
                <a:tab pos="481330"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25"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p:txBody>
      </p:sp>
      <p:sp>
        <p:nvSpPr>
          <p:cNvPr id="7" name="object 7"/>
          <p:cNvSpPr/>
          <p:nvPr/>
        </p:nvSpPr>
        <p:spPr>
          <a:xfrm>
            <a:off x="3596640" y="2618232"/>
            <a:ext cx="2058924" cy="1016508"/>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3675888" y="2697479"/>
            <a:ext cx="1792605" cy="749935"/>
          </a:xfrm>
          <a:prstGeom prst="rect">
            <a:avLst/>
          </a:prstGeom>
          <a:solidFill>
            <a:srgbClr val="9A1A0E"/>
          </a:solidFill>
          <a:ln w="12192">
            <a:solidFill>
              <a:srgbClr val="151515"/>
            </a:solidFill>
          </a:ln>
        </p:spPr>
        <p:txBody>
          <a:bodyPr vert="horz" wrap="square" lIns="0" tIns="0" rIns="0" bIns="0" rtlCol="0">
            <a:spAutoFit/>
          </a:bodyPr>
          <a:lstStyle/>
          <a:p>
            <a:pPr marL="248920" marR="252095" indent="12065">
              <a:lnSpc>
                <a:spcPct val="101699"/>
              </a:lnSpc>
            </a:pPr>
            <a:r>
              <a:rPr sz="1800" spc="-10" dirty="0">
                <a:solidFill>
                  <a:srgbClr val="FFFFFF"/>
                </a:solidFill>
                <a:latin typeface="Verdana"/>
                <a:cs typeface="Verdana"/>
              </a:rPr>
              <a:t>T</a:t>
            </a:r>
            <a:r>
              <a:rPr sz="1800" spc="-30" dirty="0">
                <a:solidFill>
                  <a:srgbClr val="FFFFFF"/>
                </a:solidFill>
                <a:latin typeface="Verdana"/>
                <a:cs typeface="Verdana"/>
              </a:rPr>
              <a:t>h</a:t>
            </a:r>
            <a:r>
              <a:rPr sz="1800" spc="-35" dirty="0">
                <a:solidFill>
                  <a:srgbClr val="FFFFFF"/>
                </a:solidFill>
                <a:latin typeface="Verdana"/>
                <a:cs typeface="Verdana"/>
              </a:rPr>
              <a:t>e</a:t>
            </a:r>
            <a:r>
              <a:rPr sz="1800" spc="-15" dirty="0">
                <a:solidFill>
                  <a:srgbClr val="FFFFFF"/>
                </a:solidFill>
                <a:latin typeface="Verdana"/>
                <a:cs typeface="Verdana"/>
              </a:rPr>
              <a:t>y</a:t>
            </a:r>
            <a:r>
              <a:rPr sz="1800" spc="-10" dirty="0">
                <a:solidFill>
                  <a:srgbClr val="FFFFFF"/>
                </a:solidFill>
                <a:latin typeface="Verdana"/>
                <a:cs typeface="Verdana"/>
              </a:rPr>
              <a:t> </a:t>
            </a:r>
            <a:r>
              <a:rPr sz="1800" spc="-25" dirty="0">
                <a:solidFill>
                  <a:srgbClr val="FFFFFF"/>
                </a:solidFill>
                <a:latin typeface="Verdana"/>
                <a:cs typeface="Verdana"/>
              </a:rPr>
              <a:t>sta</a:t>
            </a:r>
            <a:r>
              <a:rPr sz="1800" spc="-65" dirty="0">
                <a:solidFill>
                  <a:srgbClr val="FFFFFF"/>
                </a:solidFill>
                <a:latin typeface="Verdana"/>
                <a:cs typeface="Verdana"/>
              </a:rPr>
              <a:t>k</a:t>
            </a:r>
            <a:r>
              <a:rPr sz="1800" spc="-15" dirty="0">
                <a:solidFill>
                  <a:srgbClr val="FFFFFF"/>
                </a:solidFill>
                <a:latin typeface="Verdana"/>
                <a:cs typeface="Verdana"/>
              </a:rPr>
              <a:t>e</a:t>
            </a:r>
            <a:r>
              <a:rPr sz="1800" spc="-10" dirty="0">
                <a:solidFill>
                  <a:srgbClr val="FFFFFF"/>
                </a:solidFill>
                <a:latin typeface="Verdana"/>
                <a:cs typeface="Verdana"/>
              </a:rPr>
              <a:t> </a:t>
            </a:r>
            <a:r>
              <a:rPr sz="1800" spc="-30" dirty="0">
                <a:solidFill>
                  <a:srgbClr val="FFFFFF"/>
                </a:solidFill>
                <a:latin typeface="Verdana"/>
                <a:cs typeface="Verdana"/>
              </a:rPr>
              <a:t>ou</a:t>
            </a:r>
            <a:r>
              <a:rPr sz="1800" dirty="0">
                <a:solidFill>
                  <a:srgbClr val="FFFFFF"/>
                </a:solidFill>
                <a:latin typeface="Verdana"/>
                <a:cs typeface="Verdana"/>
              </a:rPr>
              <a:t>t </a:t>
            </a:r>
            <a:r>
              <a:rPr sz="1800" spc="-15" dirty="0">
                <a:solidFill>
                  <a:srgbClr val="FFFFFF"/>
                </a:solidFill>
                <a:latin typeface="Verdana"/>
                <a:cs typeface="Verdana"/>
              </a:rPr>
              <a:t>a</a:t>
            </a:r>
            <a:r>
              <a:rPr sz="1800" spc="-25" dirty="0">
                <a:solidFill>
                  <a:srgbClr val="FFFFFF"/>
                </a:solidFill>
                <a:latin typeface="Verdana"/>
                <a:cs typeface="Verdana"/>
              </a:rPr>
              <a:t> </a:t>
            </a:r>
            <a:r>
              <a:rPr sz="1800" spc="-5" dirty="0">
                <a:solidFill>
                  <a:srgbClr val="FFFFFF"/>
                </a:solidFill>
                <a:latin typeface="Verdana"/>
                <a:cs typeface="Verdana"/>
              </a:rPr>
              <a:t>c</a:t>
            </a:r>
            <a:r>
              <a:rPr sz="1800" spc="10" dirty="0">
                <a:solidFill>
                  <a:srgbClr val="FFFFFF"/>
                </a:solidFill>
                <a:latin typeface="Verdana"/>
                <a:cs typeface="Verdana"/>
              </a:rPr>
              <a:t>l</a:t>
            </a:r>
            <a:r>
              <a:rPr sz="1800" spc="-30" dirty="0">
                <a:solidFill>
                  <a:srgbClr val="FFFFFF"/>
                </a:solidFill>
                <a:latin typeface="Verdana"/>
                <a:cs typeface="Verdana"/>
              </a:rPr>
              <a:t>a</a:t>
            </a:r>
            <a:r>
              <a:rPr sz="1800" spc="10" dirty="0">
                <a:solidFill>
                  <a:srgbClr val="FFFFFF"/>
                </a:solidFill>
                <a:latin typeface="Verdana"/>
                <a:cs typeface="Verdana"/>
              </a:rPr>
              <a:t>i</a:t>
            </a:r>
            <a:r>
              <a:rPr sz="1800" spc="-20" dirty="0">
                <a:solidFill>
                  <a:srgbClr val="FFFFFF"/>
                </a:solidFill>
                <a:latin typeface="Verdana"/>
                <a:cs typeface="Verdana"/>
              </a:rPr>
              <a:t>m</a:t>
            </a:r>
            <a:endParaRPr sz="1800">
              <a:latin typeface="Verdana"/>
              <a:cs typeface="Verdana"/>
            </a:endParaRPr>
          </a:p>
        </p:txBody>
      </p:sp>
      <p:sp>
        <p:nvSpPr>
          <p:cNvPr id="9" name="object 9"/>
          <p:cNvSpPr/>
          <p:nvPr/>
        </p:nvSpPr>
        <p:spPr>
          <a:xfrm>
            <a:off x="3590544" y="4023359"/>
            <a:ext cx="2058924" cy="1016507"/>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3669791" y="4102608"/>
            <a:ext cx="1793875" cy="749935"/>
          </a:xfrm>
          <a:prstGeom prst="rect">
            <a:avLst/>
          </a:prstGeom>
          <a:solidFill>
            <a:srgbClr val="9A1A0E"/>
          </a:solidFill>
          <a:ln w="12191">
            <a:solidFill>
              <a:srgbClr val="151515"/>
            </a:solidFill>
          </a:ln>
        </p:spPr>
        <p:txBody>
          <a:bodyPr vert="horz" wrap="square" lIns="0" tIns="0" rIns="0" bIns="0" rtlCol="0">
            <a:spAutoFit/>
          </a:bodyPr>
          <a:lstStyle/>
          <a:p>
            <a:pPr marL="331470" marR="336550" indent="101600">
              <a:lnSpc>
                <a:spcPct val="101699"/>
              </a:lnSpc>
            </a:pP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30" dirty="0">
                <a:solidFill>
                  <a:srgbClr val="FFFFFF"/>
                </a:solidFill>
                <a:latin typeface="Verdana"/>
                <a:cs typeface="Verdana"/>
              </a:rPr>
              <a:t>an</a:t>
            </a:r>
            <a:r>
              <a:rPr sz="1800" dirty="0">
                <a:solidFill>
                  <a:srgbClr val="FFFFFF"/>
                </a:solidFill>
                <a:latin typeface="Verdana"/>
                <a:cs typeface="Verdana"/>
              </a:rPr>
              <a:t>d </a:t>
            </a:r>
            <a:r>
              <a:rPr sz="1800" spc="-30" dirty="0">
                <a:solidFill>
                  <a:srgbClr val="FFFFFF"/>
                </a:solidFill>
                <a:latin typeface="Verdana"/>
                <a:cs typeface="Verdana"/>
              </a:rPr>
              <a:t>su</a:t>
            </a:r>
            <a:r>
              <a:rPr sz="1800" spc="-10" dirty="0">
                <a:solidFill>
                  <a:srgbClr val="FFFFFF"/>
                </a:solidFill>
                <a:latin typeface="Verdana"/>
                <a:cs typeface="Verdana"/>
              </a:rPr>
              <a:t>pp</a:t>
            </a:r>
            <a:r>
              <a:rPr sz="1800" spc="-5" dirty="0">
                <a:solidFill>
                  <a:srgbClr val="FFFFFF"/>
                </a:solidFill>
                <a:latin typeface="Verdana"/>
                <a:cs typeface="Verdana"/>
              </a:rPr>
              <a:t>o</a:t>
            </a:r>
            <a:r>
              <a:rPr sz="1800" spc="-25" dirty="0">
                <a:solidFill>
                  <a:srgbClr val="FFFFFF"/>
                </a:solidFill>
                <a:latin typeface="Verdana"/>
                <a:cs typeface="Verdana"/>
              </a:rPr>
              <a:t>r</a:t>
            </a:r>
            <a:r>
              <a:rPr sz="1800" dirty="0">
                <a:solidFill>
                  <a:srgbClr val="FFFFFF"/>
                </a:solidFill>
                <a:latin typeface="Verdana"/>
                <a:cs typeface="Verdana"/>
              </a:rPr>
              <a:t>t </a:t>
            </a:r>
            <a:r>
              <a:rPr sz="1800" spc="10" dirty="0">
                <a:solidFill>
                  <a:srgbClr val="FFFFFF"/>
                </a:solidFill>
                <a:latin typeface="Verdana"/>
                <a:cs typeface="Verdana"/>
              </a:rPr>
              <a:t>it</a:t>
            </a:r>
            <a:endParaRPr sz="1800">
              <a:latin typeface="Verdana"/>
              <a:cs typeface="Verdana"/>
            </a:endParaRPr>
          </a:p>
        </p:txBody>
      </p:sp>
      <p:sp>
        <p:nvSpPr>
          <p:cNvPr id="11" name="object 11"/>
          <p:cNvSpPr/>
          <p:nvPr/>
        </p:nvSpPr>
        <p:spPr>
          <a:xfrm>
            <a:off x="728472" y="1799844"/>
            <a:ext cx="2823972" cy="4076700"/>
          </a:xfrm>
          <a:prstGeom prst="rect">
            <a:avLst/>
          </a:prstGeom>
          <a:blipFill>
            <a:blip r:embed="rId5" cstate="print"/>
            <a:stretch>
              <a:fillRect/>
            </a:stretch>
          </a:blipFill>
        </p:spPr>
        <p:txBody>
          <a:bodyPr wrap="square" lIns="0" tIns="0" rIns="0" bIns="0" rtlCol="0"/>
          <a:lstStyle/>
          <a:p>
            <a:endParaRPr/>
          </a:p>
        </p:txBody>
      </p:sp>
      <p:sp>
        <p:nvSpPr>
          <p:cNvPr id="12" name="object 12"/>
          <p:cNvSpPr txBox="1"/>
          <p:nvPr/>
        </p:nvSpPr>
        <p:spPr>
          <a:xfrm>
            <a:off x="801623" y="1872995"/>
            <a:ext cx="2569845" cy="3822700"/>
          </a:xfrm>
          <a:prstGeom prst="rect">
            <a:avLst/>
          </a:prstGeom>
          <a:solidFill>
            <a:srgbClr val="CD8500"/>
          </a:solidFill>
        </p:spPr>
        <p:txBody>
          <a:bodyPr vert="horz" wrap="square" lIns="0" tIns="0" rIns="0" bIns="0" rtlCol="0">
            <a:spAutoFit/>
          </a:bodyPr>
          <a:lstStyle/>
          <a:p>
            <a:pPr marL="189230" indent="545465">
              <a:lnSpc>
                <a:spcPct val="100000"/>
              </a:lnSpc>
            </a:pPr>
            <a:r>
              <a:rPr sz="1800" b="1" i="1" spc="-35" dirty="0">
                <a:solidFill>
                  <a:srgbClr val="FFFFFF"/>
                </a:solidFill>
                <a:latin typeface="Verdana"/>
                <a:cs typeface="Verdana"/>
              </a:rPr>
              <a:t>M</a:t>
            </a:r>
            <a:r>
              <a:rPr sz="1800" b="1" i="1" spc="-10" dirty="0">
                <a:solidFill>
                  <a:srgbClr val="FFFFFF"/>
                </a:solidFill>
                <a:latin typeface="Verdana"/>
                <a:cs typeface="Verdana"/>
              </a:rPr>
              <a:t>e</a:t>
            </a:r>
            <a:r>
              <a:rPr sz="1800" b="1" i="1" spc="-30" dirty="0">
                <a:solidFill>
                  <a:srgbClr val="FFFFFF"/>
                </a:solidFill>
                <a:latin typeface="Verdana"/>
                <a:cs typeface="Verdana"/>
              </a:rPr>
              <a:t>t</a:t>
            </a:r>
            <a:r>
              <a:rPr sz="1800" b="1" i="1" spc="-10" dirty="0">
                <a:solidFill>
                  <a:srgbClr val="FFFFFF"/>
                </a:solidFill>
                <a:latin typeface="Verdana"/>
                <a:cs typeface="Verdana"/>
              </a:rPr>
              <a:t>h</a:t>
            </a:r>
            <a:r>
              <a:rPr sz="1800" b="1" i="1" spc="-25" dirty="0">
                <a:solidFill>
                  <a:srgbClr val="FFFFFF"/>
                </a:solidFill>
                <a:latin typeface="Verdana"/>
                <a:cs typeface="Verdana"/>
              </a:rPr>
              <a:t>o</a:t>
            </a:r>
            <a:r>
              <a:rPr sz="1800" b="1" i="1" spc="-15" dirty="0">
                <a:solidFill>
                  <a:srgbClr val="FFFFFF"/>
                </a:solidFill>
                <a:latin typeface="Verdana"/>
                <a:cs typeface="Verdana"/>
              </a:rPr>
              <a:t>d</a:t>
            </a:r>
            <a:r>
              <a:rPr sz="1800" b="1" i="1" dirty="0">
                <a:solidFill>
                  <a:srgbClr val="FFFFFF"/>
                </a:solidFill>
                <a:latin typeface="Verdana"/>
                <a:cs typeface="Verdana"/>
              </a:rPr>
              <a:t>s</a:t>
            </a:r>
            <a:endParaRPr sz="1800">
              <a:latin typeface="Verdana"/>
              <a:cs typeface="Verdana"/>
            </a:endParaRPr>
          </a:p>
          <a:p>
            <a:pPr marL="189230" marR="347980">
              <a:lnSpc>
                <a:spcPct val="102099"/>
              </a:lnSpc>
              <a:spcBef>
                <a:spcPts val="915"/>
              </a:spcBef>
            </a:pPr>
            <a:r>
              <a:rPr sz="1800" spc="-5" dirty="0">
                <a:solidFill>
                  <a:srgbClr val="FFFFFF"/>
                </a:solidFill>
                <a:latin typeface="Verdana"/>
                <a:cs typeface="Verdana"/>
              </a:rPr>
              <a:t>O</a:t>
            </a:r>
            <a:r>
              <a:rPr sz="1800" spc="-30" dirty="0">
                <a:solidFill>
                  <a:srgbClr val="FFFFFF"/>
                </a:solidFill>
                <a:latin typeface="Verdana"/>
                <a:cs typeface="Verdana"/>
              </a:rPr>
              <a:t>u</a:t>
            </a:r>
            <a:r>
              <a:rPr sz="1800" spc="-10" dirty="0">
                <a:solidFill>
                  <a:srgbClr val="FFFFFF"/>
                </a:solidFill>
                <a:latin typeface="Verdana"/>
                <a:cs typeface="Verdana"/>
              </a:rPr>
              <a:t>t</a:t>
            </a:r>
            <a:r>
              <a:rPr sz="1800" spc="-25"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15" dirty="0">
                <a:solidFill>
                  <a:srgbClr val="FFFFFF"/>
                </a:solidFill>
                <a:latin typeface="Verdana"/>
                <a:cs typeface="Verdana"/>
              </a:rPr>
              <a:t>a</a:t>
            </a:r>
            <a:r>
              <a:rPr sz="1800" spc="-25" dirty="0">
                <a:solidFill>
                  <a:srgbClr val="FFFFFF"/>
                </a:solidFill>
                <a:latin typeface="Verdana"/>
                <a:cs typeface="Verdana"/>
              </a:rPr>
              <a:t> </a:t>
            </a:r>
            <a:r>
              <a:rPr sz="1800" spc="-30" dirty="0">
                <a:solidFill>
                  <a:srgbClr val="FFFFFF"/>
                </a:solidFill>
                <a:latin typeface="Verdana"/>
                <a:cs typeface="Verdana"/>
              </a:rPr>
              <a:t>un</a:t>
            </a:r>
            <a:r>
              <a:rPr sz="1800" spc="10" dirty="0">
                <a:solidFill>
                  <a:srgbClr val="FFFFFF"/>
                </a:solidFill>
                <a:latin typeface="Verdana"/>
                <a:cs typeface="Verdana"/>
              </a:rPr>
              <a:t>i</a:t>
            </a:r>
            <a:r>
              <a:rPr sz="1800" spc="-65" dirty="0">
                <a:solidFill>
                  <a:srgbClr val="FFFFFF"/>
                </a:solidFill>
                <a:latin typeface="Verdana"/>
                <a:cs typeface="Verdana"/>
              </a:rPr>
              <a:t>v</a:t>
            </a:r>
            <a:r>
              <a:rPr sz="1800" spc="-35" dirty="0">
                <a:solidFill>
                  <a:srgbClr val="FFFFFF"/>
                </a:solidFill>
                <a:latin typeface="Verdana"/>
                <a:cs typeface="Verdana"/>
              </a:rPr>
              <a:t>e</a:t>
            </a:r>
            <a:r>
              <a:rPr sz="1800" spc="-25" dirty="0">
                <a:solidFill>
                  <a:srgbClr val="FFFFFF"/>
                </a:solidFill>
                <a:latin typeface="Verdana"/>
                <a:cs typeface="Verdana"/>
              </a:rPr>
              <a:t>rs</a:t>
            </a:r>
            <a:r>
              <a:rPr sz="1800" spc="-15" dirty="0">
                <a:solidFill>
                  <a:srgbClr val="FFFFFF"/>
                </a:solidFill>
                <a:latin typeface="Verdana"/>
                <a:cs typeface="Verdana"/>
              </a:rPr>
              <a:t>e</a:t>
            </a:r>
            <a:r>
              <a:rPr sz="1800" spc="-10"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35" dirty="0">
                <a:solidFill>
                  <a:srgbClr val="FFFFFF"/>
                </a:solidFill>
                <a:latin typeface="Verdana"/>
                <a:cs typeface="Verdana"/>
              </a:rPr>
              <a:t>p</a:t>
            </a:r>
            <a:r>
              <a:rPr sz="1800" spc="-30" dirty="0">
                <a:solidFill>
                  <a:srgbClr val="FFFFFF"/>
                </a:solidFill>
                <a:latin typeface="Verdana"/>
                <a:cs typeface="Verdana"/>
              </a:rPr>
              <a:t>o</a:t>
            </a:r>
            <a:r>
              <a:rPr sz="1800" dirty="0">
                <a:solidFill>
                  <a:srgbClr val="FFFFFF"/>
                </a:solidFill>
                <a:latin typeface="Verdana"/>
                <a:cs typeface="Verdana"/>
              </a:rPr>
              <a:t>ssi</a:t>
            </a:r>
            <a:r>
              <a:rPr sz="1800" spc="-10" dirty="0">
                <a:solidFill>
                  <a:srgbClr val="FFFFFF"/>
                </a:solidFill>
                <a:latin typeface="Verdana"/>
                <a:cs typeface="Verdana"/>
              </a:rPr>
              <a:t>b</a:t>
            </a:r>
            <a:r>
              <a:rPr sz="1800" spc="10" dirty="0">
                <a:solidFill>
                  <a:srgbClr val="FFFFFF"/>
                </a:solidFill>
                <a:latin typeface="Verdana"/>
                <a:cs typeface="Verdana"/>
              </a:rPr>
              <a:t>l</a:t>
            </a:r>
            <a:r>
              <a:rPr sz="1800" spc="-15" dirty="0">
                <a:solidFill>
                  <a:srgbClr val="FFFFFF"/>
                </a:solidFill>
                <a:latin typeface="Verdana"/>
                <a:cs typeface="Verdana"/>
              </a:rPr>
              <a:t>e</a:t>
            </a:r>
            <a:r>
              <a:rPr sz="1800" spc="-10" dirty="0">
                <a:solidFill>
                  <a:srgbClr val="FFFFFF"/>
                </a:solidFill>
                <a:latin typeface="Verdana"/>
                <a:cs typeface="Verdana"/>
              </a:rPr>
              <a:t> </a:t>
            </a:r>
            <a:r>
              <a:rPr sz="1800" spc="-15" dirty="0">
                <a:solidFill>
                  <a:srgbClr val="FFFFFF"/>
                </a:solidFill>
                <a:latin typeface="Verdana"/>
                <a:cs typeface="Verdana"/>
              </a:rPr>
              <a:t>a</a:t>
            </a:r>
            <a:r>
              <a:rPr sz="1800" spc="-20" dirty="0">
                <a:solidFill>
                  <a:srgbClr val="FFFFFF"/>
                </a:solidFill>
                <a:latin typeface="Verdana"/>
                <a:cs typeface="Verdana"/>
              </a:rPr>
              <a:t>pp</a:t>
            </a:r>
            <a:r>
              <a:rPr sz="1800" spc="-15" dirty="0">
                <a:solidFill>
                  <a:srgbClr val="FFFFFF"/>
                </a:solidFill>
                <a:latin typeface="Verdana"/>
                <a:cs typeface="Verdana"/>
              </a:rPr>
              <a:t>roach</a:t>
            </a:r>
            <a:r>
              <a:rPr sz="1800" spc="-20" dirty="0">
                <a:solidFill>
                  <a:srgbClr val="FFFFFF"/>
                </a:solidFill>
                <a:latin typeface="Verdana"/>
                <a:cs typeface="Verdana"/>
              </a:rPr>
              <a:t>e</a:t>
            </a:r>
            <a:r>
              <a:rPr sz="1800" dirty="0">
                <a:solidFill>
                  <a:srgbClr val="FFFFFF"/>
                </a:solidFill>
                <a:latin typeface="Verdana"/>
                <a:cs typeface="Verdana"/>
              </a:rPr>
              <a:t>s</a:t>
            </a:r>
            <a:r>
              <a:rPr sz="1800" spc="5" dirty="0">
                <a:solidFill>
                  <a:srgbClr val="FFFFFF"/>
                </a:solidFill>
                <a:latin typeface="Verdana"/>
                <a:cs typeface="Verdana"/>
              </a:rPr>
              <a:t> </a:t>
            </a:r>
            <a:r>
              <a:rPr sz="1800" spc="-15" dirty="0">
                <a:solidFill>
                  <a:srgbClr val="FFFFFF"/>
                </a:solidFill>
                <a:latin typeface="Verdana"/>
                <a:cs typeface="Verdana"/>
              </a:rPr>
              <a:t>th</a:t>
            </a:r>
            <a:r>
              <a:rPr sz="1800" spc="5" dirty="0">
                <a:solidFill>
                  <a:srgbClr val="FFFFFF"/>
                </a:solidFill>
                <a:latin typeface="Verdana"/>
                <a:cs typeface="Verdana"/>
              </a:rPr>
              <a:t>i</a:t>
            </a:r>
            <a:r>
              <a:rPr sz="1800" dirty="0">
                <a:solidFill>
                  <a:srgbClr val="FFFFFF"/>
                </a:solidFill>
                <a:latin typeface="Verdana"/>
                <a:cs typeface="Verdana"/>
              </a:rPr>
              <a:t>s </a:t>
            </a:r>
            <a:r>
              <a:rPr sz="1800" spc="-30" dirty="0">
                <a:solidFill>
                  <a:srgbClr val="FFFFFF"/>
                </a:solidFill>
                <a:latin typeface="Verdana"/>
                <a:cs typeface="Verdana"/>
              </a:rPr>
              <a:t>on</a:t>
            </a:r>
            <a:r>
              <a:rPr sz="1800" spc="-15" dirty="0">
                <a:solidFill>
                  <a:srgbClr val="FFFFFF"/>
                </a:solidFill>
                <a:latin typeface="Verdana"/>
                <a:cs typeface="Verdana"/>
              </a:rPr>
              <a:t>e </a:t>
            </a:r>
            <a:r>
              <a:rPr sz="1800" spc="10" dirty="0">
                <a:solidFill>
                  <a:srgbClr val="FFFFFF"/>
                </a:solidFill>
                <a:latin typeface="Verdana"/>
                <a:cs typeface="Verdana"/>
              </a:rPr>
              <a:t>i</a:t>
            </a:r>
            <a:r>
              <a:rPr sz="1800" spc="-10" dirty="0">
                <a:solidFill>
                  <a:srgbClr val="FFFFFF"/>
                </a:solidFill>
                <a:latin typeface="Verdana"/>
                <a:cs typeface="Verdana"/>
              </a:rPr>
              <a:t>s</a:t>
            </a:r>
            <a:r>
              <a:rPr sz="1800" spc="-15" dirty="0">
                <a:solidFill>
                  <a:srgbClr val="FFFFFF"/>
                </a:solidFill>
                <a:latin typeface="Verdana"/>
                <a:cs typeface="Verdana"/>
              </a:rPr>
              <a:t> </a:t>
            </a:r>
            <a:r>
              <a:rPr sz="1800" spc="-35" dirty="0">
                <a:solidFill>
                  <a:srgbClr val="FFFFFF"/>
                </a:solidFill>
                <a:latin typeface="Verdana"/>
                <a:cs typeface="Verdana"/>
              </a:rPr>
              <a:t>be</a:t>
            </a:r>
            <a:r>
              <a:rPr sz="1800" spc="-5" dirty="0">
                <a:solidFill>
                  <a:srgbClr val="FFFFFF"/>
                </a:solidFill>
                <a:latin typeface="Verdana"/>
                <a:cs typeface="Verdana"/>
              </a:rPr>
              <a:t>s</a:t>
            </a:r>
            <a:r>
              <a:rPr sz="1800" dirty="0">
                <a:solidFill>
                  <a:srgbClr val="FFFFFF"/>
                </a:solidFill>
                <a:latin typeface="Verdana"/>
                <a:cs typeface="Verdana"/>
              </a:rPr>
              <a:t>t</a:t>
            </a:r>
            <a:r>
              <a:rPr sz="1800" spc="10" dirty="0">
                <a:solidFill>
                  <a:srgbClr val="FFFFFF"/>
                </a:solidFill>
                <a:latin typeface="Verdana"/>
                <a:cs typeface="Verdana"/>
              </a:rPr>
              <a:t> i</a:t>
            </a:r>
            <a:r>
              <a:rPr sz="1800" spc="-15" dirty="0">
                <a:solidFill>
                  <a:srgbClr val="FFFFFF"/>
                </a:solidFill>
                <a:latin typeface="Verdana"/>
                <a:cs typeface="Verdana"/>
              </a:rPr>
              <a:t>n</a:t>
            </a:r>
            <a:r>
              <a:rPr sz="1800" spc="-25" dirty="0">
                <a:solidFill>
                  <a:srgbClr val="FFFFFF"/>
                </a:solidFill>
                <a:latin typeface="Verdana"/>
                <a:cs typeface="Verdana"/>
              </a:rPr>
              <a:t> th</a:t>
            </a:r>
            <a:r>
              <a:rPr sz="1800" spc="10" dirty="0">
                <a:solidFill>
                  <a:srgbClr val="FFFFFF"/>
                </a:solidFill>
                <a:latin typeface="Verdana"/>
                <a:cs typeface="Verdana"/>
              </a:rPr>
              <a:t>i</a:t>
            </a:r>
            <a:r>
              <a:rPr sz="1800" spc="-10" dirty="0">
                <a:solidFill>
                  <a:srgbClr val="FFFFFF"/>
                </a:solidFill>
                <a:latin typeface="Verdana"/>
                <a:cs typeface="Verdana"/>
              </a:rPr>
              <a:t>s </a:t>
            </a:r>
            <a:r>
              <a:rPr sz="1800" spc="-5" dirty="0">
                <a:solidFill>
                  <a:srgbClr val="FFFFFF"/>
                </a:solidFill>
                <a:latin typeface="Verdana"/>
                <a:cs typeface="Verdana"/>
              </a:rPr>
              <a:t>s</a:t>
            </a:r>
            <a:r>
              <a:rPr sz="1800" spc="10" dirty="0">
                <a:solidFill>
                  <a:srgbClr val="FFFFFF"/>
                </a:solidFill>
                <a:latin typeface="Verdana"/>
                <a:cs typeface="Verdana"/>
              </a:rPr>
              <a:t>i</a:t>
            </a:r>
            <a:r>
              <a:rPr sz="1800" spc="-15" dirty="0">
                <a:solidFill>
                  <a:srgbClr val="FFFFFF"/>
                </a:solidFill>
                <a:latin typeface="Verdana"/>
                <a:cs typeface="Verdana"/>
              </a:rPr>
              <a:t>t</a:t>
            </a:r>
            <a:r>
              <a:rPr sz="1800" spc="-30" dirty="0">
                <a:solidFill>
                  <a:srgbClr val="FFFFFF"/>
                </a:solidFill>
                <a:latin typeface="Verdana"/>
                <a:cs typeface="Verdana"/>
              </a:rPr>
              <a:t>ua</a:t>
            </a:r>
            <a:r>
              <a:rPr sz="1800" spc="-5" dirty="0">
                <a:solidFill>
                  <a:srgbClr val="FFFFFF"/>
                </a:solidFill>
                <a:latin typeface="Verdana"/>
                <a:cs typeface="Verdana"/>
              </a:rPr>
              <a:t>t</a:t>
            </a:r>
            <a:r>
              <a:rPr sz="1800" spc="10" dirty="0">
                <a:solidFill>
                  <a:srgbClr val="FFFFFF"/>
                </a:solidFill>
                <a:latin typeface="Verdana"/>
                <a:cs typeface="Verdana"/>
              </a:rPr>
              <a:t>i</a:t>
            </a:r>
            <a:r>
              <a:rPr sz="1800" spc="-30" dirty="0">
                <a:solidFill>
                  <a:srgbClr val="FFFFFF"/>
                </a:solidFill>
                <a:latin typeface="Verdana"/>
                <a:cs typeface="Verdana"/>
              </a:rPr>
              <a:t>on</a:t>
            </a:r>
            <a:endParaRPr sz="1800">
              <a:latin typeface="Verdana"/>
              <a:cs typeface="Verdana"/>
            </a:endParaRPr>
          </a:p>
          <a:p>
            <a:pPr marL="297180">
              <a:lnSpc>
                <a:spcPts val="3850"/>
              </a:lnSpc>
            </a:pPr>
            <a:r>
              <a:rPr sz="3350" spc="254" dirty="0">
                <a:solidFill>
                  <a:srgbClr val="FFFFFF"/>
                </a:solidFill>
                <a:latin typeface="Times New Roman"/>
                <a:cs typeface="Times New Roman"/>
              </a:rPr>
              <a:t>•</a:t>
            </a:r>
            <a:r>
              <a:rPr sz="2700" spc="-37" baseline="3086" dirty="0">
                <a:solidFill>
                  <a:srgbClr val="FFFFFF"/>
                </a:solidFill>
                <a:latin typeface="Verdana"/>
                <a:cs typeface="Verdana"/>
              </a:rPr>
              <a:t>B</a:t>
            </a:r>
            <a:r>
              <a:rPr sz="2700" spc="-52" baseline="3086" dirty="0">
                <a:solidFill>
                  <a:srgbClr val="FFFFFF"/>
                </a:solidFill>
                <a:latin typeface="Verdana"/>
                <a:cs typeface="Verdana"/>
              </a:rPr>
              <a:t>e</a:t>
            </a:r>
            <a:r>
              <a:rPr sz="2700" spc="-44" baseline="3086" dirty="0">
                <a:solidFill>
                  <a:srgbClr val="FFFFFF"/>
                </a:solidFill>
                <a:latin typeface="Verdana"/>
                <a:cs typeface="Verdana"/>
              </a:rPr>
              <a:t>caus</a:t>
            </a:r>
            <a:r>
              <a:rPr sz="2700" spc="-22" baseline="3086" dirty="0">
                <a:solidFill>
                  <a:srgbClr val="FFFFFF"/>
                </a:solidFill>
                <a:latin typeface="Verdana"/>
                <a:cs typeface="Verdana"/>
              </a:rPr>
              <a:t>e</a:t>
            </a:r>
            <a:r>
              <a:rPr sz="2700" spc="-44"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r>
              <a:rPr sz="2700" spc="-30" baseline="3086" dirty="0">
                <a:solidFill>
                  <a:srgbClr val="FFFFFF"/>
                </a:solidFill>
                <a:latin typeface="Verdana"/>
                <a:cs typeface="Verdana"/>
              </a:rPr>
              <a:t> </a:t>
            </a:r>
            <a:r>
              <a:rPr sz="2700" spc="-15" baseline="3086" dirty="0">
                <a:solidFill>
                  <a:srgbClr val="FFFFFF"/>
                </a:solidFill>
                <a:latin typeface="Verdana"/>
                <a:cs typeface="Verdana"/>
              </a:rPr>
              <a:t>.</a:t>
            </a:r>
            <a:endParaRPr sz="2700" baseline="3086">
              <a:latin typeface="Verdana"/>
              <a:cs typeface="Verdana"/>
            </a:endParaRPr>
          </a:p>
          <a:p>
            <a:pPr marL="480059" indent="-182880">
              <a:lnSpc>
                <a:spcPct val="100000"/>
              </a:lnSpc>
              <a:spcBef>
                <a:spcPts val="290"/>
              </a:spcBef>
              <a:buClr>
                <a:srgbClr val="FFFFFF"/>
              </a:buClr>
              <a:buSzPct val="125000"/>
              <a:buFont typeface="Times New Roman"/>
              <a:buChar char="•"/>
              <a:tabLst>
                <a:tab pos="480695"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3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a:p>
            <a:pPr marL="480059" indent="-182880">
              <a:lnSpc>
                <a:spcPct val="100000"/>
              </a:lnSpc>
              <a:spcBef>
                <a:spcPts val="695"/>
              </a:spcBef>
              <a:buClr>
                <a:srgbClr val="FFFFFF"/>
              </a:buClr>
              <a:buSzPct val="125000"/>
              <a:buFont typeface="Times New Roman"/>
              <a:buChar char="•"/>
              <a:tabLst>
                <a:tab pos="480695" algn="l"/>
              </a:tabLst>
            </a:pPr>
            <a:r>
              <a:rPr sz="1800" spc="-25" dirty="0">
                <a:solidFill>
                  <a:srgbClr val="FFFFFF"/>
                </a:solidFill>
                <a:latin typeface="Verdana"/>
                <a:cs typeface="Verdana"/>
              </a:rPr>
              <a:t>B</a:t>
            </a:r>
            <a:r>
              <a:rPr sz="1800" spc="-35" dirty="0">
                <a:solidFill>
                  <a:srgbClr val="FFFFFF"/>
                </a:solidFill>
                <a:latin typeface="Verdana"/>
                <a:cs typeface="Verdana"/>
              </a:rPr>
              <a:t>e</a:t>
            </a:r>
            <a:r>
              <a:rPr sz="1800" spc="-25" dirty="0">
                <a:solidFill>
                  <a:srgbClr val="FFFFFF"/>
                </a:solidFill>
                <a:latin typeface="Verdana"/>
                <a:cs typeface="Verdana"/>
              </a:rPr>
              <a:t>c</a:t>
            </a:r>
            <a:r>
              <a:rPr sz="1800" spc="-30" dirty="0">
                <a:solidFill>
                  <a:srgbClr val="FFFFFF"/>
                </a:solidFill>
                <a:latin typeface="Verdana"/>
                <a:cs typeface="Verdana"/>
              </a:rPr>
              <a:t>au</a:t>
            </a:r>
            <a:r>
              <a:rPr sz="1800" spc="-25" dirty="0">
                <a:solidFill>
                  <a:srgbClr val="FFFFFF"/>
                </a:solidFill>
                <a:latin typeface="Verdana"/>
                <a:cs typeface="Verdana"/>
              </a:rPr>
              <a:t>s</a:t>
            </a:r>
            <a:r>
              <a:rPr sz="1800" spc="-15" dirty="0">
                <a:solidFill>
                  <a:srgbClr val="FFFFFF"/>
                </a:solidFill>
                <a:latin typeface="Verdana"/>
                <a:cs typeface="Verdana"/>
              </a:rPr>
              <a:t>e</a:t>
            </a:r>
            <a:r>
              <a:rPr sz="1800" spc="-3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r>
              <a:rPr sz="1800" spc="-20" dirty="0">
                <a:solidFill>
                  <a:srgbClr val="FFFFFF"/>
                </a:solidFill>
                <a:latin typeface="Verdana"/>
                <a:cs typeface="Verdana"/>
              </a:rPr>
              <a:t> </a:t>
            </a:r>
            <a:r>
              <a:rPr sz="1800" spc="-10" dirty="0">
                <a:solidFill>
                  <a:srgbClr val="FFFFFF"/>
                </a:solidFill>
                <a:latin typeface="Verdana"/>
                <a:cs typeface="Verdana"/>
              </a:rPr>
              <a:t>.</a:t>
            </a:r>
            <a:endParaRPr sz="1800">
              <a:latin typeface="Verdana"/>
              <a:cs typeface="Verdan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t>C</a:t>
            </a:r>
            <a:r>
              <a:rPr sz="2400" spc="-45" dirty="0"/>
              <a:t>om</a:t>
            </a:r>
            <a:r>
              <a:rPr sz="2400" spc="-20" dirty="0"/>
              <a:t>p</a:t>
            </a:r>
            <a:r>
              <a:rPr sz="2400" spc="-35" dirty="0"/>
              <a:t>o</a:t>
            </a:r>
            <a:r>
              <a:rPr sz="2400" spc="-5" dirty="0"/>
              <a:t>s</a:t>
            </a:r>
            <a:r>
              <a:rPr sz="2400" spc="-15" dirty="0"/>
              <a:t>i</a:t>
            </a:r>
            <a:r>
              <a:rPr sz="2400" spc="-40" dirty="0"/>
              <a:t>n</a:t>
            </a:r>
            <a:r>
              <a:rPr sz="2400" dirty="0"/>
              <a:t>g</a:t>
            </a:r>
            <a:r>
              <a:rPr sz="2400" spc="45" dirty="0"/>
              <a:t> </a:t>
            </a:r>
            <a:r>
              <a:rPr sz="2400" spc="-10" dirty="0"/>
              <a:t>t</a:t>
            </a:r>
            <a:r>
              <a:rPr sz="2400" spc="-30" dirty="0"/>
              <a:t>h</a:t>
            </a:r>
            <a:r>
              <a:rPr sz="2400" spc="-15" dirty="0"/>
              <a:t>e</a:t>
            </a:r>
            <a:r>
              <a:rPr sz="2400" spc="-35" dirty="0"/>
              <a:t> </a:t>
            </a:r>
            <a:r>
              <a:rPr sz="2400" spc="-30" dirty="0"/>
              <a:t>fee</a:t>
            </a:r>
            <a:r>
              <a:rPr sz="2400" spc="-15" dirty="0"/>
              <a:t>s</a:t>
            </a:r>
            <a:r>
              <a:rPr sz="2400" spc="-20" dirty="0"/>
              <a:t> </a:t>
            </a:r>
            <a:r>
              <a:rPr sz="2400" spc="-5" dirty="0"/>
              <a:t>s</a:t>
            </a:r>
            <a:r>
              <a:rPr sz="2400" spc="-15" dirty="0"/>
              <a:t>l</a:t>
            </a:r>
            <a:r>
              <a:rPr sz="2400" spc="-35" dirty="0"/>
              <a:t>o</a:t>
            </a:r>
            <a:r>
              <a:rPr sz="2400" dirty="0"/>
              <a:t>t</a:t>
            </a:r>
            <a:endParaRPr sz="2400"/>
          </a:p>
        </p:txBody>
      </p:sp>
      <p:sp>
        <p:nvSpPr>
          <p:cNvPr id="3" name="object 3"/>
          <p:cNvSpPr/>
          <p:nvPr/>
        </p:nvSpPr>
        <p:spPr>
          <a:xfrm>
            <a:off x="445008" y="4529328"/>
            <a:ext cx="8229600" cy="601980"/>
          </a:xfrm>
          <a:custGeom>
            <a:avLst/>
            <a:gdLst/>
            <a:ahLst/>
            <a:cxnLst/>
            <a:rect l="l" t="t" r="r" b="b"/>
            <a:pathLst>
              <a:path w="8229600" h="601979">
                <a:moveTo>
                  <a:pt x="0" y="601980"/>
                </a:moveTo>
                <a:lnTo>
                  <a:pt x="8229600" y="601980"/>
                </a:lnTo>
                <a:lnTo>
                  <a:pt x="8229600" y="0"/>
                </a:lnTo>
                <a:lnTo>
                  <a:pt x="0" y="0"/>
                </a:lnTo>
                <a:lnTo>
                  <a:pt x="0" y="601980"/>
                </a:lnTo>
                <a:close/>
              </a:path>
            </a:pathLst>
          </a:custGeom>
          <a:solidFill>
            <a:srgbClr val="F36754"/>
          </a:solidFill>
        </p:spPr>
        <p:txBody>
          <a:bodyPr wrap="square" lIns="0" tIns="0" rIns="0" bIns="0" rtlCol="0"/>
          <a:lstStyle/>
          <a:p>
            <a:endParaRPr/>
          </a:p>
        </p:txBody>
      </p:sp>
      <p:sp>
        <p:nvSpPr>
          <p:cNvPr id="4" name="object 4"/>
          <p:cNvSpPr/>
          <p:nvPr/>
        </p:nvSpPr>
        <p:spPr>
          <a:xfrm>
            <a:off x="946403" y="2080260"/>
            <a:ext cx="129540" cy="172212"/>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946403" y="2715767"/>
            <a:ext cx="129540" cy="170687"/>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46403" y="3355847"/>
            <a:ext cx="129540" cy="170687"/>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946403" y="3995928"/>
            <a:ext cx="129540" cy="170687"/>
          </a:xfrm>
          <a:prstGeom prst="rect">
            <a:avLst/>
          </a:prstGeom>
          <a:blipFill>
            <a:blip r:embed="rId3" cstate="print"/>
            <a:stretch>
              <a:fillRect/>
            </a:stretch>
          </a:blipFill>
        </p:spPr>
        <p:txBody>
          <a:bodyPr wrap="square" lIns="0" tIns="0" rIns="0" bIns="0" rtlCol="0"/>
          <a:lstStyle/>
          <a:p>
            <a:endParaRPr/>
          </a:p>
        </p:txBody>
      </p:sp>
      <p:sp>
        <p:nvSpPr>
          <p:cNvPr id="8" name="object 8"/>
          <p:cNvSpPr txBox="1">
            <a:spLocks noGrp="1"/>
          </p:cNvSpPr>
          <p:nvPr>
            <p:ph type="body" idx="1"/>
          </p:nvPr>
        </p:nvSpPr>
        <p:spPr>
          <a:prstGeom prst="rect">
            <a:avLst/>
          </a:prstGeom>
        </p:spPr>
        <p:txBody>
          <a:bodyPr vert="horz" wrap="square" lIns="0" tIns="383730" rIns="0" bIns="0" rtlCol="0">
            <a:spAutoFit/>
          </a:bodyPr>
          <a:lstStyle/>
          <a:p>
            <a:pPr marL="738505">
              <a:lnSpc>
                <a:spcPct val="100000"/>
              </a:lnSpc>
            </a:pPr>
            <a:r>
              <a:rPr b="1" i="1" dirty="0">
                <a:latin typeface="Verdana"/>
                <a:cs typeface="Verdana"/>
              </a:rPr>
              <a:t>S</a:t>
            </a:r>
            <a:r>
              <a:rPr b="1" i="1" spc="-20" dirty="0">
                <a:latin typeface="Verdana"/>
                <a:cs typeface="Verdana"/>
              </a:rPr>
              <a:t>it</a:t>
            </a:r>
            <a:r>
              <a:rPr b="1" i="1" spc="-15" dirty="0">
                <a:latin typeface="Verdana"/>
                <a:cs typeface="Verdana"/>
              </a:rPr>
              <a:t>u</a:t>
            </a:r>
            <a:r>
              <a:rPr b="1" i="1" spc="-20" dirty="0">
                <a:latin typeface="Verdana"/>
                <a:cs typeface="Verdana"/>
              </a:rPr>
              <a:t>ati</a:t>
            </a:r>
            <a:r>
              <a:rPr b="1" i="1" spc="-15" dirty="0">
                <a:latin typeface="Verdana"/>
                <a:cs typeface="Verdana"/>
              </a:rPr>
              <a:t>o</a:t>
            </a:r>
            <a:r>
              <a:rPr b="1" i="1" spc="-10" dirty="0">
                <a:latin typeface="Verdana"/>
                <a:cs typeface="Verdana"/>
              </a:rPr>
              <a:t>n</a:t>
            </a:r>
            <a:r>
              <a:rPr dirty="0"/>
              <a:t>:</a:t>
            </a:r>
            <a:r>
              <a:rPr spc="10" dirty="0"/>
              <a:t> </a:t>
            </a:r>
            <a:r>
              <a:rPr spc="-10" dirty="0"/>
              <a:t>T</a:t>
            </a:r>
            <a:r>
              <a:rPr spc="-15" dirty="0"/>
              <a:t>h</a:t>
            </a:r>
            <a:r>
              <a:rPr spc="5" dirty="0"/>
              <a:t>i</a:t>
            </a:r>
            <a:r>
              <a:rPr dirty="0"/>
              <a:t>s</a:t>
            </a:r>
            <a:r>
              <a:rPr spc="-15" dirty="0"/>
              <a:t> </a:t>
            </a:r>
            <a:r>
              <a:rPr spc="5" dirty="0"/>
              <a:t>i</a:t>
            </a:r>
            <a:r>
              <a:rPr dirty="0"/>
              <a:t>s</a:t>
            </a:r>
            <a:r>
              <a:rPr spc="-15" dirty="0"/>
              <a:t> ou</a:t>
            </a:r>
            <a:r>
              <a:rPr dirty="0"/>
              <a:t>r</a:t>
            </a:r>
            <a:r>
              <a:rPr spc="-25" dirty="0"/>
              <a:t> </a:t>
            </a:r>
            <a:r>
              <a:rPr spc="-15" dirty="0"/>
              <a:t>un</a:t>
            </a:r>
            <a:r>
              <a:rPr spc="-20" dirty="0"/>
              <a:t>de</a:t>
            </a:r>
            <a:r>
              <a:rPr spc="-15" dirty="0"/>
              <a:t>rstan</a:t>
            </a:r>
            <a:r>
              <a:rPr spc="-10" dirty="0"/>
              <a:t>d</a:t>
            </a:r>
            <a:r>
              <a:rPr spc="5" dirty="0"/>
              <a:t>i</a:t>
            </a:r>
            <a:r>
              <a:rPr spc="-15" dirty="0"/>
              <a:t>n</a:t>
            </a:r>
            <a:r>
              <a:rPr dirty="0"/>
              <a:t>g</a:t>
            </a:r>
            <a:r>
              <a:rPr spc="-20" dirty="0"/>
              <a:t> </a:t>
            </a:r>
            <a:r>
              <a:rPr spc="-15" dirty="0"/>
              <a:t>o</a:t>
            </a:r>
            <a:r>
              <a:rPr dirty="0"/>
              <a:t>f</a:t>
            </a:r>
            <a:r>
              <a:rPr spc="-10" dirty="0"/>
              <a:t> </a:t>
            </a:r>
            <a:r>
              <a:rPr spc="-35" dirty="0"/>
              <a:t>y</a:t>
            </a:r>
            <a:r>
              <a:rPr spc="-15" dirty="0"/>
              <a:t>ou</a:t>
            </a:r>
            <a:r>
              <a:rPr dirty="0"/>
              <a:t>r</a:t>
            </a:r>
            <a:r>
              <a:rPr spc="-35" dirty="0"/>
              <a:t> </a:t>
            </a:r>
            <a:r>
              <a:rPr spc="-20" dirty="0"/>
              <a:t>p</a:t>
            </a:r>
            <a:r>
              <a:rPr spc="-15" dirty="0"/>
              <a:t>ro</a:t>
            </a:r>
            <a:r>
              <a:rPr spc="-10" dirty="0"/>
              <a:t>b</a:t>
            </a:r>
            <a:r>
              <a:rPr spc="5" dirty="0"/>
              <a:t>l</a:t>
            </a:r>
            <a:r>
              <a:rPr spc="-20" dirty="0"/>
              <a:t>e</a:t>
            </a:r>
            <a:r>
              <a:rPr dirty="0"/>
              <a:t>m </a:t>
            </a:r>
            <a:r>
              <a:rPr spc="-5" dirty="0"/>
              <a:t>(</a:t>
            </a:r>
            <a:r>
              <a:rPr spc="-15" dirty="0"/>
              <a:t>or</a:t>
            </a:r>
          </a:p>
          <a:p>
            <a:pPr marL="738505">
              <a:lnSpc>
                <a:spcPct val="100000"/>
              </a:lnSpc>
              <a:spcBef>
                <a:spcPts val="35"/>
              </a:spcBef>
            </a:pPr>
            <a:r>
              <a:rPr spc="-30" dirty="0"/>
              <a:t>o</a:t>
            </a:r>
            <a:r>
              <a:rPr spc="-10" dirty="0"/>
              <a:t>pp</a:t>
            </a:r>
            <a:r>
              <a:rPr dirty="0"/>
              <a:t>o</a:t>
            </a:r>
            <a:r>
              <a:rPr spc="-25" dirty="0"/>
              <a:t>r</a:t>
            </a:r>
            <a:r>
              <a:rPr spc="-15" dirty="0"/>
              <a:t>t</a:t>
            </a:r>
            <a:r>
              <a:rPr spc="-30" dirty="0"/>
              <a:t>un</a:t>
            </a:r>
            <a:r>
              <a:rPr spc="10" dirty="0"/>
              <a:t>i</a:t>
            </a:r>
            <a:r>
              <a:rPr spc="-15" dirty="0"/>
              <a:t>t</a:t>
            </a:r>
            <a:r>
              <a:rPr spc="-25" dirty="0"/>
              <a:t>y</a:t>
            </a:r>
            <a:r>
              <a:rPr spc="-5" dirty="0"/>
              <a:t>)</a:t>
            </a:r>
            <a:r>
              <a:rPr spc="-10" dirty="0"/>
              <a:t>.</a:t>
            </a:r>
          </a:p>
          <a:p>
            <a:pPr marL="738505" marR="627380">
              <a:lnSpc>
                <a:spcPct val="101699"/>
              </a:lnSpc>
              <a:spcBef>
                <a:spcPts val="610"/>
              </a:spcBef>
            </a:pPr>
            <a:r>
              <a:rPr b="1" i="1" dirty="0">
                <a:latin typeface="Verdana"/>
                <a:cs typeface="Verdana"/>
              </a:rPr>
              <a:t>O</a:t>
            </a:r>
            <a:r>
              <a:rPr b="1" i="1" spc="-5" dirty="0">
                <a:latin typeface="Verdana"/>
                <a:cs typeface="Verdana"/>
              </a:rPr>
              <a:t>bje</a:t>
            </a:r>
            <a:r>
              <a:rPr b="1" i="1" dirty="0">
                <a:latin typeface="Verdana"/>
                <a:cs typeface="Verdana"/>
              </a:rPr>
              <a:t>c</a:t>
            </a:r>
            <a:r>
              <a:rPr b="1" i="1" spc="-15" dirty="0">
                <a:latin typeface="Verdana"/>
                <a:cs typeface="Verdana"/>
              </a:rPr>
              <a:t>tive</a:t>
            </a:r>
            <a:r>
              <a:rPr b="1" i="1" dirty="0">
                <a:latin typeface="Verdana"/>
                <a:cs typeface="Verdana"/>
              </a:rPr>
              <a:t>s</a:t>
            </a:r>
            <a:r>
              <a:rPr dirty="0"/>
              <a:t>:</a:t>
            </a:r>
            <a:r>
              <a:rPr spc="-15" dirty="0"/>
              <a:t> </a:t>
            </a:r>
            <a:r>
              <a:rPr spc="-5" dirty="0"/>
              <a:t>G</a:t>
            </a:r>
            <a:r>
              <a:rPr spc="10" dirty="0"/>
              <a:t>i</a:t>
            </a:r>
            <a:r>
              <a:rPr spc="-50" dirty="0"/>
              <a:t>v</a:t>
            </a:r>
            <a:r>
              <a:rPr spc="-35" dirty="0"/>
              <a:t>e</a:t>
            </a:r>
            <a:r>
              <a:rPr spc="-15" dirty="0"/>
              <a:t>n</a:t>
            </a:r>
            <a:r>
              <a:rPr spc="-10" dirty="0"/>
              <a:t> </a:t>
            </a:r>
            <a:r>
              <a:rPr spc="-15" dirty="0"/>
              <a:t>t</a:t>
            </a:r>
            <a:r>
              <a:rPr spc="-30" dirty="0"/>
              <a:t>ha</a:t>
            </a:r>
            <a:r>
              <a:rPr dirty="0"/>
              <a:t>t </a:t>
            </a:r>
            <a:r>
              <a:rPr spc="-20" dirty="0"/>
              <a:t>p</a:t>
            </a:r>
            <a:r>
              <a:rPr spc="-25" dirty="0"/>
              <a:t>ro</a:t>
            </a:r>
            <a:r>
              <a:rPr spc="-10" dirty="0"/>
              <a:t>b</a:t>
            </a:r>
            <a:r>
              <a:rPr spc="10" dirty="0"/>
              <a:t>l</a:t>
            </a:r>
            <a:r>
              <a:rPr spc="-35" dirty="0"/>
              <a:t>e</a:t>
            </a:r>
            <a:r>
              <a:rPr spc="-20" dirty="0"/>
              <a:t>m</a:t>
            </a:r>
            <a:r>
              <a:rPr spc="-10" dirty="0"/>
              <a:t> </a:t>
            </a:r>
            <a:r>
              <a:rPr spc="-5" dirty="0"/>
              <a:t>(</a:t>
            </a:r>
            <a:r>
              <a:rPr spc="-30" dirty="0"/>
              <a:t>o</a:t>
            </a:r>
            <a:r>
              <a:rPr spc="-10" dirty="0"/>
              <a:t>r</a:t>
            </a:r>
            <a:r>
              <a:rPr spc="-25" dirty="0"/>
              <a:t> </a:t>
            </a:r>
            <a:r>
              <a:rPr spc="-30" dirty="0"/>
              <a:t>o</a:t>
            </a:r>
            <a:r>
              <a:rPr spc="-5" dirty="0"/>
              <a:t>ppo</a:t>
            </a:r>
            <a:r>
              <a:rPr spc="-25" dirty="0"/>
              <a:t>r</a:t>
            </a:r>
            <a:r>
              <a:rPr spc="-15" dirty="0"/>
              <a:t>t</a:t>
            </a:r>
            <a:r>
              <a:rPr spc="-30" dirty="0"/>
              <a:t>un</a:t>
            </a:r>
            <a:r>
              <a:rPr spc="10" dirty="0"/>
              <a:t>i</a:t>
            </a:r>
            <a:r>
              <a:rPr spc="-15" dirty="0"/>
              <a:t>t</a:t>
            </a:r>
            <a:r>
              <a:rPr spc="-25" dirty="0"/>
              <a:t>y</a:t>
            </a:r>
            <a:r>
              <a:rPr spc="-5" dirty="0"/>
              <a:t>)</a:t>
            </a:r>
            <a:r>
              <a:rPr spc="-10" dirty="0"/>
              <a:t>,</a:t>
            </a:r>
            <a:r>
              <a:rPr spc="-20" dirty="0"/>
              <a:t> </a:t>
            </a:r>
            <a:r>
              <a:rPr spc="-15" dirty="0"/>
              <a:t>t</a:t>
            </a:r>
            <a:r>
              <a:rPr spc="-30" dirty="0"/>
              <a:t>h</a:t>
            </a:r>
            <a:r>
              <a:rPr spc="-35" dirty="0"/>
              <a:t>e</a:t>
            </a:r>
            <a:r>
              <a:rPr spc="-25" dirty="0"/>
              <a:t>s</a:t>
            </a:r>
            <a:r>
              <a:rPr spc="-15" dirty="0"/>
              <a:t>e</a:t>
            </a:r>
            <a:r>
              <a:rPr spc="10" dirty="0"/>
              <a:t> </a:t>
            </a:r>
            <a:r>
              <a:rPr spc="-25" dirty="0"/>
              <a:t>ar</a:t>
            </a:r>
            <a:r>
              <a:rPr spc="-15" dirty="0"/>
              <a:t>e</a:t>
            </a:r>
            <a:r>
              <a:rPr spc="-10" dirty="0"/>
              <a:t> </a:t>
            </a:r>
            <a:r>
              <a:rPr spc="-30" dirty="0"/>
              <a:t>ou</a:t>
            </a:r>
            <a:r>
              <a:rPr spc="-10" dirty="0"/>
              <a:t>r</a:t>
            </a:r>
            <a:r>
              <a:rPr spc="-25" dirty="0"/>
              <a:t> o</a:t>
            </a:r>
            <a:r>
              <a:rPr spc="-10" dirty="0"/>
              <a:t>b</a:t>
            </a:r>
            <a:r>
              <a:rPr dirty="0"/>
              <a:t>j</a:t>
            </a:r>
            <a:r>
              <a:rPr spc="-35" dirty="0"/>
              <a:t>e</a:t>
            </a:r>
            <a:r>
              <a:rPr spc="-5" dirty="0"/>
              <a:t>ct</a:t>
            </a:r>
            <a:r>
              <a:rPr spc="10" dirty="0"/>
              <a:t>i</a:t>
            </a:r>
            <a:r>
              <a:rPr spc="-50" dirty="0"/>
              <a:t>v</a:t>
            </a:r>
            <a:r>
              <a:rPr spc="-35" dirty="0"/>
              <a:t>e</a:t>
            </a:r>
            <a:r>
              <a:rPr spc="-10" dirty="0"/>
              <a:t>s</a:t>
            </a:r>
            <a:r>
              <a:rPr dirty="0"/>
              <a:t> </a:t>
            </a:r>
            <a:r>
              <a:rPr spc="-20" dirty="0"/>
              <a:t>f</a:t>
            </a:r>
            <a:r>
              <a:rPr spc="-30" dirty="0"/>
              <a:t>o</a:t>
            </a:r>
            <a:r>
              <a:rPr spc="-10" dirty="0"/>
              <a:t>r</a:t>
            </a:r>
            <a:r>
              <a:rPr spc="-25" dirty="0"/>
              <a:t> </a:t>
            </a:r>
            <a:r>
              <a:rPr spc="-30" dirty="0"/>
              <a:t>so</a:t>
            </a:r>
            <a:r>
              <a:rPr spc="10" dirty="0"/>
              <a:t>l</a:t>
            </a:r>
            <a:r>
              <a:rPr spc="-25" dirty="0"/>
              <a:t>v</a:t>
            </a:r>
            <a:r>
              <a:rPr spc="10" dirty="0"/>
              <a:t>i</a:t>
            </a:r>
            <a:r>
              <a:rPr spc="-30" dirty="0"/>
              <a:t>n</a:t>
            </a:r>
            <a:r>
              <a:rPr dirty="0"/>
              <a:t>g</a:t>
            </a:r>
            <a:r>
              <a:rPr spc="-30" dirty="0"/>
              <a:t> </a:t>
            </a:r>
            <a:r>
              <a:rPr spc="-5" dirty="0"/>
              <a:t>(</a:t>
            </a:r>
            <a:r>
              <a:rPr spc="-30" dirty="0"/>
              <a:t>o</a:t>
            </a:r>
            <a:r>
              <a:rPr spc="-10" dirty="0"/>
              <a:t>r</a:t>
            </a:r>
            <a:r>
              <a:rPr spc="-25" dirty="0"/>
              <a:t> r</a:t>
            </a:r>
            <a:r>
              <a:rPr spc="-35" dirty="0"/>
              <a:t>e</a:t>
            </a:r>
            <a:r>
              <a:rPr spc="-30" dirty="0"/>
              <a:t>a</a:t>
            </a:r>
            <a:r>
              <a:rPr spc="5" dirty="0"/>
              <a:t>li</a:t>
            </a:r>
            <a:r>
              <a:rPr spc="-5" dirty="0"/>
              <a:t>z</a:t>
            </a:r>
            <a:r>
              <a:rPr spc="15" dirty="0"/>
              <a:t>i</a:t>
            </a:r>
            <a:r>
              <a:rPr spc="-30" dirty="0"/>
              <a:t>n</a:t>
            </a:r>
            <a:r>
              <a:rPr spc="-10" dirty="0"/>
              <a:t>g</a:t>
            </a:r>
            <a:r>
              <a:rPr dirty="0"/>
              <a:t>)</a:t>
            </a:r>
            <a:r>
              <a:rPr spc="-10" dirty="0"/>
              <a:t> </a:t>
            </a:r>
            <a:r>
              <a:rPr spc="10" dirty="0"/>
              <a:t>i</a:t>
            </a:r>
            <a:r>
              <a:rPr spc="-25" dirty="0"/>
              <a:t>t.</a:t>
            </a:r>
          </a:p>
          <a:p>
            <a:pPr marL="738505">
              <a:lnSpc>
                <a:spcPct val="100000"/>
              </a:lnSpc>
              <a:spcBef>
                <a:spcPts val="645"/>
              </a:spcBef>
            </a:pPr>
            <a:r>
              <a:rPr b="1" i="1" spc="-20" dirty="0">
                <a:latin typeface="Verdana"/>
                <a:cs typeface="Verdana"/>
              </a:rPr>
              <a:t>M</a:t>
            </a:r>
            <a:r>
              <a:rPr b="1" i="1" spc="-10" dirty="0">
                <a:latin typeface="Verdana"/>
                <a:cs typeface="Verdana"/>
              </a:rPr>
              <a:t>e</a:t>
            </a:r>
            <a:r>
              <a:rPr b="1" i="1" spc="-20" dirty="0">
                <a:latin typeface="Verdana"/>
                <a:cs typeface="Verdana"/>
              </a:rPr>
              <a:t>t</a:t>
            </a:r>
            <a:r>
              <a:rPr b="1" i="1" spc="-15" dirty="0">
                <a:latin typeface="Verdana"/>
                <a:cs typeface="Verdana"/>
              </a:rPr>
              <a:t>hod</a:t>
            </a:r>
            <a:r>
              <a:rPr b="1" i="1" spc="-5" dirty="0">
                <a:latin typeface="Verdana"/>
                <a:cs typeface="Verdana"/>
              </a:rPr>
              <a:t>s</a:t>
            </a:r>
            <a:r>
              <a:rPr dirty="0"/>
              <a:t>:</a:t>
            </a:r>
            <a:r>
              <a:rPr spc="-25" dirty="0"/>
              <a:t> </a:t>
            </a:r>
            <a:r>
              <a:rPr spc="-10" dirty="0"/>
              <a:t>G</a:t>
            </a:r>
            <a:r>
              <a:rPr spc="5" dirty="0"/>
              <a:t>i</a:t>
            </a:r>
            <a:r>
              <a:rPr spc="-35" dirty="0"/>
              <a:t>v</a:t>
            </a:r>
            <a:r>
              <a:rPr spc="-20" dirty="0"/>
              <a:t>e</a:t>
            </a:r>
            <a:r>
              <a:rPr dirty="0"/>
              <a:t>n</a:t>
            </a:r>
            <a:r>
              <a:rPr spc="-15" dirty="0"/>
              <a:t> thos</a:t>
            </a:r>
            <a:r>
              <a:rPr dirty="0"/>
              <a:t>e</a:t>
            </a:r>
            <a:r>
              <a:rPr spc="-5" dirty="0"/>
              <a:t> </a:t>
            </a:r>
            <a:r>
              <a:rPr spc="-15" dirty="0"/>
              <a:t>o</a:t>
            </a:r>
            <a:r>
              <a:rPr spc="-10" dirty="0"/>
              <a:t>b</a:t>
            </a:r>
            <a:r>
              <a:rPr dirty="0"/>
              <a:t>j</a:t>
            </a:r>
            <a:r>
              <a:rPr spc="-20" dirty="0"/>
              <a:t>e</a:t>
            </a:r>
            <a:r>
              <a:rPr spc="-5" dirty="0"/>
              <a:t>ct</a:t>
            </a:r>
            <a:r>
              <a:rPr spc="5" dirty="0"/>
              <a:t>i</a:t>
            </a:r>
            <a:r>
              <a:rPr spc="-35" dirty="0"/>
              <a:t>v</a:t>
            </a:r>
            <a:r>
              <a:rPr spc="-20" dirty="0"/>
              <a:t>e</a:t>
            </a:r>
            <a:r>
              <a:rPr spc="-15" dirty="0"/>
              <a:t>s</a:t>
            </a:r>
            <a:r>
              <a:rPr dirty="0"/>
              <a:t>,</a:t>
            </a:r>
            <a:r>
              <a:rPr spc="-10" dirty="0"/>
              <a:t> </a:t>
            </a:r>
            <a:r>
              <a:rPr spc="-15" dirty="0"/>
              <a:t>th</a:t>
            </a:r>
            <a:r>
              <a:rPr spc="-20" dirty="0"/>
              <a:t>e</a:t>
            </a:r>
            <a:r>
              <a:rPr spc="-15" dirty="0"/>
              <a:t>s</a:t>
            </a:r>
            <a:r>
              <a:rPr dirty="0"/>
              <a:t>e</a:t>
            </a:r>
            <a:r>
              <a:rPr spc="10" dirty="0"/>
              <a:t> </a:t>
            </a:r>
            <a:r>
              <a:rPr spc="-15" dirty="0"/>
              <a:t>ar</a:t>
            </a:r>
            <a:r>
              <a:rPr dirty="0"/>
              <a:t>e</a:t>
            </a:r>
            <a:r>
              <a:rPr spc="-20" dirty="0"/>
              <a:t> </a:t>
            </a:r>
            <a:r>
              <a:rPr spc="-15" dirty="0"/>
              <a:t>th</a:t>
            </a:r>
            <a:r>
              <a:rPr dirty="0"/>
              <a:t>e</a:t>
            </a:r>
            <a:r>
              <a:rPr spc="-5" dirty="0"/>
              <a:t> </a:t>
            </a:r>
            <a:r>
              <a:rPr spc="-15" dirty="0"/>
              <a:t>m</a:t>
            </a:r>
            <a:r>
              <a:rPr spc="-20" dirty="0"/>
              <a:t>e</a:t>
            </a:r>
            <a:r>
              <a:rPr spc="-15" dirty="0"/>
              <a:t>tho</a:t>
            </a:r>
            <a:r>
              <a:rPr spc="-5" dirty="0"/>
              <a:t>ds</a:t>
            </a:r>
          </a:p>
          <a:p>
            <a:pPr marL="738505">
              <a:lnSpc>
                <a:spcPct val="100000"/>
              </a:lnSpc>
              <a:spcBef>
                <a:spcPts val="50"/>
              </a:spcBef>
            </a:pPr>
            <a:r>
              <a:rPr dirty="0"/>
              <a:t>w</a:t>
            </a:r>
            <a:r>
              <a:rPr spc="-15" dirty="0"/>
              <a:t>e </a:t>
            </a:r>
            <a:r>
              <a:rPr dirty="0"/>
              <a:t>w</a:t>
            </a:r>
            <a:r>
              <a:rPr spc="10" dirty="0"/>
              <a:t>il</a:t>
            </a:r>
            <a:r>
              <a:rPr dirty="0"/>
              <a:t>l </a:t>
            </a:r>
            <a:r>
              <a:rPr spc="-30" dirty="0"/>
              <a:t>us</a:t>
            </a:r>
            <a:r>
              <a:rPr spc="-15" dirty="0"/>
              <a:t>e</a:t>
            </a:r>
            <a:r>
              <a:rPr spc="-30" dirty="0"/>
              <a:t> </a:t>
            </a:r>
            <a:r>
              <a:rPr spc="-25" dirty="0"/>
              <a:t>t</a:t>
            </a:r>
            <a:r>
              <a:rPr spc="-15" dirty="0"/>
              <a:t>o</a:t>
            </a:r>
            <a:r>
              <a:rPr spc="-10" dirty="0"/>
              <a:t> </a:t>
            </a:r>
            <a:r>
              <a:rPr spc="-30" dirty="0"/>
              <a:t>ach</a:t>
            </a:r>
            <a:r>
              <a:rPr spc="10" dirty="0"/>
              <a:t>i</a:t>
            </a:r>
            <a:r>
              <a:rPr spc="-35" dirty="0"/>
              <a:t>e</a:t>
            </a:r>
            <a:r>
              <a:rPr spc="-50" dirty="0"/>
              <a:t>v</a:t>
            </a:r>
            <a:r>
              <a:rPr spc="-15" dirty="0"/>
              <a:t>e</a:t>
            </a:r>
            <a:r>
              <a:rPr spc="-25" dirty="0"/>
              <a:t> </a:t>
            </a:r>
            <a:r>
              <a:rPr spc="-15" dirty="0"/>
              <a:t>t</a:t>
            </a:r>
            <a:r>
              <a:rPr spc="-30" dirty="0"/>
              <a:t>h</a:t>
            </a:r>
            <a:r>
              <a:rPr spc="-35" dirty="0"/>
              <a:t>em</a:t>
            </a:r>
            <a:r>
              <a:rPr spc="-10" dirty="0"/>
              <a:t>.</a:t>
            </a:r>
          </a:p>
          <a:p>
            <a:pPr marL="738505" marR="1476375">
              <a:lnSpc>
                <a:spcPct val="101699"/>
              </a:lnSpc>
              <a:spcBef>
                <a:spcPts val="705"/>
              </a:spcBef>
            </a:pPr>
            <a:r>
              <a:rPr b="1" i="1" spc="5" dirty="0">
                <a:latin typeface="Verdana"/>
                <a:cs typeface="Verdana"/>
              </a:rPr>
              <a:t>Q</a:t>
            </a:r>
            <a:r>
              <a:rPr b="1" i="1" dirty="0">
                <a:latin typeface="Verdana"/>
                <a:cs typeface="Verdana"/>
              </a:rPr>
              <a:t>u</a:t>
            </a:r>
            <a:r>
              <a:rPr b="1" i="1" spc="-30" dirty="0">
                <a:latin typeface="Verdana"/>
                <a:cs typeface="Verdana"/>
              </a:rPr>
              <a:t>ali</a:t>
            </a:r>
            <a:r>
              <a:rPr b="1" i="1" spc="-20" dirty="0">
                <a:latin typeface="Verdana"/>
                <a:cs typeface="Verdana"/>
              </a:rPr>
              <a:t>f</a:t>
            </a:r>
            <a:r>
              <a:rPr b="1" i="1" spc="-30" dirty="0">
                <a:latin typeface="Verdana"/>
                <a:cs typeface="Verdana"/>
              </a:rPr>
              <a:t>i</a:t>
            </a:r>
            <a:r>
              <a:rPr b="1" i="1" spc="-15" dirty="0">
                <a:latin typeface="Verdana"/>
                <a:cs typeface="Verdana"/>
              </a:rPr>
              <a:t>c</a:t>
            </a:r>
            <a:r>
              <a:rPr b="1" i="1" spc="-30" dirty="0">
                <a:latin typeface="Verdana"/>
                <a:cs typeface="Verdana"/>
              </a:rPr>
              <a:t>ati</a:t>
            </a:r>
            <a:r>
              <a:rPr b="1" i="1" spc="-25" dirty="0">
                <a:latin typeface="Verdana"/>
                <a:cs typeface="Verdana"/>
              </a:rPr>
              <a:t>o</a:t>
            </a:r>
            <a:r>
              <a:rPr b="1" i="1" spc="-5" dirty="0">
                <a:latin typeface="Verdana"/>
                <a:cs typeface="Verdana"/>
              </a:rPr>
              <a:t>n</a:t>
            </a:r>
            <a:r>
              <a:rPr b="1" i="1" dirty="0">
                <a:latin typeface="Verdana"/>
                <a:cs typeface="Verdana"/>
              </a:rPr>
              <a:t>s</a:t>
            </a:r>
            <a:r>
              <a:rPr dirty="0"/>
              <a:t>:</a:t>
            </a:r>
            <a:r>
              <a:rPr spc="25" dirty="0"/>
              <a:t> </a:t>
            </a:r>
            <a:r>
              <a:rPr spc="-5" dirty="0"/>
              <a:t>G</a:t>
            </a:r>
            <a:r>
              <a:rPr spc="10" dirty="0"/>
              <a:t>i</a:t>
            </a:r>
            <a:r>
              <a:rPr spc="-50" dirty="0"/>
              <a:t>v</a:t>
            </a:r>
            <a:r>
              <a:rPr spc="-35" dirty="0"/>
              <a:t>e</a:t>
            </a:r>
            <a:r>
              <a:rPr spc="-15" dirty="0"/>
              <a:t>n</a:t>
            </a:r>
            <a:r>
              <a:rPr spc="-10" dirty="0"/>
              <a:t> </a:t>
            </a:r>
            <a:r>
              <a:rPr spc="-15" dirty="0"/>
              <a:t>t</a:t>
            </a:r>
            <a:r>
              <a:rPr spc="-30" dirty="0"/>
              <a:t>hos</a:t>
            </a:r>
            <a:r>
              <a:rPr spc="-15" dirty="0"/>
              <a:t>e</a:t>
            </a:r>
            <a:r>
              <a:rPr spc="-5" dirty="0"/>
              <a:t> </a:t>
            </a:r>
            <a:r>
              <a:rPr spc="-35" dirty="0"/>
              <a:t>me</a:t>
            </a:r>
            <a:r>
              <a:rPr spc="-15" dirty="0"/>
              <a:t>t</a:t>
            </a:r>
            <a:r>
              <a:rPr spc="-30" dirty="0"/>
              <a:t>ho</a:t>
            </a:r>
            <a:r>
              <a:rPr spc="-20" dirty="0"/>
              <a:t>d</a:t>
            </a:r>
            <a:r>
              <a:rPr spc="-25" dirty="0"/>
              <a:t>s</a:t>
            </a:r>
            <a:r>
              <a:rPr spc="-10" dirty="0"/>
              <a:t>,</a:t>
            </a:r>
            <a:r>
              <a:rPr spc="-30" dirty="0"/>
              <a:t> </a:t>
            </a:r>
            <a:r>
              <a:rPr spc="-15" dirty="0"/>
              <a:t>t</a:t>
            </a:r>
            <a:r>
              <a:rPr spc="-30" dirty="0"/>
              <a:t>h</a:t>
            </a:r>
            <a:r>
              <a:rPr spc="-35" dirty="0"/>
              <a:t>e</a:t>
            </a:r>
            <a:r>
              <a:rPr spc="-25" dirty="0"/>
              <a:t>s</a:t>
            </a:r>
            <a:r>
              <a:rPr spc="-15" dirty="0"/>
              <a:t>e</a:t>
            </a:r>
            <a:r>
              <a:rPr spc="5" dirty="0"/>
              <a:t> </a:t>
            </a:r>
            <a:r>
              <a:rPr spc="-25" dirty="0"/>
              <a:t>ar</a:t>
            </a:r>
            <a:r>
              <a:rPr spc="-15" dirty="0"/>
              <a:t>e </a:t>
            </a:r>
            <a:r>
              <a:rPr spc="-30" dirty="0"/>
              <a:t>ou</a:t>
            </a:r>
            <a:r>
              <a:rPr spc="-10" dirty="0"/>
              <a:t>r </a:t>
            </a:r>
            <a:r>
              <a:rPr spc="-20" dirty="0"/>
              <a:t>q</a:t>
            </a:r>
            <a:r>
              <a:rPr spc="-30" dirty="0"/>
              <a:t>ua</a:t>
            </a:r>
            <a:r>
              <a:rPr spc="10" dirty="0"/>
              <a:t>li</a:t>
            </a:r>
            <a:r>
              <a:rPr spc="-20" dirty="0"/>
              <a:t>f</a:t>
            </a:r>
            <a:r>
              <a:rPr spc="10" dirty="0"/>
              <a:t>i</a:t>
            </a:r>
            <a:r>
              <a:rPr spc="-25" dirty="0"/>
              <a:t>ca</a:t>
            </a:r>
            <a:r>
              <a:rPr spc="-5" dirty="0"/>
              <a:t>t</a:t>
            </a:r>
            <a:r>
              <a:rPr spc="10" dirty="0"/>
              <a:t>i</a:t>
            </a:r>
            <a:r>
              <a:rPr spc="-30" dirty="0"/>
              <a:t>on</a:t>
            </a:r>
            <a:r>
              <a:rPr spc="-10" dirty="0"/>
              <a:t>s</a:t>
            </a:r>
            <a:r>
              <a:rPr spc="-25" dirty="0"/>
              <a:t> </a:t>
            </a:r>
            <a:r>
              <a:rPr spc="-20" dirty="0"/>
              <a:t>f</a:t>
            </a:r>
            <a:r>
              <a:rPr spc="-30" dirty="0"/>
              <a:t>o</a:t>
            </a:r>
            <a:r>
              <a:rPr spc="-10" dirty="0"/>
              <a:t>r</a:t>
            </a:r>
            <a:r>
              <a:rPr spc="-25" dirty="0"/>
              <a:t> </a:t>
            </a:r>
            <a:r>
              <a:rPr spc="-20" dirty="0"/>
              <a:t>p</a:t>
            </a:r>
            <a:r>
              <a:rPr spc="-35" dirty="0"/>
              <a:t>e</a:t>
            </a:r>
            <a:r>
              <a:rPr spc="-25" dirty="0"/>
              <a:t>r</a:t>
            </a:r>
            <a:r>
              <a:rPr spc="-20" dirty="0"/>
              <a:t>f</a:t>
            </a:r>
            <a:r>
              <a:rPr spc="-25" dirty="0"/>
              <a:t>or</a:t>
            </a:r>
            <a:r>
              <a:rPr spc="-30" dirty="0"/>
              <a:t>m</a:t>
            </a:r>
            <a:r>
              <a:rPr spc="10" dirty="0"/>
              <a:t>i</a:t>
            </a:r>
            <a:r>
              <a:rPr spc="-30" dirty="0"/>
              <a:t>n</a:t>
            </a:r>
            <a:r>
              <a:rPr dirty="0"/>
              <a:t>g</a:t>
            </a:r>
            <a:r>
              <a:rPr spc="-30" dirty="0"/>
              <a:t> </a:t>
            </a:r>
            <a:r>
              <a:rPr spc="-15" dirty="0"/>
              <a:t>t</a:t>
            </a:r>
            <a:r>
              <a:rPr spc="-30" dirty="0"/>
              <a:t>h</a:t>
            </a:r>
            <a:r>
              <a:rPr spc="-35" dirty="0"/>
              <a:t>em</a:t>
            </a:r>
            <a:r>
              <a:rPr spc="-10" dirty="0"/>
              <a:t>.</a:t>
            </a:r>
          </a:p>
        </p:txBody>
      </p:sp>
      <p:sp>
        <p:nvSpPr>
          <p:cNvPr id="9" name="object 9"/>
          <p:cNvSpPr/>
          <p:nvPr/>
        </p:nvSpPr>
        <p:spPr>
          <a:xfrm>
            <a:off x="946403" y="4636008"/>
            <a:ext cx="129540" cy="170687"/>
          </a:xfrm>
          <a:prstGeom prst="rect">
            <a:avLst/>
          </a:prstGeom>
          <a:blipFill>
            <a:blip r:embed="rId3" cstate="print"/>
            <a:stretch>
              <a:fillRect/>
            </a:stretch>
          </a:blipFill>
        </p:spPr>
        <p:txBody>
          <a:bodyPr wrap="square" lIns="0" tIns="0" rIns="0" bIns="0" rtlCol="0"/>
          <a:lstStyle/>
          <a:p>
            <a:endParaRPr/>
          </a:p>
        </p:txBody>
      </p:sp>
      <p:sp>
        <p:nvSpPr>
          <p:cNvPr id="10" name="object 10"/>
          <p:cNvSpPr txBox="1"/>
          <p:nvPr/>
        </p:nvSpPr>
        <p:spPr>
          <a:xfrm>
            <a:off x="1155293" y="4620766"/>
            <a:ext cx="6666865" cy="830997"/>
          </a:xfrm>
          <a:prstGeom prst="rect">
            <a:avLst/>
          </a:prstGeom>
        </p:spPr>
        <p:txBody>
          <a:bodyPr vert="horz" wrap="square" lIns="0" tIns="0" rIns="0" bIns="0" rtlCol="0">
            <a:spAutoFit/>
          </a:bodyPr>
          <a:lstStyle/>
          <a:p>
            <a:pPr marL="12700">
              <a:lnSpc>
                <a:spcPct val="100000"/>
              </a:lnSpc>
            </a:pPr>
            <a:r>
              <a:rPr lang="en-US" sz="1800" b="1" i="1" spc="-5" dirty="0" smtClean="0">
                <a:solidFill>
                  <a:srgbClr val="151515"/>
                </a:solidFill>
                <a:latin typeface="Verdana"/>
                <a:cs typeface="Verdana"/>
              </a:rPr>
              <a:t>Costs</a:t>
            </a:r>
            <a:r>
              <a:rPr sz="1800" dirty="0" smtClean="0">
                <a:solidFill>
                  <a:srgbClr val="151515"/>
                </a:solidFill>
                <a:latin typeface="Verdana"/>
                <a:cs typeface="Verdana"/>
              </a:rPr>
              <a:t>:</a:t>
            </a:r>
            <a:r>
              <a:rPr sz="1800" spc="-15" dirty="0" smtClean="0">
                <a:solidFill>
                  <a:srgbClr val="151515"/>
                </a:solidFill>
                <a:latin typeface="Verdana"/>
                <a:cs typeface="Verdana"/>
              </a:rPr>
              <a:t> </a:t>
            </a:r>
            <a:r>
              <a:rPr sz="1800" spc="-10" dirty="0">
                <a:solidFill>
                  <a:srgbClr val="151515"/>
                </a:solidFill>
                <a:latin typeface="Verdana"/>
                <a:cs typeface="Verdana"/>
              </a:rPr>
              <a:t>G</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thos</a:t>
            </a:r>
            <a:r>
              <a:rPr sz="1800"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q</a:t>
            </a:r>
            <a:r>
              <a:rPr sz="1800" spc="-15" dirty="0">
                <a:solidFill>
                  <a:srgbClr val="151515"/>
                </a:solidFill>
                <a:latin typeface="Verdana"/>
                <a:cs typeface="Verdana"/>
              </a:rPr>
              <a:t>ua</a:t>
            </a:r>
            <a:r>
              <a:rPr sz="1800" spc="5" dirty="0">
                <a:solidFill>
                  <a:srgbClr val="151515"/>
                </a:solidFill>
                <a:latin typeface="Verdana"/>
                <a:cs typeface="Verdana"/>
              </a:rPr>
              <a:t>li</a:t>
            </a:r>
            <a:r>
              <a:rPr sz="1800" spc="-10" dirty="0">
                <a:solidFill>
                  <a:srgbClr val="151515"/>
                </a:solidFill>
                <a:latin typeface="Verdana"/>
                <a:cs typeface="Verdana"/>
              </a:rPr>
              <a:t>f</a:t>
            </a:r>
            <a:r>
              <a:rPr sz="1800" spc="5" dirty="0">
                <a:solidFill>
                  <a:srgbClr val="151515"/>
                </a:solidFill>
                <a:latin typeface="Verdana"/>
                <a:cs typeface="Verdana"/>
              </a:rPr>
              <a:t>i</a:t>
            </a:r>
            <a:r>
              <a:rPr sz="1800" spc="-15" dirty="0">
                <a:solidFill>
                  <a:srgbClr val="151515"/>
                </a:solidFill>
                <a:latin typeface="Verdana"/>
                <a:cs typeface="Verdana"/>
              </a:rPr>
              <a:t>ca</a:t>
            </a:r>
            <a:r>
              <a:rPr sz="1800" spc="-5" dirty="0">
                <a:solidFill>
                  <a:srgbClr val="151515"/>
                </a:solidFill>
                <a:latin typeface="Verdana"/>
                <a:cs typeface="Verdana"/>
              </a:rPr>
              <a:t>t</a:t>
            </a:r>
            <a:r>
              <a:rPr sz="1800" spc="5" dirty="0">
                <a:solidFill>
                  <a:srgbClr val="151515"/>
                </a:solidFill>
                <a:latin typeface="Verdana"/>
                <a:cs typeface="Verdana"/>
              </a:rPr>
              <a:t>i</a:t>
            </a:r>
            <a:r>
              <a:rPr sz="1800" spc="-15" dirty="0">
                <a:solidFill>
                  <a:srgbClr val="151515"/>
                </a:solidFill>
                <a:latin typeface="Verdana"/>
                <a:cs typeface="Verdana"/>
              </a:rPr>
              <a:t>on</a:t>
            </a:r>
            <a:r>
              <a:rPr sz="1800" dirty="0">
                <a:solidFill>
                  <a:srgbClr val="151515"/>
                </a:solidFill>
                <a:latin typeface="Verdana"/>
                <a:cs typeface="Verdana"/>
              </a:rPr>
              <a:t>s</a:t>
            </a:r>
            <a:r>
              <a:rPr sz="1800" spc="-50"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5" dirty="0">
                <a:solidFill>
                  <a:srgbClr val="151515"/>
                </a:solidFill>
                <a:latin typeface="Verdana"/>
                <a:cs typeface="Verdana"/>
              </a:rPr>
              <a:t> </a:t>
            </a:r>
            <a:r>
              <a:rPr sz="1800" spc="-15" dirty="0">
                <a:solidFill>
                  <a:srgbClr val="151515"/>
                </a:solidFill>
                <a:latin typeface="Verdana"/>
                <a:cs typeface="Verdana"/>
              </a:rPr>
              <a:t>m</a:t>
            </a:r>
            <a:r>
              <a:rPr sz="1800" spc="-20" dirty="0">
                <a:solidFill>
                  <a:srgbClr val="151515"/>
                </a:solidFill>
                <a:latin typeface="Verdana"/>
                <a:cs typeface="Verdana"/>
              </a:rPr>
              <a:t>e</a:t>
            </a:r>
            <a:r>
              <a:rPr sz="1800" spc="-15" dirty="0">
                <a:solidFill>
                  <a:srgbClr val="151515"/>
                </a:solidFill>
                <a:latin typeface="Verdana"/>
                <a:cs typeface="Verdana"/>
              </a:rPr>
              <a:t>tho</a:t>
            </a:r>
            <a:r>
              <a:rPr sz="1800" spc="-20" dirty="0">
                <a:solidFill>
                  <a:srgbClr val="151515"/>
                </a:solidFill>
                <a:latin typeface="Verdana"/>
                <a:cs typeface="Verdana"/>
              </a:rPr>
              <a:t>d</a:t>
            </a:r>
            <a:r>
              <a:rPr sz="1800" spc="-15" dirty="0">
                <a:solidFill>
                  <a:srgbClr val="151515"/>
                </a:solidFill>
                <a:latin typeface="Verdana"/>
                <a:cs typeface="Verdana"/>
              </a:rPr>
              <a:t>s</a:t>
            </a:r>
            <a:r>
              <a:rPr sz="1800" dirty="0">
                <a:solidFill>
                  <a:srgbClr val="151515"/>
                </a:solidFill>
                <a:latin typeface="Verdana"/>
                <a:cs typeface="Verdana"/>
              </a:rPr>
              <a:t>,</a:t>
            </a:r>
            <a:r>
              <a:rPr sz="1800" spc="-45" dirty="0">
                <a:solidFill>
                  <a:srgbClr val="151515"/>
                </a:solidFill>
                <a:latin typeface="Verdana"/>
                <a:cs typeface="Verdana"/>
              </a:rPr>
              <a:t> </a:t>
            </a:r>
            <a:r>
              <a:rPr sz="1800" spc="-15" dirty="0">
                <a:solidFill>
                  <a:srgbClr val="151515"/>
                </a:solidFill>
                <a:latin typeface="Verdana"/>
                <a:cs typeface="Verdana"/>
              </a:rPr>
              <a:t>th</a:t>
            </a:r>
            <a:r>
              <a:rPr sz="1800" spc="5" dirty="0">
                <a:solidFill>
                  <a:srgbClr val="151515"/>
                </a:solidFill>
                <a:latin typeface="Verdana"/>
                <a:cs typeface="Verdana"/>
              </a:rPr>
              <a:t>i</a:t>
            </a:r>
            <a:r>
              <a:rPr sz="1800" dirty="0">
                <a:solidFill>
                  <a:srgbClr val="151515"/>
                </a:solidFill>
                <a:latin typeface="Verdana"/>
                <a:cs typeface="Verdana"/>
              </a:rPr>
              <a:t>s</a:t>
            </a:r>
            <a:r>
              <a:rPr sz="1800" spc="-15" dirty="0">
                <a:solidFill>
                  <a:srgbClr val="151515"/>
                </a:solidFill>
                <a:latin typeface="Verdana"/>
                <a:cs typeface="Verdana"/>
              </a:rPr>
              <a:t> </a:t>
            </a:r>
            <a:r>
              <a:rPr sz="1800" spc="5" dirty="0">
                <a:solidFill>
                  <a:srgbClr val="151515"/>
                </a:solidFill>
                <a:latin typeface="Verdana"/>
                <a:cs typeface="Verdana"/>
              </a:rPr>
              <a:t>i</a:t>
            </a:r>
            <a:r>
              <a:rPr sz="1800" dirty="0">
                <a:solidFill>
                  <a:srgbClr val="151515"/>
                </a:solidFill>
                <a:latin typeface="Verdana"/>
                <a:cs typeface="Verdana"/>
              </a:rPr>
              <a:t>s</a:t>
            </a:r>
            <a:r>
              <a:rPr sz="1800" spc="-15" dirty="0">
                <a:solidFill>
                  <a:srgbClr val="151515"/>
                </a:solidFill>
                <a:latin typeface="Verdana"/>
                <a:cs typeface="Verdana"/>
              </a:rPr>
              <a:t> </a:t>
            </a:r>
            <a:r>
              <a:rPr sz="1800" spc="-15" dirty="0" smtClean="0">
                <a:solidFill>
                  <a:srgbClr val="151515"/>
                </a:solidFill>
                <a:latin typeface="Verdana"/>
                <a:cs typeface="Verdana"/>
              </a:rPr>
              <a:t>ho</a:t>
            </a:r>
            <a:r>
              <a:rPr sz="1800" dirty="0" smtClean="0">
                <a:solidFill>
                  <a:srgbClr val="151515"/>
                </a:solidFill>
                <a:latin typeface="Verdana"/>
                <a:cs typeface="Verdana"/>
              </a:rPr>
              <a:t>w</a:t>
            </a:r>
            <a:r>
              <a:rPr lang="en-US" sz="1800" dirty="0" smtClean="0">
                <a:solidFill>
                  <a:srgbClr val="151515"/>
                </a:solidFill>
                <a:latin typeface="Verdana"/>
                <a:cs typeface="Verdana"/>
              </a:rPr>
              <a:t> the project will cost</a:t>
            </a:r>
            <a:endParaRPr sz="1800" dirty="0">
              <a:latin typeface="Verdana"/>
              <a:cs typeface="Verdana"/>
            </a:endParaRPr>
          </a:p>
          <a:p>
            <a:pPr marL="12700">
              <a:lnSpc>
                <a:spcPct val="100000"/>
              </a:lnSpc>
              <a:spcBef>
                <a:spcPts val="40"/>
              </a:spcBef>
            </a:pPr>
            <a:r>
              <a:rPr sz="1800" spc="-30" dirty="0">
                <a:solidFill>
                  <a:srgbClr val="151515"/>
                </a:solidFill>
                <a:latin typeface="Verdana"/>
                <a:cs typeface="Verdana"/>
              </a:rPr>
              <a:t>muc</a:t>
            </a:r>
            <a:r>
              <a:rPr sz="1800" spc="-15" dirty="0">
                <a:solidFill>
                  <a:srgbClr val="151515"/>
                </a:solidFill>
                <a:latin typeface="Verdana"/>
                <a:cs typeface="Verdana"/>
              </a:rPr>
              <a:t>h</a:t>
            </a:r>
            <a:r>
              <a:rPr sz="1800" spc="-35"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30" dirty="0">
                <a:solidFill>
                  <a:srgbClr val="151515"/>
                </a:solidFill>
                <a:latin typeface="Verdana"/>
                <a:cs typeface="Verdana"/>
              </a:rPr>
              <a:t>shou</a:t>
            </a:r>
            <a:r>
              <a:rPr sz="1800" spc="10" dirty="0">
                <a:solidFill>
                  <a:srgbClr val="151515"/>
                </a:solidFill>
                <a:latin typeface="Verdana"/>
                <a:cs typeface="Verdana"/>
              </a:rPr>
              <a:t>l</a:t>
            </a:r>
            <a:r>
              <a:rPr sz="1800" dirty="0">
                <a:solidFill>
                  <a:srgbClr val="151515"/>
                </a:solidFill>
                <a:latin typeface="Verdana"/>
                <a:cs typeface="Verdana"/>
              </a:rPr>
              <a:t>d</a:t>
            </a:r>
            <a:r>
              <a:rPr sz="1800" spc="-15" dirty="0">
                <a:solidFill>
                  <a:srgbClr val="151515"/>
                </a:solidFill>
                <a:latin typeface="Verdana"/>
                <a:cs typeface="Verdana"/>
              </a:rPr>
              <a:t> </a:t>
            </a:r>
            <a:r>
              <a:rPr sz="1800" spc="-10" dirty="0">
                <a:solidFill>
                  <a:srgbClr val="151515"/>
                </a:solidFill>
                <a:latin typeface="Verdana"/>
                <a:cs typeface="Verdana"/>
              </a:rPr>
              <a:t>p</a:t>
            </a:r>
            <a:r>
              <a:rPr sz="1800" spc="10" dirty="0">
                <a:solidFill>
                  <a:srgbClr val="151515"/>
                </a:solidFill>
                <a:latin typeface="Verdana"/>
                <a:cs typeface="Verdana"/>
              </a:rPr>
              <a:t>l</a:t>
            </a:r>
            <a:r>
              <a:rPr sz="1800" spc="-30" dirty="0">
                <a:solidFill>
                  <a:srgbClr val="151515"/>
                </a:solidFill>
                <a:latin typeface="Verdana"/>
                <a:cs typeface="Verdana"/>
              </a:rPr>
              <a:t>a</a:t>
            </a:r>
            <a:r>
              <a:rPr sz="1800" spc="-15" dirty="0">
                <a:solidFill>
                  <a:srgbClr val="151515"/>
                </a:solidFill>
                <a:latin typeface="Verdana"/>
                <a:cs typeface="Verdana"/>
              </a:rPr>
              <a:t>n</a:t>
            </a:r>
            <a:r>
              <a:rPr sz="1800" spc="-20" dirty="0">
                <a:solidFill>
                  <a:srgbClr val="151515"/>
                </a:solidFill>
                <a:latin typeface="Verdana"/>
                <a:cs typeface="Verdana"/>
              </a:rPr>
              <a:t> </a:t>
            </a:r>
            <a:r>
              <a:rPr sz="1800" spc="-25" dirty="0">
                <a:solidFill>
                  <a:srgbClr val="151515"/>
                </a:solidFill>
                <a:latin typeface="Verdana"/>
                <a:cs typeface="Verdana"/>
              </a:rPr>
              <a:t>t</a:t>
            </a:r>
            <a:r>
              <a:rPr sz="1800" spc="-15" dirty="0">
                <a:solidFill>
                  <a:srgbClr val="151515"/>
                </a:solidFill>
                <a:latin typeface="Verdana"/>
                <a:cs typeface="Verdana"/>
              </a:rPr>
              <a:t>o</a:t>
            </a:r>
            <a:r>
              <a:rPr sz="1800" spc="-10" dirty="0">
                <a:solidFill>
                  <a:srgbClr val="151515"/>
                </a:solidFill>
                <a:latin typeface="Verdana"/>
                <a:cs typeface="Verdana"/>
              </a:rPr>
              <a:t> </a:t>
            </a:r>
            <a:r>
              <a:rPr sz="1800" spc="10" dirty="0">
                <a:solidFill>
                  <a:srgbClr val="151515"/>
                </a:solidFill>
                <a:latin typeface="Verdana"/>
                <a:cs typeface="Verdana"/>
              </a:rPr>
              <a:t>i</a:t>
            </a:r>
            <a:r>
              <a:rPr sz="1800" spc="-65" dirty="0">
                <a:solidFill>
                  <a:srgbClr val="151515"/>
                </a:solidFill>
                <a:latin typeface="Verdana"/>
                <a:cs typeface="Verdana"/>
              </a:rPr>
              <a:t>nv</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t</a:t>
            </a:r>
            <a:r>
              <a:rPr sz="1800" spc="-10" dirty="0">
                <a:solidFill>
                  <a:srgbClr val="151515"/>
                </a:solidFill>
                <a:latin typeface="Verdana"/>
                <a:cs typeface="Verdana"/>
              </a:rPr>
              <a:t>.</a:t>
            </a:r>
            <a:endParaRPr sz="1800" dirty="0">
              <a:latin typeface="Verdana"/>
              <a:cs typeface="Verdana"/>
            </a:endParaRPr>
          </a:p>
        </p:txBody>
      </p:sp>
      <p:sp>
        <p:nvSpPr>
          <p:cNvPr id="11" name="object 11"/>
          <p:cNvSpPr txBox="1"/>
          <p:nvPr/>
        </p:nvSpPr>
        <p:spPr>
          <a:xfrm>
            <a:off x="431291" y="5131308"/>
            <a:ext cx="8255634" cy="685800"/>
          </a:xfrm>
          <a:prstGeom prst="rect">
            <a:avLst/>
          </a:prstGeom>
        </p:spPr>
        <p:txBody>
          <a:bodyPr vert="horz" wrap="square" lIns="0" tIns="0" rIns="0" bIns="0" rtlCol="0">
            <a:spAutoFit/>
          </a:bodyPr>
          <a:lstStyle/>
          <a:p>
            <a:pPr marL="508000" marR="928369">
              <a:lnSpc>
                <a:spcPct val="101699"/>
              </a:lnSpc>
            </a:pPr>
            <a:r>
              <a:rPr sz="1800" b="1" i="1" dirty="0">
                <a:solidFill>
                  <a:srgbClr val="151515"/>
                </a:solidFill>
                <a:latin typeface="Verdana"/>
                <a:cs typeface="Verdana"/>
              </a:rPr>
              <a:t>Ben</a:t>
            </a:r>
            <a:r>
              <a:rPr sz="1800" b="1" i="1" spc="5" dirty="0">
                <a:solidFill>
                  <a:srgbClr val="151515"/>
                </a:solidFill>
                <a:latin typeface="Verdana"/>
                <a:cs typeface="Verdana"/>
              </a:rPr>
              <a:t>e</a:t>
            </a:r>
            <a:r>
              <a:rPr sz="1800" b="1" i="1" spc="-5" dirty="0">
                <a:solidFill>
                  <a:srgbClr val="151515"/>
                </a:solidFill>
                <a:latin typeface="Verdana"/>
                <a:cs typeface="Verdana"/>
              </a:rPr>
              <a:t>f</a:t>
            </a:r>
            <a:r>
              <a:rPr sz="1800" b="1" i="1" spc="-30" dirty="0">
                <a:solidFill>
                  <a:srgbClr val="151515"/>
                </a:solidFill>
                <a:latin typeface="Verdana"/>
                <a:cs typeface="Verdana"/>
              </a:rPr>
              <a:t>it</a:t>
            </a:r>
            <a:r>
              <a:rPr sz="1800" b="1" i="1" spc="-15" dirty="0">
                <a:solidFill>
                  <a:srgbClr val="151515"/>
                </a:solidFill>
                <a:latin typeface="Verdana"/>
                <a:cs typeface="Verdana"/>
              </a:rPr>
              <a:t>s</a:t>
            </a:r>
            <a:r>
              <a:rPr sz="1800" dirty="0">
                <a:solidFill>
                  <a:srgbClr val="151515"/>
                </a:solidFill>
                <a:latin typeface="Verdana"/>
                <a:cs typeface="Verdana"/>
              </a:rPr>
              <a:t>: </a:t>
            </a:r>
            <a:r>
              <a:rPr sz="1800" spc="-5" dirty="0">
                <a:solidFill>
                  <a:srgbClr val="151515"/>
                </a:solidFill>
                <a:latin typeface="Verdana"/>
                <a:cs typeface="Verdana"/>
              </a:rPr>
              <a:t>G</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a:t>
            </a:r>
            <a:r>
              <a:rPr sz="1800" spc="-35" dirty="0">
                <a:solidFill>
                  <a:srgbClr val="151515"/>
                </a:solidFill>
                <a:latin typeface="Verdana"/>
                <a:cs typeface="Verdana"/>
              </a:rPr>
              <a:t>e</a:t>
            </a:r>
            <a:r>
              <a:rPr sz="1800" spc="-20" dirty="0">
                <a:solidFill>
                  <a:srgbClr val="151515"/>
                </a:solidFill>
                <a:latin typeface="Verdana"/>
                <a:cs typeface="Verdana"/>
              </a:rPr>
              <a:t>ff</a:t>
            </a:r>
            <a:r>
              <a:rPr sz="1800" spc="-25" dirty="0">
                <a:solidFill>
                  <a:srgbClr val="151515"/>
                </a:solidFill>
                <a:latin typeface="Verdana"/>
                <a:cs typeface="Verdana"/>
              </a:rPr>
              <a:t>or</a:t>
            </a:r>
            <a:r>
              <a:rPr sz="1800" spc="-5" dirty="0">
                <a:solidFill>
                  <a:srgbClr val="151515"/>
                </a:solidFill>
                <a:latin typeface="Verdana"/>
                <a:cs typeface="Verdana"/>
              </a:rPr>
              <a:t>t</a:t>
            </a:r>
            <a:r>
              <a:rPr sz="1800" spc="-10" dirty="0">
                <a:solidFill>
                  <a:srgbClr val="151515"/>
                </a:solidFill>
                <a:latin typeface="Verdana"/>
                <a:cs typeface="Verdana"/>
              </a:rPr>
              <a:t>s</a:t>
            </a:r>
            <a:r>
              <a:rPr sz="1800" spc="10" dirty="0">
                <a:solidFill>
                  <a:srgbClr val="151515"/>
                </a:solidFill>
                <a:latin typeface="Verdana"/>
                <a:cs typeface="Verdana"/>
              </a:rPr>
              <a:t> </a:t>
            </a:r>
            <a:r>
              <a:rPr sz="1800" spc="-30" dirty="0">
                <a:solidFill>
                  <a:srgbClr val="151515"/>
                </a:solidFill>
                <a:latin typeface="Verdana"/>
                <a:cs typeface="Verdana"/>
              </a:rPr>
              <a:t>an</a:t>
            </a:r>
            <a:r>
              <a:rPr sz="1800" dirty="0">
                <a:solidFill>
                  <a:srgbClr val="151515"/>
                </a:solidFill>
                <a:latin typeface="Verdana"/>
                <a:cs typeface="Verdana"/>
              </a:rPr>
              <a:t>d</a:t>
            </a:r>
            <a:r>
              <a:rPr sz="1800" spc="-15"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a:t>
            </a:r>
            <a:r>
              <a:rPr sz="1800" spc="10" dirty="0">
                <a:solidFill>
                  <a:srgbClr val="151515"/>
                </a:solidFill>
                <a:latin typeface="Verdana"/>
                <a:cs typeface="Verdana"/>
              </a:rPr>
              <a:t>i</a:t>
            </a:r>
            <a:r>
              <a:rPr sz="1800" spc="-65" dirty="0">
                <a:solidFill>
                  <a:srgbClr val="151515"/>
                </a:solidFill>
                <a:latin typeface="Verdana"/>
                <a:cs typeface="Verdana"/>
              </a:rPr>
              <a:t>n</a:t>
            </a:r>
            <a:r>
              <a:rPr sz="1800" spc="-60" dirty="0">
                <a:solidFill>
                  <a:srgbClr val="151515"/>
                </a:solidFill>
                <a:latin typeface="Verdana"/>
                <a:cs typeface="Verdana"/>
              </a:rPr>
              <a:t>v</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t</a:t>
            </a:r>
            <a:r>
              <a:rPr sz="1800" spc="-35" dirty="0">
                <a:solidFill>
                  <a:srgbClr val="151515"/>
                </a:solidFill>
                <a:latin typeface="Verdana"/>
                <a:cs typeface="Verdana"/>
              </a:rPr>
              <a:t>me</a:t>
            </a:r>
            <a:r>
              <a:rPr sz="1800" spc="-30" dirty="0">
                <a:solidFill>
                  <a:srgbClr val="151515"/>
                </a:solidFill>
                <a:latin typeface="Verdana"/>
                <a:cs typeface="Verdana"/>
              </a:rPr>
              <a:t>n</a:t>
            </a:r>
            <a:r>
              <a:rPr sz="1800" spc="-15" dirty="0">
                <a:solidFill>
                  <a:srgbClr val="151515"/>
                </a:solidFill>
                <a:latin typeface="Verdana"/>
                <a:cs typeface="Verdana"/>
              </a:rPr>
              <a:t>t</a:t>
            </a:r>
            <a:r>
              <a:rPr sz="1800" spc="-1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5" dirty="0">
                <a:solidFill>
                  <a:srgbClr val="151515"/>
                </a:solidFill>
                <a:latin typeface="Verdana"/>
                <a:cs typeface="Verdana"/>
              </a:rPr>
              <a:t> </a:t>
            </a:r>
            <a:r>
              <a:rPr sz="1800" spc="-25" dirty="0">
                <a:solidFill>
                  <a:srgbClr val="151515"/>
                </a:solidFill>
                <a:latin typeface="Verdana"/>
                <a:cs typeface="Verdana"/>
              </a:rPr>
              <a:t>ar</a:t>
            </a:r>
            <a:r>
              <a:rPr sz="1800" spc="-15" dirty="0">
                <a:solidFill>
                  <a:srgbClr val="151515"/>
                </a:solidFill>
                <a:latin typeface="Verdana"/>
                <a:cs typeface="Verdana"/>
              </a:rPr>
              <a:t>e</a:t>
            </a:r>
            <a:r>
              <a:rPr sz="1800" spc="-1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15"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b</a:t>
            </a:r>
            <a:r>
              <a:rPr sz="1800" spc="-35" dirty="0">
                <a:solidFill>
                  <a:srgbClr val="151515"/>
                </a:solidFill>
                <a:latin typeface="Verdana"/>
                <a:cs typeface="Verdana"/>
              </a:rPr>
              <a:t>e</a:t>
            </a:r>
            <a:r>
              <a:rPr sz="1800" spc="-30" dirty="0">
                <a:solidFill>
                  <a:srgbClr val="151515"/>
                </a:solidFill>
                <a:latin typeface="Verdana"/>
                <a:cs typeface="Verdana"/>
              </a:rPr>
              <a:t>n</a:t>
            </a:r>
            <a:r>
              <a:rPr sz="1800" spc="-35" dirty="0">
                <a:solidFill>
                  <a:srgbClr val="151515"/>
                </a:solidFill>
                <a:latin typeface="Verdana"/>
                <a:cs typeface="Verdana"/>
              </a:rPr>
              <a:t>e</a:t>
            </a:r>
            <a:r>
              <a:rPr sz="1800" spc="-20" dirty="0">
                <a:solidFill>
                  <a:srgbClr val="151515"/>
                </a:solidFill>
                <a:latin typeface="Verdana"/>
                <a:cs typeface="Verdana"/>
              </a:rPr>
              <a:t>f</a:t>
            </a:r>
            <a:r>
              <a:rPr sz="1800" spc="10" dirty="0">
                <a:solidFill>
                  <a:srgbClr val="151515"/>
                </a:solidFill>
                <a:latin typeface="Verdana"/>
                <a:cs typeface="Verdana"/>
              </a:rPr>
              <a:t>i</a:t>
            </a:r>
            <a:r>
              <a:rPr sz="1800" spc="-5" dirty="0">
                <a:solidFill>
                  <a:srgbClr val="151515"/>
                </a:solidFill>
                <a:latin typeface="Verdana"/>
                <a:cs typeface="Verdana"/>
              </a:rPr>
              <a:t>t</a:t>
            </a:r>
            <a:r>
              <a:rPr sz="1800" spc="-10" dirty="0">
                <a:solidFill>
                  <a:srgbClr val="151515"/>
                </a:solidFill>
                <a:latin typeface="Verdana"/>
                <a:cs typeface="Verdana"/>
              </a:rPr>
              <a:t>s</a:t>
            </a:r>
            <a:r>
              <a:rPr sz="1800" spc="20"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100" dirty="0">
                <a:solidFill>
                  <a:srgbClr val="151515"/>
                </a:solidFill>
                <a:latin typeface="Verdana"/>
                <a:cs typeface="Verdana"/>
              </a:rPr>
              <a:t>v</a:t>
            </a:r>
            <a:r>
              <a:rPr sz="1800" spc="-30" dirty="0">
                <a:solidFill>
                  <a:srgbClr val="151515"/>
                </a:solidFill>
                <a:latin typeface="Verdana"/>
                <a:cs typeface="Verdana"/>
              </a:rPr>
              <a:t>a</a:t>
            </a:r>
            <a:r>
              <a:rPr sz="1800" spc="10" dirty="0">
                <a:solidFill>
                  <a:srgbClr val="151515"/>
                </a:solidFill>
                <a:latin typeface="Verdana"/>
                <a:cs typeface="Verdana"/>
              </a:rPr>
              <a:t>l</a:t>
            </a:r>
            <a:r>
              <a:rPr sz="1800" spc="-30" dirty="0">
                <a:solidFill>
                  <a:srgbClr val="151515"/>
                </a:solidFill>
                <a:latin typeface="Verdana"/>
                <a:cs typeface="Verdana"/>
              </a:rPr>
              <a:t>u</a:t>
            </a:r>
            <a:r>
              <a:rPr sz="1800" spc="-15" dirty="0">
                <a:solidFill>
                  <a:srgbClr val="151515"/>
                </a:solidFill>
                <a:latin typeface="Verdana"/>
                <a:cs typeface="Verdana"/>
              </a:rPr>
              <a:t>e</a:t>
            </a:r>
            <a:r>
              <a:rPr sz="1800" spc="-4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a:t>
            </a:r>
            <a:r>
              <a:rPr sz="1800" spc="-10" dirty="0">
                <a:solidFill>
                  <a:srgbClr val="151515"/>
                </a:solidFill>
                <a:latin typeface="Verdana"/>
                <a:cs typeface="Verdana"/>
              </a:rPr>
              <a:t> </a:t>
            </a:r>
            <a:r>
              <a:rPr sz="1800" spc="-25" dirty="0">
                <a:solidFill>
                  <a:srgbClr val="151515"/>
                </a:solidFill>
                <a:latin typeface="Verdana"/>
                <a:cs typeface="Verdana"/>
              </a:rPr>
              <a:t>r</a:t>
            </a:r>
            <a:r>
              <a:rPr sz="1800" spc="-35" dirty="0">
                <a:solidFill>
                  <a:srgbClr val="151515"/>
                </a:solidFill>
                <a:latin typeface="Verdana"/>
                <a:cs typeface="Verdana"/>
              </a:rPr>
              <a:t>e</a:t>
            </a:r>
            <a:r>
              <a:rPr sz="1800" spc="-25" dirty="0">
                <a:solidFill>
                  <a:srgbClr val="151515"/>
                </a:solidFill>
                <a:latin typeface="Verdana"/>
                <a:cs typeface="Verdana"/>
              </a:rPr>
              <a:t>c</a:t>
            </a:r>
            <a:r>
              <a:rPr sz="1800" spc="-35" dirty="0">
                <a:solidFill>
                  <a:srgbClr val="151515"/>
                </a:solidFill>
                <a:latin typeface="Verdana"/>
                <a:cs typeface="Verdana"/>
              </a:rPr>
              <a:t>e</a:t>
            </a:r>
            <a:r>
              <a:rPr sz="1800" spc="10" dirty="0">
                <a:solidFill>
                  <a:srgbClr val="151515"/>
                </a:solidFill>
                <a:latin typeface="Verdana"/>
                <a:cs typeface="Verdana"/>
              </a:rPr>
              <a:t>i</a:t>
            </a:r>
            <a:r>
              <a:rPr sz="1800" spc="-60" dirty="0">
                <a:solidFill>
                  <a:srgbClr val="151515"/>
                </a:solidFill>
                <a:latin typeface="Verdana"/>
                <a:cs typeface="Verdana"/>
              </a:rPr>
              <a:t>v</a:t>
            </a:r>
            <a:r>
              <a:rPr sz="1800" spc="-15" dirty="0">
                <a:solidFill>
                  <a:srgbClr val="151515"/>
                </a:solidFill>
                <a:latin typeface="Verdana"/>
                <a:cs typeface="Verdana"/>
              </a:rPr>
              <a:t>e</a:t>
            </a:r>
            <a:r>
              <a:rPr sz="1800" spc="-5" dirty="0">
                <a:solidFill>
                  <a:srgbClr val="151515"/>
                </a:solidFill>
                <a:latin typeface="Verdana"/>
                <a:cs typeface="Verdana"/>
              </a:rPr>
              <a:t> (ROC</a:t>
            </a:r>
            <a:r>
              <a:rPr sz="1800" spc="-25" dirty="0">
                <a:solidFill>
                  <a:srgbClr val="151515"/>
                </a:solidFill>
                <a:latin typeface="Verdana"/>
                <a:cs typeface="Verdana"/>
              </a:rPr>
              <a:t>I</a:t>
            </a:r>
            <a:r>
              <a:rPr sz="1800" spc="-5" dirty="0">
                <a:solidFill>
                  <a:srgbClr val="151515"/>
                </a:solidFill>
                <a:latin typeface="Verdana"/>
                <a:cs typeface="Verdana"/>
              </a:rPr>
              <a:t>)</a:t>
            </a:r>
            <a:r>
              <a:rPr sz="1800" spc="-10" dirty="0">
                <a:solidFill>
                  <a:srgbClr val="151515"/>
                </a:solidFill>
                <a:latin typeface="Verdana"/>
                <a:cs typeface="Verdana"/>
              </a:rPr>
              <a:t>.</a:t>
            </a:r>
            <a:endParaRPr sz="1800">
              <a:latin typeface="Verdana"/>
              <a:cs typeface="Verdana"/>
            </a:endParaRPr>
          </a:p>
        </p:txBody>
      </p:sp>
      <p:sp>
        <p:nvSpPr>
          <p:cNvPr id="12" name="object 12"/>
          <p:cNvSpPr/>
          <p:nvPr/>
        </p:nvSpPr>
        <p:spPr>
          <a:xfrm>
            <a:off x="445008" y="4546091"/>
            <a:ext cx="0" cy="585470"/>
          </a:xfrm>
          <a:custGeom>
            <a:avLst/>
            <a:gdLst/>
            <a:ahLst/>
            <a:cxnLst/>
            <a:rect l="l" t="t" r="r" b="b"/>
            <a:pathLst>
              <a:path h="585470">
                <a:moveTo>
                  <a:pt x="0" y="585215"/>
                </a:moveTo>
                <a:lnTo>
                  <a:pt x="0" y="0"/>
                </a:lnTo>
              </a:path>
            </a:pathLst>
          </a:custGeom>
          <a:ln w="12192">
            <a:solidFill>
              <a:srgbClr val="151515"/>
            </a:solidFill>
          </a:ln>
        </p:spPr>
        <p:txBody>
          <a:bodyPr wrap="square" lIns="0" tIns="0" rIns="0" bIns="0" rtlCol="0"/>
          <a:lstStyle/>
          <a:p>
            <a:endParaRPr/>
          </a:p>
        </p:txBody>
      </p:sp>
      <p:sp>
        <p:nvSpPr>
          <p:cNvPr id="13" name="object 13"/>
          <p:cNvSpPr/>
          <p:nvPr/>
        </p:nvSpPr>
        <p:spPr>
          <a:xfrm>
            <a:off x="8674607" y="4546091"/>
            <a:ext cx="0" cy="585470"/>
          </a:xfrm>
          <a:custGeom>
            <a:avLst/>
            <a:gdLst/>
            <a:ahLst/>
            <a:cxnLst/>
            <a:rect l="l" t="t" r="r" b="b"/>
            <a:pathLst>
              <a:path h="585470">
                <a:moveTo>
                  <a:pt x="0" y="585215"/>
                </a:moveTo>
                <a:lnTo>
                  <a:pt x="0" y="0"/>
                </a:lnTo>
              </a:path>
            </a:pathLst>
          </a:custGeom>
          <a:ln w="12192">
            <a:solidFill>
              <a:srgbClr val="151515"/>
            </a:solidFill>
          </a:ln>
        </p:spPr>
        <p:txBody>
          <a:bodyPr wrap="square" lIns="0" tIns="0" rIns="0" bIns="0" rtlCol="0"/>
          <a:lstStyle/>
          <a:p>
            <a:endParaRPr/>
          </a:p>
        </p:txBody>
      </p:sp>
      <p:sp>
        <p:nvSpPr>
          <p:cNvPr id="14" name="object 14"/>
          <p:cNvSpPr/>
          <p:nvPr/>
        </p:nvSpPr>
        <p:spPr>
          <a:xfrm>
            <a:off x="438912" y="5809488"/>
            <a:ext cx="8242300" cy="0"/>
          </a:xfrm>
          <a:custGeom>
            <a:avLst/>
            <a:gdLst/>
            <a:ahLst/>
            <a:cxnLst/>
            <a:rect l="l" t="t" r="r" b="b"/>
            <a:pathLst>
              <a:path w="8242300">
                <a:moveTo>
                  <a:pt x="0" y="0"/>
                </a:moveTo>
                <a:lnTo>
                  <a:pt x="8241792" y="0"/>
                </a:lnTo>
              </a:path>
            </a:pathLst>
          </a:custGeom>
          <a:ln w="12192">
            <a:solidFill>
              <a:srgbClr val="151515"/>
            </a:solidFill>
          </a:ln>
        </p:spPr>
        <p:txBody>
          <a:bodyPr wrap="square" lIns="0" tIns="0" rIns="0" bIns="0" rtlCol="0"/>
          <a:lstStyle/>
          <a:p>
            <a:endParaRPr/>
          </a:p>
        </p:txBody>
      </p:sp>
      <p:sp>
        <p:nvSpPr>
          <p:cNvPr id="15" name="object 15"/>
          <p:cNvSpPr/>
          <p:nvPr/>
        </p:nvSpPr>
        <p:spPr>
          <a:xfrm>
            <a:off x="431291" y="1955292"/>
            <a:ext cx="8255634" cy="2590800"/>
          </a:xfrm>
          <a:custGeom>
            <a:avLst/>
            <a:gdLst/>
            <a:ahLst/>
            <a:cxnLst/>
            <a:rect l="l" t="t" r="r" b="b"/>
            <a:pathLst>
              <a:path w="8255634" h="2590800">
                <a:moveTo>
                  <a:pt x="0" y="2590799"/>
                </a:moveTo>
                <a:lnTo>
                  <a:pt x="8255508" y="2590799"/>
                </a:lnTo>
                <a:lnTo>
                  <a:pt x="8255508" y="0"/>
                </a:lnTo>
                <a:lnTo>
                  <a:pt x="0" y="0"/>
                </a:lnTo>
                <a:lnTo>
                  <a:pt x="0" y="2590799"/>
                </a:lnTo>
                <a:close/>
              </a:path>
            </a:pathLst>
          </a:custGeom>
          <a:solidFill>
            <a:srgbClr val="9A9BB3"/>
          </a:solidFill>
        </p:spPr>
        <p:txBody>
          <a:bodyPr wrap="square" lIns="0" tIns="0" rIns="0" bIns="0" rtlCol="0"/>
          <a:lstStyle/>
          <a:p>
            <a:endParaRPr/>
          </a:p>
        </p:txBody>
      </p:sp>
      <p:sp>
        <p:nvSpPr>
          <p:cNvPr id="16" name="object 16"/>
          <p:cNvSpPr/>
          <p:nvPr/>
        </p:nvSpPr>
        <p:spPr>
          <a:xfrm>
            <a:off x="431291" y="1955292"/>
            <a:ext cx="8255634" cy="2590800"/>
          </a:xfrm>
          <a:custGeom>
            <a:avLst/>
            <a:gdLst/>
            <a:ahLst/>
            <a:cxnLst/>
            <a:rect l="l" t="t" r="r" b="b"/>
            <a:pathLst>
              <a:path w="8255634" h="2590800">
                <a:moveTo>
                  <a:pt x="0" y="2590799"/>
                </a:moveTo>
                <a:lnTo>
                  <a:pt x="8255508" y="2590799"/>
                </a:lnTo>
                <a:lnTo>
                  <a:pt x="8255508" y="0"/>
                </a:lnTo>
                <a:lnTo>
                  <a:pt x="0" y="0"/>
                </a:lnTo>
                <a:lnTo>
                  <a:pt x="0" y="2590799"/>
                </a:lnTo>
                <a:close/>
              </a:path>
            </a:pathLst>
          </a:custGeom>
          <a:ln w="12192">
            <a:solidFill>
              <a:srgbClr val="151515"/>
            </a:solidFill>
          </a:ln>
        </p:spPr>
        <p:txBody>
          <a:bodyPr wrap="square" lIns="0" tIns="0" rIns="0" bIns="0" rtlCol="0"/>
          <a:lstStyle/>
          <a:p>
            <a:endParaRPr/>
          </a:p>
        </p:txBody>
      </p:sp>
      <p:sp>
        <p:nvSpPr>
          <p:cNvPr id="17" name="object 17"/>
          <p:cNvSpPr/>
          <p:nvPr/>
        </p:nvSpPr>
        <p:spPr>
          <a:xfrm>
            <a:off x="431291" y="5131308"/>
            <a:ext cx="8255634" cy="685800"/>
          </a:xfrm>
          <a:custGeom>
            <a:avLst/>
            <a:gdLst/>
            <a:ahLst/>
            <a:cxnLst/>
            <a:rect l="l" t="t" r="r" b="b"/>
            <a:pathLst>
              <a:path w="8255634" h="685800">
                <a:moveTo>
                  <a:pt x="0" y="685799"/>
                </a:moveTo>
                <a:lnTo>
                  <a:pt x="8255508" y="685799"/>
                </a:lnTo>
                <a:lnTo>
                  <a:pt x="8255508" y="0"/>
                </a:lnTo>
                <a:lnTo>
                  <a:pt x="0" y="0"/>
                </a:lnTo>
                <a:lnTo>
                  <a:pt x="0" y="685799"/>
                </a:lnTo>
                <a:close/>
              </a:path>
            </a:pathLst>
          </a:custGeom>
          <a:solidFill>
            <a:srgbClr val="9A9BB3"/>
          </a:solidFill>
        </p:spPr>
        <p:txBody>
          <a:bodyPr wrap="square" lIns="0" tIns="0" rIns="0" bIns="0" rtlCol="0"/>
          <a:lstStyle/>
          <a:p>
            <a:endParaRPr/>
          </a:p>
        </p:txBody>
      </p:sp>
      <p:sp>
        <p:nvSpPr>
          <p:cNvPr id="18" name="object 18"/>
          <p:cNvSpPr/>
          <p:nvPr/>
        </p:nvSpPr>
        <p:spPr>
          <a:xfrm>
            <a:off x="431291" y="5131308"/>
            <a:ext cx="8255634" cy="685800"/>
          </a:xfrm>
          <a:custGeom>
            <a:avLst/>
            <a:gdLst/>
            <a:ahLst/>
            <a:cxnLst/>
            <a:rect l="l" t="t" r="r" b="b"/>
            <a:pathLst>
              <a:path w="8255634" h="685800">
                <a:moveTo>
                  <a:pt x="0" y="685799"/>
                </a:moveTo>
                <a:lnTo>
                  <a:pt x="8255508" y="685799"/>
                </a:lnTo>
                <a:lnTo>
                  <a:pt x="8255508" y="0"/>
                </a:lnTo>
                <a:lnTo>
                  <a:pt x="0" y="0"/>
                </a:lnTo>
                <a:lnTo>
                  <a:pt x="0" y="685799"/>
                </a:lnTo>
                <a:close/>
              </a:path>
            </a:pathLst>
          </a:custGeom>
          <a:ln w="12192">
            <a:solidFill>
              <a:srgbClr val="151515"/>
            </a:solidFill>
          </a:ln>
        </p:spPr>
        <p:txBody>
          <a:bodyPr wrap="square" lIns="0" tIns="0" rIns="0" bIns="0" rtlCol="0"/>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t>C</a:t>
            </a:r>
            <a:r>
              <a:rPr sz="2400" spc="-45" dirty="0"/>
              <a:t>om</a:t>
            </a:r>
            <a:r>
              <a:rPr sz="2400" spc="-20" dirty="0"/>
              <a:t>p</a:t>
            </a:r>
            <a:r>
              <a:rPr sz="2400" spc="-35" dirty="0"/>
              <a:t>o</a:t>
            </a:r>
            <a:r>
              <a:rPr sz="2400" spc="-5" dirty="0"/>
              <a:t>s</a:t>
            </a:r>
            <a:r>
              <a:rPr sz="2400" spc="-15" dirty="0"/>
              <a:t>i</a:t>
            </a:r>
            <a:r>
              <a:rPr sz="2400" spc="-40" dirty="0"/>
              <a:t>n</a:t>
            </a:r>
            <a:r>
              <a:rPr sz="2400" dirty="0"/>
              <a:t>g</a:t>
            </a:r>
            <a:r>
              <a:rPr sz="2400" spc="45" dirty="0"/>
              <a:t> </a:t>
            </a:r>
            <a:r>
              <a:rPr sz="2400" spc="-10" dirty="0"/>
              <a:t>t</a:t>
            </a:r>
            <a:r>
              <a:rPr sz="2400" spc="-30" dirty="0"/>
              <a:t>h</a:t>
            </a:r>
            <a:r>
              <a:rPr sz="2400" spc="-15" dirty="0"/>
              <a:t>e</a:t>
            </a:r>
            <a:r>
              <a:rPr sz="2400" spc="-35" dirty="0"/>
              <a:t> </a:t>
            </a:r>
            <a:r>
              <a:rPr sz="2400" spc="-20" dirty="0"/>
              <a:t>b</a:t>
            </a:r>
            <a:r>
              <a:rPr sz="2400" spc="-30" dirty="0"/>
              <a:t>enef</a:t>
            </a:r>
            <a:r>
              <a:rPr sz="2400" spc="-15" dirty="0"/>
              <a:t>i</a:t>
            </a:r>
            <a:r>
              <a:rPr sz="2400" dirty="0"/>
              <a:t>t</a:t>
            </a:r>
            <a:r>
              <a:rPr sz="2400" spc="-15" dirty="0"/>
              <a:t>s</a:t>
            </a:r>
            <a:r>
              <a:rPr sz="2400" spc="15" dirty="0"/>
              <a:t> </a:t>
            </a:r>
            <a:r>
              <a:rPr sz="2400" dirty="0"/>
              <a:t>s</a:t>
            </a:r>
            <a:r>
              <a:rPr sz="2400" spc="-15" dirty="0"/>
              <a:t>l</a:t>
            </a:r>
            <a:r>
              <a:rPr sz="2400" spc="-35" dirty="0"/>
              <a:t>o</a:t>
            </a:r>
            <a:r>
              <a:rPr sz="2400" dirty="0"/>
              <a:t>t</a:t>
            </a:r>
            <a:endParaRPr sz="2400"/>
          </a:p>
        </p:txBody>
      </p:sp>
      <p:sp>
        <p:nvSpPr>
          <p:cNvPr id="3" name="object 3"/>
          <p:cNvSpPr/>
          <p:nvPr/>
        </p:nvSpPr>
        <p:spPr>
          <a:xfrm>
            <a:off x="445008" y="5142865"/>
            <a:ext cx="8229600" cy="27305"/>
          </a:xfrm>
          <a:custGeom>
            <a:avLst/>
            <a:gdLst/>
            <a:ahLst/>
            <a:cxnLst/>
            <a:rect l="l" t="t" r="r" b="b"/>
            <a:pathLst>
              <a:path w="8229600" h="27304">
                <a:moveTo>
                  <a:pt x="0" y="27177"/>
                </a:moveTo>
                <a:lnTo>
                  <a:pt x="8229600" y="27177"/>
                </a:lnTo>
                <a:lnTo>
                  <a:pt x="8229600" y="0"/>
                </a:lnTo>
                <a:lnTo>
                  <a:pt x="0" y="0"/>
                </a:lnTo>
                <a:lnTo>
                  <a:pt x="0" y="27177"/>
                </a:lnTo>
                <a:close/>
              </a:path>
            </a:pathLst>
          </a:custGeom>
          <a:solidFill>
            <a:srgbClr val="F36754"/>
          </a:solidFill>
        </p:spPr>
        <p:txBody>
          <a:bodyPr wrap="square" lIns="0" tIns="0" rIns="0" bIns="0" rtlCol="0"/>
          <a:lstStyle/>
          <a:p>
            <a:endParaRPr/>
          </a:p>
        </p:txBody>
      </p:sp>
      <p:sp>
        <p:nvSpPr>
          <p:cNvPr id="4" name="object 4"/>
          <p:cNvSpPr/>
          <p:nvPr/>
        </p:nvSpPr>
        <p:spPr>
          <a:xfrm>
            <a:off x="436158" y="5136451"/>
            <a:ext cx="8229600" cy="657059"/>
          </a:xfrm>
          <a:custGeom>
            <a:avLst/>
            <a:gdLst/>
            <a:ahLst/>
            <a:cxnLst/>
            <a:rect l="l" t="t" r="r" b="b"/>
            <a:pathLst>
              <a:path w="8229600" h="640079">
                <a:moveTo>
                  <a:pt x="0" y="640080"/>
                </a:moveTo>
                <a:lnTo>
                  <a:pt x="8229600" y="640080"/>
                </a:lnTo>
                <a:lnTo>
                  <a:pt x="8229600" y="0"/>
                </a:lnTo>
                <a:lnTo>
                  <a:pt x="0" y="0"/>
                </a:lnTo>
                <a:lnTo>
                  <a:pt x="0" y="640080"/>
                </a:lnTo>
                <a:close/>
              </a:path>
            </a:pathLst>
          </a:custGeom>
          <a:solidFill>
            <a:srgbClr val="70B617"/>
          </a:solidFill>
        </p:spPr>
        <p:txBody>
          <a:bodyPr wrap="square" lIns="0" tIns="0" rIns="0" bIns="0" rtlCol="0"/>
          <a:lstStyle/>
          <a:p>
            <a:endParaRPr/>
          </a:p>
        </p:txBody>
      </p:sp>
      <p:sp>
        <p:nvSpPr>
          <p:cNvPr id="5" name="object 5"/>
          <p:cNvSpPr/>
          <p:nvPr/>
        </p:nvSpPr>
        <p:spPr>
          <a:xfrm>
            <a:off x="946403" y="2080260"/>
            <a:ext cx="129540" cy="17221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46403" y="2715767"/>
            <a:ext cx="129540" cy="170687"/>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946403" y="3355847"/>
            <a:ext cx="129540" cy="170687"/>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946403" y="3995928"/>
            <a:ext cx="129540" cy="170687"/>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946403" y="4636008"/>
            <a:ext cx="129540" cy="170687"/>
          </a:xfrm>
          <a:prstGeom prst="rect">
            <a:avLst/>
          </a:prstGeom>
          <a:blipFill>
            <a:blip r:embed="rId3" cstate="print"/>
            <a:stretch>
              <a:fillRect/>
            </a:stretch>
          </a:blipFill>
        </p:spPr>
        <p:txBody>
          <a:bodyPr wrap="square" lIns="0" tIns="0" rIns="0" bIns="0" rtlCol="0"/>
          <a:lstStyle/>
          <a:p>
            <a:endParaRPr/>
          </a:p>
        </p:txBody>
      </p:sp>
      <p:sp>
        <p:nvSpPr>
          <p:cNvPr id="10" name="object 10"/>
          <p:cNvSpPr txBox="1">
            <a:spLocks noGrp="1"/>
          </p:cNvSpPr>
          <p:nvPr>
            <p:ph type="body" idx="1"/>
          </p:nvPr>
        </p:nvSpPr>
        <p:spPr>
          <a:prstGeom prst="rect">
            <a:avLst/>
          </a:prstGeom>
        </p:spPr>
        <p:txBody>
          <a:bodyPr vert="horz" wrap="square" lIns="0" tIns="383730" rIns="0" bIns="0" rtlCol="0">
            <a:spAutoFit/>
          </a:bodyPr>
          <a:lstStyle/>
          <a:p>
            <a:pPr marL="738505">
              <a:lnSpc>
                <a:spcPct val="100000"/>
              </a:lnSpc>
            </a:pPr>
            <a:r>
              <a:rPr b="1" i="1" dirty="0">
                <a:latin typeface="Verdana"/>
                <a:cs typeface="Verdana"/>
              </a:rPr>
              <a:t>S</a:t>
            </a:r>
            <a:r>
              <a:rPr b="1" i="1" spc="-20" dirty="0">
                <a:latin typeface="Verdana"/>
                <a:cs typeface="Verdana"/>
              </a:rPr>
              <a:t>it</a:t>
            </a:r>
            <a:r>
              <a:rPr b="1" i="1" spc="-15" dirty="0">
                <a:latin typeface="Verdana"/>
                <a:cs typeface="Verdana"/>
              </a:rPr>
              <a:t>u</a:t>
            </a:r>
            <a:r>
              <a:rPr b="1" i="1" spc="-20" dirty="0">
                <a:latin typeface="Verdana"/>
                <a:cs typeface="Verdana"/>
              </a:rPr>
              <a:t>ati</a:t>
            </a:r>
            <a:r>
              <a:rPr b="1" i="1" spc="-15" dirty="0">
                <a:latin typeface="Verdana"/>
                <a:cs typeface="Verdana"/>
              </a:rPr>
              <a:t>o</a:t>
            </a:r>
            <a:r>
              <a:rPr b="1" i="1" spc="-10" dirty="0">
                <a:latin typeface="Verdana"/>
                <a:cs typeface="Verdana"/>
              </a:rPr>
              <a:t>n</a:t>
            </a:r>
            <a:r>
              <a:rPr dirty="0"/>
              <a:t>:</a:t>
            </a:r>
            <a:r>
              <a:rPr spc="10" dirty="0"/>
              <a:t> </a:t>
            </a:r>
            <a:r>
              <a:rPr spc="-10" dirty="0"/>
              <a:t>T</a:t>
            </a:r>
            <a:r>
              <a:rPr spc="-15" dirty="0"/>
              <a:t>h</a:t>
            </a:r>
            <a:r>
              <a:rPr spc="5" dirty="0"/>
              <a:t>i</a:t>
            </a:r>
            <a:r>
              <a:rPr dirty="0"/>
              <a:t>s</a:t>
            </a:r>
            <a:r>
              <a:rPr spc="-15" dirty="0"/>
              <a:t> </a:t>
            </a:r>
            <a:r>
              <a:rPr spc="5" dirty="0"/>
              <a:t>i</a:t>
            </a:r>
            <a:r>
              <a:rPr dirty="0"/>
              <a:t>s</a:t>
            </a:r>
            <a:r>
              <a:rPr spc="-15" dirty="0"/>
              <a:t> ou</a:t>
            </a:r>
            <a:r>
              <a:rPr dirty="0"/>
              <a:t>r</a:t>
            </a:r>
            <a:r>
              <a:rPr spc="-25" dirty="0"/>
              <a:t> </a:t>
            </a:r>
            <a:r>
              <a:rPr spc="-15" dirty="0"/>
              <a:t>un</a:t>
            </a:r>
            <a:r>
              <a:rPr spc="-20" dirty="0"/>
              <a:t>de</a:t>
            </a:r>
            <a:r>
              <a:rPr spc="-15" dirty="0"/>
              <a:t>rstan</a:t>
            </a:r>
            <a:r>
              <a:rPr spc="-10" dirty="0"/>
              <a:t>d</a:t>
            </a:r>
            <a:r>
              <a:rPr spc="5" dirty="0"/>
              <a:t>i</a:t>
            </a:r>
            <a:r>
              <a:rPr spc="-15" dirty="0"/>
              <a:t>n</a:t>
            </a:r>
            <a:r>
              <a:rPr dirty="0"/>
              <a:t>g</a:t>
            </a:r>
            <a:r>
              <a:rPr spc="-20" dirty="0"/>
              <a:t> </a:t>
            </a:r>
            <a:r>
              <a:rPr spc="-15" dirty="0"/>
              <a:t>o</a:t>
            </a:r>
            <a:r>
              <a:rPr dirty="0"/>
              <a:t>f</a:t>
            </a:r>
            <a:r>
              <a:rPr spc="-10" dirty="0"/>
              <a:t> </a:t>
            </a:r>
            <a:r>
              <a:rPr spc="-35" dirty="0"/>
              <a:t>y</a:t>
            </a:r>
            <a:r>
              <a:rPr spc="-15" dirty="0"/>
              <a:t>ou</a:t>
            </a:r>
            <a:r>
              <a:rPr dirty="0"/>
              <a:t>r</a:t>
            </a:r>
            <a:r>
              <a:rPr spc="-35" dirty="0"/>
              <a:t> </a:t>
            </a:r>
            <a:r>
              <a:rPr spc="-20" dirty="0"/>
              <a:t>p</a:t>
            </a:r>
            <a:r>
              <a:rPr spc="-15" dirty="0"/>
              <a:t>ro</a:t>
            </a:r>
            <a:r>
              <a:rPr spc="-10" dirty="0"/>
              <a:t>b</a:t>
            </a:r>
            <a:r>
              <a:rPr spc="5" dirty="0"/>
              <a:t>l</a:t>
            </a:r>
            <a:r>
              <a:rPr spc="-20" dirty="0"/>
              <a:t>e</a:t>
            </a:r>
            <a:r>
              <a:rPr dirty="0"/>
              <a:t>m </a:t>
            </a:r>
            <a:r>
              <a:rPr spc="-5" dirty="0"/>
              <a:t>(</a:t>
            </a:r>
            <a:r>
              <a:rPr spc="-15" dirty="0"/>
              <a:t>or</a:t>
            </a:r>
          </a:p>
          <a:p>
            <a:pPr marL="738505">
              <a:lnSpc>
                <a:spcPct val="100000"/>
              </a:lnSpc>
              <a:spcBef>
                <a:spcPts val="35"/>
              </a:spcBef>
            </a:pPr>
            <a:r>
              <a:rPr spc="-30" dirty="0"/>
              <a:t>o</a:t>
            </a:r>
            <a:r>
              <a:rPr spc="-10" dirty="0"/>
              <a:t>pp</a:t>
            </a:r>
            <a:r>
              <a:rPr dirty="0"/>
              <a:t>o</a:t>
            </a:r>
            <a:r>
              <a:rPr spc="-25" dirty="0"/>
              <a:t>r</a:t>
            </a:r>
            <a:r>
              <a:rPr spc="-15" dirty="0"/>
              <a:t>t</a:t>
            </a:r>
            <a:r>
              <a:rPr spc="-30" dirty="0"/>
              <a:t>un</a:t>
            </a:r>
            <a:r>
              <a:rPr spc="10" dirty="0"/>
              <a:t>i</a:t>
            </a:r>
            <a:r>
              <a:rPr spc="-15" dirty="0"/>
              <a:t>t</a:t>
            </a:r>
            <a:r>
              <a:rPr spc="-25" dirty="0"/>
              <a:t>y</a:t>
            </a:r>
            <a:r>
              <a:rPr spc="-5" dirty="0"/>
              <a:t>)</a:t>
            </a:r>
            <a:r>
              <a:rPr spc="-10" dirty="0"/>
              <a:t>.</a:t>
            </a:r>
          </a:p>
          <a:p>
            <a:pPr marL="738505" marR="627380">
              <a:lnSpc>
                <a:spcPct val="101699"/>
              </a:lnSpc>
              <a:spcBef>
                <a:spcPts val="610"/>
              </a:spcBef>
            </a:pPr>
            <a:r>
              <a:rPr b="1" i="1" dirty="0">
                <a:latin typeface="Verdana"/>
                <a:cs typeface="Verdana"/>
              </a:rPr>
              <a:t>O</a:t>
            </a:r>
            <a:r>
              <a:rPr b="1" i="1" spc="-5" dirty="0">
                <a:latin typeface="Verdana"/>
                <a:cs typeface="Verdana"/>
              </a:rPr>
              <a:t>bje</a:t>
            </a:r>
            <a:r>
              <a:rPr b="1" i="1" dirty="0">
                <a:latin typeface="Verdana"/>
                <a:cs typeface="Verdana"/>
              </a:rPr>
              <a:t>c</a:t>
            </a:r>
            <a:r>
              <a:rPr b="1" i="1" spc="-15" dirty="0">
                <a:latin typeface="Verdana"/>
                <a:cs typeface="Verdana"/>
              </a:rPr>
              <a:t>tive</a:t>
            </a:r>
            <a:r>
              <a:rPr b="1" i="1" dirty="0">
                <a:latin typeface="Verdana"/>
                <a:cs typeface="Verdana"/>
              </a:rPr>
              <a:t>s</a:t>
            </a:r>
            <a:r>
              <a:rPr dirty="0"/>
              <a:t>:</a:t>
            </a:r>
            <a:r>
              <a:rPr spc="-15" dirty="0"/>
              <a:t> </a:t>
            </a:r>
            <a:r>
              <a:rPr spc="-5" dirty="0"/>
              <a:t>G</a:t>
            </a:r>
            <a:r>
              <a:rPr spc="10" dirty="0"/>
              <a:t>i</a:t>
            </a:r>
            <a:r>
              <a:rPr spc="-50" dirty="0"/>
              <a:t>v</a:t>
            </a:r>
            <a:r>
              <a:rPr spc="-35" dirty="0"/>
              <a:t>e</a:t>
            </a:r>
            <a:r>
              <a:rPr spc="-15" dirty="0"/>
              <a:t>n</a:t>
            </a:r>
            <a:r>
              <a:rPr spc="-10" dirty="0"/>
              <a:t> </a:t>
            </a:r>
            <a:r>
              <a:rPr spc="-15" dirty="0"/>
              <a:t>t</a:t>
            </a:r>
            <a:r>
              <a:rPr spc="-30" dirty="0"/>
              <a:t>ha</a:t>
            </a:r>
            <a:r>
              <a:rPr dirty="0"/>
              <a:t>t </a:t>
            </a:r>
            <a:r>
              <a:rPr spc="-20" dirty="0"/>
              <a:t>p</a:t>
            </a:r>
            <a:r>
              <a:rPr spc="-25" dirty="0"/>
              <a:t>ro</a:t>
            </a:r>
            <a:r>
              <a:rPr spc="-10" dirty="0"/>
              <a:t>b</a:t>
            </a:r>
            <a:r>
              <a:rPr spc="10" dirty="0"/>
              <a:t>l</a:t>
            </a:r>
            <a:r>
              <a:rPr spc="-35" dirty="0"/>
              <a:t>e</a:t>
            </a:r>
            <a:r>
              <a:rPr spc="-20" dirty="0"/>
              <a:t>m</a:t>
            </a:r>
            <a:r>
              <a:rPr spc="-10" dirty="0"/>
              <a:t> </a:t>
            </a:r>
            <a:r>
              <a:rPr spc="-5" dirty="0"/>
              <a:t>(</a:t>
            </a:r>
            <a:r>
              <a:rPr spc="-30" dirty="0"/>
              <a:t>o</a:t>
            </a:r>
            <a:r>
              <a:rPr spc="-10" dirty="0"/>
              <a:t>r</a:t>
            </a:r>
            <a:r>
              <a:rPr spc="-25" dirty="0"/>
              <a:t> </a:t>
            </a:r>
            <a:r>
              <a:rPr spc="-30" dirty="0"/>
              <a:t>o</a:t>
            </a:r>
            <a:r>
              <a:rPr spc="-5" dirty="0"/>
              <a:t>ppo</a:t>
            </a:r>
            <a:r>
              <a:rPr spc="-25" dirty="0"/>
              <a:t>r</a:t>
            </a:r>
            <a:r>
              <a:rPr spc="-15" dirty="0"/>
              <a:t>t</a:t>
            </a:r>
            <a:r>
              <a:rPr spc="-30" dirty="0"/>
              <a:t>un</a:t>
            </a:r>
            <a:r>
              <a:rPr spc="10" dirty="0"/>
              <a:t>i</a:t>
            </a:r>
            <a:r>
              <a:rPr spc="-15" dirty="0"/>
              <a:t>t</a:t>
            </a:r>
            <a:r>
              <a:rPr spc="-25" dirty="0"/>
              <a:t>y</a:t>
            </a:r>
            <a:r>
              <a:rPr spc="-5" dirty="0"/>
              <a:t>)</a:t>
            </a:r>
            <a:r>
              <a:rPr spc="-10" dirty="0"/>
              <a:t>,</a:t>
            </a:r>
            <a:r>
              <a:rPr spc="-20" dirty="0"/>
              <a:t> </a:t>
            </a:r>
            <a:r>
              <a:rPr spc="-15" dirty="0"/>
              <a:t>t</a:t>
            </a:r>
            <a:r>
              <a:rPr spc="-30" dirty="0"/>
              <a:t>h</a:t>
            </a:r>
            <a:r>
              <a:rPr spc="-35" dirty="0"/>
              <a:t>e</a:t>
            </a:r>
            <a:r>
              <a:rPr spc="-25" dirty="0"/>
              <a:t>s</a:t>
            </a:r>
            <a:r>
              <a:rPr spc="-15" dirty="0"/>
              <a:t>e</a:t>
            </a:r>
            <a:r>
              <a:rPr spc="10" dirty="0"/>
              <a:t> </a:t>
            </a:r>
            <a:r>
              <a:rPr spc="-25" dirty="0"/>
              <a:t>ar</a:t>
            </a:r>
            <a:r>
              <a:rPr spc="-15" dirty="0"/>
              <a:t>e</a:t>
            </a:r>
            <a:r>
              <a:rPr spc="-10" dirty="0"/>
              <a:t> </a:t>
            </a:r>
            <a:r>
              <a:rPr spc="-30" dirty="0"/>
              <a:t>ou</a:t>
            </a:r>
            <a:r>
              <a:rPr spc="-10" dirty="0"/>
              <a:t>r</a:t>
            </a:r>
            <a:r>
              <a:rPr spc="-25" dirty="0"/>
              <a:t> o</a:t>
            </a:r>
            <a:r>
              <a:rPr spc="-10" dirty="0"/>
              <a:t>b</a:t>
            </a:r>
            <a:r>
              <a:rPr dirty="0"/>
              <a:t>j</a:t>
            </a:r>
            <a:r>
              <a:rPr spc="-35" dirty="0"/>
              <a:t>e</a:t>
            </a:r>
            <a:r>
              <a:rPr spc="-5" dirty="0"/>
              <a:t>ct</a:t>
            </a:r>
            <a:r>
              <a:rPr spc="10" dirty="0"/>
              <a:t>i</a:t>
            </a:r>
            <a:r>
              <a:rPr spc="-50" dirty="0"/>
              <a:t>v</a:t>
            </a:r>
            <a:r>
              <a:rPr spc="-35" dirty="0"/>
              <a:t>e</a:t>
            </a:r>
            <a:r>
              <a:rPr spc="-10" dirty="0"/>
              <a:t>s</a:t>
            </a:r>
            <a:r>
              <a:rPr dirty="0"/>
              <a:t> </a:t>
            </a:r>
            <a:r>
              <a:rPr spc="-20" dirty="0"/>
              <a:t>f</a:t>
            </a:r>
            <a:r>
              <a:rPr spc="-30" dirty="0"/>
              <a:t>o</a:t>
            </a:r>
            <a:r>
              <a:rPr spc="-10" dirty="0"/>
              <a:t>r</a:t>
            </a:r>
            <a:r>
              <a:rPr spc="-25" dirty="0"/>
              <a:t> </a:t>
            </a:r>
            <a:r>
              <a:rPr spc="-30" dirty="0"/>
              <a:t>so</a:t>
            </a:r>
            <a:r>
              <a:rPr spc="10" dirty="0"/>
              <a:t>l</a:t>
            </a:r>
            <a:r>
              <a:rPr spc="-25" dirty="0"/>
              <a:t>v</a:t>
            </a:r>
            <a:r>
              <a:rPr spc="10" dirty="0"/>
              <a:t>i</a:t>
            </a:r>
            <a:r>
              <a:rPr spc="-30" dirty="0"/>
              <a:t>n</a:t>
            </a:r>
            <a:r>
              <a:rPr dirty="0"/>
              <a:t>g</a:t>
            </a:r>
            <a:r>
              <a:rPr spc="-30" dirty="0"/>
              <a:t> </a:t>
            </a:r>
            <a:r>
              <a:rPr spc="-5" dirty="0"/>
              <a:t>(</a:t>
            </a:r>
            <a:r>
              <a:rPr spc="-30" dirty="0"/>
              <a:t>o</a:t>
            </a:r>
            <a:r>
              <a:rPr spc="-10" dirty="0"/>
              <a:t>r</a:t>
            </a:r>
            <a:r>
              <a:rPr spc="-25" dirty="0"/>
              <a:t> r</a:t>
            </a:r>
            <a:r>
              <a:rPr spc="-35" dirty="0"/>
              <a:t>e</a:t>
            </a:r>
            <a:r>
              <a:rPr spc="-30" dirty="0"/>
              <a:t>a</a:t>
            </a:r>
            <a:r>
              <a:rPr spc="5" dirty="0"/>
              <a:t>li</a:t>
            </a:r>
            <a:r>
              <a:rPr spc="-5" dirty="0"/>
              <a:t>z</a:t>
            </a:r>
            <a:r>
              <a:rPr spc="15" dirty="0"/>
              <a:t>i</a:t>
            </a:r>
            <a:r>
              <a:rPr spc="-30" dirty="0"/>
              <a:t>n</a:t>
            </a:r>
            <a:r>
              <a:rPr spc="-10" dirty="0"/>
              <a:t>g</a:t>
            </a:r>
            <a:r>
              <a:rPr dirty="0"/>
              <a:t>)</a:t>
            </a:r>
            <a:r>
              <a:rPr spc="-10" dirty="0"/>
              <a:t> </a:t>
            </a:r>
            <a:r>
              <a:rPr spc="10" dirty="0"/>
              <a:t>i</a:t>
            </a:r>
            <a:r>
              <a:rPr spc="-25" dirty="0"/>
              <a:t>t.</a:t>
            </a:r>
          </a:p>
          <a:p>
            <a:pPr marL="738505">
              <a:lnSpc>
                <a:spcPct val="100000"/>
              </a:lnSpc>
              <a:spcBef>
                <a:spcPts val="645"/>
              </a:spcBef>
            </a:pPr>
            <a:r>
              <a:rPr b="1" i="1" spc="-20" dirty="0">
                <a:latin typeface="Verdana"/>
                <a:cs typeface="Verdana"/>
              </a:rPr>
              <a:t>M</a:t>
            </a:r>
            <a:r>
              <a:rPr b="1" i="1" spc="-10" dirty="0">
                <a:latin typeface="Verdana"/>
                <a:cs typeface="Verdana"/>
              </a:rPr>
              <a:t>e</a:t>
            </a:r>
            <a:r>
              <a:rPr b="1" i="1" spc="-20" dirty="0">
                <a:latin typeface="Verdana"/>
                <a:cs typeface="Verdana"/>
              </a:rPr>
              <a:t>t</a:t>
            </a:r>
            <a:r>
              <a:rPr b="1" i="1" spc="-15" dirty="0">
                <a:latin typeface="Verdana"/>
                <a:cs typeface="Verdana"/>
              </a:rPr>
              <a:t>hod</a:t>
            </a:r>
            <a:r>
              <a:rPr b="1" i="1" spc="-5" dirty="0">
                <a:latin typeface="Verdana"/>
                <a:cs typeface="Verdana"/>
              </a:rPr>
              <a:t>s</a:t>
            </a:r>
            <a:r>
              <a:rPr dirty="0"/>
              <a:t>:</a:t>
            </a:r>
            <a:r>
              <a:rPr spc="-25" dirty="0"/>
              <a:t> </a:t>
            </a:r>
            <a:r>
              <a:rPr spc="-10" dirty="0"/>
              <a:t>G</a:t>
            </a:r>
            <a:r>
              <a:rPr spc="5" dirty="0"/>
              <a:t>i</a:t>
            </a:r>
            <a:r>
              <a:rPr spc="-35" dirty="0"/>
              <a:t>v</a:t>
            </a:r>
            <a:r>
              <a:rPr spc="-20" dirty="0"/>
              <a:t>e</a:t>
            </a:r>
            <a:r>
              <a:rPr dirty="0"/>
              <a:t>n</a:t>
            </a:r>
            <a:r>
              <a:rPr spc="-15" dirty="0"/>
              <a:t> thos</a:t>
            </a:r>
            <a:r>
              <a:rPr dirty="0"/>
              <a:t>e</a:t>
            </a:r>
            <a:r>
              <a:rPr spc="-5" dirty="0"/>
              <a:t> </a:t>
            </a:r>
            <a:r>
              <a:rPr spc="-15" dirty="0"/>
              <a:t>o</a:t>
            </a:r>
            <a:r>
              <a:rPr spc="-10" dirty="0"/>
              <a:t>b</a:t>
            </a:r>
            <a:r>
              <a:rPr dirty="0"/>
              <a:t>j</a:t>
            </a:r>
            <a:r>
              <a:rPr spc="-20" dirty="0"/>
              <a:t>e</a:t>
            </a:r>
            <a:r>
              <a:rPr spc="-5" dirty="0"/>
              <a:t>ct</a:t>
            </a:r>
            <a:r>
              <a:rPr spc="5" dirty="0"/>
              <a:t>i</a:t>
            </a:r>
            <a:r>
              <a:rPr spc="-35" dirty="0"/>
              <a:t>v</a:t>
            </a:r>
            <a:r>
              <a:rPr spc="-20" dirty="0"/>
              <a:t>e</a:t>
            </a:r>
            <a:r>
              <a:rPr spc="-15" dirty="0"/>
              <a:t>s</a:t>
            </a:r>
            <a:r>
              <a:rPr dirty="0"/>
              <a:t>,</a:t>
            </a:r>
            <a:r>
              <a:rPr spc="-10" dirty="0"/>
              <a:t> </a:t>
            </a:r>
            <a:r>
              <a:rPr spc="-15" dirty="0"/>
              <a:t>th</a:t>
            </a:r>
            <a:r>
              <a:rPr spc="-20" dirty="0"/>
              <a:t>e</a:t>
            </a:r>
            <a:r>
              <a:rPr spc="-15" dirty="0"/>
              <a:t>s</a:t>
            </a:r>
            <a:r>
              <a:rPr dirty="0"/>
              <a:t>e</a:t>
            </a:r>
            <a:r>
              <a:rPr spc="10" dirty="0"/>
              <a:t> </a:t>
            </a:r>
            <a:r>
              <a:rPr spc="-15" dirty="0"/>
              <a:t>ar</a:t>
            </a:r>
            <a:r>
              <a:rPr dirty="0"/>
              <a:t>e</a:t>
            </a:r>
            <a:r>
              <a:rPr spc="-20" dirty="0"/>
              <a:t> </a:t>
            </a:r>
            <a:r>
              <a:rPr spc="-15" dirty="0"/>
              <a:t>th</a:t>
            </a:r>
            <a:r>
              <a:rPr dirty="0"/>
              <a:t>e</a:t>
            </a:r>
            <a:r>
              <a:rPr spc="-5" dirty="0"/>
              <a:t> </a:t>
            </a:r>
            <a:r>
              <a:rPr spc="-15" dirty="0"/>
              <a:t>m</a:t>
            </a:r>
            <a:r>
              <a:rPr spc="-20" dirty="0"/>
              <a:t>e</a:t>
            </a:r>
            <a:r>
              <a:rPr spc="-15" dirty="0"/>
              <a:t>tho</a:t>
            </a:r>
            <a:r>
              <a:rPr spc="-5" dirty="0"/>
              <a:t>ds</a:t>
            </a:r>
          </a:p>
          <a:p>
            <a:pPr marL="738505">
              <a:lnSpc>
                <a:spcPct val="100000"/>
              </a:lnSpc>
              <a:spcBef>
                <a:spcPts val="50"/>
              </a:spcBef>
            </a:pPr>
            <a:r>
              <a:rPr dirty="0"/>
              <a:t>w</a:t>
            </a:r>
            <a:r>
              <a:rPr spc="-15" dirty="0"/>
              <a:t>e </a:t>
            </a:r>
            <a:r>
              <a:rPr dirty="0"/>
              <a:t>w</a:t>
            </a:r>
            <a:r>
              <a:rPr spc="10" dirty="0"/>
              <a:t>il</a:t>
            </a:r>
            <a:r>
              <a:rPr dirty="0"/>
              <a:t>l </a:t>
            </a:r>
            <a:r>
              <a:rPr spc="-30" dirty="0"/>
              <a:t>us</a:t>
            </a:r>
            <a:r>
              <a:rPr spc="-15" dirty="0"/>
              <a:t>e</a:t>
            </a:r>
            <a:r>
              <a:rPr spc="-30" dirty="0"/>
              <a:t> </a:t>
            </a:r>
            <a:r>
              <a:rPr spc="-25" dirty="0"/>
              <a:t>t</a:t>
            </a:r>
            <a:r>
              <a:rPr spc="-15" dirty="0"/>
              <a:t>o</a:t>
            </a:r>
            <a:r>
              <a:rPr spc="-10" dirty="0"/>
              <a:t> </a:t>
            </a:r>
            <a:r>
              <a:rPr spc="-30" dirty="0"/>
              <a:t>ach</a:t>
            </a:r>
            <a:r>
              <a:rPr spc="10" dirty="0"/>
              <a:t>i</a:t>
            </a:r>
            <a:r>
              <a:rPr spc="-35" dirty="0"/>
              <a:t>e</a:t>
            </a:r>
            <a:r>
              <a:rPr spc="-50" dirty="0"/>
              <a:t>v</a:t>
            </a:r>
            <a:r>
              <a:rPr spc="-15" dirty="0"/>
              <a:t>e</a:t>
            </a:r>
            <a:r>
              <a:rPr spc="-25" dirty="0"/>
              <a:t> </a:t>
            </a:r>
            <a:r>
              <a:rPr spc="-15" dirty="0"/>
              <a:t>t</a:t>
            </a:r>
            <a:r>
              <a:rPr spc="-30" dirty="0"/>
              <a:t>h</a:t>
            </a:r>
            <a:r>
              <a:rPr spc="-35" dirty="0"/>
              <a:t>em</a:t>
            </a:r>
            <a:r>
              <a:rPr spc="-10" dirty="0"/>
              <a:t>.</a:t>
            </a:r>
          </a:p>
          <a:p>
            <a:pPr marL="738505" marR="1476375">
              <a:lnSpc>
                <a:spcPct val="101699"/>
              </a:lnSpc>
              <a:spcBef>
                <a:spcPts val="705"/>
              </a:spcBef>
            </a:pPr>
            <a:r>
              <a:rPr b="1" i="1" spc="5" dirty="0">
                <a:latin typeface="Verdana"/>
                <a:cs typeface="Verdana"/>
              </a:rPr>
              <a:t>Q</a:t>
            </a:r>
            <a:r>
              <a:rPr b="1" i="1" dirty="0">
                <a:latin typeface="Verdana"/>
                <a:cs typeface="Verdana"/>
              </a:rPr>
              <a:t>u</a:t>
            </a:r>
            <a:r>
              <a:rPr b="1" i="1" spc="-30" dirty="0">
                <a:latin typeface="Verdana"/>
                <a:cs typeface="Verdana"/>
              </a:rPr>
              <a:t>ali</a:t>
            </a:r>
            <a:r>
              <a:rPr b="1" i="1" spc="-20" dirty="0">
                <a:latin typeface="Verdana"/>
                <a:cs typeface="Verdana"/>
              </a:rPr>
              <a:t>f</a:t>
            </a:r>
            <a:r>
              <a:rPr b="1" i="1" spc="-30" dirty="0">
                <a:latin typeface="Verdana"/>
                <a:cs typeface="Verdana"/>
              </a:rPr>
              <a:t>i</a:t>
            </a:r>
            <a:r>
              <a:rPr b="1" i="1" spc="-15" dirty="0">
                <a:latin typeface="Verdana"/>
                <a:cs typeface="Verdana"/>
              </a:rPr>
              <a:t>c</a:t>
            </a:r>
            <a:r>
              <a:rPr b="1" i="1" spc="-30" dirty="0">
                <a:latin typeface="Verdana"/>
                <a:cs typeface="Verdana"/>
              </a:rPr>
              <a:t>ati</a:t>
            </a:r>
            <a:r>
              <a:rPr b="1" i="1" spc="-25" dirty="0">
                <a:latin typeface="Verdana"/>
                <a:cs typeface="Verdana"/>
              </a:rPr>
              <a:t>o</a:t>
            </a:r>
            <a:r>
              <a:rPr b="1" i="1" spc="-5" dirty="0">
                <a:latin typeface="Verdana"/>
                <a:cs typeface="Verdana"/>
              </a:rPr>
              <a:t>n</a:t>
            </a:r>
            <a:r>
              <a:rPr b="1" i="1" dirty="0">
                <a:latin typeface="Verdana"/>
                <a:cs typeface="Verdana"/>
              </a:rPr>
              <a:t>s</a:t>
            </a:r>
            <a:r>
              <a:rPr dirty="0"/>
              <a:t>:</a:t>
            </a:r>
            <a:r>
              <a:rPr spc="25" dirty="0"/>
              <a:t> </a:t>
            </a:r>
            <a:r>
              <a:rPr spc="-5" dirty="0"/>
              <a:t>G</a:t>
            </a:r>
            <a:r>
              <a:rPr spc="10" dirty="0"/>
              <a:t>i</a:t>
            </a:r>
            <a:r>
              <a:rPr spc="-50" dirty="0"/>
              <a:t>v</a:t>
            </a:r>
            <a:r>
              <a:rPr spc="-35" dirty="0"/>
              <a:t>e</a:t>
            </a:r>
            <a:r>
              <a:rPr spc="-15" dirty="0"/>
              <a:t>n</a:t>
            </a:r>
            <a:r>
              <a:rPr spc="-10" dirty="0"/>
              <a:t> </a:t>
            </a:r>
            <a:r>
              <a:rPr spc="-15" dirty="0"/>
              <a:t>t</a:t>
            </a:r>
            <a:r>
              <a:rPr spc="-30" dirty="0"/>
              <a:t>hos</a:t>
            </a:r>
            <a:r>
              <a:rPr spc="-15" dirty="0"/>
              <a:t>e</a:t>
            </a:r>
            <a:r>
              <a:rPr spc="-5" dirty="0"/>
              <a:t> </a:t>
            </a:r>
            <a:r>
              <a:rPr spc="-35" dirty="0"/>
              <a:t>me</a:t>
            </a:r>
            <a:r>
              <a:rPr spc="-15" dirty="0"/>
              <a:t>t</a:t>
            </a:r>
            <a:r>
              <a:rPr spc="-30" dirty="0"/>
              <a:t>ho</a:t>
            </a:r>
            <a:r>
              <a:rPr spc="-20" dirty="0"/>
              <a:t>d</a:t>
            </a:r>
            <a:r>
              <a:rPr spc="-25" dirty="0"/>
              <a:t>s</a:t>
            </a:r>
            <a:r>
              <a:rPr spc="-10" dirty="0"/>
              <a:t>,</a:t>
            </a:r>
            <a:r>
              <a:rPr spc="-30" dirty="0"/>
              <a:t> </a:t>
            </a:r>
            <a:r>
              <a:rPr spc="-15" dirty="0"/>
              <a:t>t</a:t>
            </a:r>
            <a:r>
              <a:rPr spc="-30" dirty="0"/>
              <a:t>h</a:t>
            </a:r>
            <a:r>
              <a:rPr spc="-35" dirty="0"/>
              <a:t>e</a:t>
            </a:r>
            <a:r>
              <a:rPr spc="-25" dirty="0"/>
              <a:t>s</a:t>
            </a:r>
            <a:r>
              <a:rPr spc="-15" dirty="0"/>
              <a:t>e</a:t>
            </a:r>
            <a:r>
              <a:rPr spc="5" dirty="0"/>
              <a:t> </a:t>
            </a:r>
            <a:r>
              <a:rPr spc="-25" dirty="0"/>
              <a:t>ar</a:t>
            </a:r>
            <a:r>
              <a:rPr spc="-15" dirty="0"/>
              <a:t>e </a:t>
            </a:r>
            <a:r>
              <a:rPr spc="-30" dirty="0"/>
              <a:t>ou</a:t>
            </a:r>
            <a:r>
              <a:rPr spc="-10" dirty="0"/>
              <a:t>r </a:t>
            </a:r>
            <a:r>
              <a:rPr spc="-20" dirty="0"/>
              <a:t>q</a:t>
            </a:r>
            <a:r>
              <a:rPr spc="-30" dirty="0"/>
              <a:t>ua</a:t>
            </a:r>
            <a:r>
              <a:rPr spc="10" dirty="0"/>
              <a:t>li</a:t>
            </a:r>
            <a:r>
              <a:rPr spc="-20" dirty="0"/>
              <a:t>f</a:t>
            </a:r>
            <a:r>
              <a:rPr spc="10" dirty="0"/>
              <a:t>i</a:t>
            </a:r>
            <a:r>
              <a:rPr spc="-25" dirty="0"/>
              <a:t>ca</a:t>
            </a:r>
            <a:r>
              <a:rPr spc="-5" dirty="0"/>
              <a:t>t</a:t>
            </a:r>
            <a:r>
              <a:rPr spc="10" dirty="0"/>
              <a:t>i</a:t>
            </a:r>
            <a:r>
              <a:rPr spc="-30" dirty="0"/>
              <a:t>on</a:t>
            </a:r>
            <a:r>
              <a:rPr spc="-10" dirty="0"/>
              <a:t>s</a:t>
            </a:r>
            <a:r>
              <a:rPr spc="-25" dirty="0"/>
              <a:t> </a:t>
            </a:r>
            <a:r>
              <a:rPr spc="-20" dirty="0"/>
              <a:t>f</a:t>
            </a:r>
            <a:r>
              <a:rPr spc="-30" dirty="0"/>
              <a:t>o</a:t>
            </a:r>
            <a:r>
              <a:rPr spc="-10" dirty="0"/>
              <a:t>r</a:t>
            </a:r>
            <a:r>
              <a:rPr spc="-25" dirty="0"/>
              <a:t> </a:t>
            </a:r>
            <a:r>
              <a:rPr spc="-20" dirty="0"/>
              <a:t>p</a:t>
            </a:r>
            <a:r>
              <a:rPr spc="-35" dirty="0"/>
              <a:t>e</a:t>
            </a:r>
            <a:r>
              <a:rPr spc="-25" dirty="0"/>
              <a:t>r</a:t>
            </a:r>
            <a:r>
              <a:rPr spc="-20" dirty="0"/>
              <a:t>f</a:t>
            </a:r>
            <a:r>
              <a:rPr spc="-25" dirty="0"/>
              <a:t>or</a:t>
            </a:r>
            <a:r>
              <a:rPr spc="-30" dirty="0"/>
              <a:t>m</a:t>
            </a:r>
            <a:r>
              <a:rPr spc="10" dirty="0"/>
              <a:t>i</a:t>
            </a:r>
            <a:r>
              <a:rPr spc="-30" dirty="0"/>
              <a:t>n</a:t>
            </a:r>
            <a:r>
              <a:rPr dirty="0"/>
              <a:t>g</a:t>
            </a:r>
            <a:r>
              <a:rPr spc="-30" dirty="0"/>
              <a:t> </a:t>
            </a:r>
            <a:r>
              <a:rPr spc="-15" dirty="0"/>
              <a:t>t</a:t>
            </a:r>
            <a:r>
              <a:rPr spc="-30" dirty="0"/>
              <a:t>h</a:t>
            </a:r>
            <a:r>
              <a:rPr spc="-35" dirty="0"/>
              <a:t>em</a:t>
            </a:r>
            <a:r>
              <a:rPr spc="-10" dirty="0"/>
              <a:t>.</a:t>
            </a:r>
          </a:p>
          <a:p>
            <a:pPr marL="738505" marR="868680">
              <a:lnSpc>
                <a:spcPct val="101699"/>
              </a:lnSpc>
              <a:spcBef>
                <a:spcPts val="610"/>
              </a:spcBef>
            </a:pPr>
            <a:r>
              <a:rPr b="1" i="1" dirty="0">
                <a:latin typeface="Verdana"/>
                <a:cs typeface="Verdana"/>
              </a:rPr>
              <a:t>F</a:t>
            </a:r>
            <a:r>
              <a:rPr b="1" i="1" spc="-5" dirty="0">
                <a:latin typeface="Verdana"/>
                <a:cs typeface="Verdana"/>
              </a:rPr>
              <a:t>e</a:t>
            </a:r>
            <a:r>
              <a:rPr b="1" i="1" spc="5" dirty="0">
                <a:latin typeface="Verdana"/>
                <a:cs typeface="Verdana"/>
              </a:rPr>
              <a:t>es</a:t>
            </a:r>
            <a:r>
              <a:rPr dirty="0"/>
              <a:t>:</a:t>
            </a:r>
            <a:r>
              <a:rPr spc="-15" dirty="0"/>
              <a:t> </a:t>
            </a:r>
            <a:r>
              <a:rPr spc="-5" dirty="0"/>
              <a:t>G</a:t>
            </a:r>
            <a:r>
              <a:rPr spc="10" dirty="0"/>
              <a:t>i</a:t>
            </a:r>
            <a:r>
              <a:rPr spc="-50" dirty="0"/>
              <a:t>v</a:t>
            </a:r>
            <a:r>
              <a:rPr spc="-35" dirty="0"/>
              <a:t>e</a:t>
            </a:r>
            <a:r>
              <a:rPr spc="-15" dirty="0"/>
              <a:t>n</a:t>
            </a:r>
            <a:r>
              <a:rPr spc="-25" dirty="0"/>
              <a:t> </a:t>
            </a:r>
            <a:r>
              <a:rPr spc="-15" dirty="0"/>
              <a:t>t</a:t>
            </a:r>
            <a:r>
              <a:rPr spc="-30" dirty="0"/>
              <a:t>hos</a:t>
            </a:r>
            <a:r>
              <a:rPr spc="-15" dirty="0"/>
              <a:t>e</a:t>
            </a:r>
            <a:r>
              <a:rPr spc="-5" dirty="0"/>
              <a:t> </a:t>
            </a:r>
            <a:r>
              <a:rPr spc="-20" dirty="0"/>
              <a:t>q</a:t>
            </a:r>
            <a:r>
              <a:rPr spc="-30" dirty="0"/>
              <a:t>ua</a:t>
            </a:r>
            <a:r>
              <a:rPr spc="10" dirty="0"/>
              <a:t>li</a:t>
            </a:r>
            <a:r>
              <a:rPr spc="-20" dirty="0"/>
              <a:t>f</a:t>
            </a:r>
            <a:r>
              <a:rPr spc="10" dirty="0"/>
              <a:t>i</a:t>
            </a:r>
            <a:r>
              <a:rPr spc="-25" dirty="0"/>
              <a:t>ca</a:t>
            </a:r>
            <a:r>
              <a:rPr spc="-5" dirty="0"/>
              <a:t>t</a:t>
            </a:r>
            <a:r>
              <a:rPr spc="10" dirty="0"/>
              <a:t>i</a:t>
            </a:r>
            <a:r>
              <a:rPr spc="-30" dirty="0"/>
              <a:t>on</a:t>
            </a:r>
            <a:r>
              <a:rPr spc="-10" dirty="0"/>
              <a:t>s</a:t>
            </a:r>
            <a:r>
              <a:rPr spc="-40" dirty="0"/>
              <a:t> </a:t>
            </a:r>
            <a:r>
              <a:rPr spc="-30" dirty="0"/>
              <a:t>an</a:t>
            </a:r>
            <a:r>
              <a:rPr dirty="0"/>
              <a:t>d</a:t>
            </a:r>
            <a:r>
              <a:rPr spc="-15" dirty="0"/>
              <a:t> </a:t>
            </a:r>
            <a:r>
              <a:rPr spc="-30" dirty="0"/>
              <a:t>m</a:t>
            </a:r>
            <a:r>
              <a:rPr spc="-35" dirty="0"/>
              <a:t>e</a:t>
            </a:r>
            <a:r>
              <a:rPr spc="-15" dirty="0"/>
              <a:t>t</a:t>
            </a:r>
            <a:r>
              <a:rPr spc="-30" dirty="0"/>
              <a:t>ho</a:t>
            </a:r>
            <a:r>
              <a:rPr spc="-20" dirty="0"/>
              <a:t>d</a:t>
            </a:r>
            <a:r>
              <a:rPr spc="-25" dirty="0"/>
              <a:t>s</a:t>
            </a:r>
            <a:r>
              <a:rPr spc="-10" dirty="0"/>
              <a:t>,</a:t>
            </a:r>
            <a:r>
              <a:rPr spc="-30" dirty="0"/>
              <a:t> </a:t>
            </a:r>
            <a:r>
              <a:rPr spc="-25" dirty="0"/>
              <a:t>th</a:t>
            </a:r>
            <a:r>
              <a:rPr spc="10" dirty="0"/>
              <a:t>i</a:t>
            </a:r>
            <a:r>
              <a:rPr spc="-10" dirty="0"/>
              <a:t>s</a:t>
            </a:r>
            <a:r>
              <a:rPr spc="-15" dirty="0"/>
              <a:t> </a:t>
            </a:r>
            <a:r>
              <a:rPr spc="10" dirty="0"/>
              <a:t>i</a:t>
            </a:r>
            <a:r>
              <a:rPr spc="-10" dirty="0"/>
              <a:t>s</a:t>
            </a:r>
            <a:r>
              <a:rPr spc="-15" dirty="0"/>
              <a:t> </a:t>
            </a:r>
            <a:r>
              <a:rPr spc="-30" dirty="0"/>
              <a:t>ho</a:t>
            </a:r>
            <a:r>
              <a:rPr dirty="0"/>
              <a:t>w </a:t>
            </a:r>
            <a:r>
              <a:rPr spc="-30" dirty="0"/>
              <a:t>muc</a:t>
            </a:r>
            <a:r>
              <a:rPr spc="-15" dirty="0"/>
              <a:t>h</a:t>
            </a:r>
            <a:r>
              <a:rPr spc="-35" dirty="0"/>
              <a:t> </a:t>
            </a:r>
            <a:r>
              <a:rPr spc="-50" dirty="0"/>
              <a:t>y</a:t>
            </a:r>
            <a:r>
              <a:rPr spc="-30" dirty="0"/>
              <a:t>o</a:t>
            </a:r>
            <a:r>
              <a:rPr spc="-15" dirty="0"/>
              <a:t>u</a:t>
            </a:r>
            <a:r>
              <a:rPr spc="-35" dirty="0"/>
              <a:t> </a:t>
            </a:r>
            <a:r>
              <a:rPr spc="-30" dirty="0"/>
              <a:t>shou</a:t>
            </a:r>
            <a:r>
              <a:rPr spc="10" dirty="0"/>
              <a:t>l</a:t>
            </a:r>
            <a:r>
              <a:rPr dirty="0"/>
              <a:t>d</a:t>
            </a:r>
            <a:r>
              <a:rPr spc="-15" dirty="0"/>
              <a:t> </a:t>
            </a:r>
            <a:r>
              <a:rPr spc="-10" dirty="0"/>
              <a:t>p</a:t>
            </a:r>
            <a:r>
              <a:rPr spc="10" dirty="0"/>
              <a:t>l</a:t>
            </a:r>
            <a:r>
              <a:rPr spc="-30" dirty="0"/>
              <a:t>a</a:t>
            </a:r>
            <a:r>
              <a:rPr spc="-15" dirty="0"/>
              <a:t>n</a:t>
            </a:r>
            <a:r>
              <a:rPr spc="-20" dirty="0"/>
              <a:t> </a:t>
            </a:r>
            <a:r>
              <a:rPr spc="-25" dirty="0"/>
              <a:t>t</a:t>
            </a:r>
            <a:r>
              <a:rPr spc="-15" dirty="0"/>
              <a:t>o</a:t>
            </a:r>
            <a:r>
              <a:rPr spc="-10" dirty="0"/>
              <a:t> </a:t>
            </a:r>
            <a:r>
              <a:rPr spc="10" dirty="0"/>
              <a:t>i</a:t>
            </a:r>
            <a:r>
              <a:rPr spc="-50" dirty="0"/>
              <a:t>nv</a:t>
            </a:r>
            <a:r>
              <a:rPr spc="-35" dirty="0"/>
              <a:t>e</a:t>
            </a:r>
            <a:r>
              <a:rPr spc="-25" dirty="0"/>
              <a:t>s</a:t>
            </a:r>
            <a:r>
              <a:rPr spc="-15" dirty="0"/>
              <a:t>t</a:t>
            </a:r>
            <a:r>
              <a:rPr spc="-10" dirty="0"/>
              <a:t>.</a:t>
            </a:r>
          </a:p>
        </p:txBody>
      </p:sp>
      <p:sp>
        <p:nvSpPr>
          <p:cNvPr id="11" name="object 11"/>
          <p:cNvSpPr txBox="1"/>
          <p:nvPr/>
        </p:nvSpPr>
        <p:spPr>
          <a:xfrm>
            <a:off x="926693" y="5256019"/>
            <a:ext cx="6837045" cy="534035"/>
          </a:xfrm>
          <a:prstGeom prst="rect">
            <a:avLst/>
          </a:prstGeom>
        </p:spPr>
        <p:txBody>
          <a:bodyPr vert="horz" wrap="square" lIns="0" tIns="0" rIns="0" bIns="0" rtlCol="0">
            <a:spAutoFit/>
          </a:bodyPr>
          <a:lstStyle/>
          <a:p>
            <a:pPr marL="12700">
              <a:lnSpc>
                <a:spcPct val="100000"/>
              </a:lnSpc>
            </a:pPr>
            <a:r>
              <a:rPr sz="1800" b="1" i="1" spc="-5" dirty="0">
                <a:solidFill>
                  <a:srgbClr val="151515"/>
                </a:solidFill>
                <a:latin typeface="Verdana"/>
                <a:cs typeface="Verdana"/>
              </a:rPr>
              <a:t>Be</a:t>
            </a:r>
            <a:r>
              <a:rPr sz="1800" b="1" i="1" dirty="0">
                <a:solidFill>
                  <a:srgbClr val="151515"/>
                </a:solidFill>
                <a:latin typeface="Verdana"/>
                <a:cs typeface="Verdana"/>
              </a:rPr>
              <a:t>n</a:t>
            </a:r>
            <a:r>
              <a:rPr sz="1800" b="1" i="1" spc="5" dirty="0">
                <a:solidFill>
                  <a:srgbClr val="151515"/>
                </a:solidFill>
                <a:latin typeface="Verdana"/>
                <a:cs typeface="Verdana"/>
              </a:rPr>
              <a:t>e</a:t>
            </a:r>
            <a:r>
              <a:rPr sz="1800" b="1" i="1" spc="-10" dirty="0">
                <a:solidFill>
                  <a:srgbClr val="151515"/>
                </a:solidFill>
                <a:latin typeface="Verdana"/>
                <a:cs typeface="Verdana"/>
              </a:rPr>
              <a:t>f</a:t>
            </a:r>
            <a:r>
              <a:rPr sz="1800" b="1" i="1" spc="-20" dirty="0">
                <a:solidFill>
                  <a:srgbClr val="151515"/>
                </a:solidFill>
                <a:latin typeface="Verdana"/>
                <a:cs typeface="Verdana"/>
              </a:rPr>
              <a:t>it</a:t>
            </a:r>
            <a:r>
              <a:rPr sz="1800" b="1" i="1" spc="-15" dirty="0">
                <a:solidFill>
                  <a:srgbClr val="151515"/>
                </a:solidFill>
                <a:latin typeface="Verdana"/>
                <a:cs typeface="Verdana"/>
              </a:rPr>
              <a:t>s</a:t>
            </a:r>
            <a:r>
              <a:rPr sz="1800" dirty="0">
                <a:solidFill>
                  <a:srgbClr val="151515"/>
                </a:solidFill>
                <a:latin typeface="Verdana"/>
                <a:cs typeface="Verdana"/>
              </a:rPr>
              <a:t>: </a:t>
            </a:r>
            <a:r>
              <a:rPr sz="1800" spc="-10" dirty="0">
                <a:solidFill>
                  <a:srgbClr val="151515"/>
                </a:solidFill>
                <a:latin typeface="Verdana"/>
                <a:cs typeface="Verdana"/>
              </a:rPr>
              <a:t>G</a:t>
            </a:r>
            <a:r>
              <a:rPr sz="1800" spc="5" dirty="0">
                <a:solidFill>
                  <a:srgbClr val="151515"/>
                </a:solidFill>
                <a:latin typeface="Verdana"/>
                <a:cs typeface="Verdana"/>
              </a:rPr>
              <a:t>i</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ou</a:t>
            </a:r>
            <a:r>
              <a:rPr sz="1800" dirty="0">
                <a:solidFill>
                  <a:srgbClr val="151515"/>
                </a:solidFill>
                <a:latin typeface="Verdana"/>
                <a:cs typeface="Verdana"/>
              </a:rPr>
              <a:t>r</a:t>
            </a:r>
            <a:r>
              <a:rPr sz="1800" spc="-25" dirty="0">
                <a:solidFill>
                  <a:srgbClr val="151515"/>
                </a:solidFill>
                <a:latin typeface="Verdana"/>
                <a:cs typeface="Verdana"/>
              </a:rPr>
              <a:t> </a:t>
            </a:r>
            <a:r>
              <a:rPr sz="1800" spc="-20" dirty="0">
                <a:solidFill>
                  <a:srgbClr val="151515"/>
                </a:solidFill>
                <a:latin typeface="Verdana"/>
                <a:cs typeface="Verdana"/>
              </a:rPr>
              <a:t>e</a:t>
            </a:r>
            <a:r>
              <a:rPr sz="1800" spc="-10" dirty="0">
                <a:solidFill>
                  <a:srgbClr val="151515"/>
                </a:solidFill>
                <a:latin typeface="Verdana"/>
                <a:cs typeface="Verdana"/>
              </a:rPr>
              <a:t>ff</a:t>
            </a:r>
            <a:r>
              <a:rPr sz="1800" spc="-15" dirty="0">
                <a:solidFill>
                  <a:srgbClr val="151515"/>
                </a:solidFill>
                <a:latin typeface="Verdana"/>
                <a:cs typeface="Verdana"/>
              </a:rPr>
              <a:t>o</a:t>
            </a:r>
            <a:r>
              <a:rPr sz="1800" spc="-10" dirty="0">
                <a:solidFill>
                  <a:srgbClr val="151515"/>
                </a:solidFill>
                <a:latin typeface="Verdana"/>
                <a:cs typeface="Verdana"/>
              </a:rPr>
              <a:t>r</a:t>
            </a:r>
            <a:r>
              <a:rPr sz="1800" spc="-5" dirty="0">
                <a:solidFill>
                  <a:srgbClr val="151515"/>
                </a:solidFill>
                <a:latin typeface="Verdana"/>
                <a:cs typeface="Verdana"/>
              </a:rPr>
              <a:t>t</a:t>
            </a:r>
            <a:r>
              <a:rPr sz="1800" dirty="0">
                <a:solidFill>
                  <a:srgbClr val="151515"/>
                </a:solidFill>
                <a:latin typeface="Verdana"/>
                <a:cs typeface="Verdana"/>
              </a:rPr>
              <a:t>s</a:t>
            </a:r>
            <a:r>
              <a:rPr sz="1800" spc="10" dirty="0">
                <a:solidFill>
                  <a:srgbClr val="151515"/>
                </a:solidFill>
                <a:latin typeface="Verdana"/>
                <a:cs typeface="Verdana"/>
              </a:rPr>
              <a:t> </a:t>
            </a:r>
            <a:r>
              <a:rPr sz="1800" spc="-15" dirty="0">
                <a:solidFill>
                  <a:srgbClr val="151515"/>
                </a:solidFill>
                <a:latin typeface="Verdana"/>
                <a:cs typeface="Verdana"/>
              </a:rPr>
              <a:t>an</a:t>
            </a:r>
            <a:r>
              <a:rPr sz="1800" dirty="0">
                <a:solidFill>
                  <a:srgbClr val="151515"/>
                </a:solidFill>
                <a:latin typeface="Verdana"/>
                <a:cs typeface="Verdana"/>
              </a:rPr>
              <a:t>d</a:t>
            </a:r>
            <a:r>
              <a:rPr sz="1800" spc="-20" dirty="0">
                <a:solidFill>
                  <a:srgbClr val="151515"/>
                </a:solidFill>
                <a:latin typeface="Verdana"/>
                <a:cs typeface="Verdana"/>
              </a:rPr>
              <a:t> </a:t>
            </a:r>
            <a:r>
              <a:rPr sz="1800" spc="-50" dirty="0">
                <a:solidFill>
                  <a:srgbClr val="151515"/>
                </a:solidFill>
                <a:latin typeface="Verdana"/>
                <a:cs typeface="Verdana"/>
              </a:rPr>
              <a:t>y</a:t>
            </a:r>
            <a:r>
              <a:rPr sz="1800" spc="-15" dirty="0">
                <a:solidFill>
                  <a:srgbClr val="151515"/>
                </a:solidFill>
                <a:latin typeface="Verdana"/>
                <a:cs typeface="Verdana"/>
              </a:rPr>
              <a:t>ou</a:t>
            </a:r>
            <a:r>
              <a:rPr sz="1800" dirty="0">
                <a:solidFill>
                  <a:srgbClr val="151515"/>
                </a:solidFill>
                <a:latin typeface="Verdana"/>
                <a:cs typeface="Verdana"/>
              </a:rPr>
              <a:t>r</a:t>
            </a:r>
            <a:r>
              <a:rPr sz="1800" spc="-25" dirty="0">
                <a:solidFill>
                  <a:srgbClr val="151515"/>
                </a:solidFill>
                <a:latin typeface="Verdana"/>
                <a:cs typeface="Verdana"/>
              </a:rPr>
              <a:t> </a:t>
            </a:r>
            <a:r>
              <a:rPr sz="1800" spc="5" dirty="0">
                <a:solidFill>
                  <a:srgbClr val="151515"/>
                </a:solidFill>
                <a:latin typeface="Verdana"/>
                <a:cs typeface="Verdana"/>
              </a:rPr>
              <a:t>i</a:t>
            </a:r>
            <a:r>
              <a:rPr sz="1800" spc="-50" dirty="0">
                <a:solidFill>
                  <a:srgbClr val="151515"/>
                </a:solidFill>
                <a:latin typeface="Verdana"/>
                <a:cs typeface="Verdana"/>
              </a:rPr>
              <a:t>n</a:t>
            </a:r>
            <a:r>
              <a:rPr sz="1800" spc="-45" dirty="0">
                <a:solidFill>
                  <a:srgbClr val="151515"/>
                </a:solidFill>
                <a:latin typeface="Verdana"/>
                <a:cs typeface="Verdana"/>
              </a:rPr>
              <a:t>v</a:t>
            </a:r>
            <a:r>
              <a:rPr sz="1800" spc="-20" dirty="0">
                <a:solidFill>
                  <a:srgbClr val="151515"/>
                </a:solidFill>
                <a:latin typeface="Verdana"/>
                <a:cs typeface="Verdana"/>
              </a:rPr>
              <a:t>e</a:t>
            </a:r>
            <a:r>
              <a:rPr sz="1800" spc="-15" dirty="0">
                <a:solidFill>
                  <a:srgbClr val="151515"/>
                </a:solidFill>
                <a:latin typeface="Verdana"/>
                <a:cs typeface="Verdana"/>
              </a:rPr>
              <a:t>stm</a:t>
            </a:r>
            <a:r>
              <a:rPr sz="1800" spc="-20" dirty="0">
                <a:solidFill>
                  <a:srgbClr val="151515"/>
                </a:solidFill>
                <a:latin typeface="Verdana"/>
                <a:cs typeface="Verdana"/>
              </a:rPr>
              <a:t>e</a:t>
            </a:r>
            <a:r>
              <a:rPr sz="1800" spc="-15" dirty="0">
                <a:solidFill>
                  <a:srgbClr val="151515"/>
                </a:solidFill>
                <a:latin typeface="Verdana"/>
                <a:cs typeface="Verdana"/>
              </a:rPr>
              <a:t>nt</a:t>
            </a:r>
            <a:r>
              <a:rPr sz="1800" dirty="0">
                <a:solidFill>
                  <a:srgbClr val="151515"/>
                </a:solidFill>
                <a:latin typeface="Verdana"/>
                <a:cs typeface="Verdana"/>
              </a:rPr>
              <a:t>,</a:t>
            </a:r>
            <a:r>
              <a:rPr sz="1800" spc="-10" dirty="0">
                <a:solidFill>
                  <a:srgbClr val="151515"/>
                </a:solidFill>
                <a:latin typeface="Verdana"/>
                <a:cs typeface="Verdana"/>
              </a:rPr>
              <a:t> </a:t>
            </a:r>
            <a:r>
              <a:rPr sz="1800" spc="-15" dirty="0">
                <a:solidFill>
                  <a:srgbClr val="151515"/>
                </a:solidFill>
                <a:latin typeface="Verdana"/>
                <a:cs typeface="Verdana"/>
              </a:rPr>
              <a:t>th</a:t>
            </a:r>
            <a:r>
              <a:rPr sz="1800" spc="-20" dirty="0">
                <a:solidFill>
                  <a:srgbClr val="151515"/>
                </a:solidFill>
                <a:latin typeface="Verdana"/>
                <a:cs typeface="Verdana"/>
              </a:rPr>
              <a:t>e</a:t>
            </a:r>
            <a:r>
              <a:rPr sz="1800" spc="-15" dirty="0">
                <a:solidFill>
                  <a:srgbClr val="151515"/>
                </a:solidFill>
                <a:latin typeface="Verdana"/>
                <a:cs typeface="Verdana"/>
              </a:rPr>
              <a:t>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ar</a:t>
            </a:r>
            <a:r>
              <a:rPr sz="1800" dirty="0">
                <a:solidFill>
                  <a:srgbClr val="151515"/>
                </a:solidFill>
                <a:latin typeface="Verdana"/>
                <a:cs typeface="Verdana"/>
              </a:rPr>
              <a:t>e</a:t>
            </a:r>
            <a:endParaRPr sz="1800" dirty="0">
              <a:latin typeface="Verdana"/>
              <a:cs typeface="Verdana"/>
            </a:endParaRPr>
          </a:p>
          <a:p>
            <a:pPr marL="12700">
              <a:lnSpc>
                <a:spcPct val="100000"/>
              </a:lnSpc>
              <a:spcBef>
                <a:spcPts val="35"/>
              </a:spcBef>
            </a:pPr>
            <a:r>
              <a:rPr sz="1800" spc="-15" dirty="0">
                <a:solidFill>
                  <a:srgbClr val="151515"/>
                </a:solidFill>
                <a:latin typeface="Verdana"/>
                <a:cs typeface="Verdana"/>
              </a:rPr>
              <a:t>t</a:t>
            </a:r>
            <a:r>
              <a:rPr sz="1800" spc="-30" dirty="0">
                <a:solidFill>
                  <a:srgbClr val="151515"/>
                </a:solidFill>
                <a:latin typeface="Verdana"/>
                <a:cs typeface="Verdana"/>
              </a:rPr>
              <a:t>h</a:t>
            </a:r>
            <a:r>
              <a:rPr sz="1800" spc="-15" dirty="0">
                <a:solidFill>
                  <a:srgbClr val="151515"/>
                </a:solidFill>
                <a:latin typeface="Verdana"/>
                <a:cs typeface="Verdana"/>
              </a:rPr>
              <a:t>e</a:t>
            </a:r>
            <a:r>
              <a:rPr sz="1800" spc="-5" dirty="0">
                <a:solidFill>
                  <a:srgbClr val="151515"/>
                </a:solidFill>
                <a:latin typeface="Verdana"/>
                <a:cs typeface="Verdana"/>
              </a:rPr>
              <a:t> </a:t>
            </a:r>
            <a:r>
              <a:rPr sz="1800" spc="-20" dirty="0">
                <a:solidFill>
                  <a:srgbClr val="151515"/>
                </a:solidFill>
                <a:latin typeface="Verdana"/>
                <a:cs typeface="Verdana"/>
              </a:rPr>
              <a:t>b</a:t>
            </a:r>
            <a:r>
              <a:rPr sz="1800" spc="-35" dirty="0">
                <a:solidFill>
                  <a:srgbClr val="151515"/>
                </a:solidFill>
                <a:latin typeface="Verdana"/>
                <a:cs typeface="Verdana"/>
              </a:rPr>
              <a:t>e</a:t>
            </a:r>
            <a:r>
              <a:rPr sz="1800" spc="-30" dirty="0">
                <a:solidFill>
                  <a:srgbClr val="151515"/>
                </a:solidFill>
                <a:latin typeface="Verdana"/>
                <a:cs typeface="Verdana"/>
              </a:rPr>
              <a:t>n</a:t>
            </a:r>
            <a:r>
              <a:rPr sz="1800" spc="-35" dirty="0">
                <a:solidFill>
                  <a:srgbClr val="151515"/>
                </a:solidFill>
                <a:latin typeface="Verdana"/>
                <a:cs typeface="Verdana"/>
              </a:rPr>
              <a:t>e</a:t>
            </a:r>
            <a:r>
              <a:rPr sz="1800" spc="-20" dirty="0">
                <a:solidFill>
                  <a:srgbClr val="151515"/>
                </a:solidFill>
                <a:latin typeface="Verdana"/>
                <a:cs typeface="Verdana"/>
              </a:rPr>
              <a:t>f</a:t>
            </a:r>
            <a:r>
              <a:rPr sz="1800" spc="10" dirty="0">
                <a:solidFill>
                  <a:srgbClr val="151515"/>
                </a:solidFill>
                <a:latin typeface="Verdana"/>
                <a:cs typeface="Verdana"/>
              </a:rPr>
              <a:t>i</a:t>
            </a:r>
            <a:r>
              <a:rPr sz="1800" spc="-5" dirty="0">
                <a:solidFill>
                  <a:srgbClr val="151515"/>
                </a:solidFill>
                <a:latin typeface="Verdana"/>
                <a:cs typeface="Verdana"/>
              </a:rPr>
              <a:t>t</a:t>
            </a:r>
            <a:r>
              <a:rPr sz="1800" spc="-10" dirty="0">
                <a:solidFill>
                  <a:srgbClr val="151515"/>
                </a:solidFill>
                <a:latin typeface="Verdana"/>
                <a:cs typeface="Verdana"/>
              </a:rPr>
              <a:t>s</a:t>
            </a:r>
            <a:r>
              <a:rPr sz="1800" spc="20"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r</a:t>
            </a:r>
            <a:r>
              <a:rPr sz="1800" spc="-25" dirty="0">
                <a:solidFill>
                  <a:srgbClr val="151515"/>
                </a:solidFill>
                <a:latin typeface="Verdana"/>
                <a:cs typeface="Verdana"/>
              </a:rPr>
              <a:t> </a:t>
            </a:r>
            <a:r>
              <a:rPr sz="1800" spc="-100" dirty="0">
                <a:solidFill>
                  <a:srgbClr val="151515"/>
                </a:solidFill>
                <a:latin typeface="Verdana"/>
                <a:cs typeface="Verdana"/>
              </a:rPr>
              <a:t>v</a:t>
            </a:r>
            <a:r>
              <a:rPr sz="1800" spc="-30" dirty="0">
                <a:solidFill>
                  <a:srgbClr val="151515"/>
                </a:solidFill>
                <a:latin typeface="Verdana"/>
                <a:cs typeface="Verdana"/>
              </a:rPr>
              <a:t>a</a:t>
            </a:r>
            <a:r>
              <a:rPr sz="1800" spc="10" dirty="0">
                <a:solidFill>
                  <a:srgbClr val="151515"/>
                </a:solidFill>
                <a:latin typeface="Verdana"/>
                <a:cs typeface="Verdana"/>
              </a:rPr>
              <a:t>l</a:t>
            </a:r>
            <a:r>
              <a:rPr sz="1800" spc="-30" dirty="0">
                <a:solidFill>
                  <a:srgbClr val="151515"/>
                </a:solidFill>
                <a:latin typeface="Verdana"/>
                <a:cs typeface="Verdana"/>
              </a:rPr>
              <a:t>u</a:t>
            </a:r>
            <a:r>
              <a:rPr sz="1800" spc="-15" dirty="0">
                <a:solidFill>
                  <a:srgbClr val="151515"/>
                </a:solidFill>
                <a:latin typeface="Verdana"/>
                <a:cs typeface="Verdana"/>
              </a:rPr>
              <a:t>e</a:t>
            </a:r>
            <a:r>
              <a:rPr sz="1800" spc="-4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spc="-65" dirty="0">
                <a:solidFill>
                  <a:srgbClr val="151515"/>
                </a:solidFill>
                <a:latin typeface="Verdana"/>
                <a:cs typeface="Verdana"/>
              </a:rPr>
              <a:t>y</a:t>
            </a:r>
            <a:r>
              <a:rPr sz="1800" spc="-30" dirty="0">
                <a:solidFill>
                  <a:srgbClr val="151515"/>
                </a:solidFill>
                <a:latin typeface="Verdana"/>
                <a:cs typeface="Verdana"/>
              </a:rPr>
              <a:t>o</a:t>
            </a:r>
            <a:r>
              <a:rPr sz="1800" spc="-15" dirty="0">
                <a:solidFill>
                  <a:srgbClr val="151515"/>
                </a:solidFill>
                <a:latin typeface="Verdana"/>
                <a:cs typeface="Verdana"/>
              </a:rPr>
              <a:t>u</a:t>
            </a:r>
            <a:r>
              <a:rPr sz="1800" spc="-35" dirty="0">
                <a:solidFill>
                  <a:srgbClr val="151515"/>
                </a:solidFill>
                <a:latin typeface="Verdana"/>
                <a:cs typeface="Verdana"/>
              </a:rPr>
              <a:t> </a:t>
            </a:r>
            <a:r>
              <a:rPr sz="1800" spc="-30" dirty="0">
                <a:solidFill>
                  <a:srgbClr val="151515"/>
                </a:solidFill>
                <a:latin typeface="Verdana"/>
                <a:cs typeface="Verdana"/>
              </a:rPr>
              <a:t>shou</a:t>
            </a:r>
            <a:r>
              <a:rPr sz="1800" spc="10" dirty="0">
                <a:solidFill>
                  <a:srgbClr val="151515"/>
                </a:solidFill>
                <a:latin typeface="Verdana"/>
                <a:cs typeface="Verdana"/>
              </a:rPr>
              <a:t>l</a:t>
            </a:r>
            <a:r>
              <a:rPr sz="1800" dirty="0">
                <a:solidFill>
                  <a:srgbClr val="151515"/>
                </a:solidFill>
                <a:latin typeface="Verdana"/>
                <a:cs typeface="Verdana"/>
              </a:rPr>
              <a:t>d</a:t>
            </a:r>
            <a:r>
              <a:rPr sz="1800" spc="-30" dirty="0">
                <a:solidFill>
                  <a:srgbClr val="151515"/>
                </a:solidFill>
                <a:latin typeface="Verdana"/>
                <a:cs typeface="Verdana"/>
              </a:rPr>
              <a:t> </a:t>
            </a:r>
            <a:r>
              <a:rPr sz="1800" spc="-35" dirty="0">
                <a:solidFill>
                  <a:srgbClr val="151515"/>
                </a:solidFill>
                <a:latin typeface="Verdana"/>
                <a:cs typeface="Verdana"/>
              </a:rPr>
              <a:t>e</a:t>
            </a:r>
            <a:r>
              <a:rPr sz="1800" spc="-25" dirty="0">
                <a:solidFill>
                  <a:srgbClr val="151515"/>
                </a:solidFill>
                <a:latin typeface="Verdana"/>
                <a:cs typeface="Verdana"/>
              </a:rPr>
              <a:t>x</a:t>
            </a:r>
            <a:r>
              <a:rPr sz="1800" spc="-20" dirty="0">
                <a:solidFill>
                  <a:srgbClr val="151515"/>
                </a:solidFill>
                <a:latin typeface="Verdana"/>
                <a:cs typeface="Verdana"/>
              </a:rPr>
              <a:t>p</a:t>
            </a:r>
            <a:r>
              <a:rPr sz="1800" spc="-30" dirty="0">
                <a:solidFill>
                  <a:srgbClr val="151515"/>
                </a:solidFill>
                <a:latin typeface="Verdana"/>
                <a:cs typeface="Verdana"/>
              </a:rPr>
              <a:t>e</a:t>
            </a:r>
            <a:r>
              <a:rPr sz="1800" spc="-5" dirty="0">
                <a:solidFill>
                  <a:srgbClr val="151515"/>
                </a:solidFill>
                <a:latin typeface="Verdana"/>
                <a:cs typeface="Verdana"/>
              </a:rPr>
              <a:t>ct</a:t>
            </a:r>
            <a:r>
              <a:rPr sz="1800" spc="-10" dirty="0">
                <a:solidFill>
                  <a:srgbClr val="151515"/>
                </a:solidFill>
                <a:latin typeface="Verdana"/>
                <a:cs typeface="Verdana"/>
              </a:rPr>
              <a:t>.</a:t>
            </a:r>
            <a:endParaRPr sz="1800" dirty="0">
              <a:latin typeface="Verdana"/>
              <a:cs typeface="Verdana"/>
            </a:endParaRPr>
          </a:p>
        </p:txBody>
      </p:sp>
      <p:sp>
        <p:nvSpPr>
          <p:cNvPr id="12" name="object 12"/>
          <p:cNvSpPr/>
          <p:nvPr/>
        </p:nvSpPr>
        <p:spPr>
          <a:xfrm>
            <a:off x="428625" y="5140918"/>
            <a:ext cx="8242300" cy="0"/>
          </a:xfrm>
          <a:custGeom>
            <a:avLst/>
            <a:gdLst/>
            <a:ahLst/>
            <a:cxnLst/>
            <a:rect l="l" t="t" r="r" b="b"/>
            <a:pathLst>
              <a:path w="8242300">
                <a:moveTo>
                  <a:pt x="0" y="0"/>
                </a:moveTo>
                <a:lnTo>
                  <a:pt x="8241792" y="0"/>
                </a:lnTo>
              </a:path>
            </a:pathLst>
          </a:custGeom>
          <a:ln w="3175">
            <a:solidFill>
              <a:srgbClr val="C5C5C5"/>
            </a:solidFill>
          </a:ln>
        </p:spPr>
        <p:txBody>
          <a:bodyPr wrap="square" lIns="0" tIns="0" rIns="0" bIns="0" rtlCol="0"/>
          <a:lstStyle/>
          <a:p>
            <a:endParaRPr/>
          </a:p>
        </p:txBody>
      </p:sp>
      <p:sp>
        <p:nvSpPr>
          <p:cNvPr id="13" name="object 13"/>
          <p:cNvSpPr/>
          <p:nvPr/>
        </p:nvSpPr>
        <p:spPr>
          <a:xfrm>
            <a:off x="445008" y="5143500"/>
            <a:ext cx="0" cy="672465"/>
          </a:xfrm>
          <a:custGeom>
            <a:avLst/>
            <a:gdLst/>
            <a:ahLst/>
            <a:cxnLst/>
            <a:rect l="l" t="t" r="r" b="b"/>
            <a:pathLst>
              <a:path h="672464">
                <a:moveTo>
                  <a:pt x="0" y="672084"/>
                </a:moveTo>
                <a:lnTo>
                  <a:pt x="0" y="0"/>
                </a:lnTo>
              </a:path>
            </a:pathLst>
          </a:custGeom>
          <a:ln w="12192">
            <a:solidFill>
              <a:srgbClr val="151515"/>
            </a:solidFill>
          </a:ln>
        </p:spPr>
        <p:txBody>
          <a:bodyPr wrap="square" lIns="0" tIns="0" rIns="0" bIns="0" rtlCol="0"/>
          <a:lstStyle/>
          <a:p>
            <a:endParaRPr/>
          </a:p>
        </p:txBody>
      </p:sp>
      <p:sp>
        <p:nvSpPr>
          <p:cNvPr id="14" name="object 14"/>
          <p:cNvSpPr/>
          <p:nvPr/>
        </p:nvSpPr>
        <p:spPr>
          <a:xfrm>
            <a:off x="8674607" y="5143500"/>
            <a:ext cx="0" cy="672465"/>
          </a:xfrm>
          <a:custGeom>
            <a:avLst/>
            <a:gdLst/>
            <a:ahLst/>
            <a:cxnLst/>
            <a:rect l="l" t="t" r="r" b="b"/>
            <a:pathLst>
              <a:path h="672464">
                <a:moveTo>
                  <a:pt x="0" y="672084"/>
                </a:moveTo>
                <a:lnTo>
                  <a:pt x="0" y="0"/>
                </a:lnTo>
              </a:path>
            </a:pathLst>
          </a:custGeom>
          <a:ln w="12192">
            <a:solidFill>
              <a:srgbClr val="151515"/>
            </a:solidFill>
          </a:ln>
        </p:spPr>
        <p:txBody>
          <a:bodyPr wrap="square" lIns="0" tIns="0" rIns="0" bIns="0" rtlCol="0"/>
          <a:lstStyle/>
          <a:p>
            <a:endParaRPr/>
          </a:p>
        </p:txBody>
      </p:sp>
      <p:sp>
        <p:nvSpPr>
          <p:cNvPr id="15" name="object 15"/>
          <p:cNvSpPr/>
          <p:nvPr/>
        </p:nvSpPr>
        <p:spPr>
          <a:xfrm>
            <a:off x="438912" y="5809488"/>
            <a:ext cx="8242300" cy="0"/>
          </a:xfrm>
          <a:custGeom>
            <a:avLst/>
            <a:gdLst/>
            <a:ahLst/>
            <a:cxnLst/>
            <a:rect l="l" t="t" r="r" b="b"/>
            <a:pathLst>
              <a:path w="8242300">
                <a:moveTo>
                  <a:pt x="0" y="0"/>
                </a:moveTo>
                <a:lnTo>
                  <a:pt x="8241792" y="0"/>
                </a:lnTo>
              </a:path>
            </a:pathLst>
          </a:custGeom>
          <a:ln w="12192">
            <a:solidFill>
              <a:srgbClr val="151515"/>
            </a:solidFill>
          </a:ln>
        </p:spPr>
        <p:txBody>
          <a:bodyPr wrap="square" lIns="0" tIns="0" rIns="0" bIns="0" rtlCol="0"/>
          <a:lstStyle/>
          <a:p>
            <a:endParaRPr/>
          </a:p>
        </p:txBody>
      </p:sp>
      <p:sp>
        <p:nvSpPr>
          <p:cNvPr id="16" name="object 16"/>
          <p:cNvSpPr/>
          <p:nvPr/>
        </p:nvSpPr>
        <p:spPr>
          <a:xfrm>
            <a:off x="431291" y="1955292"/>
            <a:ext cx="8255634" cy="3188335"/>
          </a:xfrm>
          <a:custGeom>
            <a:avLst/>
            <a:gdLst/>
            <a:ahLst/>
            <a:cxnLst/>
            <a:rect l="l" t="t" r="r" b="b"/>
            <a:pathLst>
              <a:path w="8255634" h="3188335">
                <a:moveTo>
                  <a:pt x="0" y="3188207"/>
                </a:moveTo>
                <a:lnTo>
                  <a:pt x="8255508" y="3188207"/>
                </a:lnTo>
                <a:lnTo>
                  <a:pt x="8255508" y="0"/>
                </a:lnTo>
                <a:lnTo>
                  <a:pt x="0" y="0"/>
                </a:lnTo>
                <a:lnTo>
                  <a:pt x="0" y="3188207"/>
                </a:lnTo>
                <a:close/>
              </a:path>
            </a:pathLst>
          </a:custGeom>
          <a:solidFill>
            <a:srgbClr val="9A9BB3"/>
          </a:solidFill>
        </p:spPr>
        <p:txBody>
          <a:bodyPr wrap="square" lIns="0" tIns="0" rIns="0" bIns="0" rtlCol="0"/>
          <a:lstStyle/>
          <a:p>
            <a:endParaRPr/>
          </a:p>
        </p:txBody>
      </p:sp>
      <p:sp>
        <p:nvSpPr>
          <p:cNvPr id="17" name="object 17"/>
          <p:cNvSpPr/>
          <p:nvPr/>
        </p:nvSpPr>
        <p:spPr>
          <a:xfrm>
            <a:off x="431291" y="1955292"/>
            <a:ext cx="8255634" cy="3188335"/>
          </a:xfrm>
          <a:custGeom>
            <a:avLst/>
            <a:gdLst/>
            <a:ahLst/>
            <a:cxnLst/>
            <a:rect l="l" t="t" r="r" b="b"/>
            <a:pathLst>
              <a:path w="8255634" h="3188335">
                <a:moveTo>
                  <a:pt x="0" y="3188207"/>
                </a:moveTo>
                <a:lnTo>
                  <a:pt x="8255508" y="3188207"/>
                </a:lnTo>
                <a:lnTo>
                  <a:pt x="8255508" y="0"/>
                </a:lnTo>
                <a:lnTo>
                  <a:pt x="0" y="0"/>
                </a:lnTo>
                <a:lnTo>
                  <a:pt x="0" y="3188207"/>
                </a:lnTo>
                <a:close/>
              </a:path>
            </a:pathLst>
          </a:custGeom>
          <a:ln w="12192">
            <a:solidFill>
              <a:srgbClr val="151515"/>
            </a:solidFill>
          </a:ln>
        </p:spPr>
        <p:txBody>
          <a:bodyPr wrap="square" lIns="0" tIns="0" rIns="0" bIns="0" rtlCol="0"/>
          <a:lstStyle/>
          <a:p>
            <a:endParaRPr/>
          </a:p>
        </p:txBody>
      </p:sp>
      <p:sp>
        <p:nvSpPr>
          <p:cNvPr id="18" name="object 9"/>
          <p:cNvSpPr/>
          <p:nvPr/>
        </p:nvSpPr>
        <p:spPr>
          <a:xfrm>
            <a:off x="696528" y="5309045"/>
            <a:ext cx="129540" cy="170687"/>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00" y="1600200"/>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3" name="object 3"/>
          <p:cNvSpPr/>
          <p:nvPr/>
        </p:nvSpPr>
        <p:spPr>
          <a:xfrm>
            <a:off x="457962" y="1600961"/>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ln w="25908">
            <a:solidFill>
              <a:srgbClr val="151515"/>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0" dirty="0"/>
              <a:t>W</a:t>
            </a:r>
            <a:r>
              <a:rPr sz="2400" spc="-40" dirty="0"/>
              <a:t>h</a:t>
            </a:r>
            <a:r>
              <a:rPr sz="2400" spc="-45" dirty="0"/>
              <a:t>a</a:t>
            </a:r>
            <a:r>
              <a:rPr sz="2400" dirty="0"/>
              <a:t>t</a:t>
            </a:r>
            <a:r>
              <a:rPr sz="2400" spc="-5" dirty="0"/>
              <a:t> </a:t>
            </a:r>
            <a:r>
              <a:rPr sz="2400" spc="-10" dirty="0"/>
              <a:t>t</a:t>
            </a:r>
            <a:r>
              <a:rPr sz="2400" spc="-40" dirty="0"/>
              <a:t>h</a:t>
            </a:r>
            <a:r>
              <a:rPr sz="2400" spc="-45" dirty="0"/>
              <a:t>eme</a:t>
            </a:r>
            <a:r>
              <a:rPr sz="2400" spc="-15" dirty="0"/>
              <a:t>s</a:t>
            </a:r>
            <a:r>
              <a:rPr sz="2400" spc="-20" dirty="0"/>
              <a:t> </a:t>
            </a:r>
            <a:r>
              <a:rPr sz="2400" spc="-30" dirty="0"/>
              <a:t>a</a:t>
            </a:r>
            <a:r>
              <a:rPr sz="2400" spc="-35" dirty="0"/>
              <a:t>r</a:t>
            </a:r>
            <a:r>
              <a:rPr sz="2400" spc="-15" dirty="0"/>
              <a:t>e</a:t>
            </a:r>
            <a:endParaRPr sz="2400"/>
          </a:p>
        </p:txBody>
      </p:sp>
      <p:sp>
        <p:nvSpPr>
          <p:cNvPr id="5" name="object 5"/>
          <p:cNvSpPr/>
          <p:nvPr/>
        </p:nvSpPr>
        <p:spPr>
          <a:xfrm>
            <a:off x="1074419" y="1950720"/>
            <a:ext cx="7035800" cy="2578099"/>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1117091" y="1993392"/>
            <a:ext cx="6896100" cy="2438400"/>
          </a:xfrm>
          <a:custGeom>
            <a:avLst/>
            <a:gdLst/>
            <a:ahLst/>
            <a:cxnLst/>
            <a:rect l="l" t="t" r="r" b="b"/>
            <a:pathLst>
              <a:path w="6896100" h="2438400">
                <a:moveTo>
                  <a:pt x="0" y="2438399"/>
                </a:moveTo>
                <a:lnTo>
                  <a:pt x="6896100" y="2438399"/>
                </a:lnTo>
                <a:lnTo>
                  <a:pt x="6896100" y="0"/>
                </a:lnTo>
                <a:lnTo>
                  <a:pt x="0" y="0"/>
                </a:lnTo>
                <a:lnTo>
                  <a:pt x="0" y="2438399"/>
                </a:lnTo>
                <a:close/>
              </a:path>
            </a:pathLst>
          </a:custGeom>
          <a:solidFill>
            <a:srgbClr val="CACACA"/>
          </a:solidFill>
        </p:spPr>
        <p:txBody>
          <a:bodyPr wrap="square" lIns="0" tIns="0" rIns="0" bIns="0" rtlCol="0"/>
          <a:lstStyle/>
          <a:p>
            <a:endParaRPr/>
          </a:p>
        </p:txBody>
      </p:sp>
      <p:sp>
        <p:nvSpPr>
          <p:cNvPr id="7" name="object 7"/>
          <p:cNvSpPr/>
          <p:nvPr/>
        </p:nvSpPr>
        <p:spPr>
          <a:xfrm>
            <a:off x="1117091" y="1993392"/>
            <a:ext cx="6896100" cy="2438400"/>
          </a:xfrm>
          <a:custGeom>
            <a:avLst/>
            <a:gdLst/>
            <a:ahLst/>
            <a:cxnLst/>
            <a:rect l="l" t="t" r="r" b="b"/>
            <a:pathLst>
              <a:path w="6896100" h="2438400">
                <a:moveTo>
                  <a:pt x="0" y="2438399"/>
                </a:moveTo>
                <a:lnTo>
                  <a:pt x="6896100" y="2438399"/>
                </a:lnTo>
                <a:lnTo>
                  <a:pt x="6896100" y="0"/>
                </a:lnTo>
                <a:lnTo>
                  <a:pt x="0" y="0"/>
                </a:lnTo>
                <a:lnTo>
                  <a:pt x="0" y="2438399"/>
                </a:lnTo>
                <a:close/>
              </a:path>
            </a:pathLst>
          </a:custGeom>
          <a:ln w="12192">
            <a:solidFill>
              <a:srgbClr val="151515"/>
            </a:solidFill>
          </a:ln>
        </p:spPr>
        <p:txBody>
          <a:bodyPr wrap="square" lIns="0" tIns="0" rIns="0" bIns="0" rtlCol="0"/>
          <a:lstStyle/>
          <a:p>
            <a:endParaRPr/>
          </a:p>
        </p:txBody>
      </p:sp>
      <p:sp>
        <p:nvSpPr>
          <p:cNvPr id="8" name="object 8"/>
          <p:cNvSpPr txBox="1"/>
          <p:nvPr/>
        </p:nvSpPr>
        <p:spPr>
          <a:xfrm>
            <a:off x="1219504" y="3133753"/>
            <a:ext cx="2225675" cy="255270"/>
          </a:xfrm>
          <a:prstGeom prst="rect">
            <a:avLst/>
          </a:prstGeom>
        </p:spPr>
        <p:txBody>
          <a:bodyPr vert="horz" wrap="square" lIns="0" tIns="0" rIns="0" bIns="0" rtlCol="0">
            <a:spAutoFit/>
          </a:bodyPr>
          <a:lstStyle/>
          <a:p>
            <a:pPr>
              <a:lnSpc>
                <a:spcPts val="2345"/>
              </a:lnSpc>
            </a:pPr>
            <a:r>
              <a:rPr sz="2000" b="1" dirty="0">
                <a:solidFill>
                  <a:srgbClr val="9A1A0E"/>
                </a:solidFill>
                <a:latin typeface="Verdana"/>
                <a:cs typeface="Verdana"/>
              </a:rPr>
              <a:t>Themes</a:t>
            </a:r>
            <a:r>
              <a:rPr sz="2000" b="1" spc="-45" dirty="0">
                <a:solidFill>
                  <a:srgbClr val="9A1A0E"/>
                </a:solidFill>
                <a:latin typeface="Verdana"/>
                <a:cs typeface="Verdana"/>
              </a:rPr>
              <a:t> </a:t>
            </a:r>
            <a:r>
              <a:rPr sz="2000" b="1" dirty="0">
                <a:solidFill>
                  <a:srgbClr val="110C43"/>
                </a:solidFill>
                <a:latin typeface="Verdana"/>
                <a:cs typeface="Verdana"/>
              </a:rPr>
              <a:t>A</a:t>
            </a:r>
            <a:r>
              <a:rPr sz="2000" b="1" spc="-5" dirty="0">
                <a:solidFill>
                  <a:srgbClr val="110C43"/>
                </a:solidFill>
                <a:latin typeface="Verdana"/>
                <a:cs typeface="Verdana"/>
              </a:rPr>
              <a:t>r</a:t>
            </a:r>
            <a:r>
              <a:rPr sz="2000" b="1" dirty="0">
                <a:solidFill>
                  <a:srgbClr val="110C43"/>
                </a:solidFill>
                <a:latin typeface="Verdana"/>
                <a:cs typeface="Verdana"/>
              </a:rPr>
              <a:t>e</a:t>
            </a:r>
            <a:r>
              <a:rPr sz="2000" b="1" spc="-25" dirty="0">
                <a:solidFill>
                  <a:srgbClr val="110C43"/>
                </a:solidFill>
                <a:latin typeface="Verdana"/>
                <a:cs typeface="Verdana"/>
              </a:rPr>
              <a:t> </a:t>
            </a:r>
            <a:r>
              <a:rPr sz="2000" b="1" dirty="0">
                <a:solidFill>
                  <a:srgbClr val="110C43"/>
                </a:solidFill>
                <a:latin typeface="Verdana"/>
                <a:cs typeface="Verdana"/>
              </a:rPr>
              <a:t>. .</a:t>
            </a:r>
            <a:r>
              <a:rPr sz="2000" b="1" spc="5" dirty="0">
                <a:solidFill>
                  <a:srgbClr val="110C43"/>
                </a:solidFill>
                <a:latin typeface="Verdana"/>
                <a:cs typeface="Verdana"/>
              </a:rPr>
              <a:t> </a:t>
            </a:r>
            <a:r>
              <a:rPr sz="2000" b="1" dirty="0">
                <a:solidFill>
                  <a:srgbClr val="110C43"/>
                </a:solidFill>
                <a:latin typeface="Verdana"/>
                <a:cs typeface="Verdana"/>
              </a:rPr>
              <a:t>.</a:t>
            </a:r>
            <a:endParaRPr sz="2000">
              <a:latin typeface="Verdana"/>
              <a:cs typeface="Verdana"/>
            </a:endParaRPr>
          </a:p>
        </p:txBody>
      </p:sp>
      <p:sp>
        <p:nvSpPr>
          <p:cNvPr id="9" name="object 9"/>
          <p:cNvSpPr txBox="1"/>
          <p:nvPr/>
        </p:nvSpPr>
        <p:spPr>
          <a:xfrm>
            <a:off x="4064508" y="2384197"/>
            <a:ext cx="3749040" cy="1767205"/>
          </a:xfrm>
          <a:prstGeom prst="rect">
            <a:avLst/>
          </a:prstGeom>
        </p:spPr>
        <p:txBody>
          <a:bodyPr vert="horz" wrap="square" lIns="0" tIns="0" rIns="0" bIns="0" rtlCol="0">
            <a:spAutoFit/>
          </a:bodyPr>
          <a:lstStyle/>
          <a:p>
            <a:pPr marR="1908810">
              <a:lnSpc>
                <a:spcPct val="100000"/>
              </a:lnSpc>
            </a:pPr>
            <a:r>
              <a:rPr sz="2000" b="1" spc="-10" dirty="0">
                <a:solidFill>
                  <a:srgbClr val="9A1A0E"/>
                </a:solidFill>
                <a:latin typeface="Verdana"/>
                <a:cs typeface="Verdana"/>
              </a:rPr>
              <a:t>T</a:t>
            </a:r>
            <a:r>
              <a:rPr sz="2000" spc="-10" dirty="0">
                <a:solidFill>
                  <a:srgbClr val="151515"/>
                </a:solidFill>
                <a:latin typeface="Verdana"/>
                <a:cs typeface="Verdana"/>
              </a:rPr>
              <a:t>h</a:t>
            </a:r>
            <a:r>
              <a:rPr sz="2000" dirty="0">
                <a:solidFill>
                  <a:srgbClr val="151515"/>
                </a:solidFill>
                <a:latin typeface="Verdana"/>
                <a:cs typeface="Verdana"/>
              </a:rPr>
              <a:t>e </a:t>
            </a:r>
            <a:r>
              <a:rPr sz="2000" b="1" spc="-10" dirty="0">
                <a:solidFill>
                  <a:srgbClr val="9A1A0E"/>
                </a:solidFill>
                <a:latin typeface="Verdana"/>
                <a:cs typeface="Verdana"/>
              </a:rPr>
              <a:t>H</a:t>
            </a:r>
            <a:r>
              <a:rPr sz="2000" spc="-25" dirty="0">
                <a:solidFill>
                  <a:srgbClr val="110C43"/>
                </a:solidFill>
                <a:latin typeface="Verdana"/>
                <a:cs typeface="Verdana"/>
              </a:rPr>
              <a:t>i</a:t>
            </a:r>
            <a:r>
              <a:rPr sz="2000" spc="-15" dirty="0">
                <a:solidFill>
                  <a:srgbClr val="110C43"/>
                </a:solidFill>
                <a:latin typeface="Verdana"/>
                <a:cs typeface="Verdana"/>
              </a:rPr>
              <a:t>g</a:t>
            </a:r>
            <a:r>
              <a:rPr sz="2000" spc="-10" dirty="0">
                <a:solidFill>
                  <a:srgbClr val="110C43"/>
                </a:solidFill>
                <a:latin typeface="Verdana"/>
                <a:cs typeface="Verdana"/>
              </a:rPr>
              <a:t>h</a:t>
            </a:r>
            <a:r>
              <a:rPr sz="2000" spc="-25" dirty="0">
                <a:solidFill>
                  <a:srgbClr val="110C43"/>
                </a:solidFill>
                <a:latin typeface="Verdana"/>
                <a:cs typeface="Verdana"/>
              </a:rPr>
              <a:t>li</a:t>
            </a:r>
            <a:r>
              <a:rPr sz="2000" spc="-15" dirty="0">
                <a:solidFill>
                  <a:srgbClr val="110C43"/>
                </a:solidFill>
                <a:latin typeface="Verdana"/>
                <a:cs typeface="Verdana"/>
              </a:rPr>
              <a:t>g</a:t>
            </a:r>
            <a:r>
              <a:rPr sz="2000" spc="-10" dirty="0">
                <a:solidFill>
                  <a:srgbClr val="110C43"/>
                </a:solidFill>
                <a:latin typeface="Verdana"/>
                <a:cs typeface="Verdana"/>
              </a:rPr>
              <a:t>h</a:t>
            </a:r>
            <a:r>
              <a:rPr sz="2000" spc="-15" dirty="0">
                <a:solidFill>
                  <a:srgbClr val="110C43"/>
                </a:solidFill>
                <a:latin typeface="Verdana"/>
                <a:cs typeface="Verdana"/>
              </a:rPr>
              <a:t>t</a:t>
            </a:r>
            <a:r>
              <a:rPr sz="2000" spc="-20" dirty="0">
                <a:solidFill>
                  <a:srgbClr val="110C43"/>
                </a:solidFill>
                <a:latin typeface="Verdana"/>
                <a:cs typeface="Verdana"/>
              </a:rPr>
              <a:t>e</a:t>
            </a:r>
            <a:r>
              <a:rPr sz="2000" dirty="0">
                <a:solidFill>
                  <a:srgbClr val="110C43"/>
                </a:solidFill>
                <a:latin typeface="Verdana"/>
                <a:cs typeface="Verdana"/>
              </a:rPr>
              <a:t>d </a:t>
            </a:r>
            <a:r>
              <a:rPr sz="2000" b="1" spc="-15" dirty="0">
                <a:solidFill>
                  <a:srgbClr val="9A1A0E"/>
                </a:solidFill>
                <a:latin typeface="Verdana"/>
                <a:cs typeface="Verdana"/>
              </a:rPr>
              <a:t>E</a:t>
            </a:r>
            <a:r>
              <a:rPr sz="2000" spc="-15" dirty="0">
                <a:solidFill>
                  <a:srgbClr val="110C43"/>
                </a:solidFill>
                <a:latin typeface="Verdana"/>
                <a:cs typeface="Verdana"/>
              </a:rPr>
              <a:t>ss</a:t>
            </a:r>
            <a:r>
              <a:rPr sz="2000" spc="-20" dirty="0">
                <a:solidFill>
                  <a:srgbClr val="110C43"/>
                </a:solidFill>
                <a:latin typeface="Verdana"/>
                <a:cs typeface="Verdana"/>
              </a:rPr>
              <a:t>en</a:t>
            </a:r>
            <a:r>
              <a:rPr sz="2000" spc="-15" dirty="0">
                <a:solidFill>
                  <a:srgbClr val="110C43"/>
                </a:solidFill>
                <a:latin typeface="Verdana"/>
                <a:cs typeface="Verdana"/>
              </a:rPr>
              <a:t>t</a:t>
            </a:r>
            <a:r>
              <a:rPr sz="2000" spc="-25" dirty="0">
                <a:solidFill>
                  <a:srgbClr val="110C43"/>
                </a:solidFill>
                <a:latin typeface="Verdana"/>
                <a:cs typeface="Verdana"/>
              </a:rPr>
              <a:t>i</a:t>
            </a:r>
            <a:r>
              <a:rPr sz="2000" spc="-20" dirty="0">
                <a:solidFill>
                  <a:srgbClr val="110C43"/>
                </a:solidFill>
                <a:latin typeface="Verdana"/>
                <a:cs typeface="Verdana"/>
              </a:rPr>
              <a:t>a</a:t>
            </a:r>
            <a:r>
              <a:rPr sz="2000" dirty="0">
                <a:solidFill>
                  <a:srgbClr val="110C43"/>
                </a:solidFill>
                <a:latin typeface="Verdana"/>
                <a:cs typeface="Verdana"/>
              </a:rPr>
              <a:t>l </a:t>
            </a:r>
            <a:r>
              <a:rPr sz="2000" b="1" spc="-30" dirty="0">
                <a:solidFill>
                  <a:srgbClr val="9A1A0E"/>
                </a:solidFill>
                <a:latin typeface="Verdana"/>
                <a:cs typeface="Verdana"/>
              </a:rPr>
              <a:t>M</a:t>
            </a:r>
            <a:r>
              <a:rPr sz="2000" spc="-20" dirty="0">
                <a:solidFill>
                  <a:srgbClr val="110C43"/>
                </a:solidFill>
                <a:latin typeface="Verdana"/>
                <a:cs typeface="Verdana"/>
              </a:rPr>
              <a:t>e</a:t>
            </a:r>
            <a:r>
              <a:rPr sz="2000" spc="-15" dirty="0">
                <a:solidFill>
                  <a:srgbClr val="110C43"/>
                </a:solidFill>
                <a:latin typeface="Verdana"/>
                <a:cs typeface="Verdana"/>
              </a:rPr>
              <a:t>ss</a:t>
            </a:r>
            <a:r>
              <a:rPr sz="2000" spc="-20" dirty="0">
                <a:solidFill>
                  <a:srgbClr val="110C43"/>
                </a:solidFill>
                <a:latin typeface="Verdana"/>
                <a:cs typeface="Verdana"/>
              </a:rPr>
              <a:t>a</a:t>
            </a:r>
            <a:r>
              <a:rPr sz="2000" spc="-15" dirty="0">
                <a:solidFill>
                  <a:srgbClr val="110C43"/>
                </a:solidFill>
                <a:latin typeface="Verdana"/>
                <a:cs typeface="Verdana"/>
              </a:rPr>
              <a:t>g</a:t>
            </a:r>
            <a:r>
              <a:rPr sz="2000" spc="-20" dirty="0">
                <a:solidFill>
                  <a:srgbClr val="110C43"/>
                </a:solidFill>
                <a:latin typeface="Verdana"/>
                <a:cs typeface="Verdana"/>
              </a:rPr>
              <a:t>e</a:t>
            </a:r>
            <a:r>
              <a:rPr sz="2000" dirty="0">
                <a:solidFill>
                  <a:srgbClr val="110C43"/>
                </a:solidFill>
                <a:latin typeface="Verdana"/>
                <a:cs typeface="Verdana"/>
              </a:rPr>
              <a:t>s</a:t>
            </a:r>
            <a:r>
              <a:rPr sz="2000" spc="-60" dirty="0">
                <a:solidFill>
                  <a:srgbClr val="110C43"/>
                </a:solidFill>
                <a:latin typeface="Verdana"/>
                <a:cs typeface="Verdana"/>
              </a:rPr>
              <a:t> </a:t>
            </a:r>
            <a:r>
              <a:rPr sz="2000" spc="-15" dirty="0">
                <a:solidFill>
                  <a:srgbClr val="110C43"/>
                </a:solidFill>
                <a:latin typeface="Verdana"/>
                <a:cs typeface="Verdana"/>
              </a:rPr>
              <a:t>th</a:t>
            </a:r>
            <a:r>
              <a:rPr sz="2000" spc="-20" dirty="0">
                <a:solidFill>
                  <a:srgbClr val="110C43"/>
                </a:solidFill>
                <a:latin typeface="Verdana"/>
                <a:cs typeface="Verdana"/>
              </a:rPr>
              <a:t>a</a:t>
            </a:r>
            <a:r>
              <a:rPr sz="2000" dirty="0">
                <a:solidFill>
                  <a:srgbClr val="110C43"/>
                </a:solidFill>
                <a:latin typeface="Verdana"/>
                <a:cs typeface="Verdana"/>
              </a:rPr>
              <a:t>t</a:t>
            </a:r>
            <a:endParaRPr sz="2000">
              <a:latin typeface="Verdana"/>
              <a:cs typeface="Verdana"/>
            </a:endParaRPr>
          </a:p>
          <a:p>
            <a:pPr>
              <a:lnSpc>
                <a:spcPts val="2350"/>
              </a:lnSpc>
            </a:pPr>
            <a:r>
              <a:rPr sz="2000" b="1" dirty="0">
                <a:solidFill>
                  <a:srgbClr val="9A1A0E"/>
                </a:solidFill>
                <a:latin typeface="Verdana"/>
                <a:cs typeface="Verdana"/>
              </a:rPr>
              <a:t>E</a:t>
            </a:r>
            <a:r>
              <a:rPr sz="2000" spc="-10" dirty="0">
                <a:solidFill>
                  <a:srgbClr val="110C43"/>
                </a:solidFill>
                <a:latin typeface="Verdana"/>
                <a:cs typeface="Verdana"/>
              </a:rPr>
              <a:t>x</a:t>
            </a:r>
            <a:r>
              <a:rPr sz="2000" spc="-15" dirty="0">
                <a:solidFill>
                  <a:srgbClr val="110C43"/>
                </a:solidFill>
                <a:latin typeface="Verdana"/>
                <a:cs typeface="Verdana"/>
              </a:rPr>
              <a:t>p</a:t>
            </a:r>
            <a:r>
              <a:rPr sz="2000" spc="-20" dirty="0">
                <a:solidFill>
                  <a:srgbClr val="110C43"/>
                </a:solidFill>
                <a:latin typeface="Verdana"/>
                <a:cs typeface="Verdana"/>
              </a:rPr>
              <a:t>re</a:t>
            </a:r>
            <a:r>
              <a:rPr sz="2000" spc="-15" dirty="0">
                <a:solidFill>
                  <a:srgbClr val="110C43"/>
                </a:solidFill>
                <a:latin typeface="Verdana"/>
                <a:cs typeface="Verdana"/>
              </a:rPr>
              <a:t>s</a:t>
            </a:r>
            <a:r>
              <a:rPr sz="2000" dirty="0">
                <a:solidFill>
                  <a:srgbClr val="110C43"/>
                </a:solidFill>
                <a:latin typeface="Verdana"/>
                <a:cs typeface="Verdana"/>
              </a:rPr>
              <a:t>s</a:t>
            </a:r>
            <a:r>
              <a:rPr sz="2000" spc="-60" dirty="0">
                <a:solidFill>
                  <a:srgbClr val="110C43"/>
                </a:solidFill>
                <a:latin typeface="Verdana"/>
                <a:cs typeface="Verdana"/>
              </a:rPr>
              <a:t> </a:t>
            </a:r>
            <a:r>
              <a:rPr sz="2000" spc="-15" dirty="0">
                <a:solidFill>
                  <a:srgbClr val="110C43"/>
                </a:solidFill>
                <a:latin typeface="Verdana"/>
                <a:cs typeface="Verdana"/>
              </a:rPr>
              <a:t>t</a:t>
            </a:r>
            <a:r>
              <a:rPr sz="2000" spc="-10" dirty="0">
                <a:solidFill>
                  <a:srgbClr val="110C43"/>
                </a:solidFill>
                <a:latin typeface="Verdana"/>
                <a:cs typeface="Verdana"/>
              </a:rPr>
              <a:t>h</a:t>
            </a:r>
            <a:r>
              <a:rPr sz="2000" dirty="0">
                <a:solidFill>
                  <a:srgbClr val="110C43"/>
                </a:solidFill>
                <a:latin typeface="Verdana"/>
                <a:cs typeface="Verdana"/>
              </a:rPr>
              <a:t>e</a:t>
            </a:r>
            <a:r>
              <a:rPr sz="2000" spc="-50" dirty="0">
                <a:solidFill>
                  <a:srgbClr val="110C43"/>
                </a:solidFill>
                <a:latin typeface="Verdana"/>
                <a:cs typeface="Verdana"/>
              </a:rPr>
              <a:t> </a:t>
            </a:r>
            <a:r>
              <a:rPr sz="2000" spc="-15" dirty="0">
                <a:solidFill>
                  <a:srgbClr val="110C43"/>
                </a:solidFill>
                <a:latin typeface="Verdana"/>
                <a:cs typeface="Verdana"/>
              </a:rPr>
              <a:t>c</a:t>
            </a:r>
            <a:r>
              <a:rPr sz="2000" spc="-10" dirty="0">
                <a:solidFill>
                  <a:srgbClr val="110C43"/>
                </a:solidFill>
                <a:latin typeface="Verdana"/>
                <a:cs typeface="Verdana"/>
              </a:rPr>
              <a:t>h</a:t>
            </a:r>
            <a:r>
              <a:rPr sz="2000" spc="-20" dirty="0">
                <a:solidFill>
                  <a:srgbClr val="110C43"/>
                </a:solidFill>
                <a:latin typeface="Verdana"/>
                <a:cs typeface="Verdana"/>
              </a:rPr>
              <a:t>a</a:t>
            </a:r>
            <a:r>
              <a:rPr sz="2000" spc="-85" dirty="0">
                <a:solidFill>
                  <a:srgbClr val="110C43"/>
                </a:solidFill>
                <a:latin typeface="Verdana"/>
                <a:cs typeface="Verdana"/>
              </a:rPr>
              <a:t>r</a:t>
            </a:r>
            <a:r>
              <a:rPr sz="2000" spc="-20" dirty="0">
                <a:solidFill>
                  <a:srgbClr val="110C43"/>
                </a:solidFill>
                <a:latin typeface="Verdana"/>
                <a:cs typeface="Verdana"/>
              </a:rPr>
              <a:t>a</a:t>
            </a:r>
            <a:r>
              <a:rPr sz="2000" spc="-25" dirty="0">
                <a:solidFill>
                  <a:srgbClr val="110C43"/>
                </a:solidFill>
                <a:latin typeface="Verdana"/>
                <a:cs typeface="Verdana"/>
              </a:rPr>
              <a:t>c</a:t>
            </a:r>
            <a:r>
              <a:rPr sz="2000" spc="-10" dirty="0">
                <a:solidFill>
                  <a:srgbClr val="110C43"/>
                </a:solidFill>
                <a:latin typeface="Verdana"/>
                <a:cs typeface="Verdana"/>
              </a:rPr>
              <a:t>t</a:t>
            </a:r>
            <a:r>
              <a:rPr sz="2000" spc="-30" dirty="0">
                <a:solidFill>
                  <a:srgbClr val="110C43"/>
                </a:solidFill>
                <a:latin typeface="Verdana"/>
                <a:cs typeface="Verdana"/>
              </a:rPr>
              <a:t>e</a:t>
            </a:r>
            <a:r>
              <a:rPr sz="2000" dirty="0">
                <a:solidFill>
                  <a:srgbClr val="110C43"/>
                </a:solidFill>
                <a:latin typeface="Verdana"/>
                <a:cs typeface="Verdana"/>
              </a:rPr>
              <a:t>r</a:t>
            </a:r>
            <a:r>
              <a:rPr sz="2000" spc="-60" dirty="0">
                <a:solidFill>
                  <a:srgbClr val="110C43"/>
                </a:solidFill>
                <a:latin typeface="Verdana"/>
                <a:cs typeface="Verdana"/>
              </a:rPr>
              <a:t> </a:t>
            </a:r>
            <a:r>
              <a:rPr sz="2000" spc="-20" dirty="0">
                <a:solidFill>
                  <a:srgbClr val="110C43"/>
                </a:solidFill>
                <a:latin typeface="Verdana"/>
                <a:cs typeface="Verdana"/>
              </a:rPr>
              <a:t>o</a:t>
            </a:r>
            <a:r>
              <a:rPr sz="2000" dirty="0">
                <a:solidFill>
                  <a:srgbClr val="110C43"/>
                </a:solidFill>
                <a:latin typeface="Verdana"/>
                <a:cs typeface="Verdana"/>
              </a:rPr>
              <a:t>f</a:t>
            </a:r>
            <a:r>
              <a:rPr sz="2000" spc="-20" dirty="0">
                <a:solidFill>
                  <a:srgbClr val="110C43"/>
                </a:solidFill>
                <a:latin typeface="Verdana"/>
                <a:cs typeface="Verdana"/>
              </a:rPr>
              <a:t> </a:t>
            </a:r>
            <a:r>
              <a:rPr sz="2000" spc="-15" dirty="0">
                <a:solidFill>
                  <a:srgbClr val="110C43"/>
                </a:solidFill>
                <a:latin typeface="Verdana"/>
                <a:cs typeface="Verdana"/>
              </a:rPr>
              <a:t>t</a:t>
            </a:r>
            <a:r>
              <a:rPr sz="2000" spc="-10" dirty="0">
                <a:solidFill>
                  <a:srgbClr val="110C43"/>
                </a:solidFill>
                <a:latin typeface="Verdana"/>
                <a:cs typeface="Verdana"/>
              </a:rPr>
              <a:t>h</a:t>
            </a:r>
            <a:r>
              <a:rPr sz="2000" spc="-20" dirty="0">
                <a:solidFill>
                  <a:srgbClr val="110C43"/>
                </a:solidFill>
                <a:latin typeface="Verdana"/>
                <a:cs typeface="Verdana"/>
              </a:rPr>
              <a:t>e</a:t>
            </a:r>
            <a:r>
              <a:rPr sz="2000" spc="-10" dirty="0">
                <a:solidFill>
                  <a:srgbClr val="110C43"/>
                </a:solidFill>
                <a:latin typeface="Verdana"/>
                <a:cs typeface="Verdana"/>
              </a:rPr>
              <a:t>i</a:t>
            </a:r>
            <a:r>
              <a:rPr sz="2000" dirty="0">
                <a:solidFill>
                  <a:srgbClr val="110C43"/>
                </a:solidFill>
                <a:latin typeface="Verdana"/>
                <a:cs typeface="Verdana"/>
              </a:rPr>
              <a:t>r</a:t>
            </a:r>
            <a:endParaRPr sz="2000">
              <a:latin typeface="Verdana"/>
              <a:cs typeface="Verdana"/>
            </a:endParaRPr>
          </a:p>
          <a:p>
            <a:pPr>
              <a:lnSpc>
                <a:spcPts val="2300"/>
              </a:lnSpc>
            </a:pPr>
            <a:r>
              <a:rPr sz="2000" b="1" spc="5" dirty="0">
                <a:solidFill>
                  <a:srgbClr val="9A1A0E"/>
                </a:solidFill>
                <a:latin typeface="Verdana"/>
                <a:cs typeface="Verdana"/>
              </a:rPr>
              <a:t>S</a:t>
            </a:r>
            <a:r>
              <a:rPr sz="2000" spc="-15" dirty="0">
                <a:solidFill>
                  <a:srgbClr val="110C43"/>
                </a:solidFill>
                <a:latin typeface="Verdana"/>
                <a:cs typeface="Verdana"/>
              </a:rPr>
              <a:t>t</a:t>
            </a:r>
            <a:r>
              <a:rPr sz="2000" spc="-20" dirty="0">
                <a:solidFill>
                  <a:srgbClr val="110C43"/>
                </a:solidFill>
                <a:latin typeface="Verdana"/>
                <a:cs typeface="Verdana"/>
              </a:rPr>
              <a:t>or</a:t>
            </a:r>
            <a:r>
              <a:rPr sz="2000" dirty="0">
                <a:solidFill>
                  <a:srgbClr val="110C43"/>
                </a:solidFill>
                <a:latin typeface="Verdana"/>
                <a:cs typeface="Verdana"/>
              </a:rPr>
              <a:t>y</a:t>
            </a:r>
            <a:endParaRPr sz="2000">
              <a:latin typeface="Verdana"/>
              <a:cs typeface="Verdana"/>
            </a:endParaRPr>
          </a:p>
        </p:txBody>
      </p:sp>
      <p:sp>
        <p:nvSpPr>
          <p:cNvPr id="10" name="object 10"/>
          <p:cNvSpPr/>
          <p:nvPr/>
        </p:nvSpPr>
        <p:spPr>
          <a:xfrm>
            <a:off x="1379219" y="4631435"/>
            <a:ext cx="6426200" cy="1143000"/>
          </a:xfrm>
          <a:prstGeom prst="rect">
            <a:avLst/>
          </a:prstGeom>
          <a:blipFill>
            <a:blip r:embed="rId4" cstate="print"/>
            <a:stretch>
              <a:fillRect/>
            </a:stretch>
          </a:blipFill>
        </p:spPr>
        <p:txBody>
          <a:bodyPr wrap="square" lIns="0" tIns="0" rIns="0" bIns="0" rtlCol="0"/>
          <a:lstStyle/>
          <a:p>
            <a:endParaRPr/>
          </a:p>
        </p:txBody>
      </p:sp>
      <p:sp>
        <p:nvSpPr>
          <p:cNvPr id="11" name="object 11"/>
          <p:cNvSpPr txBox="1"/>
          <p:nvPr/>
        </p:nvSpPr>
        <p:spPr>
          <a:xfrm>
            <a:off x="1421891" y="4674108"/>
            <a:ext cx="6286500" cy="1003300"/>
          </a:xfrm>
          <a:prstGeom prst="rect">
            <a:avLst/>
          </a:prstGeom>
          <a:solidFill>
            <a:srgbClr val="9A1A0E"/>
          </a:solidFill>
          <a:ln w="12192">
            <a:solidFill>
              <a:srgbClr val="151515"/>
            </a:solidFill>
          </a:ln>
        </p:spPr>
        <p:txBody>
          <a:bodyPr vert="horz" wrap="square" lIns="0" tIns="0" rIns="0" bIns="0" rtlCol="0">
            <a:spAutoFit/>
          </a:bodyPr>
          <a:lstStyle/>
          <a:p>
            <a:pPr marL="546100" marR="532130" algn="ctr">
              <a:lnSpc>
                <a:spcPct val="101800"/>
              </a:lnSpc>
            </a:pPr>
            <a:r>
              <a:rPr sz="1800" spc="-10" dirty="0">
                <a:solidFill>
                  <a:srgbClr val="FFFFFF"/>
                </a:solidFill>
                <a:latin typeface="Verdana"/>
                <a:cs typeface="Verdana"/>
              </a:rPr>
              <a:t>T</a:t>
            </a:r>
            <a:r>
              <a:rPr sz="1800" spc="-30" dirty="0">
                <a:solidFill>
                  <a:srgbClr val="FFFFFF"/>
                </a:solidFill>
                <a:latin typeface="Verdana"/>
                <a:cs typeface="Verdana"/>
              </a:rPr>
              <a:t>h</a:t>
            </a:r>
            <a:r>
              <a:rPr sz="1800" spc="-35" dirty="0">
                <a:solidFill>
                  <a:srgbClr val="FFFFFF"/>
                </a:solidFill>
                <a:latin typeface="Verdana"/>
                <a:cs typeface="Verdana"/>
              </a:rPr>
              <a:t>eme</a:t>
            </a:r>
            <a:r>
              <a:rPr sz="1800" spc="-10" dirty="0">
                <a:solidFill>
                  <a:srgbClr val="FFFFFF"/>
                </a:solidFill>
                <a:latin typeface="Verdana"/>
                <a:cs typeface="Verdana"/>
              </a:rPr>
              <a:t>s</a:t>
            </a:r>
            <a:r>
              <a:rPr sz="1800" spc="-15" dirty="0">
                <a:solidFill>
                  <a:srgbClr val="FFFFFF"/>
                </a:solidFill>
                <a:latin typeface="Verdana"/>
                <a:cs typeface="Verdana"/>
              </a:rPr>
              <a:t> </a:t>
            </a:r>
            <a:r>
              <a:rPr sz="1800" spc="-25" dirty="0">
                <a:solidFill>
                  <a:srgbClr val="FFFFFF"/>
                </a:solidFill>
                <a:latin typeface="Verdana"/>
                <a:cs typeface="Verdana"/>
              </a:rPr>
              <a:t>ar</a:t>
            </a:r>
            <a:r>
              <a:rPr sz="1800" spc="-15" dirty="0">
                <a:solidFill>
                  <a:srgbClr val="FFFFFF"/>
                </a:solidFill>
                <a:latin typeface="Verdana"/>
                <a:cs typeface="Verdana"/>
              </a:rPr>
              <a:t>e a</a:t>
            </a:r>
            <a:r>
              <a:rPr sz="1800" spc="-20" dirty="0">
                <a:solidFill>
                  <a:srgbClr val="FFFFFF"/>
                </a:solidFill>
                <a:latin typeface="Verdana"/>
                <a:cs typeface="Verdana"/>
              </a:rPr>
              <a:t> </a:t>
            </a:r>
            <a:r>
              <a:rPr sz="1800" dirty="0">
                <a:solidFill>
                  <a:srgbClr val="FFFFFF"/>
                </a:solidFill>
                <a:latin typeface="Verdana"/>
                <a:cs typeface="Verdana"/>
              </a:rPr>
              <a:t>w</a:t>
            </a:r>
            <a:r>
              <a:rPr sz="1800" spc="-35" dirty="0">
                <a:solidFill>
                  <a:srgbClr val="FFFFFF"/>
                </a:solidFill>
                <a:latin typeface="Verdana"/>
                <a:cs typeface="Verdana"/>
              </a:rPr>
              <a:t>e</a:t>
            </a:r>
            <a:r>
              <a:rPr sz="1800" dirty="0">
                <a:solidFill>
                  <a:srgbClr val="FFFFFF"/>
                </a:solidFill>
                <a:latin typeface="Verdana"/>
                <a:cs typeface="Verdana"/>
              </a:rPr>
              <a:t>b</a:t>
            </a:r>
            <a:r>
              <a:rPr sz="1800" spc="5"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20" dirty="0">
                <a:solidFill>
                  <a:srgbClr val="FFFFFF"/>
                </a:solidFill>
                <a:latin typeface="Verdana"/>
                <a:cs typeface="Verdana"/>
              </a:rPr>
              <a:t>p</a:t>
            </a:r>
            <a:r>
              <a:rPr sz="1800" spc="-35" dirty="0">
                <a:solidFill>
                  <a:srgbClr val="FFFFFF"/>
                </a:solidFill>
                <a:latin typeface="Verdana"/>
                <a:cs typeface="Verdana"/>
              </a:rPr>
              <a:t>e</a:t>
            </a:r>
            <a:r>
              <a:rPr sz="1800" spc="-25" dirty="0">
                <a:solidFill>
                  <a:srgbClr val="FFFFFF"/>
                </a:solidFill>
                <a:latin typeface="Verdana"/>
                <a:cs typeface="Verdana"/>
              </a:rPr>
              <a:t>rsua</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o</a:t>
            </a:r>
            <a:r>
              <a:rPr sz="1800" spc="-25" dirty="0">
                <a:solidFill>
                  <a:srgbClr val="FFFFFF"/>
                </a:solidFill>
                <a:latin typeface="Verdana"/>
                <a:cs typeface="Verdana"/>
              </a:rPr>
              <a:t>n</a:t>
            </a:r>
            <a:r>
              <a:rPr sz="1800" spc="-10" dirty="0">
                <a:solidFill>
                  <a:srgbClr val="FFFFFF"/>
                </a:solidFill>
                <a:latin typeface="Verdana"/>
                <a:cs typeface="Verdana"/>
              </a:rPr>
              <a:t>,</a:t>
            </a:r>
            <a:r>
              <a:rPr sz="1800" spc="-45" dirty="0">
                <a:solidFill>
                  <a:srgbClr val="FFFFFF"/>
                </a:solidFill>
                <a:latin typeface="Verdana"/>
                <a:cs typeface="Verdana"/>
              </a:rPr>
              <a:t> </a:t>
            </a:r>
            <a:r>
              <a:rPr sz="1800" spc="-15" dirty="0">
                <a:solidFill>
                  <a:srgbClr val="FFFFFF"/>
                </a:solidFill>
                <a:latin typeface="Verdana"/>
                <a:cs typeface="Verdana"/>
              </a:rPr>
              <a:t>a</a:t>
            </a:r>
            <a:r>
              <a:rPr sz="1800" spc="-25" dirty="0">
                <a:solidFill>
                  <a:srgbClr val="FFFFFF"/>
                </a:solidFill>
                <a:latin typeface="Verdana"/>
                <a:cs typeface="Verdana"/>
              </a:rPr>
              <a:t> sys</a:t>
            </a:r>
            <a:r>
              <a:rPr sz="1800" spc="-15" dirty="0">
                <a:solidFill>
                  <a:srgbClr val="FFFFFF"/>
                </a:solidFill>
                <a:latin typeface="Verdana"/>
                <a:cs typeface="Verdana"/>
              </a:rPr>
              <a:t>t</a:t>
            </a:r>
            <a:r>
              <a:rPr sz="1800" spc="-35" dirty="0">
                <a:solidFill>
                  <a:srgbClr val="FFFFFF"/>
                </a:solidFill>
                <a:latin typeface="Verdana"/>
                <a:cs typeface="Verdana"/>
              </a:rPr>
              <a:t>e</a:t>
            </a:r>
            <a:r>
              <a:rPr sz="1800" spc="-20" dirty="0">
                <a:solidFill>
                  <a:srgbClr val="FFFFFF"/>
                </a:solidFill>
                <a:latin typeface="Verdana"/>
                <a:cs typeface="Verdana"/>
              </a:rPr>
              <a:t>m</a:t>
            </a:r>
            <a:r>
              <a:rPr sz="1800" spc="-25"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15" dirty="0">
                <a:solidFill>
                  <a:srgbClr val="FFFFFF"/>
                </a:solidFill>
                <a:latin typeface="Verdana"/>
                <a:cs typeface="Verdana"/>
              </a:rPr>
              <a:t>t</a:t>
            </a:r>
            <a:r>
              <a:rPr sz="1800" spc="-25" dirty="0">
                <a:solidFill>
                  <a:srgbClr val="FFFFFF"/>
                </a:solidFill>
                <a:latin typeface="Verdana"/>
                <a:cs typeface="Verdana"/>
              </a:rPr>
              <a:t>hr</a:t>
            </a:r>
            <a:r>
              <a:rPr sz="1800" spc="-35" dirty="0">
                <a:solidFill>
                  <a:srgbClr val="FFFFFF"/>
                </a:solidFill>
                <a:latin typeface="Verdana"/>
                <a:cs typeface="Verdana"/>
              </a:rPr>
              <a:t>e</a:t>
            </a:r>
            <a:r>
              <a:rPr sz="1800" spc="-30" dirty="0">
                <a:solidFill>
                  <a:srgbClr val="FFFFFF"/>
                </a:solidFill>
                <a:latin typeface="Verdana"/>
                <a:cs typeface="Verdana"/>
              </a:rPr>
              <a:t>a</a:t>
            </a:r>
            <a:r>
              <a:rPr sz="1800" spc="-10" dirty="0">
                <a:solidFill>
                  <a:srgbClr val="FFFFFF"/>
                </a:solidFill>
                <a:latin typeface="Verdana"/>
                <a:cs typeface="Verdana"/>
              </a:rPr>
              <a:t>ds</a:t>
            </a:r>
            <a:r>
              <a:rPr sz="1800" spc="10"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a:t>
            </a:r>
            <a:r>
              <a:rPr sz="1800" dirty="0">
                <a:solidFill>
                  <a:srgbClr val="FFFFFF"/>
                </a:solidFill>
                <a:latin typeface="Verdana"/>
                <a:cs typeface="Verdana"/>
              </a:rPr>
              <a:t>t w</a:t>
            </a:r>
            <a:r>
              <a:rPr sz="1800" spc="-35" dirty="0">
                <a:solidFill>
                  <a:srgbClr val="FFFFFF"/>
                </a:solidFill>
                <a:latin typeface="Verdana"/>
                <a:cs typeface="Verdana"/>
              </a:rPr>
              <a:t>e</a:t>
            </a:r>
            <a:r>
              <a:rPr sz="1800" spc="-65" dirty="0">
                <a:solidFill>
                  <a:srgbClr val="FFFFFF"/>
                </a:solidFill>
                <a:latin typeface="Verdana"/>
                <a:cs typeface="Verdana"/>
              </a:rPr>
              <a:t>av</a:t>
            </a:r>
            <a:r>
              <a:rPr sz="1800" spc="-35" dirty="0">
                <a:solidFill>
                  <a:srgbClr val="FFFFFF"/>
                </a:solidFill>
                <a:latin typeface="Verdana"/>
                <a:cs typeface="Verdana"/>
              </a:rPr>
              <a:t>e</a:t>
            </a:r>
            <a:r>
              <a:rPr sz="1800" spc="-10" dirty="0">
                <a:solidFill>
                  <a:srgbClr val="FFFFFF"/>
                </a:solidFill>
                <a:latin typeface="Verdana"/>
                <a:cs typeface="Verdana"/>
              </a:rPr>
              <a:t>,</a:t>
            </a:r>
            <a:r>
              <a:rPr sz="1800" spc="-20" dirty="0">
                <a:solidFill>
                  <a:srgbClr val="FFFFFF"/>
                </a:solidFill>
                <a:latin typeface="Verdana"/>
                <a:cs typeface="Verdana"/>
              </a:rPr>
              <a:t> </a:t>
            </a:r>
            <a:r>
              <a:rPr sz="1800" spc="-30" dirty="0">
                <a:solidFill>
                  <a:srgbClr val="FFFFFF"/>
                </a:solidFill>
                <a:latin typeface="Verdana"/>
                <a:cs typeface="Verdana"/>
              </a:rPr>
              <a:t>commun</a:t>
            </a:r>
            <a:r>
              <a:rPr sz="1800" spc="10" dirty="0">
                <a:solidFill>
                  <a:srgbClr val="FFFFFF"/>
                </a:solidFill>
                <a:latin typeface="Verdana"/>
                <a:cs typeface="Verdana"/>
              </a:rPr>
              <a:t>i</a:t>
            </a:r>
            <a:r>
              <a:rPr sz="1800" spc="-25" dirty="0">
                <a:solidFill>
                  <a:srgbClr val="FFFFFF"/>
                </a:solidFill>
                <a:latin typeface="Verdana"/>
                <a:cs typeface="Verdana"/>
              </a:rPr>
              <a:t>ca</a:t>
            </a:r>
            <a:r>
              <a:rPr sz="1800" spc="-15" dirty="0">
                <a:solidFill>
                  <a:srgbClr val="FFFFFF"/>
                </a:solidFill>
                <a:latin typeface="Verdana"/>
                <a:cs typeface="Verdana"/>
              </a:rPr>
              <a:t>t</a:t>
            </a:r>
            <a:r>
              <a:rPr sz="1800" spc="-35" dirty="0">
                <a:solidFill>
                  <a:srgbClr val="FFFFFF"/>
                </a:solidFill>
                <a:latin typeface="Verdana"/>
                <a:cs typeface="Verdana"/>
              </a:rPr>
              <a:t>e</a:t>
            </a:r>
            <a:r>
              <a:rPr sz="1800" spc="-10" dirty="0">
                <a:solidFill>
                  <a:srgbClr val="FFFFFF"/>
                </a:solidFill>
                <a:latin typeface="Verdana"/>
                <a:cs typeface="Verdana"/>
              </a:rPr>
              <a:t>,</a:t>
            </a:r>
            <a:r>
              <a:rPr sz="1800" spc="-30" dirty="0">
                <a:solidFill>
                  <a:srgbClr val="FFFFFF"/>
                </a:solidFill>
                <a:latin typeface="Verdana"/>
                <a:cs typeface="Verdana"/>
              </a:rPr>
              <a:t> an</a:t>
            </a:r>
            <a:r>
              <a:rPr sz="1800" dirty="0">
                <a:solidFill>
                  <a:srgbClr val="FFFFFF"/>
                </a:solidFill>
                <a:latin typeface="Verdana"/>
                <a:cs typeface="Verdana"/>
              </a:rPr>
              <a:t>d</a:t>
            </a:r>
            <a:endParaRPr sz="1800">
              <a:latin typeface="Verdana"/>
              <a:cs typeface="Verdana"/>
            </a:endParaRPr>
          </a:p>
          <a:p>
            <a:pPr marL="5715" algn="ctr">
              <a:lnSpc>
                <a:spcPct val="100000"/>
              </a:lnSpc>
              <a:spcBef>
                <a:spcPts val="180"/>
              </a:spcBef>
            </a:pPr>
            <a:r>
              <a:rPr sz="1800" spc="-30" dirty="0">
                <a:solidFill>
                  <a:srgbClr val="FFFFFF"/>
                </a:solidFill>
                <a:latin typeface="Verdana"/>
                <a:cs typeface="Verdana"/>
              </a:rPr>
              <a:t>a</a:t>
            </a:r>
            <a:r>
              <a:rPr sz="1800" spc="-5" dirty="0">
                <a:solidFill>
                  <a:srgbClr val="FFFFFF"/>
                </a:solidFill>
                <a:latin typeface="Verdana"/>
                <a:cs typeface="Verdana"/>
              </a:rPr>
              <a:t>li</a:t>
            </a:r>
            <a:r>
              <a:rPr sz="1800" spc="-15" dirty="0">
                <a:solidFill>
                  <a:srgbClr val="FFFFFF"/>
                </a:solidFill>
                <a:latin typeface="Verdana"/>
                <a:cs typeface="Verdana"/>
              </a:rPr>
              <a:t>gn</a:t>
            </a:r>
            <a:r>
              <a:rPr sz="1800" spc="-35" dirty="0">
                <a:solidFill>
                  <a:srgbClr val="FFFFFF"/>
                </a:solidFill>
                <a:latin typeface="Verdana"/>
                <a:cs typeface="Verdana"/>
              </a:rPr>
              <a:t> </a:t>
            </a:r>
            <a:r>
              <a:rPr sz="1800" spc="-65" dirty="0">
                <a:solidFill>
                  <a:srgbClr val="FFFFFF"/>
                </a:solidFill>
                <a:latin typeface="Verdana"/>
                <a:cs typeface="Verdana"/>
              </a:rPr>
              <a:t>y</a:t>
            </a:r>
            <a:r>
              <a:rPr sz="1800" spc="-30" dirty="0">
                <a:solidFill>
                  <a:srgbClr val="FFFFFF"/>
                </a:solidFill>
                <a:latin typeface="Verdana"/>
                <a:cs typeface="Verdana"/>
              </a:rPr>
              <a:t>ou</a:t>
            </a:r>
            <a:r>
              <a:rPr sz="1800" spc="-10" dirty="0">
                <a:solidFill>
                  <a:srgbClr val="FFFFFF"/>
                </a:solidFill>
                <a:latin typeface="Verdana"/>
                <a:cs typeface="Verdana"/>
              </a:rPr>
              <a:t>r</a:t>
            </a:r>
            <a:r>
              <a:rPr sz="1800" spc="-35" dirty="0">
                <a:solidFill>
                  <a:srgbClr val="FFFFFF"/>
                </a:solidFill>
                <a:latin typeface="Verdana"/>
                <a:cs typeface="Verdana"/>
              </a:rPr>
              <a:t> </a:t>
            </a:r>
            <a:r>
              <a:rPr sz="1800" spc="-30" dirty="0">
                <a:solidFill>
                  <a:srgbClr val="FFFFFF"/>
                </a:solidFill>
                <a:latin typeface="Verdana"/>
                <a:cs typeface="Verdana"/>
              </a:rPr>
              <a:t>m</a:t>
            </a:r>
            <a:r>
              <a:rPr sz="1800" spc="-35" dirty="0">
                <a:solidFill>
                  <a:srgbClr val="FFFFFF"/>
                </a:solidFill>
                <a:latin typeface="Verdana"/>
                <a:cs typeface="Verdana"/>
              </a:rPr>
              <a:t>e</a:t>
            </a:r>
            <a:r>
              <a:rPr sz="1800" spc="-25" dirty="0">
                <a:solidFill>
                  <a:srgbClr val="FFFFFF"/>
                </a:solidFill>
                <a:latin typeface="Verdana"/>
                <a:cs typeface="Verdana"/>
              </a:rPr>
              <a:t>ssa</a:t>
            </a:r>
            <a:r>
              <a:rPr sz="1800" spc="-20" dirty="0">
                <a:solidFill>
                  <a:srgbClr val="FFFFFF"/>
                </a:solidFill>
                <a:latin typeface="Verdana"/>
                <a:cs typeface="Verdana"/>
              </a:rPr>
              <a:t>g</a:t>
            </a:r>
            <a:r>
              <a:rPr sz="1800" spc="-35" dirty="0">
                <a:solidFill>
                  <a:srgbClr val="FFFFFF"/>
                </a:solidFill>
                <a:latin typeface="Verdana"/>
                <a:cs typeface="Verdana"/>
              </a:rPr>
              <a:t>e</a:t>
            </a:r>
            <a:r>
              <a:rPr sz="1800" spc="-10" dirty="0">
                <a:solidFill>
                  <a:srgbClr val="FFFFFF"/>
                </a:solidFill>
                <a:latin typeface="Verdana"/>
                <a:cs typeface="Verdana"/>
              </a:rPr>
              <a:t>s </a:t>
            </a:r>
            <a:r>
              <a:rPr sz="1800" dirty="0">
                <a:solidFill>
                  <a:srgbClr val="FFFFFF"/>
                </a:solidFill>
                <a:latin typeface="Verdana"/>
                <a:cs typeface="Verdana"/>
              </a:rPr>
              <a:t>w</a:t>
            </a:r>
            <a:r>
              <a:rPr sz="1800" spc="10" dirty="0">
                <a:solidFill>
                  <a:srgbClr val="FFFFFF"/>
                </a:solidFill>
                <a:latin typeface="Verdana"/>
                <a:cs typeface="Verdana"/>
              </a:rPr>
              <a:t>i</a:t>
            </a:r>
            <a:r>
              <a:rPr sz="1800" spc="-25" dirty="0">
                <a:solidFill>
                  <a:srgbClr val="FFFFFF"/>
                </a:solidFill>
                <a:latin typeface="Verdana"/>
                <a:cs typeface="Verdana"/>
              </a:rPr>
              <a:t>t</a:t>
            </a:r>
            <a:r>
              <a:rPr sz="1800" spc="-15" dirty="0">
                <a:solidFill>
                  <a:srgbClr val="FFFFFF"/>
                </a:solidFill>
                <a:latin typeface="Verdana"/>
                <a:cs typeface="Verdana"/>
              </a:rPr>
              <a:t>h</a:t>
            </a:r>
            <a:r>
              <a:rPr sz="1800" spc="-10"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P</a:t>
            </a:r>
            <a:r>
              <a:rPr sz="1800" dirty="0">
                <a:solidFill>
                  <a:srgbClr val="FFFFFF"/>
                </a:solidFill>
                <a:latin typeface="Verdana"/>
                <a:cs typeface="Verdana"/>
              </a:rPr>
              <a:t>C</a:t>
            </a:r>
            <a:r>
              <a:rPr sz="1800" spc="-140" dirty="0">
                <a:solidFill>
                  <a:srgbClr val="FFFFFF"/>
                </a:solidFill>
                <a:latin typeface="Verdana"/>
                <a:cs typeface="Verdana"/>
              </a:rPr>
              <a:t>’</a:t>
            </a:r>
            <a:r>
              <a:rPr sz="1800" spc="-10" dirty="0">
                <a:solidFill>
                  <a:srgbClr val="FFFFFF"/>
                </a:solidFill>
                <a:latin typeface="Verdana"/>
                <a:cs typeface="Verdana"/>
              </a:rPr>
              <a:t>s</a:t>
            </a:r>
            <a:r>
              <a:rPr sz="1800" dirty="0">
                <a:solidFill>
                  <a:srgbClr val="FFFFFF"/>
                </a:solidFill>
                <a:latin typeface="Verdana"/>
                <a:cs typeface="Verdana"/>
              </a:rPr>
              <a:t> </a:t>
            </a:r>
            <a:r>
              <a:rPr sz="1800" spc="-35" dirty="0">
                <a:solidFill>
                  <a:srgbClr val="FFFFFF"/>
                </a:solidFill>
                <a:latin typeface="Verdana"/>
                <a:cs typeface="Verdana"/>
              </a:rPr>
              <a:t>de</a:t>
            </a:r>
            <a:r>
              <a:rPr sz="1800" spc="-5" dirty="0">
                <a:solidFill>
                  <a:srgbClr val="FFFFFF"/>
                </a:solidFill>
                <a:latin typeface="Verdana"/>
                <a:cs typeface="Verdana"/>
              </a:rPr>
              <a:t>s</a:t>
            </a:r>
            <a:r>
              <a:rPr sz="1800" spc="10" dirty="0">
                <a:solidFill>
                  <a:srgbClr val="FFFFFF"/>
                </a:solidFill>
                <a:latin typeface="Verdana"/>
                <a:cs typeface="Verdana"/>
              </a:rPr>
              <a:t>i</a:t>
            </a:r>
            <a:r>
              <a:rPr sz="1800" spc="-25" dirty="0">
                <a:solidFill>
                  <a:srgbClr val="FFFFFF"/>
                </a:solidFill>
                <a:latin typeface="Verdana"/>
                <a:cs typeface="Verdana"/>
              </a:rPr>
              <a:t>r</a:t>
            </a:r>
            <a:r>
              <a:rPr sz="1800" spc="-35" dirty="0">
                <a:solidFill>
                  <a:srgbClr val="FFFFFF"/>
                </a:solidFill>
                <a:latin typeface="Verdana"/>
                <a:cs typeface="Verdana"/>
              </a:rPr>
              <a:t>e</a:t>
            </a:r>
            <a:r>
              <a:rPr sz="1800" spc="-10" dirty="0">
                <a:solidFill>
                  <a:srgbClr val="FFFFFF"/>
                </a:solidFill>
                <a:latin typeface="Verdana"/>
                <a:cs typeface="Verdana"/>
              </a:rPr>
              <a:t>s</a:t>
            </a:r>
            <a:endParaRPr sz="1800">
              <a:latin typeface="Verdana"/>
              <a:cs typeface="Verdan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0" dirty="0"/>
              <a:t>W</a:t>
            </a:r>
            <a:r>
              <a:rPr sz="2400" spc="-40" dirty="0"/>
              <a:t>h</a:t>
            </a:r>
            <a:r>
              <a:rPr sz="2400" spc="-45" dirty="0"/>
              <a:t>er</a:t>
            </a:r>
            <a:r>
              <a:rPr sz="2400" spc="-15" dirty="0"/>
              <a:t>e</a:t>
            </a:r>
            <a:r>
              <a:rPr sz="2400" spc="-10" dirty="0"/>
              <a:t> t</a:t>
            </a:r>
            <a:r>
              <a:rPr sz="2400" spc="-40" dirty="0"/>
              <a:t>h</a:t>
            </a:r>
            <a:r>
              <a:rPr sz="2400" spc="-45" dirty="0"/>
              <a:t>eme</a:t>
            </a:r>
            <a:r>
              <a:rPr sz="2400" spc="-15" dirty="0"/>
              <a:t>s</a:t>
            </a:r>
            <a:r>
              <a:rPr sz="2400" spc="-10" dirty="0"/>
              <a:t> </a:t>
            </a:r>
            <a:r>
              <a:rPr sz="2400" spc="-45" dirty="0"/>
              <a:t>com</a:t>
            </a:r>
            <a:r>
              <a:rPr sz="2400" spc="-15" dirty="0"/>
              <a:t>e</a:t>
            </a:r>
            <a:r>
              <a:rPr sz="2400" spc="-10" dirty="0"/>
              <a:t> </a:t>
            </a:r>
            <a:r>
              <a:rPr sz="2400" spc="-35" dirty="0"/>
              <a:t>from</a:t>
            </a:r>
            <a:endParaRPr sz="2400"/>
          </a:p>
        </p:txBody>
      </p:sp>
      <p:grpSp>
        <p:nvGrpSpPr>
          <p:cNvPr id="54" name="Group 53"/>
          <p:cNvGrpSpPr/>
          <p:nvPr/>
        </p:nvGrpSpPr>
        <p:grpSpPr>
          <a:xfrm>
            <a:off x="480059" y="1746504"/>
            <a:ext cx="8156449" cy="4070857"/>
            <a:chOff x="480059" y="1746504"/>
            <a:chExt cx="8156449" cy="4070857"/>
          </a:xfrm>
        </p:grpSpPr>
        <p:sp>
          <p:nvSpPr>
            <p:cNvPr id="10" name="object 10"/>
            <p:cNvSpPr/>
            <p:nvPr/>
          </p:nvSpPr>
          <p:spPr>
            <a:xfrm>
              <a:off x="6070853" y="2388870"/>
              <a:ext cx="178435" cy="2857500"/>
            </a:xfrm>
            <a:custGeom>
              <a:avLst/>
              <a:gdLst/>
              <a:ahLst/>
              <a:cxnLst/>
              <a:rect l="l" t="t" r="r" b="b"/>
              <a:pathLst>
                <a:path w="178435" h="2857500">
                  <a:moveTo>
                    <a:pt x="0" y="0"/>
                  </a:moveTo>
                  <a:lnTo>
                    <a:pt x="34671" y="18668"/>
                  </a:lnTo>
                  <a:lnTo>
                    <a:pt x="58038" y="57276"/>
                  </a:lnTo>
                  <a:lnTo>
                    <a:pt x="72009" y="97535"/>
                  </a:lnTo>
                  <a:lnTo>
                    <a:pt x="82169" y="145414"/>
                  </a:lnTo>
                  <a:lnTo>
                    <a:pt x="88011" y="199516"/>
                  </a:lnTo>
                  <a:lnTo>
                    <a:pt x="89154" y="238125"/>
                  </a:lnTo>
                  <a:lnTo>
                    <a:pt x="89154" y="1190625"/>
                  </a:lnTo>
                  <a:lnTo>
                    <a:pt x="89408" y="1210182"/>
                  </a:lnTo>
                  <a:lnTo>
                    <a:pt x="93725" y="1265935"/>
                  </a:lnTo>
                  <a:lnTo>
                    <a:pt x="102488" y="1316100"/>
                  </a:lnTo>
                  <a:lnTo>
                    <a:pt x="115316" y="1359027"/>
                  </a:lnTo>
                  <a:lnTo>
                    <a:pt x="137287" y="1402206"/>
                  </a:lnTo>
                  <a:lnTo>
                    <a:pt x="170942" y="1427987"/>
                  </a:lnTo>
                  <a:lnTo>
                    <a:pt x="178308" y="1428749"/>
                  </a:lnTo>
                  <a:lnTo>
                    <a:pt x="170942" y="1429511"/>
                  </a:lnTo>
                  <a:lnTo>
                    <a:pt x="137287" y="1455292"/>
                  </a:lnTo>
                  <a:lnTo>
                    <a:pt x="115316" y="1498472"/>
                  </a:lnTo>
                  <a:lnTo>
                    <a:pt x="102488" y="1541398"/>
                  </a:lnTo>
                  <a:lnTo>
                    <a:pt x="93725" y="1591563"/>
                  </a:lnTo>
                  <a:lnTo>
                    <a:pt x="89408" y="1647316"/>
                  </a:lnTo>
                  <a:lnTo>
                    <a:pt x="89154" y="1666874"/>
                  </a:lnTo>
                  <a:lnTo>
                    <a:pt x="89154" y="2619374"/>
                  </a:lnTo>
                  <a:lnTo>
                    <a:pt x="88900" y="2638932"/>
                  </a:lnTo>
                  <a:lnTo>
                    <a:pt x="84582" y="2694685"/>
                  </a:lnTo>
                  <a:lnTo>
                    <a:pt x="75819" y="2744850"/>
                  </a:lnTo>
                  <a:lnTo>
                    <a:pt x="62992" y="2787777"/>
                  </a:lnTo>
                  <a:lnTo>
                    <a:pt x="41021" y="2830956"/>
                  </a:lnTo>
                  <a:lnTo>
                    <a:pt x="7366" y="2856738"/>
                  </a:lnTo>
                  <a:lnTo>
                    <a:pt x="0" y="2857499"/>
                  </a:lnTo>
                </a:path>
              </a:pathLst>
            </a:custGeom>
            <a:ln w="25908">
              <a:solidFill>
                <a:srgbClr val="9A1A0E"/>
              </a:solidFill>
            </a:ln>
          </p:spPr>
          <p:txBody>
            <a:bodyPr wrap="square" lIns="0" tIns="0" rIns="0" bIns="0" rtlCol="0"/>
            <a:lstStyle/>
            <a:p>
              <a:endParaRPr/>
            </a:p>
          </p:txBody>
        </p:sp>
        <p:sp>
          <p:nvSpPr>
            <p:cNvPr id="11" name="object 11"/>
            <p:cNvSpPr/>
            <p:nvPr/>
          </p:nvSpPr>
          <p:spPr>
            <a:xfrm>
              <a:off x="6336791" y="5155691"/>
              <a:ext cx="2286000" cy="661670"/>
            </a:xfrm>
            <a:custGeom>
              <a:avLst/>
              <a:gdLst/>
              <a:ahLst/>
              <a:cxnLst/>
              <a:rect l="l" t="t" r="r" b="b"/>
              <a:pathLst>
                <a:path w="2286000" h="661670">
                  <a:moveTo>
                    <a:pt x="1143000" y="0"/>
                  </a:moveTo>
                  <a:lnTo>
                    <a:pt x="1055369" y="1015"/>
                  </a:lnTo>
                  <a:lnTo>
                    <a:pt x="967993" y="3809"/>
                  </a:lnTo>
                  <a:lnTo>
                    <a:pt x="881634" y="8762"/>
                  </a:lnTo>
                  <a:lnTo>
                    <a:pt x="796416" y="15493"/>
                  </a:lnTo>
                  <a:lnTo>
                    <a:pt x="712851" y="24256"/>
                  </a:lnTo>
                  <a:lnTo>
                    <a:pt x="631443" y="34924"/>
                  </a:lnTo>
                  <a:lnTo>
                    <a:pt x="552450" y="47497"/>
                  </a:lnTo>
                  <a:lnTo>
                    <a:pt x="476504" y="61975"/>
                  </a:lnTo>
                  <a:lnTo>
                    <a:pt x="403733" y="78485"/>
                  </a:lnTo>
                  <a:lnTo>
                    <a:pt x="334772" y="96900"/>
                  </a:lnTo>
                  <a:lnTo>
                    <a:pt x="271144" y="116839"/>
                  </a:lnTo>
                  <a:lnTo>
                    <a:pt x="214249" y="137794"/>
                  </a:lnTo>
                  <a:lnTo>
                    <a:pt x="164084" y="159892"/>
                  </a:lnTo>
                  <a:lnTo>
                    <a:pt x="120523" y="182752"/>
                  </a:lnTo>
                  <a:lnTo>
                    <a:pt x="83693" y="206247"/>
                  </a:lnTo>
                  <a:lnTo>
                    <a:pt x="53594" y="230377"/>
                  </a:lnTo>
                  <a:lnTo>
                    <a:pt x="13335" y="280034"/>
                  </a:lnTo>
                  <a:lnTo>
                    <a:pt x="0" y="330707"/>
                  </a:lnTo>
                  <a:lnTo>
                    <a:pt x="3302" y="356107"/>
                  </a:lnTo>
                  <a:lnTo>
                    <a:pt x="30099" y="406399"/>
                  </a:lnTo>
                  <a:lnTo>
                    <a:pt x="83693" y="455155"/>
                  </a:lnTo>
                  <a:lnTo>
                    <a:pt x="120523" y="478713"/>
                  </a:lnTo>
                  <a:lnTo>
                    <a:pt x="164084" y="501561"/>
                  </a:lnTo>
                  <a:lnTo>
                    <a:pt x="214249" y="523557"/>
                  </a:lnTo>
                  <a:lnTo>
                    <a:pt x="271144" y="544601"/>
                  </a:lnTo>
                  <a:lnTo>
                    <a:pt x="334772" y="564553"/>
                  </a:lnTo>
                  <a:lnTo>
                    <a:pt x="403733" y="582955"/>
                  </a:lnTo>
                  <a:lnTo>
                    <a:pt x="476504" y="599427"/>
                  </a:lnTo>
                  <a:lnTo>
                    <a:pt x="552450" y="613956"/>
                  </a:lnTo>
                  <a:lnTo>
                    <a:pt x="631443" y="626541"/>
                  </a:lnTo>
                  <a:lnTo>
                    <a:pt x="712851" y="637197"/>
                  </a:lnTo>
                  <a:lnTo>
                    <a:pt x="796416" y="645921"/>
                  </a:lnTo>
                  <a:lnTo>
                    <a:pt x="881634" y="652691"/>
                  </a:lnTo>
                  <a:lnTo>
                    <a:pt x="967993" y="657542"/>
                  </a:lnTo>
                  <a:lnTo>
                    <a:pt x="1055369" y="660450"/>
                  </a:lnTo>
                  <a:lnTo>
                    <a:pt x="1143000" y="661415"/>
                  </a:lnTo>
                  <a:lnTo>
                    <a:pt x="1230630" y="660450"/>
                  </a:lnTo>
                  <a:lnTo>
                    <a:pt x="1318006" y="657542"/>
                  </a:lnTo>
                  <a:lnTo>
                    <a:pt x="1404365" y="652691"/>
                  </a:lnTo>
                  <a:lnTo>
                    <a:pt x="1489583" y="645921"/>
                  </a:lnTo>
                  <a:lnTo>
                    <a:pt x="1573149" y="637197"/>
                  </a:lnTo>
                  <a:lnTo>
                    <a:pt x="1654556" y="626541"/>
                  </a:lnTo>
                  <a:lnTo>
                    <a:pt x="1733550" y="613956"/>
                  </a:lnTo>
                  <a:lnTo>
                    <a:pt x="1809496" y="599427"/>
                  </a:lnTo>
                  <a:lnTo>
                    <a:pt x="1882266" y="582955"/>
                  </a:lnTo>
                  <a:lnTo>
                    <a:pt x="1951228" y="564553"/>
                  </a:lnTo>
                  <a:lnTo>
                    <a:pt x="2014855" y="544601"/>
                  </a:lnTo>
                  <a:lnTo>
                    <a:pt x="2071751" y="523557"/>
                  </a:lnTo>
                  <a:lnTo>
                    <a:pt x="2121916" y="501561"/>
                  </a:lnTo>
                  <a:lnTo>
                    <a:pt x="2165477" y="478713"/>
                  </a:lnTo>
                  <a:lnTo>
                    <a:pt x="2202307" y="455155"/>
                  </a:lnTo>
                  <a:lnTo>
                    <a:pt x="2232406" y="431037"/>
                  </a:lnTo>
                  <a:lnTo>
                    <a:pt x="2272665" y="381380"/>
                  </a:lnTo>
                  <a:lnTo>
                    <a:pt x="2286000" y="330707"/>
                  </a:lnTo>
                  <a:lnTo>
                    <a:pt x="2282698" y="305307"/>
                  </a:lnTo>
                  <a:lnTo>
                    <a:pt x="2255901" y="255015"/>
                  </a:lnTo>
                  <a:lnTo>
                    <a:pt x="2202307" y="206247"/>
                  </a:lnTo>
                  <a:lnTo>
                    <a:pt x="2165477" y="182752"/>
                  </a:lnTo>
                  <a:lnTo>
                    <a:pt x="2121916" y="159892"/>
                  </a:lnTo>
                  <a:lnTo>
                    <a:pt x="2071751" y="137794"/>
                  </a:lnTo>
                  <a:lnTo>
                    <a:pt x="2014855" y="116839"/>
                  </a:lnTo>
                  <a:lnTo>
                    <a:pt x="1951228" y="96900"/>
                  </a:lnTo>
                  <a:lnTo>
                    <a:pt x="1882266" y="78485"/>
                  </a:lnTo>
                  <a:lnTo>
                    <a:pt x="1809496" y="61975"/>
                  </a:lnTo>
                  <a:lnTo>
                    <a:pt x="1733550" y="47497"/>
                  </a:lnTo>
                  <a:lnTo>
                    <a:pt x="1654556" y="34924"/>
                  </a:lnTo>
                  <a:lnTo>
                    <a:pt x="1573149" y="24256"/>
                  </a:lnTo>
                  <a:lnTo>
                    <a:pt x="1489583" y="15493"/>
                  </a:lnTo>
                  <a:lnTo>
                    <a:pt x="1404365" y="8762"/>
                  </a:lnTo>
                  <a:lnTo>
                    <a:pt x="1318006" y="3809"/>
                  </a:lnTo>
                  <a:lnTo>
                    <a:pt x="1230630" y="1015"/>
                  </a:lnTo>
                  <a:lnTo>
                    <a:pt x="1143000" y="0"/>
                  </a:lnTo>
                  <a:close/>
                </a:path>
              </a:pathLst>
            </a:custGeom>
            <a:solidFill>
              <a:srgbClr val="CD8500"/>
            </a:solidFill>
          </p:spPr>
          <p:txBody>
            <a:bodyPr wrap="square" lIns="0" tIns="0" rIns="0" bIns="0" rtlCol="0"/>
            <a:lstStyle/>
            <a:p>
              <a:endParaRPr/>
            </a:p>
          </p:txBody>
        </p:sp>
        <p:sp>
          <p:nvSpPr>
            <p:cNvPr id="12" name="object 12"/>
            <p:cNvSpPr/>
            <p:nvPr/>
          </p:nvSpPr>
          <p:spPr>
            <a:xfrm>
              <a:off x="6336791" y="5155691"/>
              <a:ext cx="2286000" cy="661670"/>
            </a:xfrm>
            <a:custGeom>
              <a:avLst/>
              <a:gdLst/>
              <a:ahLst/>
              <a:cxnLst/>
              <a:rect l="l" t="t" r="r" b="b"/>
              <a:pathLst>
                <a:path w="2286000" h="661670">
                  <a:moveTo>
                    <a:pt x="1951228" y="96900"/>
                  </a:moveTo>
                  <a:lnTo>
                    <a:pt x="2014855" y="116839"/>
                  </a:lnTo>
                  <a:lnTo>
                    <a:pt x="2071751" y="137794"/>
                  </a:lnTo>
                  <a:lnTo>
                    <a:pt x="2121916" y="159892"/>
                  </a:lnTo>
                  <a:lnTo>
                    <a:pt x="2165477" y="182752"/>
                  </a:lnTo>
                  <a:lnTo>
                    <a:pt x="2202307" y="206247"/>
                  </a:lnTo>
                  <a:lnTo>
                    <a:pt x="2232406" y="230377"/>
                  </a:lnTo>
                  <a:lnTo>
                    <a:pt x="2272665" y="280034"/>
                  </a:lnTo>
                  <a:lnTo>
                    <a:pt x="2286000" y="330707"/>
                  </a:lnTo>
                  <a:lnTo>
                    <a:pt x="2282698" y="356107"/>
                  </a:lnTo>
                  <a:lnTo>
                    <a:pt x="2255901" y="406399"/>
                  </a:lnTo>
                  <a:lnTo>
                    <a:pt x="2202307" y="455155"/>
                  </a:lnTo>
                  <a:lnTo>
                    <a:pt x="2165477" y="478713"/>
                  </a:lnTo>
                  <a:lnTo>
                    <a:pt x="2121916" y="501561"/>
                  </a:lnTo>
                  <a:lnTo>
                    <a:pt x="2071751" y="523557"/>
                  </a:lnTo>
                  <a:lnTo>
                    <a:pt x="2014855" y="544601"/>
                  </a:lnTo>
                  <a:lnTo>
                    <a:pt x="1951228" y="564553"/>
                  </a:lnTo>
                  <a:lnTo>
                    <a:pt x="1882266" y="582955"/>
                  </a:lnTo>
                  <a:lnTo>
                    <a:pt x="1809496" y="599427"/>
                  </a:lnTo>
                  <a:lnTo>
                    <a:pt x="1733550" y="613956"/>
                  </a:lnTo>
                  <a:lnTo>
                    <a:pt x="1654556" y="626541"/>
                  </a:lnTo>
                  <a:lnTo>
                    <a:pt x="1573149" y="637197"/>
                  </a:lnTo>
                  <a:lnTo>
                    <a:pt x="1489583" y="645921"/>
                  </a:lnTo>
                  <a:lnTo>
                    <a:pt x="1404365" y="652691"/>
                  </a:lnTo>
                  <a:lnTo>
                    <a:pt x="1318006" y="657542"/>
                  </a:lnTo>
                  <a:lnTo>
                    <a:pt x="1230630" y="660450"/>
                  </a:lnTo>
                  <a:lnTo>
                    <a:pt x="1143000" y="661415"/>
                  </a:lnTo>
                  <a:lnTo>
                    <a:pt x="1055369" y="660450"/>
                  </a:lnTo>
                  <a:lnTo>
                    <a:pt x="967993" y="657542"/>
                  </a:lnTo>
                  <a:lnTo>
                    <a:pt x="881634" y="652691"/>
                  </a:lnTo>
                  <a:lnTo>
                    <a:pt x="796416" y="645921"/>
                  </a:lnTo>
                  <a:lnTo>
                    <a:pt x="712851" y="637197"/>
                  </a:lnTo>
                  <a:lnTo>
                    <a:pt x="631443" y="626541"/>
                  </a:lnTo>
                  <a:lnTo>
                    <a:pt x="552450" y="613956"/>
                  </a:lnTo>
                  <a:lnTo>
                    <a:pt x="476504" y="599427"/>
                  </a:lnTo>
                  <a:lnTo>
                    <a:pt x="403733" y="582955"/>
                  </a:lnTo>
                  <a:lnTo>
                    <a:pt x="334772" y="564553"/>
                  </a:lnTo>
                  <a:lnTo>
                    <a:pt x="271144" y="544601"/>
                  </a:lnTo>
                  <a:lnTo>
                    <a:pt x="214249" y="523557"/>
                  </a:lnTo>
                  <a:lnTo>
                    <a:pt x="164084" y="501561"/>
                  </a:lnTo>
                  <a:lnTo>
                    <a:pt x="120523" y="478713"/>
                  </a:lnTo>
                  <a:lnTo>
                    <a:pt x="83693" y="455155"/>
                  </a:lnTo>
                  <a:lnTo>
                    <a:pt x="53594" y="431037"/>
                  </a:lnTo>
                  <a:lnTo>
                    <a:pt x="13335" y="381380"/>
                  </a:lnTo>
                  <a:lnTo>
                    <a:pt x="0" y="330707"/>
                  </a:lnTo>
                  <a:lnTo>
                    <a:pt x="3302" y="305307"/>
                  </a:lnTo>
                  <a:lnTo>
                    <a:pt x="30099" y="255015"/>
                  </a:lnTo>
                  <a:lnTo>
                    <a:pt x="83693" y="206247"/>
                  </a:lnTo>
                  <a:lnTo>
                    <a:pt x="120523" y="182752"/>
                  </a:lnTo>
                  <a:lnTo>
                    <a:pt x="164084" y="159892"/>
                  </a:lnTo>
                  <a:lnTo>
                    <a:pt x="214249" y="137794"/>
                  </a:lnTo>
                  <a:lnTo>
                    <a:pt x="271144" y="116839"/>
                  </a:lnTo>
                  <a:lnTo>
                    <a:pt x="334772" y="96900"/>
                  </a:lnTo>
                  <a:lnTo>
                    <a:pt x="403733" y="78485"/>
                  </a:lnTo>
                  <a:lnTo>
                    <a:pt x="476504" y="61975"/>
                  </a:lnTo>
                  <a:lnTo>
                    <a:pt x="552450" y="47497"/>
                  </a:lnTo>
                  <a:lnTo>
                    <a:pt x="631443" y="34924"/>
                  </a:lnTo>
                  <a:lnTo>
                    <a:pt x="712851" y="24256"/>
                  </a:lnTo>
                  <a:lnTo>
                    <a:pt x="796416" y="15493"/>
                  </a:lnTo>
                  <a:lnTo>
                    <a:pt x="881634" y="8762"/>
                  </a:lnTo>
                  <a:lnTo>
                    <a:pt x="967993" y="3809"/>
                  </a:lnTo>
                  <a:lnTo>
                    <a:pt x="1055369" y="1015"/>
                  </a:lnTo>
                  <a:lnTo>
                    <a:pt x="1143000" y="0"/>
                  </a:lnTo>
                  <a:lnTo>
                    <a:pt x="1230630" y="1015"/>
                  </a:lnTo>
                  <a:lnTo>
                    <a:pt x="1318006" y="3809"/>
                  </a:lnTo>
                  <a:lnTo>
                    <a:pt x="1404365" y="8762"/>
                  </a:lnTo>
                  <a:lnTo>
                    <a:pt x="1489583" y="15493"/>
                  </a:lnTo>
                  <a:lnTo>
                    <a:pt x="1573149" y="24256"/>
                  </a:lnTo>
                  <a:lnTo>
                    <a:pt x="1654556" y="34924"/>
                  </a:lnTo>
                  <a:lnTo>
                    <a:pt x="1733550" y="47497"/>
                  </a:lnTo>
                  <a:lnTo>
                    <a:pt x="1809496" y="61975"/>
                  </a:lnTo>
                  <a:lnTo>
                    <a:pt x="1882266" y="78485"/>
                  </a:lnTo>
                  <a:lnTo>
                    <a:pt x="1951228" y="96900"/>
                  </a:lnTo>
                </a:path>
              </a:pathLst>
            </a:custGeom>
            <a:ln w="12192">
              <a:solidFill>
                <a:srgbClr val="151515"/>
              </a:solidFill>
            </a:ln>
          </p:spPr>
          <p:txBody>
            <a:bodyPr wrap="square" lIns="0" tIns="0" rIns="0" bIns="0" rtlCol="0"/>
            <a:lstStyle/>
            <a:p>
              <a:endParaRPr/>
            </a:p>
          </p:txBody>
        </p:sp>
        <p:sp>
          <p:nvSpPr>
            <p:cNvPr id="13" name="object 13"/>
            <p:cNvSpPr/>
            <p:nvPr/>
          </p:nvSpPr>
          <p:spPr>
            <a:xfrm>
              <a:off x="6350508" y="2057400"/>
              <a:ext cx="2286000" cy="3455035"/>
            </a:xfrm>
            <a:custGeom>
              <a:avLst/>
              <a:gdLst/>
              <a:ahLst/>
              <a:cxnLst/>
              <a:rect l="l" t="t" r="r" b="b"/>
              <a:pathLst>
                <a:path w="2286000" h="3455035">
                  <a:moveTo>
                    <a:pt x="0" y="3454908"/>
                  </a:moveTo>
                  <a:lnTo>
                    <a:pt x="2285999" y="3454908"/>
                  </a:lnTo>
                  <a:lnTo>
                    <a:pt x="2285999" y="0"/>
                  </a:lnTo>
                  <a:lnTo>
                    <a:pt x="0" y="0"/>
                  </a:lnTo>
                  <a:lnTo>
                    <a:pt x="0" y="3454908"/>
                  </a:lnTo>
                  <a:close/>
                </a:path>
              </a:pathLst>
            </a:custGeom>
            <a:solidFill>
              <a:srgbClr val="CD8500"/>
            </a:solidFill>
          </p:spPr>
          <p:txBody>
            <a:bodyPr wrap="square" lIns="0" tIns="0" rIns="0" bIns="0" rtlCol="0"/>
            <a:lstStyle/>
            <a:p>
              <a:endParaRPr/>
            </a:p>
          </p:txBody>
        </p:sp>
        <p:sp>
          <p:nvSpPr>
            <p:cNvPr id="14" name="object 14"/>
            <p:cNvSpPr/>
            <p:nvPr/>
          </p:nvSpPr>
          <p:spPr>
            <a:xfrm>
              <a:off x="6568440" y="3831335"/>
              <a:ext cx="112774" cy="147827"/>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6568440" y="4396740"/>
              <a:ext cx="112774" cy="149351"/>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6336791" y="1752600"/>
              <a:ext cx="2286000" cy="660400"/>
            </a:xfrm>
            <a:custGeom>
              <a:avLst/>
              <a:gdLst/>
              <a:ahLst/>
              <a:cxnLst/>
              <a:rect l="l" t="t" r="r" b="b"/>
              <a:pathLst>
                <a:path w="2286000" h="660400">
                  <a:moveTo>
                    <a:pt x="1143000" y="0"/>
                  </a:moveTo>
                  <a:lnTo>
                    <a:pt x="1055369" y="1015"/>
                  </a:lnTo>
                  <a:lnTo>
                    <a:pt x="967993" y="3810"/>
                  </a:lnTo>
                  <a:lnTo>
                    <a:pt x="881634" y="8636"/>
                  </a:lnTo>
                  <a:lnTo>
                    <a:pt x="796416" y="15494"/>
                  </a:lnTo>
                  <a:lnTo>
                    <a:pt x="712851" y="24129"/>
                  </a:lnTo>
                  <a:lnTo>
                    <a:pt x="631443" y="34798"/>
                  </a:lnTo>
                  <a:lnTo>
                    <a:pt x="552450" y="47371"/>
                  </a:lnTo>
                  <a:lnTo>
                    <a:pt x="476504" y="61849"/>
                  </a:lnTo>
                  <a:lnTo>
                    <a:pt x="403733" y="78232"/>
                  </a:lnTo>
                  <a:lnTo>
                    <a:pt x="334772" y="96647"/>
                  </a:lnTo>
                  <a:lnTo>
                    <a:pt x="271144" y="116586"/>
                  </a:lnTo>
                  <a:lnTo>
                    <a:pt x="214249" y="137540"/>
                  </a:lnTo>
                  <a:lnTo>
                    <a:pt x="164084" y="159512"/>
                  </a:lnTo>
                  <a:lnTo>
                    <a:pt x="120523" y="182245"/>
                  </a:lnTo>
                  <a:lnTo>
                    <a:pt x="83693" y="205739"/>
                  </a:lnTo>
                  <a:lnTo>
                    <a:pt x="53594" y="229870"/>
                  </a:lnTo>
                  <a:lnTo>
                    <a:pt x="13335" y="279400"/>
                  </a:lnTo>
                  <a:lnTo>
                    <a:pt x="0" y="329946"/>
                  </a:lnTo>
                  <a:lnTo>
                    <a:pt x="3302" y="355219"/>
                  </a:lnTo>
                  <a:lnTo>
                    <a:pt x="30099" y="405384"/>
                  </a:lnTo>
                  <a:lnTo>
                    <a:pt x="83693" y="454151"/>
                  </a:lnTo>
                  <a:lnTo>
                    <a:pt x="120523" y="477647"/>
                  </a:lnTo>
                  <a:lnTo>
                    <a:pt x="164084" y="500379"/>
                  </a:lnTo>
                  <a:lnTo>
                    <a:pt x="214249" y="522350"/>
                  </a:lnTo>
                  <a:lnTo>
                    <a:pt x="271144" y="543305"/>
                  </a:lnTo>
                  <a:lnTo>
                    <a:pt x="334772" y="563245"/>
                  </a:lnTo>
                  <a:lnTo>
                    <a:pt x="403733" y="581660"/>
                  </a:lnTo>
                  <a:lnTo>
                    <a:pt x="476504" y="598042"/>
                  </a:lnTo>
                  <a:lnTo>
                    <a:pt x="552450" y="612521"/>
                  </a:lnTo>
                  <a:lnTo>
                    <a:pt x="631443" y="625094"/>
                  </a:lnTo>
                  <a:lnTo>
                    <a:pt x="712851" y="635762"/>
                  </a:lnTo>
                  <a:lnTo>
                    <a:pt x="796416" y="644398"/>
                  </a:lnTo>
                  <a:lnTo>
                    <a:pt x="881634" y="651255"/>
                  </a:lnTo>
                  <a:lnTo>
                    <a:pt x="967993" y="656082"/>
                  </a:lnTo>
                  <a:lnTo>
                    <a:pt x="1055369" y="658876"/>
                  </a:lnTo>
                  <a:lnTo>
                    <a:pt x="1143000" y="659891"/>
                  </a:lnTo>
                  <a:lnTo>
                    <a:pt x="1230630" y="658876"/>
                  </a:lnTo>
                  <a:lnTo>
                    <a:pt x="1318006" y="656082"/>
                  </a:lnTo>
                  <a:lnTo>
                    <a:pt x="1404365" y="651255"/>
                  </a:lnTo>
                  <a:lnTo>
                    <a:pt x="1489583" y="644398"/>
                  </a:lnTo>
                  <a:lnTo>
                    <a:pt x="1573149" y="635762"/>
                  </a:lnTo>
                  <a:lnTo>
                    <a:pt x="1654556" y="625094"/>
                  </a:lnTo>
                  <a:lnTo>
                    <a:pt x="1733550" y="612521"/>
                  </a:lnTo>
                  <a:lnTo>
                    <a:pt x="1809496" y="598042"/>
                  </a:lnTo>
                  <a:lnTo>
                    <a:pt x="1882266" y="581660"/>
                  </a:lnTo>
                  <a:lnTo>
                    <a:pt x="1951228" y="563245"/>
                  </a:lnTo>
                  <a:lnTo>
                    <a:pt x="2014855" y="543305"/>
                  </a:lnTo>
                  <a:lnTo>
                    <a:pt x="2071751" y="522350"/>
                  </a:lnTo>
                  <a:lnTo>
                    <a:pt x="2121916" y="500379"/>
                  </a:lnTo>
                  <a:lnTo>
                    <a:pt x="2165477" y="477647"/>
                  </a:lnTo>
                  <a:lnTo>
                    <a:pt x="2202307" y="454151"/>
                  </a:lnTo>
                  <a:lnTo>
                    <a:pt x="2232406" y="430022"/>
                  </a:lnTo>
                  <a:lnTo>
                    <a:pt x="2272665" y="380491"/>
                  </a:lnTo>
                  <a:lnTo>
                    <a:pt x="2286000" y="329946"/>
                  </a:lnTo>
                  <a:lnTo>
                    <a:pt x="2282698" y="304673"/>
                  </a:lnTo>
                  <a:lnTo>
                    <a:pt x="2255901" y="254508"/>
                  </a:lnTo>
                  <a:lnTo>
                    <a:pt x="2202307" y="205739"/>
                  </a:lnTo>
                  <a:lnTo>
                    <a:pt x="2165477" y="182245"/>
                  </a:lnTo>
                  <a:lnTo>
                    <a:pt x="2121916" y="159512"/>
                  </a:lnTo>
                  <a:lnTo>
                    <a:pt x="2071751" y="137540"/>
                  </a:lnTo>
                  <a:lnTo>
                    <a:pt x="2014855" y="116586"/>
                  </a:lnTo>
                  <a:lnTo>
                    <a:pt x="1951228" y="96647"/>
                  </a:lnTo>
                  <a:lnTo>
                    <a:pt x="1882266" y="78232"/>
                  </a:lnTo>
                  <a:lnTo>
                    <a:pt x="1809496" y="61849"/>
                  </a:lnTo>
                  <a:lnTo>
                    <a:pt x="1733550" y="47371"/>
                  </a:lnTo>
                  <a:lnTo>
                    <a:pt x="1654556" y="34798"/>
                  </a:lnTo>
                  <a:lnTo>
                    <a:pt x="1573149" y="24129"/>
                  </a:lnTo>
                  <a:lnTo>
                    <a:pt x="1489583" y="15494"/>
                  </a:lnTo>
                  <a:lnTo>
                    <a:pt x="1404365" y="8636"/>
                  </a:lnTo>
                  <a:lnTo>
                    <a:pt x="1318006" y="3810"/>
                  </a:lnTo>
                  <a:lnTo>
                    <a:pt x="1230630" y="1015"/>
                  </a:lnTo>
                  <a:lnTo>
                    <a:pt x="1143000" y="0"/>
                  </a:lnTo>
                  <a:close/>
                </a:path>
              </a:pathLst>
            </a:custGeom>
            <a:solidFill>
              <a:srgbClr val="CD8500"/>
            </a:solidFill>
          </p:spPr>
          <p:txBody>
            <a:bodyPr wrap="square" lIns="0" tIns="0" rIns="0" bIns="0" rtlCol="0"/>
            <a:lstStyle/>
            <a:p>
              <a:endParaRPr/>
            </a:p>
          </p:txBody>
        </p:sp>
        <p:sp>
          <p:nvSpPr>
            <p:cNvPr id="17" name="object 17"/>
            <p:cNvSpPr/>
            <p:nvPr/>
          </p:nvSpPr>
          <p:spPr>
            <a:xfrm>
              <a:off x="6336791" y="1752600"/>
              <a:ext cx="2286000" cy="660400"/>
            </a:xfrm>
            <a:custGeom>
              <a:avLst/>
              <a:gdLst/>
              <a:ahLst/>
              <a:cxnLst/>
              <a:rect l="l" t="t" r="r" b="b"/>
              <a:pathLst>
                <a:path w="2286000" h="660400">
                  <a:moveTo>
                    <a:pt x="1951228" y="96647"/>
                  </a:moveTo>
                  <a:lnTo>
                    <a:pt x="2014855" y="116586"/>
                  </a:lnTo>
                  <a:lnTo>
                    <a:pt x="2071751" y="137540"/>
                  </a:lnTo>
                  <a:lnTo>
                    <a:pt x="2121916" y="159512"/>
                  </a:lnTo>
                  <a:lnTo>
                    <a:pt x="2165477" y="182245"/>
                  </a:lnTo>
                  <a:lnTo>
                    <a:pt x="2202307" y="205739"/>
                  </a:lnTo>
                  <a:lnTo>
                    <a:pt x="2232406" y="229870"/>
                  </a:lnTo>
                  <a:lnTo>
                    <a:pt x="2272665" y="279400"/>
                  </a:lnTo>
                  <a:lnTo>
                    <a:pt x="2286000" y="329946"/>
                  </a:lnTo>
                  <a:lnTo>
                    <a:pt x="2282698" y="355219"/>
                  </a:lnTo>
                  <a:lnTo>
                    <a:pt x="2255901" y="405384"/>
                  </a:lnTo>
                  <a:lnTo>
                    <a:pt x="2202307" y="454151"/>
                  </a:lnTo>
                  <a:lnTo>
                    <a:pt x="2165477" y="477647"/>
                  </a:lnTo>
                  <a:lnTo>
                    <a:pt x="2121916" y="500379"/>
                  </a:lnTo>
                  <a:lnTo>
                    <a:pt x="2071751" y="522350"/>
                  </a:lnTo>
                  <a:lnTo>
                    <a:pt x="2014855" y="543305"/>
                  </a:lnTo>
                  <a:lnTo>
                    <a:pt x="1951228" y="563245"/>
                  </a:lnTo>
                  <a:lnTo>
                    <a:pt x="1882266" y="581660"/>
                  </a:lnTo>
                  <a:lnTo>
                    <a:pt x="1809496" y="598042"/>
                  </a:lnTo>
                  <a:lnTo>
                    <a:pt x="1733550" y="612521"/>
                  </a:lnTo>
                  <a:lnTo>
                    <a:pt x="1654556" y="625094"/>
                  </a:lnTo>
                  <a:lnTo>
                    <a:pt x="1573149" y="635762"/>
                  </a:lnTo>
                  <a:lnTo>
                    <a:pt x="1489583" y="644398"/>
                  </a:lnTo>
                  <a:lnTo>
                    <a:pt x="1404365" y="651255"/>
                  </a:lnTo>
                  <a:lnTo>
                    <a:pt x="1318006" y="656082"/>
                  </a:lnTo>
                  <a:lnTo>
                    <a:pt x="1230630" y="658876"/>
                  </a:lnTo>
                  <a:lnTo>
                    <a:pt x="1143000" y="659891"/>
                  </a:lnTo>
                  <a:lnTo>
                    <a:pt x="1055369" y="658876"/>
                  </a:lnTo>
                  <a:lnTo>
                    <a:pt x="967993" y="656082"/>
                  </a:lnTo>
                  <a:lnTo>
                    <a:pt x="881634" y="651255"/>
                  </a:lnTo>
                  <a:lnTo>
                    <a:pt x="796416" y="644398"/>
                  </a:lnTo>
                  <a:lnTo>
                    <a:pt x="712851" y="635762"/>
                  </a:lnTo>
                  <a:lnTo>
                    <a:pt x="631443" y="625094"/>
                  </a:lnTo>
                  <a:lnTo>
                    <a:pt x="552450" y="612521"/>
                  </a:lnTo>
                  <a:lnTo>
                    <a:pt x="476504" y="598042"/>
                  </a:lnTo>
                  <a:lnTo>
                    <a:pt x="403733" y="581660"/>
                  </a:lnTo>
                  <a:lnTo>
                    <a:pt x="334772" y="563245"/>
                  </a:lnTo>
                  <a:lnTo>
                    <a:pt x="271144" y="543305"/>
                  </a:lnTo>
                  <a:lnTo>
                    <a:pt x="214249" y="522350"/>
                  </a:lnTo>
                  <a:lnTo>
                    <a:pt x="164084" y="500379"/>
                  </a:lnTo>
                  <a:lnTo>
                    <a:pt x="120523" y="477647"/>
                  </a:lnTo>
                  <a:lnTo>
                    <a:pt x="83693" y="454151"/>
                  </a:lnTo>
                  <a:lnTo>
                    <a:pt x="53594" y="430022"/>
                  </a:lnTo>
                  <a:lnTo>
                    <a:pt x="13335" y="380491"/>
                  </a:lnTo>
                  <a:lnTo>
                    <a:pt x="0" y="329946"/>
                  </a:lnTo>
                  <a:lnTo>
                    <a:pt x="3302" y="304673"/>
                  </a:lnTo>
                  <a:lnTo>
                    <a:pt x="30099" y="254508"/>
                  </a:lnTo>
                  <a:lnTo>
                    <a:pt x="83693" y="205739"/>
                  </a:lnTo>
                  <a:lnTo>
                    <a:pt x="120523" y="182245"/>
                  </a:lnTo>
                  <a:lnTo>
                    <a:pt x="164084" y="159512"/>
                  </a:lnTo>
                  <a:lnTo>
                    <a:pt x="214249" y="137540"/>
                  </a:lnTo>
                  <a:lnTo>
                    <a:pt x="271144" y="116586"/>
                  </a:lnTo>
                  <a:lnTo>
                    <a:pt x="334772" y="96647"/>
                  </a:lnTo>
                  <a:lnTo>
                    <a:pt x="403733" y="78232"/>
                  </a:lnTo>
                  <a:lnTo>
                    <a:pt x="476504" y="61849"/>
                  </a:lnTo>
                  <a:lnTo>
                    <a:pt x="552450" y="47371"/>
                  </a:lnTo>
                  <a:lnTo>
                    <a:pt x="631443" y="34798"/>
                  </a:lnTo>
                  <a:lnTo>
                    <a:pt x="712851" y="24129"/>
                  </a:lnTo>
                  <a:lnTo>
                    <a:pt x="796416" y="15494"/>
                  </a:lnTo>
                  <a:lnTo>
                    <a:pt x="881634" y="8636"/>
                  </a:lnTo>
                  <a:lnTo>
                    <a:pt x="967993" y="3810"/>
                  </a:lnTo>
                  <a:lnTo>
                    <a:pt x="1055369" y="1015"/>
                  </a:lnTo>
                  <a:lnTo>
                    <a:pt x="1143000" y="0"/>
                  </a:lnTo>
                  <a:lnTo>
                    <a:pt x="1230630" y="1015"/>
                  </a:lnTo>
                  <a:lnTo>
                    <a:pt x="1318006" y="3810"/>
                  </a:lnTo>
                  <a:lnTo>
                    <a:pt x="1404365" y="8636"/>
                  </a:lnTo>
                  <a:lnTo>
                    <a:pt x="1489583" y="15494"/>
                  </a:lnTo>
                  <a:lnTo>
                    <a:pt x="1573149" y="24129"/>
                  </a:lnTo>
                  <a:lnTo>
                    <a:pt x="1654556" y="34798"/>
                  </a:lnTo>
                  <a:lnTo>
                    <a:pt x="1733550" y="47371"/>
                  </a:lnTo>
                  <a:lnTo>
                    <a:pt x="1809496" y="61849"/>
                  </a:lnTo>
                  <a:lnTo>
                    <a:pt x="1882266" y="78232"/>
                  </a:lnTo>
                  <a:lnTo>
                    <a:pt x="1951228" y="96647"/>
                  </a:lnTo>
                </a:path>
              </a:pathLst>
            </a:custGeom>
            <a:ln w="12191">
              <a:solidFill>
                <a:srgbClr val="151515"/>
              </a:solidFill>
            </a:ln>
          </p:spPr>
          <p:txBody>
            <a:bodyPr wrap="square" lIns="0" tIns="0" rIns="0" bIns="0" rtlCol="0"/>
            <a:lstStyle/>
            <a:p>
              <a:endParaRPr/>
            </a:p>
          </p:txBody>
        </p:sp>
        <p:sp>
          <p:nvSpPr>
            <p:cNvPr id="22" name="object 22"/>
            <p:cNvSpPr/>
            <p:nvPr/>
          </p:nvSpPr>
          <p:spPr>
            <a:xfrm>
              <a:off x="585216" y="2482595"/>
              <a:ext cx="112776" cy="147827"/>
            </a:xfrm>
            <a:prstGeom prst="rect">
              <a:avLst/>
            </a:prstGeom>
            <a:blipFill>
              <a:blip r:embed="rId3" cstate="print"/>
              <a:stretch>
                <a:fillRect/>
              </a:stretch>
            </a:blipFill>
          </p:spPr>
          <p:txBody>
            <a:bodyPr wrap="square" lIns="0" tIns="0" rIns="0" bIns="0" rtlCol="0"/>
            <a:lstStyle/>
            <a:p>
              <a:endParaRPr/>
            </a:p>
          </p:txBody>
        </p:sp>
        <p:sp>
          <p:nvSpPr>
            <p:cNvPr id="27" name="object 27"/>
            <p:cNvSpPr/>
            <p:nvPr/>
          </p:nvSpPr>
          <p:spPr>
            <a:xfrm>
              <a:off x="598931" y="3535679"/>
              <a:ext cx="111251" cy="149352"/>
            </a:xfrm>
            <a:prstGeom prst="rect">
              <a:avLst/>
            </a:prstGeom>
            <a:blipFill>
              <a:blip r:embed="rId3" cstate="print"/>
              <a:stretch>
                <a:fillRect/>
              </a:stretch>
            </a:blipFill>
          </p:spPr>
          <p:txBody>
            <a:bodyPr wrap="square" lIns="0" tIns="0" rIns="0" bIns="0" rtlCol="0"/>
            <a:lstStyle/>
            <a:p>
              <a:endParaRPr/>
            </a:p>
          </p:txBody>
        </p:sp>
        <p:sp>
          <p:nvSpPr>
            <p:cNvPr id="28" name="object 28"/>
            <p:cNvSpPr/>
            <p:nvPr/>
          </p:nvSpPr>
          <p:spPr>
            <a:xfrm>
              <a:off x="598931" y="3878579"/>
              <a:ext cx="111251" cy="149351"/>
            </a:xfrm>
            <a:prstGeom prst="rect">
              <a:avLst/>
            </a:prstGeom>
            <a:blipFill>
              <a:blip r:embed="rId3" cstate="print"/>
              <a:stretch>
                <a:fillRect/>
              </a:stretch>
            </a:blipFill>
          </p:spPr>
          <p:txBody>
            <a:bodyPr wrap="square" lIns="0" tIns="0" rIns="0" bIns="0" rtlCol="0"/>
            <a:lstStyle/>
            <a:p>
              <a:endParaRPr/>
            </a:p>
          </p:txBody>
        </p:sp>
        <p:sp>
          <p:nvSpPr>
            <p:cNvPr id="30" name="object 30"/>
            <p:cNvSpPr txBox="1"/>
            <p:nvPr/>
          </p:nvSpPr>
          <p:spPr>
            <a:xfrm>
              <a:off x="6439280" y="2772883"/>
              <a:ext cx="1908810" cy="2082164"/>
            </a:xfrm>
            <a:prstGeom prst="rect">
              <a:avLst/>
            </a:prstGeom>
          </p:spPr>
          <p:txBody>
            <a:bodyPr vert="horz" wrap="square" lIns="0" tIns="0" rIns="0" bIns="0" rtlCol="0">
              <a:spAutoFit/>
            </a:bodyPr>
            <a:lstStyle/>
            <a:p>
              <a:pPr marL="12700" marR="14604">
                <a:lnSpc>
                  <a:spcPct val="99000"/>
                </a:lnSpc>
              </a:pPr>
              <a:r>
                <a:rPr sz="1600" spc="-10" dirty="0">
                  <a:solidFill>
                    <a:srgbClr val="FFFFFF"/>
                  </a:solidFill>
                  <a:latin typeface="Verdana"/>
                  <a:cs typeface="Verdana"/>
                </a:rPr>
                <a:t>T</a:t>
              </a:r>
              <a:r>
                <a:rPr sz="1600" spc="-30" dirty="0">
                  <a:solidFill>
                    <a:srgbClr val="FFFFFF"/>
                  </a:solidFill>
                  <a:latin typeface="Verdana"/>
                  <a:cs typeface="Verdana"/>
                </a:rPr>
                <a:t>h</a:t>
              </a:r>
              <a:r>
                <a:rPr sz="1600" spc="-10" dirty="0">
                  <a:solidFill>
                    <a:srgbClr val="FFFFFF"/>
                  </a:solidFill>
                  <a:latin typeface="Verdana"/>
                  <a:cs typeface="Verdana"/>
                </a:rPr>
                <a:t>e</a:t>
              </a:r>
              <a:r>
                <a:rPr sz="1600" dirty="0">
                  <a:solidFill>
                    <a:srgbClr val="FFFFFF"/>
                  </a:solidFill>
                  <a:latin typeface="Verdana"/>
                  <a:cs typeface="Verdana"/>
                </a:rPr>
                <a:t> </a:t>
              </a:r>
              <a:r>
                <a:rPr sz="1600" spc="-20" dirty="0">
                  <a:solidFill>
                    <a:srgbClr val="FFFFFF"/>
                  </a:solidFill>
                  <a:latin typeface="Verdana"/>
                  <a:cs typeface="Verdana"/>
                </a:rPr>
                <a:t>r</a:t>
              </a:r>
              <a:r>
                <a:rPr sz="1600" spc="-30" dirty="0">
                  <a:solidFill>
                    <a:srgbClr val="FFFFFF"/>
                  </a:solidFill>
                  <a:latin typeface="Verdana"/>
                  <a:cs typeface="Verdana"/>
                </a:rPr>
                <a:t>e</a:t>
              </a:r>
              <a:r>
                <a:rPr sz="1600" spc="-20" dirty="0">
                  <a:solidFill>
                    <a:srgbClr val="FFFFFF"/>
                  </a:solidFill>
                  <a:latin typeface="Verdana"/>
                  <a:cs typeface="Verdana"/>
                </a:rPr>
                <a:t>p</a:t>
              </a:r>
              <a:r>
                <a:rPr sz="1600" spc="-30" dirty="0">
                  <a:solidFill>
                    <a:srgbClr val="FFFFFF"/>
                  </a:solidFill>
                  <a:latin typeface="Verdana"/>
                  <a:cs typeface="Verdana"/>
                </a:rPr>
                <a:t>e</a:t>
              </a:r>
              <a:r>
                <a:rPr sz="1600" spc="-25" dirty="0">
                  <a:solidFill>
                    <a:srgbClr val="FFFFFF"/>
                  </a:solidFill>
                  <a:latin typeface="Verdana"/>
                  <a:cs typeface="Verdana"/>
                </a:rPr>
                <a:t>a</a:t>
              </a:r>
              <a:r>
                <a:rPr sz="1600" spc="-30" dirty="0">
                  <a:solidFill>
                    <a:srgbClr val="FFFFFF"/>
                  </a:solidFill>
                  <a:latin typeface="Verdana"/>
                  <a:cs typeface="Verdana"/>
                </a:rPr>
                <a:t>t</a:t>
              </a:r>
              <a:r>
                <a:rPr sz="1600" spc="-25" dirty="0">
                  <a:solidFill>
                    <a:srgbClr val="FFFFFF"/>
                  </a:solidFill>
                  <a:latin typeface="Verdana"/>
                  <a:cs typeface="Verdana"/>
                </a:rPr>
                <a:t>e</a:t>
              </a:r>
              <a:r>
                <a:rPr sz="1600" spc="-10" dirty="0">
                  <a:solidFill>
                    <a:srgbClr val="FFFFFF"/>
                  </a:solidFill>
                  <a:latin typeface="Verdana"/>
                  <a:cs typeface="Verdana"/>
                </a:rPr>
                <a:t>d </a:t>
              </a:r>
              <a:r>
                <a:rPr sz="1600" spc="-30" dirty="0">
                  <a:solidFill>
                    <a:srgbClr val="FFFFFF"/>
                  </a:solidFill>
                  <a:latin typeface="Verdana"/>
                  <a:cs typeface="Verdana"/>
                </a:rPr>
                <a:t>e</a:t>
              </a:r>
              <a:r>
                <a:rPr sz="1600" spc="-20" dirty="0">
                  <a:solidFill>
                    <a:srgbClr val="FFFFFF"/>
                  </a:solidFill>
                  <a:latin typeface="Verdana"/>
                  <a:cs typeface="Verdana"/>
                </a:rPr>
                <a:t>x</a:t>
              </a:r>
              <a:r>
                <a:rPr sz="1600" spc="-25" dirty="0">
                  <a:solidFill>
                    <a:srgbClr val="FFFFFF"/>
                  </a:solidFill>
                  <a:latin typeface="Verdana"/>
                  <a:cs typeface="Verdana"/>
                </a:rPr>
                <a:t>pre</a:t>
              </a:r>
              <a:r>
                <a:rPr sz="1600" spc="-15" dirty="0">
                  <a:solidFill>
                    <a:srgbClr val="FFFFFF"/>
                  </a:solidFill>
                  <a:latin typeface="Verdana"/>
                  <a:cs typeface="Verdana"/>
                </a:rPr>
                <a:t>ss</a:t>
              </a:r>
              <a:r>
                <a:rPr sz="1600" spc="-20" dirty="0">
                  <a:solidFill>
                    <a:srgbClr val="FFFFFF"/>
                  </a:solidFill>
                  <a:latin typeface="Verdana"/>
                  <a:cs typeface="Verdana"/>
                </a:rPr>
                <a:t>io</a:t>
              </a:r>
              <a:r>
                <a:rPr sz="1600" spc="-15" dirty="0">
                  <a:solidFill>
                    <a:srgbClr val="FFFFFF"/>
                  </a:solidFill>
                  <a:latin typeface="Verdana"/>
                  <a:cs typeface="Verdana"/>
                </a:rPr>
                <a:t>n</a:t>
              </a:r>
              <a:r>
                <a:rPr sz="1600" spc="30" dirty="0">
                  <a:solidFill>
                    <a:srgbClr val="FFFFFF"/>
                  </a:solidFill>
                  <a:latin typeface="Verdana"/>
                  <a:cs typeface="Verdana"/>
                </a:rPr>
                <a:t> </a:t>
              </a:r>
              <a:r>
                <a:rPr sz="1600" spc="-20" dirty="0">
                  <a:solidFill>
                    <a:srgbClr val="FFFFFF"/>
                  </a:solidFill>
                  <a:latin typeface="Verdana"/>
                  <a:cs typeface="Verdana"/>
                </a:rPr>
                <a:t>o</a:t>
              </a:r>
              <a:r>
                <a:rPr sz="1600" spc="-10" dirty="0">
                  <a:solidFill>
                    <a:srgbClr val="FFFFFF"/>
                  </a:solidFill>
                  <a:latin typeface="Verdana"/>
                  <a:cs typeface="Verdana"/>
                </a:rPr>
                <a:t>f </a:t>
              </a:r>
              <a:r>
                <a:rPr sz="1600" spc="-45" dirty="0">
                  <a:solidFill>
                    <a:srgbClr val="FFFFFF"/>
                  </a:solidFill>
                  <a:latin typeface="Verdana"/>
                  <a:cs typeface="Verdana"/>
                </a:rPr>
                <a:t>y</a:t>
              </a:r>
              <a:r>
                <a:rPr sz="1600" spc="-20" dirty="0">
                  <a:solidFill>
                    <a:srgbClr val="FFFFFF"/>
                  </a:solidFill>
                  <a:latin typeface="Verdana"/>
                  <a:cs typeface="Verdana"/>
                </a:rPr>
                <a:t>o</a:t>
              </a:r>
              <a:r>
                <a:rPr sz="1600" spc="-35" dirty="0">
                  <a:solidFill>
                    <a:srgbClr val="FFFFFF"/>
                  </a:solidFill>
                  <a:latin typeface="Verdana"/>
                  <a:cs typeface="Verdana"/>
                </a:rPr>
                <a:t>u</a:t>
              </a:r>
              <a:r>
                <a:rPr sz="1600" spc="-10" dirty="0">
                  <a:solidFill>
                    <a:srgbClr val="FFFFFF"/>
                  </a:solidFill>
                  <a:latin typeface="Verdana"/>
                  <a:cs typeface="Verdana"/>
                </a:rPr>
                <a:t>r </a:t>
              </a:r>
              <a:r>
                <a:rPr sz="1600" spc="-25" dirty="0">
                  <a:solidFill>
                    <a:srgbClr val="FFFFFF"/>
                  </a:solidFill>
                  <a:latin typeface="Verdana"/>
                  <a:cs typeface="Verdana"/>
                </a:rPr>
                <a:t>a</a:t>
              </a:r>
              <a:r>
                <a:rPr sz="1600" spc="-10" dirty="0">
                  <a:solidFill>
                    <a:srgbClr val="FFFFFF"/>
                  </a:solidFill>
                  <a:latin typeface="Verdana"/>
                  <a:cs typeface="Verdana"/>
                </a:rPr>
                <a:t>bili</a:t>
              </a:r>
              <a:r>
                <a:rPr sz="1600" spc="-35" dirty="0">
                  <a:solidFill>
                    <a:srgbClr val="FFFFFF"/>
                  </a:solidFill>
                  <a:latin typeface="Verdana"/>
                  <a:cs typeface="Verdana"/>
                </a:rPr>
                <a:t>t</a:t>
              </a:r>
              <a:r>
                <a:rPr sz="1600" spc="-10" dirty="0">
                  <a:solidFill>
                    <a:srgbClr val="FFFFFF"/>
                  </a:solidFill>
                  <a:latin typeface="Verdana"/>
                  <a:cs typeface="Verdana"/>
                </a:rPr>
                <a:t>i</a:t>
              </a:r>
              <a:r>
                <a:rPr sz="1600" spc="-25" dirty="0">
                  <a:solidFill>
                    <a:srgbClr val="FFFFFF"/>
                  </a:solidFill>
                  <a:latin typeface="Verdana"/>
                  <a:cs typeface="Verdana"/>
                </a:rPr>
                <a:t>e</a:t>
              </a:r>
              <a:r>
                <a:rPr sz="1600" spc="-10" dirty="0">
                  <a:solidFill>
                    <a:srgbClr val="FFFFFF"/>
                  </a:solidFill>
                  <a:latin typeface="Verdana"/>
                  <a:cs typeface="Verdana"/>
                </a:rPr>
                <a:t>s</a:t>
              </a:r>
              <a:r>
                <a:rPr sz="1600" spc="20" dirty="0">
                  <a:solidFill>
                    <a:srgbClr val="FFFFFF"/>
                  </a:solidFill>
                  <a:latin typeface="Verdana"/>
                  <a:cs typeface="Verdana"/>
                </a:rPr>
                <a:t> </a:t>
              </a:r>
              <a:r>
                <a:rPr sz="1600" spc="-25" dirty="0">
                  <a:solidFill>
                    <a:srgbClr val="FFFFFF"/>
                  </a:solidFill>
                  <a:latin typeface="Verdana"/>
                  <a:cs typeface="Verdana"/>
                </a:rPr>
                <a:t>an</a:t>
              </a:r>
              <a:r>
                <a:rPr sz="1600" spc="-10" dirty="0">
                  <a:solidFill>
                    <a:srgbClr val="FFFFFF"/>
                  </a:solidFill>
                  <a:latin typeface="Verdana"/>
                  <a:cs typeface="Verdana"/>
                </a:rPr>
                <a:t>d </a:t>
              </a:r>
              <a:r>
                <a:rPr sz="1600" spc="-30" dirty="0">
                  <a:solidFill>
                    <a:srgbClr val="FFFFFF"/>
                  </a:solidFill>
                  <a:latin typeface="Verdana"/>
                  <a:cs typeface="Verdana"/>
                </a:rPr>
                <a:t>c</a:t>
              </a:r>
              <a:r>
                <a:rPr sz="1600" spc="-25" dirty="0">
                  <a:solidFill>
                    <a:srgbClr val="FFFFFF"/>
                  </a:solidFill>
                  <a:latin typeface="Verdana"/>
                  <a:cs typeface="Verdana"/>
                </a:rPr>
                <a:t>a</a:t>
              </a:r>
              <a:r>
                <a:rPr sz="1600" spc="-20" dirty="0">
                  <a:solidFill>
                    <a:srgbClr val="FFFFFF"/>
                  </a:solidFill>
                  <a:latin typeface="Verdana"/>
                  <a:cs typeface="Verdana"/>
                </a:rPr>
                <a:t>pa</a:t>
              </a:r>
              <a:r>
                <a:rPr sz="1600" spc="-10" dirty="0">
                  <a:solidFill>
                    <a:srgbClr val="FFFFFF"/>
                  </a:solidFill>
                  <a:latin typeface="Verdana"/>
                  <a:cs typeface="Verdana"/>
                </a:rPr>
                <a:t>bili</a:t>
              </a:r>
              <a:r>
                <a:rPr sz="1600" spc="-35" dirty="0">
                  <a:solidFill>
                    <a:srgbClr val="FFFFFF"/>
                  </a:solidFill>
                  <a:latin typeface="Verdana"/>
                  <a:cs typeface="Verdana"/>
                </a:rPr>
                <a:t>t</a:t>
              </a:r>
              <a:r>
                <a:rPr sz="1600" spc="-15" dirty="0">
                  <a:solidFill>
                    <a:srgbClr val="FFFFFF"/>
                  </a:solidFill>
                  <a:latin typeface="Verdana"/>
                  <a:cs typeface="Verdana"/>
                </a:rPr>
                <a:t>ie</a:t>
              </a:r>
              <a:r>
                <a:rPr sz="1600" spc="-10" dirty="0">
                  <a:solidFill>
                    <a:srgbClr val="FFFFFF"/>
                  </a:solidFill>
                  <a:latin typeface="Verdana"/>
                  <a:cs typeface="Verdana"/>
                </a:rPr>
                <a:t>s</a:t>
              </a:r>
              <a:r>
                <a:rPr sz="1600" spc="30" dirty="0">
                  <a:solidFill>
                    <a:srgbClr val="FFFFFF"/>
                  </a:solidFill>
                  <a:latin typeface="Verdana"/>
                  <a:cs typeface="Verdana"/>
                </a:rPr>
                <a:t> </a:t>
              </a:r>
              <a:r>
                <a:rPr sz="1600" spc="-30" dirty="0">
                  <a:solidFill>
                    <a:srgbClr val="FFFFFF"/>
                  </a:solidFill>
                  <a:latin typeface="Verdana"/>
                  <a:cs typeface="Verdana"/>
                </a:rPr>
                <a:t>t</a:t>
              </a:r>
              <a:r>
                <a:rPr sz="1600" spc="-20" dirty="0">
                  <a:solidFill>
                    <a:srgbClr val="FFFFFF"/>
                  </a:solidFill>
                  <a:latin typeface="Verdana"/>
                  <a:cs typeface="Verdana"/>
                </a:rPr>
                <a:t>o</a:t>
              </a:r>
              <a:r>
                <a:rPr sz="1600" spc="-10" dirty="0">
                  <a:solidFill>
                    <a:srgbClr val="FFFFFF"/>
                  </a:solidFill>
                  <a:latin typeface="Verdana"/>
                  <a:cs typeface="Verdana"/>
                </a:rPr>
                <a:t>:</a:t>
              </a:r>
              <a:endParaRPr sz="1600">
                <a:latin typeface="Verdana"/>
                <a:cs typeface="Verdana"/>
              </a:endParaRPr>
            </a:p>
            <a:p>
              <a:pPr marL="304800" marR="389890">
                <a:lnSpc>
                  <a:spcPts val="1910"/>
                </a:lnSpc>
                <a:spcBef>
                  <a:spcPts val="740"/>
                </a:spcBef>
              </a:pPr>
              <a:r>
                <a:rPr sz="1600" spc="-20" dirty="0">
                  <a:solidFill>
                    <a:srgbClr val="FFFFFF"/>
                  </a:solidFill>
                  <a:latin typeface="Verdana"/>
                  <a:cs typeface="Verdana"/>
                </a:rPr>
                <a:t>Addr</a:t>
              </a:r>
              <a:r>
                <a:rPr sz="1600" spc="-25" dirty="0">
                  <a:solidFill>
                    <a:srgbClr val="FFFFFF"/>
                  </a:solidFill>
                  <a:latin typeface="Verdana"/>
                  <a:cs typeface="Verdana"/>
                </a:rPr>
                <a:t>es</a:t>
              </a:r>
              <a:r>
                <a:rPr sz="1600" spc="-10" dirty="0">
                  <a:solidFill>
                    <a:srgbClr val="FFFFFF"/>
                  </a:solidFill>
                  <a:latin typeface="Verdana"/>
                  <a:cs typeface="Verdana"/>
                </a:rPr>
                <a:t>s</a:t>
              </a:r>
              <a:r>
                <a:rPr sz="1600" spc="20" dirty="0">
                  <a:solidFill>
                    <a:srgbClr val="FFFFFF"/>
                  </a:solidFill>
                  <a:latin typeface="Verdana"/>
                  <a:cs typeface="Verdana"/>
                </a:rPr>
                <a:t> </a:t>
              </a:r>
              <a:r>
                <a:rPr sz="1600" spc="-30" dirty="0">
                  <a:solidFill>
                    <a:srgbClr val="FFFFFF"/>
                  </a:solidFill>
                  <a:latin typeface="Verdana"/>
                  <a:cs typeface="Verdana"/>
                </a:rPr>
                <a:t>h</a:t>
              </a:r>
              <a:r>
                <a:rPr sz="1600" spc="-20" dirty="0">
                  <a:solidFill>
                    <a:srgbClr val="FFFFFF"/>
                  </a:solidFill>
                  <a:latin typeface="Verdana"/>
                  <a:cs typeface="Verdana"/>
                </a:rPr>
                <a:t>o</a:t>
              </a:r>
              <a:r>
                <a:rPr sz="1600" spc="-10" dirty="0">
                  <a:solidFill>
                    <a:srgbClr val="FFFFFF"/>
                  </a:solidFill>
                  <a:latin typeface="Verdana"/>
                  <a:cs typeface="Verdana"/>
                </a:rPr>
                <a:t>t </a:t>
              </a:r>
              <a:r>
                <a:rPr sz="1600" spc="-20" dirty="0">
                  <a:solidFill>
                    <a:srgbClr val="FFFFFF"/>
                  </a:solidFill>
                  <a:latin typeface="Verdana"/>
                  <a:cs typeface="Verdana"/>
                </a:rPr>
                <a:t>b</a:t>
              </a:r>
              <a:r>
                <a:rPr sz="1600" spc="-30" dirty="0">
                  <a:solidFill>
                    <a:srgbClr val="FFFFFF"/>
                  </a:solidFill>
                  <a:latin typeface="Verdana"/>
                  <a:cs typeface="Verdana"/>
                </a:rPr>
                <a:t>u</a:t>
              </a:r>
              <a:r>
                <a:rPr sz="1600" spc="-15" dirty="0">
                  <a:solidFill>
                    <a:srgbClr val="FFFFFF"/>
                  </a:solidFill>
                  <a:latin typeface="Verdana"/>
                  <a:cs typeface="Verdana"/>
                </a:rPr>
                <a:t>tt</a:t>
              </a:r>
              <a:r>
                <a:rPr sz="1600" spc="-10" dirty="0">
                  <a:solidFill>
                    <a:srgbClr val="FFFFFF"/>
                  </a:solidFill>
                  <a:latin typeface="Verdana"/>
                  <a:cs typeface="Verdana"/>
                </a:rPr>
                <a:t>o</a:t>
              </a:r>
              <a:r>
                <a:rPr sz="1600" spc="-25" dirty="0">
                  <a:solidFill>
                    <a:srgbClr val="FFFFFF"/>
                  </a:solidFill>
                  <a:latin typeface="Verdana"/>
                  <a:cs typeface="Verdana"/>
                </a:rPr>
                <a:t>ns</a:t>
              </a:r>
              <a:endParaRPr sz="1600">
                <a:latin typeface="Verdana"/>
                <a:cs typeface="Verdana"/>
              </a:endParaRPr>
            </a:p>
            <a:p>
              <a:pPr marL="304800" marR="5080">
                <a:lnSpc>
                  <a:spcPts val="1900"/>
                </a:lnSpc>
                <a:spcBef>
                  <a:spcPts val="595"/>
                </a:spcBef>
              </a:pPr>
              <a:r>
                <a:rPr sz="1600" spc="-30" dirty="0">
                  <a:solidFill>
                    <a:srgbClr val="FFFFFF"/>
                  </a:solidFill>
                  <a:latin typeface="Verdana"/>
                  <a:cs typeface="Verdana"/>
                </a:rPr>
                <a:t>Mee</a:t>
              </a:r>
              <a:r>
                <a:rPr sz="1600" spc="-10" dirty="0">
                  <a:solidFill>
                    <a:srgbClr val="FFFFFF"/>
                  </a:solidFill>
                  <a:latin typeface="Verdana"/>
                  <a:cs typeface="Verdana"/>
                </a:rPr>
                <a:t>t</a:t>
              </a:r>
              <a:r>
                <a:rPr sz="1600" spc="-35" dirty="0">
                  <a:solidFill>
                    <a:srgbClr val="FFFFFF"/>
                  </a:solidFill>
                  <a:latin typeface="Verdana"/>
                  <a:cs typeface="Verdana"/>
                </a:rPr>
                <a:t> </a:t>
              </a:r>
              <a:r>
                <a:rPr sz="1600" spc="-25" dirty="0">
                  <a:solidFill>
                    <a:srgbClr val="FFFFFF"/>
                  </a:solidFill>
                  <a:latin typeface="Verdana"/>
                  <a:cs typeface="Verdana"/>
                </a:rPr>
                <a:t>e</a:t>
              </a:r>
              <a:r>
                <a:rPr sz="1600" spc="-95" dirty="0">
                  <a:solidFill>
                    <a:srgbClr val="FFFFFF"/>
                  </a:solidFill>
                  <a:latin typeface="Verdana"/>
                  <a:cs typeface="Verdana"/>
                </a:rPr>
                <a:t>v</a:t>
              </a:r>
              <a:r>
                <a:rPr sz="1600" spc="-25" dirty="0">
                  <a:solidFill>
                    <a:srgbClr val="FFFFFF"/>
                  </a:solidFill>
                  <a:latin typeface="Verdana"/>
                  <a:cs typeface="Verdana"/>
                </a:rPr>
                <a:t>a</a:t>
              </a:r>
              <a:r>
                <a:rPr sz="1600" spc="-15" dirty="0">
                  <a:solidFill>
                    <a:srgbClr val="FFFFFF"/>
                  </a:solidFill>
                  <a:latin typeface="Verdana"/>
                  <a:cs typeface="Verdana"/>
                </a:rPr>
                <a:t>l</a:t>
              </a:r>
              <a:r>
                <a:rPr sz="1600" spc="-25" dirty="0">
                  <a:solidFill>
                    <a:srgbClr val="FFFFFF"/>
                  </a:solidFill>
                  <a:latin typeface="Verdana"/>
                  <a:cs typeface="Verdana"/>
                </a:rPr>
                <a:t>ua</a:t>
              </a:r>
              <a:r>
                <a:rPr sz="1600" spc="-15" dirty="0">
                  <a:solidFill>
                    <a:srgbClr val="FFFFFF"/>
                  </a:solidFill>
                  <a:latin typeface="Verdana"/>
                  <a:cs typeface="Verdana"/>
                </a:rPr>
                <a:t>t</a:t>
              </a:r>
              <a:r>
                <a:rPr sz="1600" spc="-20" dirty="0">
                  <a:solidFill>
                    <a:srgbClr val="FFFFFF"/>
                  </a:solidFill>
                  <a:latin typeface="Verdana"/>
                  <a:cs typeface="Verdana"/>
                </a:rPr>
                <a:t>io</a:t>
              </a:r>
              <a:r>
                <a:rPr sz="1600" spc="-15" dirty="0">
                  <a:solidFill>
                    <a:srgbClr val="FFFFFF"/>
                  </a:solidFill>
                  <a:latin typeface="Verdana"/>
                  <a:cs typeface="Verdana"/>
                </a:rPr>
                <a:t>n</a:t>
              </a:r>
              <a:r>
                <a:rPr sz="1600" spc="-10" dirty="0">
                  <a:solidFill>
                    <a:srgbClr val="FFFFFF"/>
                  </a:solidFill>
                  <a:latin typeface="Verdana"/>
                  <a:cs typeface="Verdana"/>
                </a:rPr>
                <a:t> </a:t>
              </a:r>
              <a:r>
                <a:rPr sz="1600" spc="-25" dirty="0">
                  <a:solidFill>
                    <a:srgbClr val="FFFFFF"/>
                  </a:solidFill>
                  <a:latin typeface="Verdana"/>
                  <a:cs typeface="Verdana"/>
                </a:rPr>
                <a:t>c</a:t>
              </a:r>
              <a:r>
                <a:rPr sz="1600" spc="-20" dirty="0">
                  <a:solidFill>
                    <a:srgbClr val="FFFFFF"/>
                  </a:solidFill>
                  <a:latin typeface="Verdana"/>
                  <a:cs typeface="Verdana"/>
                </a:rPr>
                <a:t>ri</a:t>
              </a:r>
              <a:r>
                <a:rPr sz="1600" spc="-30" dirty="0">
                  <a:solidFill>
                    <a:srgbClr val="FFFFFF"/>
                  </a:solidFill>
                  <a:latin typeface="Verdana"/>
                  <a:cs typeface="Verdana"/>
                </a:rPr>
                <a:t>te</a:t>
              </a:r>
              <a:r>
                <a:rPr sz="1600" spc="-20" dirty="0">
                  <a:solidFill>
                    <a:srgbClr val="FFFFFF"/>
                  </a:solidFill>
                  <a:latin typeface="Verdana"/>
                  <a:cs typeface="Verdana"/>
                </a:rPr>
                <a:t>ri</a:t>
              </a:r>
              <a:r>
                <a:rPr sz="1600" spc="-10" dirty="0">
                  <a:solidFill>
                    <a:srgbClr val="FFFFFF"/>
                  </a:solidFill>
                  <a:latin typeface="Verdana"/>
                  <a:cs typeface="Verdana"/>
                </a:rPr>
                <a:t>a</a:t>
              </a:r>
              <a:endParaRPr sz="1600">
                <a:latin typeface="Verdana"/>
                <a:cs typeface="Verdana"/>
              </a:endParaRPr>
            </a:p>
          </p:txBody>
        </p:sp>
        <p:sp>
          <p:nvSpPr>
            <p:cNvPr id="31" name="object 31"/>
            <p:cNvSpPr txBox="1"/>
            <p:nvPr/>
          </p:nvSpPr>
          <p:spPr>
            <a:xfrm>
              <a:off x="6973061" y="2007994"/>
              <a:ext cx="1027430" cy="254635"/>
            </a:xfrm>
            <a:prstGeom prst="rect">
              <a:avLst/>
            </a:prstGeom>
          </p:spPr>
          <p:txBody>
            <a:bodyPr vert="horz" wrap="square" lIns="0" tIns="0" rIns="0" bIns="0" rtlCol="0">
              <a:spAutoFit/>
            </a:bodyPr>
            <a:lstStyle/>
            <a:p>
              <a:pPr marL="12700">
                <a:lnSpc>
                  <a:spcPct val="100000"/>
                </a:lnSpc>
              </a:pPr>
              <a:r>
                <a:rPr sz="1800" b="1" dirty="0">
                  <a:solidFill>
                    <a:srgbClr val="FFFFFF"/>
                  </a:solidFill>
                  <a:latin typeface="Verdana"/>
                  <a:cs typeface="Verdana"/>
                </a:rPr>
                <a:t>Themes</a:t>
              </a:r>
              <a:endParaRPr sz="1800">
                <a:latin typeface="Verdana"/>
                <a:cs typeface="Verdana"/>
              </a:endParaRPr>
            </a:p>
          </p:txBody>
        </p:sp>
        <p:sp>
          <p:nvSpPr>
            <p:cNvPr id="32" name="object 32"/>
            <p:cNvSpPr/>
            <p:nvPr/>
          </p:nvSpPr>
          <p:spPr>
            <a:xfrm>
              <a:off x="480059" y="3108961"/>
              <a:ext cx="2037013" cy="1386840"/>
            </a:xfrm>
            <a:prstGeom prst="rect">
              <a:avLst/>
            </a:prstGeom>
            <a:blipFill>
              <a:blip r:embed="rId4" cstate="print"/>
              <a:stretch>
                <a:fillRect/>
              </a:stretch>
            </a:blipFill>
          </p:spPr>
          <p:txBody>
            <a:bodyPr wrap="square" lIns="0" tIns="0" rIns="0" bIns="0" rtlCol="0"/>
            <a:lstStyle/>
            <a:p>
              <a:endParaRPr/>
            </a:p>
          </p:txBody>
        </p:sp>
        <p:sp>
          <p:nvSpPr>
            <p:cNvPr id="33" name="object 33"/>
            <p:cNvSpPr/>
            <p:nvPr/>
          </p:nvSpPr>
          <p:spPr>
            <a:xfrm>
              <a:off x="507491" y="3136392"/>
              <a:ext cx="1943100" cy="1271270"/>
            </a:xfrm>
            <a:custGeom>
              <a:avLst/>
              <a:gdLst/>
              <a:ahLst/>
              <a:cxnLst/>
              <a:rect l="l" t="t" r="r" b="b"/>
              <a:pathLst>
                <a:path w="1943100" h="1271270">
                  <a:moveTo>
                    <a:pt x="1054100" y="0"/>
                  </a:moveTo>
                  <a:lnTo>
                    <a:pt x="1054100" y="279654"/>
                  </a:lnTo>
                  <a:lnTo>
                    <a:pt x="0" y="279654"/>
                  </a:lnTo>
                  <a:lnTo>
                    <a:pt x="0" y="991362"/>
                  </a:lnTo>
                  <a:lnTo>
                    <a:pt x="1054100" y="991362"/>
                  </a:lnTo>
                  <a:lnTo>
                    <a:pt x="1054100" y="1271016"/>
                  </a:lnTo>
                  <a:lnTo>
                    <a:pt x="1943100" y="635508"/>
                  </a:lnTo>
                  <a:lnTo>
                    <a:pt x="1054100" y="0"/>
                  </a:lnTo>
                  <a:close/>
                </a:path>
              </a:pathLst>
            </a:custGeom>
            <a:solidFill>
              <a:srgbClr val="379FAD"/>
            </a:solidFill>
            <a:effectLst/>
          </p:spPr>
          <p:txBody>
            <a:bodyPr wrap="square" lIns="0" tIns="0" rIns="0" bIns="0" rtlCol="0"/>
            <a:lstStyle/>
            <a:p>
              <a:endParaRPr/>
            </a:p>
          </p:txBody>
        </p:sp>
        <p:sp>
          <p:nvSpPr>
            <p:cNvPr id="34" name="object 34"/>
            <p:cNvSpPr/>
            <p:nvPr/>
          </p:nvSpPr>
          <p:spPr>
            <a:xfrm>
              <a:off x="507491" y="3136392"/>
              <a:ext cx="1943100" cy="1271270"/>
            </a:xfrm>
            <a:custGeom>
              <a:avLst/>
              <a:gdLst/>
              <a:ahLst/>
              <a:cxnLst/>
              <a:rect l="l" t="t" r="r" b="b"/>
              <a:pathLst>
                <a:path w="1943100" h="1271270">
                  <a:moveTo>
                    <a:pt x="1054100" y="991362"/>
                  </a:moveTo>
                  <a:lnTo>
                    <a:pt x="1054100" y="1271016"/>
                  </a:lnTo>
                  <a:lnTo>
                    <a:pt x="1943100" y="635508"/>
                  </a:lnTo>
                  <a:lnTo>
                    <a:pt x="1054100" y="0"/>
                  </a:lnTo>
                  <a:lnTo>
                    <a:pt x="1054100" y="279654"/>
                  </a:lnTo>
                  <a:lnTo>
                    <a:pt x="0" y="279654"/>
                  </a:lnTo>
                  <a:lnTo>
                    <a:pt x="0" y="991362"/>
                  </a:lnTo>
                  <a:lnTo>
                    <a:pt x="1054100" y="991362"/>
                  </a:lnTo>
                  <a:close/>
                </a:path>
              </a:pathLst>
            </a:custGeom>
            <a:ln w="12192">
              <a:solidFill>
                <a:srgbClr val="151515"/>
              </a:solidFill>
            </a:ln>
          </p:spPr>
          <p:txBody>
            <a:bodyPr wrap="square" lIns="0" tIns="0" rIns="0" bIns="0" rtlCol="0"/>
            <a:lstStyle/>
            <a:p>
              <a:endParaRPr/>
            </a:p>
          </p:txBody>
        </p:sp>
        <p:sp>
          <p:nvSpPr>
            <p:cNvPr id="36" name="object 36"/>
            <p:cNvSpPr/>
            <p:nvPr/>
          </p:nvSpPr>
          <p:spPr>
            <a:xfrm>
              <a:off x="2814253" y="3756660"/>
              <a:ext cx="3072130" cy="1280160"/>
            </a:xfrm>
            <a:custGeom>
              <a:avLst/>
              <a:gdLst/>
              <a:ahLst/>
              <a:cxnLst/>
              <a:rect l="l" t="t" r="r" b="b"/>
              <a:pathLst>
                <a:path w="3072129" h="1280160">
                  <a:moveTo>
                    <a:pt x="0" y="1280160"/>
                  </a:moveTo>
                  <a:lnTo>
                    <a:pt x="3072002" y="1280160"/>
                  </a:lnTo>
                  <a:lnTo>
                    <a:pt x="3072002" y="0"/>
                  </a:lnTo>
                  <a:lnTo>
                    <a:pt x="0" y="0"/>
                  </a:lnTo>
                  <a:lnTo>
                    <a:pt x="0" y="1280160"/>
                  </a:lnTo>
                  <a:close/>
                </a:path>
              </a:pathLst>
            </a:custGeom>
            <a:solidFill>
              <a:srgbClr val="9A1A0E"/>
            </a:solidFill>
          </p:spPr>
          <p:txBody>
            <a:bodyPr wrap="square" lIns="0" tIns="0" rIns="0" bIns="0" rtlCol="0"/>
            <a:lstStyle/>
            <a:p>
              <a:endParaRPr/>
            </a:p>
          </p:txBody>
        </p:sp>
        <p:sp>
          <p:nvSpPr>
            <p:cNvPr id="37" name="object 37"/>
            <p:cNvSpPr/>
            <p:nvPr/>
          </p:nvSpPr>
          <p:spPr>
            <a:xfrm>
              <a:off x="2814253" y="3751251"/>
              <a:ext cx="3072130" cy="1280160"/>
            </a:xfrm>
            <a:custGeom>
              <a:avLst/>
              <a:gdLst/>
              <a:ahLst/>
              <a:cxnLst/>
              <a:rect l="l" t="t" r="r" b="b"/>
              <a:pathLst>
                <a:path w="3072129" h="1280160">
                  <a:moveTo>
                    <a:pt x="0" y="1280160"/>
                  </a:moveTo>
                  <a:lnTo>
                    <a:pt x="3072002" y="1280160"/>
                  </a:lnTo>
                  <a:lnTo>
                    <a:pt x="3072002" y="0"/>
                  </a:lnTo>
                  <a:lnTo>
                    <a:pt x="0" y="0"/>
                  </a:lnTo>
                  <a:lnTo>
                    <a:pt x="0" y="1280160"/>
                  </a:lnTo>
                  <a:close/>
                </a:path>
              </a:pathLst>
            </a:custGeom>
            <a:ln w="12191">
              <a:solidFill>
                <a:srgbClr val="151515"/>
              </a:solidFill>
            </a:ln>
          </p:spPr>
          <p:txBody>
            <a:bodyPr wrap="square" lIns="0" tIns="0" rIns="0" bIns="0" rtlCol="0"/>
            <a:lstStyle/>
            <a:p>
              <a:endParaRPr/>
            </a:p>
          </p:txBody>
        </p:sp>
        <p:sp>
          <p:nvSpPr>
            <p:cNvPr id="41" name="object 41"/>
            <p:cNvSpPr/>
            <p:nvPr/>
          </p:nvSpPr>
          <p:spPr>
            <a:xfrm>
              <a:off x="515112" y="1746504"/>
              <a:ext cx="1943100" cy="1270000"/>
            </a:xfrm>
            <a:custGeom>
              <a:avLst/>
              <a:gdLst/>
              <a:ahLst/>
              <a:cxnLst/>
              <a:rect l="l" t="t" r="r" b="b"/>
              <a:pathLst>
                <a:path w="1943100" h="1270000">
                  <a:moveTo>
                    <a:pt x="1054100" y="0"/>
                  </a:moveTo>
                  <a:lnTo>
                    <a:pt x="1054100" y="279273"/>
                  </a:lnTo>
                  <a:lnTo>
                    <a:pt x="0" y="279273"/>
                  </a:lnTo>
                  <a:lnTo>
                    <a:pt x="0" y="990219"/>
                  </a:lnTo>
                  <a:lnTo>
                    <a:pt x="1054100" y="990219"/>
                  </a:lnTo>
                  <a:lnTo>
                    <a:pt x="1054100" y="1269492"/>
                  </a:lnTo>
                  <a:lnTo>
                    <a:pt x="1943100" y="634746"/>
                  </a:lnTo>
                  <a:lnTo>
                    <a:pt x="1054100" y="0"/>
                  </a:lnTo>
                  <a:close/>
                </a:path>
              </a:pathLst>
            </a:custGeom>
            <a:solidFill>
              <a:srgbClr val="379FAD"/>
            </a:solidFill>
          </p:spPr>
          <p:txBody>
            <a:bodyPr wrap="square" lIns="0" tIns="0" rIns="0" bIns="0" rtlCol="0"/>
            <a:lstStyle/>
            <a:p>
              <a:endParaRPr/>
            </a:p>
          </p:txBody>
        </p:sp>
        <p:sp>
          <p:nvSpPr>
            <p:cNvPr id="42" name="object 42"/>
            <p:cNvSpPr/>
            <p:nvPr/>
          </p:nvSpPr>
          <p:spPr>
            <a:xfrm>
              <a:off x="515112" y="1746504"/>
              <a:ext cx="1943100" cy="1270000"/>
            </a:xfrm>
            <a:custGeom>
              <a:avLst/>
              <a:gdLst/>
              <a:ahLst/>
              <a:cxnLst/>
              <a:rect l="l" t="t" r="r" b="b"/>
              <a:pathLst>
                <a:path w="1943100" h="1270000">
                  <a:moveTo>
                    <a:pt x="1054100" y="990219"/>
                  </a:moveTo>
                  <a:lnTo>
                    <a:pt x="1054100" y="1269492"/>
                  </a:lnTo>
                  <a:lnTo>
                    <a:pt x="1943100" y="634746"/>
                  </a:lnTo>
                  <a:lnTo>
                    <a:pt x="1054100" y="0"/>
                  </a:lnTo>
                  <a:lnTo>
                    <a:pt x="1054100" y="279273"/>
                  </a:lnTo>
                  <a:lnTo>
                    <a:pt x="0" y="279273"/>
                  </a:lnTo>
                  <a:lnTo>
                    <a:pt x="0" y="990219"/>
                  </a:lnTo>
                  <a:lnTo>
                    <a:pt x="1054100" y="990219"/>
                  </a:lnTo>
                  <a:close/>
                </a:path>
              </a:pathLst>
            </a:custGeom>
            <a:ln w="12192">
              <a:solidFill>
                <a:srgbClr val="151515"/>
              </a:solidFill>
            </a:ln>
          </p:spPr>
          <p:txBody>
            <a:bodyPr wrap="square" lIns="0" tIns="0" rIns="0" bIns="0" rtlCol="0"/>
            <a:lstStyle/>
            <a:p>
              <a:endParaRPr/>
            </a:p>
          </p:txBody>
        </p:sp>
        <p:sp>
          <p:nvSpPr>
            <p:cNvPr id="43" name="object 43"/>
            <p:cNvSpPr txBox="1"/>
            <p:nvPr/>
          </p:nvSpPr>
          <p:spPr>
            <a:xfrm>
              <a:off x="652984" y="2216370"/>
              <a:ext cx="2206422" cy="243656"/>
            </a:xfrm>
            <a:prstGeom prst="rect">
              <a:avLst/>
            </a:prstGeom>
          </p:spPr>
          <p:txBody>
            <a:bodyPr vert="horz" wrap="square" lIns="0" tIns="0" rIns="0" bIns="0" rtlCol="0">
              <a:spAutoFit/>
            </a:bodyPr>
            <a:lstStyle/>
            <a:p>
              <a:pPr marL="12700">
                <a:lnSpc>
                  <a:spcPts val="1914"/>
                </a:lnSpc>
              </a:pPr>
              <a:r>
                <a:rPr sz="1600" spc="-10" dirty="0" smtClean="0">
                  <a:solidFill>
                    <a:srgbClr val="FFFFFF"/>
                  </a:solidFill>
                  <a:latin typeface="Verdana"/>
                  <a:cs typeface="Verdana"/>
                </a:rPr>
                <a:t>H</a:t>
              </a:r>
              <a:r>
                <a:rPr sz="1600" spc="-20" dirty="0" smtClean="0">
                  <a:solidFill>
                    <a:srgbClr val="FFFFFF"/>
                  </a:solidFill>
                  <a:latin typeface="Verdana"/>
                  <a:cs typeface="Verdana"/>
                </a:rPr>
                <a:t>o</a:t>
              </a:r>
              <a:r>
                <a:rPr sz="1600" spc="-10" dirty="0" smtClean="0">
                  <a:solidFill>
                    <a:srgbClr val="FFFFFF"/>
                  </a:solidFill>
                  <a:latin typeface="Verdana"/>
                  <a:cs typeface="Verdana"/>
                </a:rPr>
                <a:t>t</a:t>
              </a:r>
              <a:r>
                <a:rPr sz="1600" spc="-5" dirty="0" smtClean="0">
                  <a:solidFill>
                    <a:srgbClr val="FFFFFF"/>
                  </a:solidFill>
                  <a:latin typeface="Verdana"/>
                  <a:cs typeface="Verdana"/>
                </a:rPr>
                <a:t> </a:t>
              </a:r>
              <a:r>
                <a:rPr sz="1600" spc="-30" dirty="0" smtClean="0">
                  <a:solidFill>
                    <a:srgbClr val="FFFFFF"/>
                  </a:solidFill>
                  <a:latin typeface="Verdana"/>
                  <a:cs typeface="Verdana"/>
                </a:rPr>
                <a:t>Bu</a:t>
              </a:r>
              <a:r>
                <a:rPr sz="1600" spc="-15" dirty="0" smtClean="0">
                  <a:solidFill>
                    <a:srgbClr val="FFFFFF"/>
                  </a:solidFill>
                  <a:latin typeface="Verdana"/>
                  <a:cs typeface="Verdana"/>
                </a:rPr>
                <a:t>tt</a:t>
              </a:r>
              <a:r>
                <a:rPr sz="1600" spc="-10" dirty="0" smtClean="0">
                  <a:solidFill>
                    <a:srgbClr val="FFFFFF"/>
                  </a:solidFill>
                  <a:latin typeface="Verdana"/>
                  <a:cs typeface="Verdana"/>
                </a:rPr>
                <a:t>o</a:t>
              </a:r>
              <a:r>
                <a:rPr sz="1600" spc="-25" dirty="0" smtClean="0">
                  <a:solidFill>
                    <a:srgbClr val="FFFFFF"/>
                  </a:solidFill>
                  <a:latin typeface="Verdana"/>
                  <a:cs typeface="Verdana"/>
                </a:rPr>
                <a:t>ns</a:t>
              </a:r>
              <a:endParaRPr sz="1600" dirty="0">
                <a:latin typeface="Verdana"/>
                <a:cs typeface="Verdana"/>
              </a:endParaRPr>
            </a:p>
          </p:txBody>
        </p:sp>
        <p:sp>
          <p:nvSpPr>
            <p:cNvPr id="47" name="object 47"/>
            <p:cNvSpPr/>
            <p:nvPr/>
          </p:nvSpPr>
          <p:spPr>
            <a:xfrm>
              <a:off x="2812348" y="1909724"/>
              <a:ext cx="3074035" cy="1280160"/>
            </a:xfrm>
            <a:custGeom>
              <a:avLst/>
              <a:gdLst/>
              <a:ahLst/>
              <a:cxnLst/>
              <a:rect l="l" t="t" r="r" b="b"/>
              <a:pathLst>
                <a:path w="3074035" h="1280160">
                  <a:moveTo>
                    <a:pt x="0" y="1280160"/>
                  </a:moveTo>
                  <a:lnTo>
                    <a:pt x="3073908" y="1280160"/>
                  </a:lnTo>
                  <a:lnTo>
                    <a:pt x="3073908" y="0"/>
                  </a:lnTo>
                  <a:lnTo>
                    <a:pt x="0" y="0"/>
                  </a:lnTo>
                  <a:lnTo>
                    <a:pt x="0" y="1280160"/>
                  </a:lnTo>
                  <a:close/>
                </a:path>
              </a:pathLst>
            </a:custGeom>
            <a:solidFill>
              <a:srgbClr val="9A1A0E"/>
            </a:solidFill>
          </p:spPr>
          <p:txBody>
            <a:bodyPr wrap="square" lIns="0" tIns="0" rIns="0" bIns="0" rtlCol="0"/>
            <a:lstStyle/>
            <a:p>
              <a:endParaRPr/>
            </a:p>
          </p:txBody>
        </p:sp>
        <p:sp>
          <p:nvSpPr>
            <p:cNvPr id="48" name="object 48"/>
            <p:cNvSpPr/>
            <p:nvPr/>
          </p:nvSpPr>
          <p:spPr>
            <a:xfrm>
              <a:off x="2805490" y="1915133"/>
              <a:ext cx="3074035" cy="1280160"/>
            </a:xfrm>
            <a:custGeom>
              <a:avLst/>
              <a:gdLst/>
              <a:ahLst/>
              <a:cxnLst/>
              <a:rect l="l" t="t" r="r" b="b"/>
              <a:pathLst>
                <a:path w="3074035" h="1280160">
                  <a:moveTo>
                    <a:pt x="0" y="1280160"/>
                  </a:moveTo>
                  <a:lnTo>
                    <a:pt x="3073908" y="1280160"/>
                  </a:lnTo>
                  <a:lnTo>
                    <a:pt x="3073908" y="0"/>
                  </a:lnTo>
                  <a:lnTo>
                    <a:pt x="0" y="0"/>
                  </a:lnTo>
                  <a:lnTo>
                    <a:pt x="0" y="1280160"/>
                  </a:lnTo>
                  <a:close/>
                </a:path>
              </a:pathLst>
            </a:custGeom>
            <a:ln w="12191">
              <a:solidFill>
                <a:srgbClr val="151515"/>
              </a:solidFill>
            </a:ln>
          </p:spPr>
          <p:txBody>
            <a:bodyPr wrap="square" lIns="0" tIns="0" rIns="0" bIns="0" rtlCol="0"/>
            <a:lstStyle/>
            <a:p>
              <a:endParaRPr/>
            </a:p>
          </p:txBody>
        </p:sp>
        <p:sp>
          <p:nvSpPr>
            <p:cNvPr id="51" name="object 51"/>
            <p:cNvSpPr txBox="1"/>
            <p:nvPr/>
          </p:nvSpPr>
          <p:spPr>
            <a:xfrm>
              <a:off x="3079623" y="2030093"/>
              <a:ext cx="2648585" cy="1052830"/>
            </a:xfrm>
            <a:prstGeom prst="rect">
              <a:avLst/>
            </a:prstGeom>
          </p:spPr>
          <p:txBody>
            <a:bodyPr vert="horz" wrap="square" lIns="0" tIns="0" rIns="0" bIns="0" rtlCol="0">
              <a:spAutoFit/>
            </a:bodyPr>
            <a:lstStyle/>
            <a:p>
              <a:pPr marL="12700" marR="5080">
                <a:lnSpc>
                  <a:spcPts val="1900"/>
                </a:lnSpc>
              </a:pPr>
              <a:r>
                <a:rPr sz="1400" spc="-15" dirty="0">
                  <a:solidFill>
                    <a:srgbClr val="FFFFFF"/>
                  </a:solidFill>
                  <a:latin typeface="Verdana"/>
                  <a:cs typeface="Verdana"/>
                </a:rPr>
                <a:t>H</a:t>
              </a:r>
              <a:r>
                <a:rPr sz="1400" spc="-45" dirty="0">
                  <a:solidFill>
                    <a:srgbClr val="FFFFFF"/>
                  </a:solidFill>
                  <a:latin typeface="Verdana"/>
                  <a:cs typeface="Verdana"/>
                </a:rPr>
                <a:t>av</a:t>
              </a:r>
              <a:r>
                <a:rPr sz="1400" spc="-10" dirty="0">
                  <a:solidFill>
                    <a:srgbClr val="FFFFFF"/>
                  </a:solidFill>
                  <a:latin typeface="Verdana"/>
                  <a:cs typeface="Verdana"/>
                </a:rPr>
                <a:t>e</a:t>
              </a:r>
              <a:r>
                <a:rPr sz="1400" spc="-15" dirty="0">
                  <a:solidFill>
                    <a:srgbClr val="FFFFFF"/>
                  </a:solidFill>
                  <a:latin typeface="Verdana"/>
                  <a:cs typeface="Verdana"/>
                </a:rPr>
                <a:t> </a:t>
              </a:r>
              <a:r>
                <a:rPr sz="1400" spc="-35" dirty="0">
                  <a:solidFill>
                    <a:srgbClr val="FFFFFF"/>
                  </a:solidFill>
                  <a:latin typeface="Verdana"/>
                  <a:cs typeface="Verdana"/>
                </a:rPr>
                <a:t>em</a:t>
              </a:r>
              <a:r>
                <a:rPr sz="1400" spc="-20" dirty="0">
                  <a:solidFill>
                    <a:srgbClr val="FFFFFF"/>
                  </a:solidFill>
                  <a:latin typeface="Verdana"/>
                  <a:cs typeface="Verdana"/>
                </a:rPr>
                <a:t>o</a:t>
              </a:r>
              <a:r>
                <a:rPr sz="1400" spc="-15" dirty="0">
                  <a:solidFill>
                    <a:srgbClr val="FFFFFF"/>
                  </a:solidFill>
                  <a:latin typeface="Verdana"/>
                  <a:cs typeface="Verdana"/>
                </a:rPr>
                <a:t>t</a:t>
              </a:r>
              <a:r>
                <a:rPr sz="1400" spc="-20" dirty="0">
                  <a:solidFill>
                    <a:srgbClr val="FFFFFF"/>
                  </a:solidFill>
                  <a:latin typeface="Verdana"/>
                  <a:cs typeface="Verdana"/>
                </a:rPr>
                <a:t>io</a:t>
              </a:r>
              <a:r>
                <a:rPr sz="1400" spc="-25" dirty="0">
                  <a:solidFill>
                    <a:srgbClr val="FFFFFF"/>
                  </a:solidFill>
                  <a:latin typeface="Verdana"/>
                  <a:cs typeface="Verdana"/>
                </a:rPr>
                <a:t>na</a:t>
              </a:r>
              <a:r>
                <a:rPr sz="1400" spc="-5" dirty="0">
                  <a:solidFill>
                    <a:srgbClr val="FFFFFF"/>
                  </a:solidFill>
                  <a:latin typeface="Verdana"/>
                  <a:cs typeface="Verdana"/>
                </a:rPr>
                <a:t>l</a:t>
              </a:r>
              <a:r>
                <a:rPr sz="1400" spc="15" dirty="0">
                  <a:solidFill>
                    <a:srgbClr val="FFFFFF"/>
                  </a:solidFill>
                  <a:latin typeface="Verdana"/>
                  <a:cs typeface="Verdana"/>
                </a:rPr>
                <a:t> </a:t>
              </a:r>
              <a:r>
                <a:rPr sz="1400" spc="-30" dirty="0">
                  <a:solidFill>
                    <a:srgbClr val="FFFFFF"/>
                  </a:solidFill>
                  <a:latin typeface="Verdana"/>
                  <a:cs typeface="Verdana"/>
                </a:rPr>
                <a:t>c</a:t>
              </a:r>
              <a:r>
                <a:rPr sz="1400" spc="-20" dirty="0">
                  <a:solidFill>
                    <a:srgbClr val="FFFFFF"/>
                  </a:solidFill>
                  <a:latin typeface="Verdana"/>
                  <a:cs typeface="Verdana"/>
                </a:rPr>
                <a:t>o</a:t>
              </a:r>
              <a:r>
                <a:rPr sz="1400" spc="-30" dirty="0">
                  <a:solidFill>
                    <a:srgbClr val="FFFFFF"/>
                  </a:solidFill>
                  <a:latin typeface="Verdana"/>
                  <a:cs typeface="Verdana"/>
                </a:rPr>
                <a:t>nten</a:t>
              </a:r>
              <a:r>
                <a:rPr sz="1400" spc="-10" dirty="0">
                  <a:solidFill>
                    <a:srgbClr val="FFFFFF"/>
                  </a:solidFill>
                  <a:latin typeface="Verdana"/>
                  <a:cs typeface="Verdana"/>
                </a:rPr>
                <a:t>t</a:t>
              </a:r>
              <a:r>
                <a:rPr sz="1400" spc="30" dirty="0">
                  <a:solidFill>
                    <a:srgbClr val="FFFFFF"/>
                  </a:solidFill>
                  <a:latin typeface="Verdana"/>
                  <a:cs typeface="Verdana"/>
                </a:rPr>
                <a:t> </a:t>
              </a:r>
              <a:r>
                <a:rPr sz="1400" spc="-15" dirty="0">
                  <a:solidFill>
                    <a:srgbClr val="FFFFFF"/>
                  </a:solidFill>
                  <a:latin typeface="Verdana"/>
                  <a:cs typeface="Verdana"/>
                </a:rPr>
                <a:t>&amp;</a:t>
              </a:r>
              <a:r>
                <a:rPr sz="1400" spc="-10" dirty="0">
                  <a:solidFill>
                    <a:srgbClr val="FFFFFF"/>
                  </a:solidFill>
                  <a:latin typeface="Verdana"/>
                  <a:cs typeface="Verdana"/>
                </a:rPr>
                <a:t> </a:t>
              </a:r>
              <a:r>
                <a:rPr sz="1400" spc="-25" dirty="0">
                  <a:solidFill>
                    <a:srgbClr val="FFFFFF"/>
                  </a:solidFill>
                  <a:latin typeface="Verdana"/>
                  <a:cs typeface="Verdana"/>
                </a:rPr>
                <a:t>a</a:t>
              </a:r>
              <a:r>
                <a:rPr sz="1400" spc="-20" dirty="0">
                  <a:solidFill>
                    <a:srgbClr val="FFFFFF"/>
                  </a:solidFill>
                  <a:latin typeface="Verdana"/>
                  <a:cs typeface="Verdana"/>
                </a:rPr>
                <a:t>ff</a:t>
              </a:r>
              <a:r>
                <a:rPr sz="1400" spc="-25" dirty="0">
                  <a:solidFill>
                    <a:srgbClr val="FFFFFF"/>
                  </a:solidFill>
                  <a:latin typeface="Verdana"/>
                  <a:cs typeface="Verdana"/>
                </a:rPr>
                <a:t>e</a:t>
              </a:r>
              <a:r>
                <a:rPr sz="1400" spc="-15" dirty="0">
                  <a:solidFill>
                    <a:srgbClr val="FFFFFF"/>
                  </a:solidFill>
                  <a:latin typeface="Verdana"/>
                  <a:cs typeface="Verdana"/>
                </a:rPr>
                <a:t>c</a:t>
              </a:r>
              <a:r>
                <a:rPr sz="1400" spc="-10" dirty="0">
                  <a:solidFill>
                    <a:srgbClr val="FFFFFF"/>
                  </a:solidFill>
                  <a:latin typeface="Verdana"/>
                  <a:cs typeface="Verdana"/>
                </a:rPr>
                <a:t>t</a:t>
              </a:r>
              <a:r>
                <a:rPr sz="1400" spc="5" dirty="0">
                  <a:solidFill>
                    <a:srgbClr val="FFFFFF"/>
                  </a:solidFill>
                  <a:latin typeface="Verdana"/>
                  <a:cs typeface="Verdana"/>
                </a:rPr>
                <a:t> </a:t>
              </a:r>
              <a:r>
                <a:rPr sz="1400" spc="-30" dirty="0">
                  <a:solidFill>
                    <a:srgbClr val="FFFFFF"/>
                  </a:solidFill>
                  <a:latin typeface="Verdana"/>
                  <a:cs typeface="Verdana"/>
                </a:rPr>
                <a:t>th</a:t>
              </a:r>
              <a:r>
                <a:rPr sz="1400" spc="-10" dirty="0">
                  <a:solidFill>
                    <a:srgbClr val="FFFFFF"/>
                  </a:solidFill>
                  <a:latin typeface="Verdana"/>
                  <a:cs typeface="Verdana"/>
                </a:rPr>
                <a:t>e</a:t>
              </a:r>
              <a:r>
                <a:rPr sz="1400" spc="-5" dirty="0">
                  <a:solidFill>
                    <a:srgbClr val="FFFFFF"/>
                  </a:solidFill>
                  <a:latin typeface="Verdana"/>
                  <a:cs typeface="Verdana"/>
                </a:rPr>
                <a:t> </a:t>
              </a:r>
              <a:r>
                <a:rPr sz="1400" spc="-30" dirty="0">
                  <a:solidFill>
                    <a:srgbClr val="FFFFFF"/>
                  </a:solidFill>
                  <a:latin typeface="Verdana"/>
                  <a:cs typeface="Verdana"/>
                </a:rPr>
                <a:t>en</a:t>
              </a:r>
              <a:r>
                <a:rPr sz="1400" spc="-20" dirty="0">
                  <a:solidFill>
                    <a:srgbClr val="FFFFFF"/>
                  </a:solidFill>
                  <a:latin typeface="Verdana"/>
                  <a:cs typeface="Verdana"/>
                </a:rPr>
                <a:t>g</a:t>
              </a:r>
              <a:r>
                <a:rPr sz="1400" spc="-25" dirty="0">
                  <a:solidFill>
                    <a:srgbClr val="FFFFFF"/>
                  </a:solidFill>
                  <a:latin typeface="Verdana"/>
                  <a:cs typeface="Verdana"/>
                </a:rPr>
                <a:t>a</a:t>
              </a:r>
              <a:r>
                <a:rPr sz="1400" spc="-20" dirty="0">
                  <a:solidFill>
                    <a:srgbClr val="FFFFFF"/>
                  </a:solidFill>
                  <a:latin typeface="Verdana"/>
                  <a:cs typeface="Verdana"/>
                </a:rPr>
                <a:t>g</a:t>
              </a:r>
              <a:r>
                <a:rPr sz="1400" spc="-35" dirty="0">
                  <a:solidFill>
                    <a:srgbClr val="FFFFFF"/>
                  </a:solidFill>
                  <a:latin typeface="Verdana"/>
                  <a:cs typeface="Verdana"/>
                </a:rPr>
                <a:t>eme</a:t>
              </a:r>
              <a:r>
                <a:rPr sz="1400" spc="-30" dirty="0">
                  <a:solidFill>
                    <a:srgbClr val="FFFFFF"/>
                  </a:solidFill>
                  <a:latin typeface="Verdana"/>
                  <a:cs typeface="Verdana"/>
                </a:rPr>
                <a:t>n</a:t>
              </a:r>
              <a:r>
                <a:rPr sz="1400" spc="-10" dirty="0">
                  <a:solidFill>
                    <a:srgbClr val="FFFFFF"/>
                  </a:solidFill>
                  <a:latin typeface="Verdana"/>
                  <a:cs typeface="Verdana"/>
                </a:rPr>
                <a:t>t</a:t>
              </a:r>
              <a:endParaRPr sz="1400" dirty="0">
                <a:latin typeface="Verdana"/>
                <a:cs typeface="Verdana"/>
              </a:endParaRPr>
            </a:p>
            <a:p>
              <a:pPr marL="12700" marR="7620">
                <a:lnSpc>
                  <a:spcPts val="1900"/>
                </a:lnSpc>
                <a:spcBef>
                  <a:spcPts val="800"/>
                </a:spcBef>
              </a:pPr>
              <a:r>
                <a:rPr sz="1400" spc="-30" dirty="0">
                  <a:solidFill>
                    <a:srgbClr val="FFFFFF"/>
                  </a:solidFill>
                  <a:latin typeface="Verdana"/>
                  <a:cs typeface="Verdana"/>
                </a:rPr>
                <a:t>Us</a:t>
              </a:r>
              <a:r>
                <a:rPr sz="1400" spc="-25" dirty="0">
                  <a:solidFill>
                    <a:srgbClr val="FFFFFF"/>
                  </a:solidFill>
                  <a:latin typeface="Verdana"/>
                  <a:cs typeface="Verdana"/>
                </a:rPr>
                <a:t>uall</a:t>
              </a:r>
              <a:r>
                <a:rPr sz="1400" spc="-10" dirty="0">
                  <a:solidFill>
                    <a:srgbClr val="FFFFFF"/>
                  </a:solidFill>
                  <a:latin typeface="Verdana"/>
                  <a:cs typeface="Verdana"/>
                </a:rPr>
                <a:t>y</a:t>
              </a:r>
              <a:r>
                <a:rPr sz="1400" spc="40" dirty="0">
                  <a:solidFill>
                    <a:srgbClr val="FFFFFF"/>
                  </a:solidFill>
                  <a:latin typeface="Verdana"/>
                  <a:cs typeface="Verdana"/>
                </a:rPr>
                <a:t> </a:t>
              </a:r>
              <a:r>
                <a:rPr sz="1400" spc="-15" dirty="0">
                  <a:solidFill>
                    <a:srgbClr val="FFFFFF"/>
                  </a:solidFill>
                  <a:latin typeface="Verdana"/>
                  <a:cs typeface="Verdana"/>
                </a:rPr>
                <a:t>i</a:t>
              </a:r>
              <a:r>
                <a:rPr sz="1400" spc="-30" dirty="0">
                  <a:solidFill>
                    <a:srgbClr val="FFFFFF"/>
                  </a:solidFill>
                  <a:latin typeface="Verdana"/>
                  <a:cs typeface="Verdana"/>
                </a:rPr>
                <a:t>n</a:t>
              </a:r>
              <a:r>
                <a:rPr sz="1400" spc="-10" dirty="0">
                  <a:solidFill>
                    <a:srgbClr val="FFFFFF"/>
                  </a:solidFill>
                  <a:latin typeface="Verdana"/>
                  <a:cs typeface="Verdana"/>
                </a:rPr>
                <a:t>d</a:t>
              </a:r>
              <a:r>
                <a:rPr sz="1400" spc="-20" dirty="0">
                  <a:solidFill>
                    <a:srgbClr val="FFFFFF"/>
                  </a:solidFill>
                  <a:latin typeface="Verdana"/>
                  <a:cs typeface="Verdana"/>
                </a:rPr>
                <a:t>ivid</a:t>
              </a:r>
              <a:r>
                <a:rPr sz="1400" spc="-25" dirty="0">
                  <a:solidFill>
                    <a:srgbClr val="FFFFFF"/>
                  </a:solidFill>
                  <a:latin typeface="Verdana"/>
                  <a:cs typeface="Verdana"/>
                </a:rPr>
                <a:t>ua</a:t>
              </a:r>
              <a:r>
                <a:rPr sz="1400" spc="-15" dirty="0">
                  <a:solidFill>
                    <a:srgbClr val="FFFFFF"/>
                  </a:solidFill>
                  <a:latin typeface="Verdana"/>
                  <a:cs typeface="Verdana"/>
                </a:rPr>
                <a:t>li</a:t>
              </a:r>
              <a:r>
                <a:rPr sz="1400" spc="-35" dirty="0">
                  <a:solidFill>
                    <a:srgbClr val="FFFFFF"/>
                  </a:solidFill>
                  <a:latin typeface="Verdana"/>
                  <a:cs typeface="Verdana"/>
                </a:rPr>
                <a:t>z</a:t>
              </a:r>
              <a:r>
                <a:rPr sz="1400" spc="-25" dirty="0">
                  <a:solidFill>
                    <a:srgbClr val="FFFFFF"/>
                  </a:solidFill>
                  <a:latin typeface="Verdana"/>
                  <a:cs typeface="Verdana"/>
                </a:rPr>
                <a:t>e</a:t>
              </a:r>
              <a:r>
                <a:rPr sz="1400" spc="-10" dirty="0">
                  <a:solidFill>
                    <a:srgbClr val="FFFFFF"/>
                  </a:solidFill>
                  <a:latin typeface="Verdana"/>
                  <a:cs typeface="Verdana"/>
                </a:rPr>
                <a:t>d</a:t>
              </a:r>
              <a:r>
                <a:rPr sz="1400" spc="60" dirty="0">
                  <a:solidFill>
                    <a:srgbClr val="FFFFFF"/>
                  </a:solidFill>
                  <a:latin typeface="Verdana"/>
                  <a:cs typeface="Verdana"/>
                </a:rPr>
                <a:t> </a:t>
              </a:r>
              <a:r>
                <a:rPr sz="1400" spc="-25" dirty="0">
                  <a:solidFill>
                    <a:srgbClr val="FFFFFF"/>
                  </a:solidFill>
                  <a:latin typeface="Verdana"/>
                  <a:cs typeface="Verdana"/>
                </a:rPr>
                <a:t>an</a:t>
              </a:r>
              <a:r>
                <a:rPr sz="1400" spc="-10" dirty="0">
                  <a:solidFill>
                    <a:srgbClr val="FFFFFF"/>
                  </a:solidFill>
                  <a:latin typeface="Verdana"/>
                  <a:cs typeface="Verdana"/>
                </a:rPr>
                <a:t>d </a:t>
              </a:r>
              <a:r>
                <a:rPr sz="1400" spc="-30" dirty="0">
                  <a:solidFill>
                    <a:srgbClr val="FFFFFF"/>
                  </a:solidFill>
                  <a:latin typeface="Verdana"/>
                  <a:cs typeface="Verdana"/>
                </a:rPr>
                <a:t>uns</a:t>
              </a:r>
              <a:r>
                <a:rPr sz="1400" spc="-20" dirty="0">
                  <a:solidFill>
                    <a:srgbClr val="FFFFFF"/>
                  </a:solidFill>
                  <a:latin typeface="Verdana"/>
                  <a:cs typeface="Verdana"/>
                </a:rPr>
                <a:t>po</a:t>
              </a:r>
              <a:r>
                <a:rPr sz="1400" spc="-45" dirty="0">
                  <a:solidFill>
                    <a:srgbClr val="FFFFFF"/>
                  </a:solidFill>
                  <a:latin typeface="Verdana"/>
                  <a:cs typeface="Verdana"/>
                </a:rPr>
                <a:t>k</a:t>
              </a:r>
              <a:r>
                <a:rPr sz="1400" spc="-25" dirty="0">
                  <a:solidFill>
                    <a:srgbClr val="FFFFFF"/>
                  </a:solidFill>
                  <a:latin typeface="Verdana"/>
                  <a:cs typeface="Verdana"/>
                </a:rPr>
                <a:t>en</a:t>
              </a:r>
              <a:endParaRPr sz="1400" dirty="0">
                <a:latin typeface="Verdana"/>
                <a:cs typeface="Verdana"/>
              </a:endParaRPr>
            </a:p>
          </p:txBody>
        </p:sp>
        <p:sp>
          <p:nvSpPr>
            <p:cNvPr id="52" name="object 43"/>
            <p:cNvSpPr txBox="1"/>
            <p:nvPr/>
          </p:nvSpPr>
          <p:spPr>
            <a:xfrm>
              <a:off x="506611" y="3629423"/>
              <a:ext cx="2206422" cy="243656"/>
            </a:xfrm>
            <a:prstGeom prst="rect">
              <a:avLst/>
            </a:prstGeom>
          </p:spPr>
          <p:txBody>
            <a:bodyPr vert="horz" wrap="square" lIns="0" tIns="0" rIns="0" bIns="0" rtlCol="0">
              <a:spAutoFit/>
            </a:bodyPr>
            <a:lstStyle/>
            <a:p>
              <a:pPr marL="12700">
                <a:lnSpc>
                  <a:spcPts val="1914"/>
                </a:lnSpc>
              </a:pPr>
              <a:r>
                <a:rPr lang="en-US" sz="1600" spc="-10" dirty="0" smtClean="0">
                  <a:solidFill>
                    <a:srgbClr val="FFFFFF"/>
                  </a:solidFill>
                  <a:latin typeface="Verdana"/>
                  <a:cs typeface="Verdana"/>
                </a:rPr>
                <a:t>Evaluation Criteria</a:t>
              </a:r>
              <a:endParaRPr sz="1600" dirty="0">
                <a:latin typeface="Verdana"/>
                <a:cs typeface="Verdana"/>
              </a:endParaRPr>
            </a:p>
          </p:txBody>
        </p:sp>
        <p:sp>
          <p:nvSpPr>
            <p:cNvPr id="53" name="object 51"/>
            <p:cNvSpPr txBox="1"/>
            <p:nvPr/>
          </p:nvSpPr>
          <p:spPr>
            <a:xfrm>
              <a:off x="3067651" y="3983873"/>
              <a:ext cx="2648585" cy="589905"/>
            </a:xfrm>
            <a:prstGeom prst="rect">
              <a:avLst/>
            </a:prstGeom>
          </p:spPr>
          <p:txBody>
            <a:bodyPr vert="horz" wrap="square" lIns="0" tIns="0" rIns="0" bIns="0" rtlCol="0">
              <a:spAutoFit/>
            </a:bodyPr>
            <a:lstStyle/>
            <a:p>
              <a:pPr marL="12700" marR="5080">
                <a:lnSpc>
                  <a:spcPts val="1900"/>
                </a:lnSpc>
              </a:pPr>
              <a:r>
                <a:rPr lang="en-US" sz="1400" spc="-15" dirty="0" smtClean="0">
                  <a:solidFill>
                    <a:srgbClr val="FFFFFF"/>
                  </a:solidFill>
                  <a:latin typeface="Verdana"/>
                  <a:cs typeface="Verdana"/>
                </a:rPr>
                <a:t>Are usually institutional </a:t>
              </a:r>
              <a:endParaRPr sz="1400" dirty="0">
                <a:latin typeface="Verdana"/>
                <a:cs typeface="Verdana"/>
              </a:endParaRPr>
            </a:p>
            <a:p>
              <a:pPr marL="12700" marR="7620">
                <a:lnSpc>
                  <a:spcPts val="1900"/>
                </a:lnSpc>
                <a:spcBef>
                  <a:spcPts val="800"/>
                </a:spcBef>
              </a:pPr>
              <a:r>
                <a:rPr lang="en-US" sz="1400" spc="-30" dirty="0" smtClean="0">
                  <a:solidFill>
                    <a:srgbClr val="FFFFFF"/>
                  </a:solidFill>
                  <a:latin typeface="Verdana"/>
                  <a:cs typeface="Verdana"/>
                </a:rPr>
                <a:t>Can be written or spoken</a:t>
              </a:r>
              <a:endParaRPr sz="1400" dirty="0">
                <a:latin typeface="Verdana"/>
                <a:cs typeface="Verdana"/>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10" dirty="0"/>
              <a:t>P</a:t>
            </a:r>
            <a:r>
              <a:rPr sz="2400" spc="-15" dirty="0"/>
              <a:t>s</a:t>
            </a:r>
            <a:r>
              <a:rPr sz="2400" spc="-60" dirty="0"/>
              <a:t>y</a:t>
            </a:r>
            <a:r>
              <a:rPr sz="2400" spc="-30" dirty="0"/>
              <a:t>ch</a:t>
            </a:r>
            <a:r>
              <a:rPr sz="2400" spc="-35" dirty="0"/>
              <a:t>o</a:t>
            </a:r>
            <a:r>
              <a:rPr sz="2400" spc="-15" dirty="0"/>
              <a:t>l</a:t>
            </a:r>
            <a:r>
              <a:rPr sz="2400" spc="-35" dirty="0"/>
              <a:t>o</a:t>
            </a:r>
            <a:r>
              <a:rPr sz="2400" dirty="0"/>
              <a:t>g</a:t>
            </a:r>
            <a:r>
              <a:rPr sz="2400" spc="-15" dirty="0"/>
              <a:t>i</a:t>
            </a:r>
            <a:r>
              <a:rPr sz="2400" spc="-30" dirty="0"/>
              <a:t>c</a:t>
            </a:r>
            <a:r>
              <a:rPr sz="2400" spc="-15" dirty="0"/>
              <a:t>s</a:t>
            </a:r>
            <a:r>
              <a:rPr sz="2400" spc="15" dirty="0"/>
              <a:t> </a:t>
            </a:r>
            <a:r>
              <a:rPr sz="2400" spc="-170" dirty="0"/>
              <a:t>W</a:t>
            </a:r>
            <a:r>
              <a:rPr sz="2400" spc="-35" dirty="0"/>
              <a:t>ork</a:t>
            </a:r>
            <a:r>
              <a:rPr sz="2400" spc="-30" dirty="0"/>
              <a:t>shee</a:t>
            </a:r>
            <a:r>
              <a:rPr sz="2400" dirty="0"/>
              <a:t>t:</a:t>
            </a:r>
            <a:r>
              <a:rPr sz="2400" spc="-5" dirty="0"/>
              <a:t> </a:t>
            </a:r>
            <a:r>
              <a:rPr sz="2400" spc="-15" dirty="0">
                <a:solidFill>
                  <a:srgbClr val="379EAD"/>
                </a:solidFill>
              </a:rPr>
              <a:t>T</a:t>
            </a:r>
            <a:r>
              <a:rPr sz="2400" spc="-10" dirty="0">
                <a:solidFill>
                  <a:srgbClr val="379EAD"/>
                </a:solidFill>
              </a:rPr>
              <a:t>h</a:t>
            </a:r>
            <a:r>
              <a:rPr sz="2400" spc="-45" dirty="0">
                <a:solidFill>
                  <a:srgbClr val="379EAD"/>
                </a:solidFill>
              </a:rPr>
              <a:t>eme</a:t>
            </a:r>
            <a:r>
              <a:rPr sz="2400" spc="-15" dirty="0">
                <a:solidFill>
                  <a:srgbClr val="379EAD"/>
                </a:solidFill>
              </a:rPr>
              <a:t>s</a:t>
            </a:r>
            <a:endParaRPr sz="2400"/>
          </a:p>
        </p:txBody>
      </p:sp>
      <p:graphicFrame>
        <p:nvGraphicFramePr>
          <p:cNvPr id="3" name="object 3"/>
          <p:cNvGraphicFramePr>
            <a:graphicFrameLocks noGrp="1"/>
          </p:cNvGraphicFramePr>
          <p:nvPr/>
        </p:nvGraphicFramePr>
        <p:xfrm>
          <a:off x="512762" y="1609725"/>
          <a:ext cx="8070786" cy="3851274"/>
        </p:xfrm>
        <a:graphic>
          <a:graphicData uri="http://schemas.openxmlformats.org/drawingml/2006/table">
            <a:tbl>
              <a:tblPr firstRow="1" bandRow="1">
                <a:tableStyleId>{2D5ABB26-0587-4C30-8999-92F81FD0307C}</a:tableStyleId>
              </a:tblPr>
              <a:tblGrid>
                <a:gridCol w="46037">
                  <a:extLst>
                    <a:ext uri="{9D8B030D-6E8A-4147-A177-3AD203B41FA5}">
                      <a16:colId xmlns:a16="http://schemas.microsoft.com/office/drawing/2014/main" val="20000"/>
                    </a:ext>
                  </a:extLst>
                </a:gridCol>
                <a:gridCol w="266700">
                  <a:extLst>
                    <a:ext uri="{9D8B030D-6E8A-4147-A177-3AD203B41FA5}">
                      <a16:colId xmlns:a16="http://schemas.microsoft.com/office/drawing/2014/main" val="20001"/>
                    </a:ext>
                  </a:extLst>
                </a:gridCol>
                <a:gridCol w="7758049">
                  <a:extLst>
                    <a:ext uri="{9D8B030D-6E8A-4147-A177-3AD203B41FA5}">
                      <a16:colId xmlns:a16="http://schemas.microsoft.com/office/drawing/2014/main" val="20002"/>
                    </a:ext>
                  </a:extLst>
                </a:gridCol>
              </a:tblGrid>
              <a:tr h="515874">
                <a:tc gridSpan="3">
                  <a:txBody>
                    <a:bodyPr/>
                    <a:lstStyle/>
                    <a:p>
                      <a:pPr marL="71120" marR="847725">
                        <a:lnSpc>
                          <a:spcPts val="1900"/>
                        </a:lnSpc>
                      </a:pPr>
                      <a:r>
                        <a:rPr sz="1600" i="1" dirty="0">
                          <a:solidFill>
                            <a:srgbClr val="FFFFFF"/>
                          </a:solidFill>
                          <a:latin typeface="Verdana"/>
                          <a:cs typeface="Verdana"/>
                        </a:rPr>
                        <a:t>“</a:t>
                      </a:r>
                      <a:r>
                        <a:rPr sz="1600" i="1" spc="5" dirty="0">
                          <a:solidFill>
                            <a:srgbClr val="FFFFFF"/>
                          </a:solidFill>
                          <a:latin typeface="Verdana"/>
                          <a:cs typeface="Verdana"/>
                        </a:rPr>
                        <a:t>W</a:t>
                      </a:r>
                      <a:r>
                        <a:rPr sz="1600" i="1" dirty="0">
                          <a:solidFill>
                            <a:srgbClr val="FFFFFF"/>
                          </a:solidFill>
                          <a:latin typeface="Verdana"/>
                          <a:cs typeface="Verdana"/>
                        </a:rPr>
                        <a:t>hat</a:t>
                      </a:r>
                      <a:r>
                        <a:rPr sz="1600" i="1" spc="5" dirty="0">
                          <a:solidFill>
                            <a:srgbClr val="FFFFFF"/>
                          </a:solidFill>
                          <a:latin typeface="Verdana"/>
                          <a:cs typeface="Verdana"/>
                        </a:rPr>
                        <a:t> </a:t>
                      </a:r>
                      <a:r>
                        <a:rPr sz="1600" i="1" dirty="0">
                          <a:solidFill>
                            <a:srgbClr val="FFFFFF"/>
                          </a:solidFill>
                          <a:latin typeface="Verdana"/>
                          <a:cs typeface="Verdana"/>
                        </a:rPr>
                        <a:t>repea</a:t>
                      </a:r>
                      <a:r>
                        <a:rPr sz="1600" i="1" spc="-10" dirty="0">
                          <a:solidFill>
                            <a:srgbClr val="FFFFFF"/>
                          </a:solidFill>
                          <a:latin typeface="Verdana"/>
                          <a:cs typeface="Verdana"/>
                        </a:rPr>
                        <a:t>t</a:t>
                      </a:r>
                      <a:r>
                        <a:rPr sz="1600" i="1" dirty="0">
                          <a:solidFill>
                            <a:srgbClr val="FFFFFF"/>
                          </a:solidFill>
                          <a:latin typeface="Verdana"/>
                          <a:cs typeface="Verdana"/>
                        </a:rPr>
                        <a:t>ed</a:t>
                      </a:r>
                      <a:r>
                        <a:rPr sz="1600" i="1" spc="10" dirty="0">
                          <a:solidFill>
                            <a:srgbClr val="FFFFFF"/>
                          </a:solidFill>
                          <a:latin typeface="Verdana"/>
                          <a:cs typeface="Verdana"/>
                        </a:rPr>
                        <a:t> </a:t>
                      </a:r>
                      <a:r>
                        <a:rPr sz="1600" i="1" spc="-5" dirty="0">
                          <a:solidFill>
                            <a:srgbClr val="FFFFFF"/>
                          </a:solidFill>
                          <a:latin typeface="Verdana"/>
                          <a:cs typeface="Verdana"/>
                        </a:rPr>
                        <a:t>m</a:t>
                      </a:r>
                      <a:r>
                        <a:rPr sz="1600" i="1" dirty="0">
                          <a:solidFill>
                            <a:srgbClr val="FFFFFF"/>
                          </a:solidFill>
                          <a:latin typeface="Verdana"/>
                          <a:cs typeface="Verdana"/>
                        </a:rPr>
                        <a:t>e</a:t>
                      </a:r>
                      <a:r>
                        <a:rPr sz="1600" i="1" spc="-10" dirty="0">
                          <a:solidFill>
                            <a:srgbClr val="FFFFFF"/>
                          </a:solidFill>
                          <a:latin typeface="Verdana"/>
                          <a:cs typeface="Verdana"/>
                        </a:rPr>
                        <a:t>s</a:t>
                      </a:r>
                      <a:r>
                        <a:rPr sz="1600" i="1" dirty="0">
                          <a:solidFill>
                            <a:srgbClr val="FFFFFF"/>
                          </a:solidFill>
                          <a:latin typeface="Verdana"/>
                          <a:cs typeface="Verdana"/>
                        </a:rPr>
                        <a:t>sages</a:t>
                      </a:r>
                      <a:r>
                        <a:rPr sz="1600" i="1" spc="45" dirty="0">
                          <a:solidFill>
                            <a:srgbClr val="FFFFFF"/>
                          </a:solidFill>
                          <a:latin typeface="Verdana"/>
                          <a:cs typeface="Verdana"/>
                        </a:rPr>
                        <a:t> </a:t>
                      </a:r>
                      <a:r>
                        <a:rPr sz="1600" i="1" dirty="0">
                          <a:solidFill>
                            <a:srgbClr val="FFFFFF"/>
                          </a:solidFill>
                          <a:latin typeface="Verdana"/>
                          <a:cs typeface="Verdana"/>
                        </a:rPr>
                        <a:t>be</a:t>
                      </a:r>
                      <a:r>
                        <a:rPr sz="1600" i="1" spc="-5" dirty="0">
                          <a:solidFill>
                            <a:srgbClr val="FFFFFF"/>
                          </a:solidFill>
                          <a:latin typeface="Verdana"/>
                          <a:cs typeface="Verdana"/>
                        </a:rPr>
                        <a:t>s</a:t>
                      </a:r>
                      <a:r>
                        <a:rPr sz="1600" i="1" dirty="0">
                          <a:solidFill>
                            <a:srgbClr val="FFFFFF"/>
                          </a:solidFill>
                          <a:latin typeface="Verdana"/>
                          <a:cs typeface="Verdana"/>
                        </a:rPr>
                        <a:t>t</a:t>
                      </a:r>
                      <a:r>
                        <a:rPr sz="1600" i="1" spc="5" dirty="0">
                          <a:solidFill>
                            <a:srgbClr val="FFFFFF"/>
                          </a:solidFill>
                          <a:latin typeface="Verdana"/>
                          <a:cs typeface="Verdana"/>
                        </a:rPr>
                        <a:t> </a:t>
                      </a:r>
                      <a:r>
                        <a:rPr sz="1600" i="1" dirty="0">
                          <a:solidFill>
                            <a:srgbClr val="FFFFFF"/>
                          </a:solidFill>
                          <a:latin typeface="Verdana"/>
                          <a:cs typeface="Verdana"/>
                        </a:rPr>
                        <a:t>c</a:t>
                      </a:r>
                      <a:r>
                        <a:rPr sz="1600" i="1" spc="-10" dirty="0">
                          <a:solidFill>
                            <a:srgbClr val="FFFFFF"/>
                          </a:solidFill>
                          <a:latin typeface="Verdana"/>
                          <a:cs typeface="Verdana"/>
                        </a:rPr>
                        <a:t>h</a:t>
                      </a:r>
                      <a:r>
                        <a:rPr sz="1600" i="1" dirty="0">
                          <a:solidFill>
                            <a:srgbClr val="FFFFFF"/>
                          </a:solidFill>
                          <a:latin typeface="Verdana"/>
                          <a:cs typeface="Verdana"/>
                        </a:rPr>
                        <a:t>aract</a:t>
                      </a:r>
                      <a:r>
                        <a:rPr sz="1600" i="1" spc="-10" dirty="0">
                          <a:solidFill>
                            <a:srgbClr val="FFFFFF"/>
                          </a:solidFill>
                          <a:latin typeface="Verdana"/>
                          <a:cs typeface="Verdana"/>
                        </a:rPr>
                        <a:t>e</a:t>
                      </a:r>
                      <a:r>
                        <a:rPr sz="1600" i="1" dirty="0">
                          <a:solidFill>
                            <a:srgbClr val="FFFFFF"/>
                          </a:solidFill>
                          <a:latin typeface="Verdana"/>
                          <a:cs typeface="Verdana"/>
                        </a:rPr>
                        <a:t>r</a:t>
                      </a:r>
                      <a:r>
                        <a:rPr sz="1600" i="1" spc="5" dirty="0">
                          <a:solidFill>
                            <a:srgbClr val="FFFFFF"/>
                          </a:solidFill>
                          <a:latin typeface="Verdana"/>
                          <a:cs typeface="Verdana"/>
                        </a:rPr>
                        <a:t>i</a:t>
                      </a:r>
                      <a:r>
                        <a:rPr sz="1600" i="1" spc="-5" dirty="0">
                          <a:solidFill>
                            <a:srgbClr val="FFFFFF"/>
                          </a:solidFill>
                          <a:latin typeface="Verdana"/>
                          <a:cs typeface="Verdana"/>
                        </a:rPr>
                        <a:t>z</a:t>
                      </a:r>
                      <a:r>
                        <a:rPr sz="1600" i="1" dirty="0">
                          <a:solidFill>
                            <a:srgbClr val="FFFFFF"/>
                          </a:solidFill>
                          <a:latin typeface="Verdana"/>
                          <a:cs typeface="Verdana"/>
                        </a:rPr>
                        <a:t>e</a:t>
                      </a:r>
                      <a:r>
                        <a:rPr sz="1600" i="1" spc="25" dirty="0">
                          <a:solidFill>
                            <a:srgbClr val="FFFFFF"/>
                          </a:solidFill>
                          <a:latin typeface="Verdana"/>
                          <a:cs typeface="Verdana"/>
                        </a:rPr>
                        <a:t> </a:t>
                      </a:r>
                      <a:r>
                        <a:rPr sz="1600" i="1" spc="-5" dirty="0">
                          <a:solidFill>
                            <a:srgbClr val="FFFFFF"/>
                          </a:solidFill>
                          <a:latin typeface="Verdana"/>
                          <a:cs typeface="Verdana"/>
                        </a:rPr>
                        <a:t>t</a:t>
                      </a:r>
                      <a:r>
                        <a:rPr sz="1600" i="1" dirty="0">
                          <a:solidFill>
                            <a:srgbClr val="FFFFFF"/>
                          </a:solidFill>
                          <a:latin typeface="Verdana"/>
                          <a:cs typeface="Verdana"/>
                        </a:rPr>
                        <a:t>he</a:t>
                      </a:r>
                      <a:r>
                        <a:rPr sz="1600" i="1" spc="-5" dirty="0">
                          <a:solidFill>
                            <a:srgbClr val="FFFFFF"/>
                          </a:solidFill>
                          <a:latin typeface="Verdana"/>
                          <a:cs typeface="Verdana"/>
                        </a:rPr>
                        <a:t> </a:t>
                      </a:r>
                      <a:r>
                        <a:rPr sz="1600" i="1" dirty="0">
                          <a:solidFill>
                            <a:srgbClr val="FFFFFF"/>
                          </a:solidFill>
                          <a:latin typeface="Verdana"/>
                          <a:cs typeface="Verdana"/>
                        </a:rPr>
                        <a:t>funder’s</a:t>
                      </a:r>
                      <a:r>
                        <a:rPr sz="1600" i="1" spc="10" dirty="0">
                          <a:solidFill>
                            <a:srgbClr val="FFFFFF"/>
                          </a:solidFill>
                          <a:latin typeface="Verdana"/>
                          <a:cs typeface="Verdana"/>
                        </a:rPr>
                        <a:t> </a:t>
                      </a:r>
                      <a:r>
                        <a:rPr sz="1600" i="1" spc="-5" dirty="0">
                          <a:solidFill>
                            <a:srgbClr val="FFFFFF"/>
                          </a:solidFill>
                          <a:latin typeface="Verdana"/>
                          <a:cs typeface="Verdana"/>
                        </a:rPr>
                        <a:t>st</a:t>
                      </a:r>
                      <a:r>
                        <a:rPr sz="1600" i="1" dirty="0">
                          <a:solidFill>
                            <a:srgbClr val="FFFFFF"/>
                          </a:solidFill>
                          <a:latin typeface="Verdana"/>
                          <a:cs typeface="Verdana"/>
                        </a:rPr>
                        <a:t>ory</a:t>
                      </a:r>
                      <a:r>
                        <a:rPr sz="1600" i="1" spc="15" dirty="0">
                          <a:solidFill>
                            <a:srgbClr val="FFFFFF"/>
                          </a:solidFill>
                          <a:latin typeface="Verdana"/>
                          <a:cs typeface="Verdana"/>
                        </a:rPr>
                        <a:t> </a:t>
                      </a:r>
                      <a:r>
                        <a:rPr sz="1600" i="1" dirty="0">
                          <a:solidFill>
                            <a:srgbClr val="FFFFFF"/>
                          </a:solidFill>
                          <a:latin typeface="Verdana"/>
                          <a:cs typeface="Verdana"/>
                        </a:rPr>
                        <a:t>and/or d</a:t>
                      </a:r>
                      <a:r>
                        <a:rPr sz="1600" i="1" spc="5" dirty="0">
                          <a:solidFill>
                            <a:srgbClr val="FFFFFF"/>
                          </a:solidFill>
                          <a:latin typeface="Verdana"/>
                          <a:cs typeface="Verdana"/>
                        </a:rPr>
                        <a:t>i</a:t>
                      </a:r>
                      <a:r>
                        <a:rPr sz="1600" i="1" dirty="0">
                          <a:solidFill>
                            <a:srgbClr val="FFFFFF"/>
                          </a:solidFill>
                          <a:latin typeface="Verdana"/>
                          <a:cs typeface="Verdana"/>
                        </a:rPr>
                        <a:t>f</a:t>
                      </a:r>
                      <a:r>
                        <a:rPr sz="1600" i="1" spc="5" dirty="0">
                          <a:solidFill>
                            <a:srgbClr val="FFFFFF"/>
                          </a:solidFill>
                          <a:latin typeface="Verdana"/>
                          <a:cs typeface="Verdana"/>
                        </a:rPr>
                        <a:t>f</a:t>
                      </a:r>
                      <a:r>
                        <a:rPr sz="1600" i="1" dirty="0">
                          <a:solidFill>
                            <a:srgbClr val="FFFFFF"/>
                          </a:solidFill>
                          <a:latin typeface="Verdana"/>
                          <a:cs typeface="Verdana"/>
                        </a:rPr>
                        <a:t>erent</a:t>
                      </a:r>
                      <a:r>
                        <a:rPr sz="1600" i="1" spc="5" dirty="0">
                          <a:solidFill>
                            <a:srgbClr val="FFFFFF"/>
                          </a:solidFill>
                          <a:latin typeface="Verdana"/>
                          <a:cs typeface="Verdana"/>
                        </a:rPr>
                        <a:t>i</a:t>
                      </a:r>
                      <a:r>
                        <a:rPr sz="1600" i="1" dirty="0">
                          <a:solidFill>
                            <a:srgbClr val="FFFFFF"/>
                          </a:solidFill>
                          <a:latin typeface="Verdana"/>
                          <a:cs typeface="Verdana"/>
                        </a:rPr>
                        <a:t>ate</a:t>
                      </a:r>
                      <a:r>
                        <a:rPr sz="1600" i="1" spc="-20" dirty="0">
                          <a:solidFill>
                            <a:srgbClr val="FFFFFF"/>
                          </a:solidFill>
                          <a:latin typeface="Verdana"/>
                          <a:cs typeface="Verdana"/>
                        </a:rPr>
                        <a:t> </a:t>
                      </a:r>
                      <a:r>
                        <a:rPr sz="1600" i="1" dirty="0">
                          <a:solidFill>
                            <a:srgbClr val="FFFFFF"/>
                          </a:solidFill>
                          <a:latin typeface="Verdana"/>
                          <a:cs typeface="Verdana"/>
                        </a:rPr>
                        <a:t>y</a:t>
                      </a:r>
                      <a:r>
                        <a:rPr sz="1600" i="1" spc="5" dirty="0">
                          <a:solidFill>
                            <a:srgbClr val="FFFFFF"/>
                          </a:solidFill>
                          <a:latin typeface="Verdana"/>
                          <a:cs typeface="Verdana"/>
                        </a:rPr>
                        <a:t>o</a:t>
                      </a:r>
                      <a:r>
                        <a:rPr sz="1600" i="1" dirty="0">
                          <a:solidFill>
                            <a:srgbClr val="FFFFFF"/>
                          </a:solidFill>
                          <a:latin typeface="Verdana"/>
                          <a:cs typeface="Verdana"/>
                        </a:rPr>
                        <a:t>ur</a:t>
                      </a:r>
                      <a:r>
                        <a:rPr sz="1600" i="1" spc="15" dirty="0">
                          <a:solidFill>
                            <a:srgbClr val="FFFFFF"/>
                          </a:solidFill>
                          <a:latin typeface="Verdana"/>
                          <a:cs typeface="Verdana"/>
                        </a:rPr>
                        <a:t> </a:t>
                      </a:r>
                      <a:r>
                        <a:rPr sz="1600" i="1" dirty="0">
                          <a:solidFill>
                            <a:srgbClr val="FFFFFF"/>
                          </a:solidFill>
                          <a:latin typeface="Verdana"/>
                          <a:cs typeface="Verdana"/>
                        </a:rPr>
                        <a:t>pr</a:t>
                      </a:r>
                      <a:r>
                        <a:rPr sz="1600" i="1" spc="5" dirty="0">
                          <a:solidFill>
                            <a:srgbClr val="FFFFFF"/>
                          </a:solidFill>
                          <a:latin typeface="Verdana"/>
                          <a:cs typeface="Verdana"/>
                        </a:rPr>
                        <a:t>o</a:t>
                      </a:r>
                      <a:r>
                        <a:rPr sz="1600" i="1" dirty="0">
                          <a:solidFill>
                            <a:srgbClr val="FFFFFF"/>
                          </a:solidFill>
                          <a:latin typeface="Verdana"/>
                          <a:cs typeface="Verdana"/>
                        </a:rPr>
                        <a:t>posal</a:t>
                      </a:r>
                      <a:r>
                        <a:rPr sz="1600" i="1" spc="5" dirty="0">
                          <a:solidFill>
                            <a:srgbClr val="FFFFFF"/>
                          </a:solidFill>
                          <a:latin typeface="Verdana"/>
                          <a:cs typeface="Verdana"/>
                        </a:rPr>
                        <a:t>?</a:t>
                      </a:r>
                      <a:r>
                        <a:rPr sz="1600" i="1" dirty="0">
                          <a:solidFill>
                            <a:srgbClr val="FFFFFF"/>
                          </a:solidFill>
                          <a:latin typeface="Verdana"/>
                          <a:cs typeface="Verdana"/>
                        </a:rPr>
                        <a:t>”</a:t>
                      </a:r>
                      <a:endParaRPr sz="16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000000"/>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243839">
                <a:tc gridSpan="3">
                  <a:txBody>
                    <a:bodyPr/>
                    <a:lstStyle/>
                    <a:p>
                      <a:endParaRPr sz="1600">
                        <a:latin typeface="Verdana"/>
                        <a:cs typeface="Verdana"/>
                      </a:endParaRPr>
                    </a:p>
                  </a:txBody>
                  <a:tcPr marL="0" marR="0" marT="0" marB="0">
                    <a:lnL w="12700">
                      <a:solidFill>
                        <a:srgbClr val="000000"/>
                      </a:solidFill>
                      <a:prstDash val="solid"/>
                    </a:lnL>
                    <a:lnR w="12700">
                      <a:solidFill>
                        <a:srgbClr val="000000"/>
                      </a:solidFill>
                      <a:prstDash val="solid"/>
                    </a:lnR>
                    <a:lnT w="12700">
                      <a:solidFill>
                        <a:srgbClr val="151515"/>
                      </a:solidFill>
                      <a:prstDash val="solid"/>
                    </a:lnT>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1"/>
                  </a:ext>
                </a:extLst>
              </a:tr>
              <a:tr h="469900">
                <a:tc gridSpan="3">
                  <a:txBody>
                    <a:bodyPr/>
                    <a:lstStyle/>
                    <a:p>
                      <a:pPr marL="2002155" marR="2075814">
                        <a:lnSpc>
                          <a:spcPct val="101400"/>
                        </a:lnSpc>
                      </a:pPr>
                      <a:r>
                        <a:rPr sz="1400" spc="-5" dirty="0">
                          <a:latin typeface="Verdana"/>
                          <a:cs typeface="Verdana"/>
                        </a:rPr>
                        <a:t>Th</a:t>
                      </a:r>
                      <a:r>
                        <a:rPr sz="1400" spc="5" dirty="0">
                          <a:latin typeface="Verdana"/>
                          <a:cs typeface="Verdana"/>
                        </a:rPr>
                        <a:t>e</a:t>
                      </a:r>
                      <a:r>
                        <a:rPr sz="1400" dirty="0">
                          <a:latin typeface="Verdana"/>
                          <a:cs typeface="Verdana"/>
                        </a:rPr>
                        <a:t>mes</a:t>
                      </a:r>
                      <a:r>
                        <a:rPr sz="1400" spc="-30" dirty="0">
                          <a:latin typeface="Verdana"/>
                          <a:cs typeface="Verdana"/>
                        </a:rPr>
                        <a:t> </a:t>
                      </a:r>
                      <a:r>
                        <a:rPr sz="1400" spc="-5" dirty="0">
                          <a:latin typeface="Verdana"/>
                          <a:cs typeface="Verdana"/>
                        </a:rPr>
                        <a:t>Co</a:t>
                      </a:r>
                      <a:r>
                        <a:rPr sz="1400" spc="5" dirty="0">
                          <a:latin typeface="Verdana"/>
                          <a:cs typeface="Verdana"/>
                        </a:rPr>
                        <a:t>m</a:t>
                      </a:r>
                      <a:r>
                        <a:rPr sz="1400" dirty="0">
                          <a:latin typeface="Verdana"/>
                          <a:cs typeface="Verdana"/>
                        </a:rPr>
                        <a:t>e</a:t>
                      </a:r>
                      <a:r>
                        <a:rPr sz="1400" spc="-35" dirty="0">
                          <a:latin typeface="Verdana"/>
                          <a:cs typeface="Verdana"/>
                        </a:rPr>
                        <a:t> </a:t>
                      </a:r>
                      <a:r>
                        <a:rPr sz="1400" dirty="0">
                          <a:latin typeface="Verdana"/>
                          <a:cs typeface="Verdana"/>
                        </a:rPr>
                        <a:t>From</a:t>
                      </a:r>
                      <a:r>
                        <a:rPr sz="1400" spc="-30" dirty="0">
                          <a:latin typeface="Verdana"/>
                          <a:cs typeface="Verdana"/>
                        </a:rPr>
                        <a:t> </a:t>
                      </a:r>
                      <a:r>
                        <a:rPr sz="1400" spc="-5" dirty="0">
                          <a:latin typeface="Verdana"/>
                          <a:cs typeface="Verdana"/>
                        </a:rPr>
                        <a:t>Ho</a:t>
                      </a:r>
                      <a:r>
                        <a:rPr sz="1400" dirty="0">
                          <a:latin typeface="Verdana"/>
                          <a:cs typeface="Verdana"/>
                        </a:rPr>
                        <a:t>t</a:t>
                      </a:r>
                      <a:r>
                        <a:rPr sz="1400" spc="-10" dirty="0">
                          <a:latin typeface="Verdana"/>
                          <a:cs typeface="Verdana"/>
                        </a:rPr>
                        <a:t> </a:t>
                      </a:r>
                      <a:r>
                        <a:rPr sz="1400" dirty="0">
                          <a:latin typeface="Verdana"/>
                          <a:cs typeface="Verdana"/>
                        </a:rPr>
                        <a:t>Bu</a:t>
                      </a:r>
                      <a:r>
                        <a:rPr sz="1400" spc="-10" dirty="0">
                          <a:latin typeface="Verdana"/>
                          <a:cs typeface="Verdana"/>
                        </a:rPr>
                        <a:t>t</a:t>
                      </a:r>
                      <a:r>
                        <a:rPr sz="1400" dirty="0">
                          <a:latin typeface="Verdana"/>
                          <a:cs typeface="Verdana"/>
                        </a:rPr>
                        <a:t>tons,</a:t>
                      </a:r>
                      <a:r>
                        <a:rPr sz="1400" spc="-20" dirty="0">
                          <a:latin typeface="Verdana"/>
                          <a:cs typeface="Verdana"/>
                        </a:rPr>
                        <a:t> </a:t>
                      </a:r>
                      <a:r>
                        <a:rPr sz="1400" dirty="0">
                          <a:latin typeface="Verdana"/>
                          <a:cs typeface="Verdana"/>
                        </a:rPr>
                        <a:t>E</a:t>
                      </a:r>
                      <a:r>
                        <a:rPr sz="1400" spc="-40" dirty="0">
                          <a:latin typeface="Verdana"/>
                          <a:cs typeface="Verdana"/>
                        </a:rPr>
                        <a:t>v</a:t>
                      </a:r>
                      <a:r>
                        <a:rPr sz="1400" dirty="0">
                          <a:latin typeface="Verdana"/>
                          <a:cs typeface="Verdana"/>
                        </a:rPr>
                        <a:t>a</a:t>
                      </a:r>
                      <a:r>
                        <a:rPr sz="1400" spc="5" dirty="0">
                          <a:latin typeface="Verdana"/>
                          <a:cs typeface="Verdana"/>
                        </a:rPr>
                        <a:t>l</a:t>
                      </a:r>
                      <a:r>
                        <a:rPr sz="1400" dirty="0">
                          <a:latin typeface="Verdana"/>
                          <a:cs typeface="Verdana"/>
                        </a:rPr>
                        <a:t>u</a:t>
                      </a:r>
                      <a:r>
                        <a:rPr sz="1400" spc="-5" dirty="0">
                          <a:latin typeface="Verdana"/>
                          <a:cs typeface="Verdana"/>
                        </a:rPr>
                        <a:t>a</a:t>
                      </a:r>
                      <a:r>
                        <a:rPr sz="1400" dirty="0">
                          <a:latin typeface="Verdana"/>
                          <a:cs typeface="Verdana"/>
                        </a:rPr>
                        <a:t>t</a:t>
                      </a:r>
                      <a:r>
                        <a:rPr sz="1400" spc="5" dirty="0">
                          <a:latin typeface="Verdana"/>
                          <a:cs typeface="Verdana"/>
                        </a:rPr>
                        <a:t>i</a:t>
                      </a:r>
                      <a:r>
                        <a:rPr sz="1400" dirty="0">
                          <a:latin typeface="Verdana"/>
                          <a:cs typeface="Verdana"/>
                        </a:rPr>
                        <a:t>on </a:t>
                      </a:r>
                      <a:r>
                        <a:rPr sz="1400" spc="5" dirty="0">
                          <a:latin typeface="Verdana"/>
                          <a:cs typeface="Verdana"/>
                        </a:rPr>
                        <a:t>C</a:t>
                      </a:r>
                      <a:r>
                        <a:rPr sz="1400" dirty="0">
                          <a:latin typeface="Verdana"/>
                          <a:cs typeface="Verdana"/>
                        </a:rPr>
                        <a:t>r</a:t>
                      </a:r>
                      <a:r>
                        <a:rPr sz="1400" spc="10" dirty="0">
                          <a:latin typeface="Verdana"/>
                          <a:cs typeface="Verdana"/>
                        </a:rPr>
                        <a:t>i</a:t>
                      </a:r>
                      <a:r>
                        <a:rPr sz="1400" dirty="0">
                          <a:latin typeface="Verdana"/>
                          <a:cs typeface="Verdana"/>
                        </a:rPr>
                        <a:t>t</a:t>
                      </a:r>
                      <a:r>
                        <a:rPr sz="1400" spc="5" dirty="0">
                          <a:latin typeface="Verdana"/>
                          <a:cs typeface="Verdana"/>
                        </a:rPr>
                        <a:t>e</a:t>
                      </a:r>
                      <a:r>
                        <a:rPr sz="1400" dirty="0">
                          <a:latin typeface="Verdana"/>
                          <a:cs typeface="Verdana"/>
                        </a:rPr>
                        <a:t>r</a:t>
                      </a:r>
                      <a:r>
                        <a:rPr sz="1400" spc="10" dirty="0">
                          <a:latin typeface="Verdana"/>
                          <a:cs typeface="Verdana"/>
                        </a:rPr>
                        <a:t>i</a:t>
                      </a:r>
                      <a:r>
                        <a:rPr sz="1400" dirty="0">
                          <a:latin typeface="Verdana"/>
                          <a:cs typeface="Verdana"/>
                        </a:rPr>
                        <a:t>a</a:t>
                      </a:r>
                    </a:p>
                  </a:txBody>
                  <a:tcPr marL="0" marR="0" marT="0" marB="0">
                    <a:lnL w="12700">
                      <a:solidFill>
                        <a:srgbClr val="000000"/>
                      </a:solidFill>
                      <a:prstDash val="solid"/>
                    </a:lnL>
                    <a:lnR w="12700">
                      <a:solidFill>
                        <a:srgbClr val="000000"/>
                      </a:solidFill>
                      <a:prstDash val="solid"/>
                    </a:lnR>
                    <a:solidFill>
                      <a:srgbClr val="C7D6D6"/>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213360">
                <a:tc gridSpan="3">
                  <a:txBody>
                    <a:bodyPr/>
                    <a:lstStyle/>
                    <a:p>
                      <a:endParaRPr sz="1400">
                        <a:latin typeface="Verdana"/>
                        <a:cs typeface="Verdana"/>
                      </a:endParaRPr>
                    </a:p>
                  </a:txBody>
                  <a:tcPr marL="0" marR="0" marT="0" marB="0">
                    <a:lnL w="12700">
                      <a:solidFill>
                        <a:srgbClr val="000000"/>
                      </a:solidFill>
                      <a:prstDash val="solid"/>
                    </a:lnL>
                    <a:lnR w="12700">
                      <a:solidFill>
                        <a:srgbClr val="000000"/>
                      </a:solidFill>
                      <a:prstDash val="solid"/>
                    </a:lnR>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3"/>
                  </a:ext>
                </a:extLst>
              </a:tr>
              <a:tr h="415925">
                <a:tc>
                  <a:txBody>
                    <a:bodyPr/>
                    <a:lstStyle/>
                    <a:p>
                      <a:endParaRPr sz="1400">
                        <a:latin typeface="Verdana"/>
                        <a:cs typeface="Verdana"/>
                      </a:endParaRPr>
                    </a:p>
                  </a:txBody>
                  <a:tcPr marL="0" marR="0" marT="0" marB="0">
                    <a:lnL w="12700">
                      <a:solidFill>
                        <a:srgbClr val="000000"/>
                      </a:solidFill>
                      <a:prstDash val="solid"/>
                    </a:lnL>
                    <a:lnB w="13970">
                      <a:solidFill>
                        <a:srgbClr val="000000"/>
                      </a:solidFill>
                      <a:prstDash val="solid"/>
                    </a:lnB>
                  </a:tcPr>
                </a:tc>
                <a:tc>
                  <a:txBody>
                    <a:bodyPr/>
                    <a:lstStyle/>
                    <a:p>
                      <a:pPr marL="114300">
                        <a:lnSpc>
                          <a:spcPct val="100000"/>
                        </a:lnSpc>
                      </a:pPr>
                      <a:r>
                        <a:rPr sz="1400" dirty="0">
                          <a:latin typeface="Verdana"/>
                          <a:cs typeface="Verdana"/>
                        </a:rPr>
                        <a:t>1</a:t>
                      </a:r>
                      <a:endParaRPr sz="1400">
                        <a:latin typeface="Verdana"/>
                        <a:cs typeface="Verdana"/>
                      </a:endParaRPr>
                    </a:p>
                  </a:txBody>
                  <a:tcPr marL="0" marR="0" marT="0" marB="0">
                    <a:lnB w="13970">
                      <a:solidFill>
                        <a:srgbClr val="000000"/>
                      </a:solidFill>
                      <a:prstDash val="solid"/>
                    </a:lnB>
                    <a:solidFill>
                      <a:srgbClr val="C7D6D6"/>
                    </a:solidFill>
                  </a:tcPr>
                </a:tc>
                <a:tc>
                  <a:txBody>
                    <a:bodyPr/>
                    <a:lstStyle/>
                    <a:p>
                      <a:endParaRPr sz="1400">
                        <a:latin typeface="Verdana"/>
                        <a:cs typeface="Verdana"/>
                      </a:endParaRPr>
                    </a:p>
                  </a:txBody>
                  <a:tcPr marL="0" marR="0" marT="0" marB="0">
                    <a:lnR w="12700">
                      <a:solidFill>
                        <a:srgbClr val="000000"/>
                      </a:solidFill>
                      <a:prstDash val="solid"/>
                    </a:lnR>
                    <a:lnB w="13970">
                      <a:solidFill>
                        <a:srgbClr val="000000"/>
                      </a:solidFill>
                      <a:prstDash val="solid"/>
                    </a:lnB>
                  </a:tcPr>
                </a:tc>
                <a:extLst>
                  <a:ext uri="{0D108BD9-81ED-4DB2-BD59-A6C34878D82A}">
                    <a16:rowId xmlns:a16="http://schemas.microsoft.com/office/drawing/2014/main" val="10004"/>
                  </a:ext>
                </a:extLst>
              </a:tr>
              <a:tr h="482600">
                <a:tc>
                  <a:txBody>
                    <a:bodyPr/>
                    <a:lstStyle/>
                    <a:p>
                      <a:endParaRPr sz="1400">
                        <a:latin typeface="Verdana"/>
                        <a:cs typeface="Verdana"/>
                      </a:endParaRPr>
                    </a:p>
                  </a:txBody>
                  <a:tcPr marL="0" marR="0" marT="0" marB="0">
                    <a:lnL w="12700">
                      <a:solidFill>
                        <a:srgbClr val="000000"/>
                      </a:solidFill>
                      <a:prstDash val="solid"/>
                    </a:lnL>
                    <a:lnT w="13970">
                      <a:solidFill>
                        <a:srgbClr val="000000"/>
                      </a:solidFill>
                      <a:prstDash val="solid"/>
                    </a:lnT>
                    <a:lnB w="13970">
                      <a:solidFill>
                        <a:srgbClr val="000000"/>
                      </a:solidFill>
                      <a:prstDash val="solid"/>
                    </a:lnB>
                  </a:tcPr>
                </a:tc>
                <a:tc>
                  <a:txBody>
                    <a:bodyPr/>
                    <a:lstStyle/>
                    <a:p>
                      <a:pPr marL="114300">
                        <a:lnSpc>
                          <a:spcPct val="100000"/>
                        </a:lnSpc>
                      </a:pPr>
                      <a:r>
                        <a:rPr sz="1400" dirty="0">
                          <a:latin typeface="Verdana"/>
                          <a:cs typeface="Verdana"/>
                        </a:rPr>
                        <a:t>2</a:t>
                      </a:r>
                      <a:endParaRPr sz="1400">
                        <a:latin typeface="Verdana"/>
                        <a:cs typeface="Verdana"/>
                      </a:endParaRPr>
                    </a:p>
                  </a:txBody>
                  <a:tcPr marL="0" marR="0" marT="0" marB="0">
                    <a:lnT w="13970">
                      <a:solidFill>
                        <a:srgbClr val="000000"/>
                      </a:solidFill>
                      <a:prstDash val="solid"/>
                    </a:lnT>
                    <a:lnB w="13970">
                      <a:solidFill>
                        <a:srgbClr val="000000"/>
                      </a:solidFill>
                      <a:prstDash val="solid"/>
                    </a:lnB>
                    <a:solidFill>
                      <a:srgbClr val="C7D6D6"/>
                    </a:solidFill>
                  </a:tcPr>
                </a:tc>
                <a:tc>
                  <a:txBody>
                    <a:bodyPr/>
                    <a:lstStyle/>
                    <a:p>
                      <a:endParaRPr sz="1400">
                        <a:latin typeface="Verdana"/>
                        <a:cs typeface="Verdana"/>
                      </a:endParaRPr>
                    </a:p>
                  </a:txBody>
                  <a:tcPr marL="0" marR="0" marT="0" marB="0">
                    <a:lnR w="12700">
                      <a:solidFill>
                        <a:srgbClr val="000000"/>
                      </a:solidFill>
                      <a:prstDash val="solid"/>
                    </a:lnR>
                    <a:lnT w="13970">
                      <a:solidFill>
                        <a:srgbClr val="000000"/>
                      </a:solidFill>
                      <a:prstDash val="solid"/>
                    </a:lnT>
                    <a:lnB w="13970">
                      <a:solidFill>
                        <a:srgbClr val="000000"/>
                      </a:solidFill>
                      <a:prstDash val="solid"/>
                    </a:lnB>
                  </a:tcPr>
                </a:tc>
                <a:extLst>
                  <a:ext uri="{0D108BD9-81ED-4DB2-BD59-A6C34878D82A}">
                    <a16:rowId xmlns:a16="http://schemas.microsoft.com/office/drawing/2014/main" val="10005"/>
                  </a:ext>
                </a:extLst>
              </a:tr>
              <a:tr h="462025">
                <a:tc>
                  <a:txBody>
                    <a:bodyPr/>
                    <a:lstStyle/>
                    <a:p>
                      <a:endParaRPr sz="1400">
                        <a:latin typeface="Verdana"/>
                        <a:cs typeface="Verdana"/>
                      </a:endParaRPr>
                    </a:p>
                  </a:txBody>
                  <a:tcPr marL="0" marR="0" marT="0" marB="0">
                    <a:lnL w="12700">
                      <a:solidFill>
                        <a:srgbClr val="000000"/>
                      </a:solidFill>
                      <a:prstDash val="solid"/>
                    </a:lnL>
                    <a:lnT w="13970">
                      <a:solidFill>
                        <a:srgbClr val="000000"/>
                      </a:solidFill>
                      <a:prstDash val="solid"/>
                    </a:lnT>
                    <a:lnB w="13970">
                      <a:solidFill>
                        <a:srgbClr val="000000"/>
                      </a:solidFill>
                      <a:prstDash val="solid"/>
                    </a:lnB>
                  </a:tcPr>
                </a:tc>
                <a:tc>
                  <a:txBody>
                    <a:bodyPr/>
                    <a:lstStyle/>
                    <a:p>
                      <a:pPr marL="114300">
                        <a:lnSpc>
                          <a:spcPct val="100000"/>
                        </a:lnSpc>
                      </a:pPr>
                      <a:r>
                        <a:rPr sz="1400" dirty="0">
                          <a:latin typeface="Verdana"/>
                          <a:cs typeface="Verdana"/>
                        </a:rPr>
                        <a:t>3</a:t>
                      </a:r>
                      <a:endParaRPr sz="1400">
                        <a:latin typeface="Verdana"/>
                        <a:cs typeface="Verdana"/>
                      </a:endParaRPr>
                    </a:p>
                  </a:txBody>
                  <a:tcPr marL="0" marR="0" marT="0" marB="0">
                    <a:lnT w="13970">
                      <a:solidFill>
                        <a:srgbClr val="000000"/>
                      </a:solidFill>
                      <a:prstDash val="solid"/>
                    </a:lnT>
                    <a:lnB w="13970">
                      <a:solidFill>
                        <a:srgbClr val="000000"/>
                      </a:solidFill>
                      <a:prstDash val="solid"/>
                    </a:lnB>
                    <a:solidFill>
                      <a:srgbClr val="C7D6D6"/>
                    </a:solidFill>
                  </a:tcPr>
                </a:tc>
                <a:tc>
                  <a:txBody>
                    <a:bodyPr/>
                    <a:lstStyle/>
                    <a:p>
                      <a:endParaRPr sz="1400">
                        <a:latin typeface="Verdana"/>
                        <a:cs typeface="Verdana"/>
                      </a:endParaRPr>
                    </a:p>
                  </a:txBody>
                  <a:tcPr marL="0" marR="0" marT="0" marB="0">
                    <a:lnR w="12700">
                      <a:solidFill>
                        <a:srgbClr val="000000"/>
                      </a:solidFill>
                      <a:prstDash val="solid"/>
                    </a:lnR>
                    <a:lnT w="13970">
                      <a:solidFill>
                        <a:srgbClr val="000000"/>
                      </a:solidFill>
                      <a:prstDash val="solid"/>
                    </a:lnT>
                    <a:lnB w="13970">
                      <a:solidFill>
                        <a:srgbClr val="000000"/>
                      </a:solidFill>
                      <a:prstDash val="solid"/>
                    </a:lnB>
                  </a:tcPr>
                </a:tc>
                <a:extLst>
                  <a:ext uri="{0D108BD9-81ED-4DB2-BD59-A6C34878D82A}">
                    <a16:rowId xmlns:a16="http://schemas.microsoft.com/office/drawing/2014/main" val="10006"/>
                  </a:ext>
                </a:extLst>
              </a:tr>
              <a:tr h="495300">
                <a:tc>
                  <a:txBody>
                    <a:bodyPr/>
                    <a:lstStyle/>
                    <a:p>
                      <a:endParaRPr sz="1400">
                        <a:latin typeface="Verdana"/>
                        <a:cs typeface="Verdana"/>
                      </a:endParaRPr>
                    </a:p>
                  </a:txBody>
                  <a:tcPr marL="0" marR="0" marT="0" marB="0">
                    <a:lnL w="12700">
                      <a:solidFill>
                        <a:srgbClr val="000000"/>
                      </a:solidFill>
                      <a:prstDash val="solid"/>
                    </a:lnL>
                    <a:lnT w="13970">
                      <a:solidFill>
                        <a:srgbClr val="000000"/>
                      </a:solidFill>
                      <a:prstDash val="solid"/>
                    </a:lnT>
                    <a:lnB w="13970">
                      <a:solidFill>
                        <a:srgbClr val="000000"/>
                      </a:solidFill>
                      <a:prstDash val="solid"/>
                    </a:lnB>
                  </a:tcPr>
                </a:tc>
                <a:tc>
                  <a:txBody>
                    <a:bodyPr/>
                    <a:lstStyle/>
                    <a:p>
                      <a:pPr marL="114300">
                        <a:lnSpc>
                          <a:spcPct val="100000"/>
                        </a:lnSpc>
                      </a:pPr>
                      <a:r>
                        <a:rPr sz="1400" dirty="0">
                          <a:latin typeface="Verdana"/>
                          <a:cs typeface="Verdana"/>
                        </a:rPr>
                        <a:t>4</a:t>
                      </a:r>
                      <a:endParaRPr sz="1400">
                        <a:latin typeface="Verdana"/>
                        <a:cs typeface="Verdana"/>
                      </a:endParaRPr>
                    </a:p>
                  </a:txBody>
                  <a:tcPr marL="0" marR="0" marT="0" marB="0">
                    <a:lnT w="13970">
                      <a:solidFill>
                        <a:srgbClr val="000000"/>
                      </a:solidFill>
                      <a:prstDash val="solid"/>
                    </a:lnT>
                    <a:lnB w="13970">
                      <a:solidFill>
                        <a:srgbClr val="000000"/>
                      </a:solidFill>
                      <a:prstDash val="solid"/>
                    </a:lnB>
                    <a:solidFill>
                      <a:srgbClr val="C7D6D6"/>
                    </a:solidFill>
                  </a:tcPr>
                </a:tc>
                <a:tc>
                  <a:txBody>
                    <a:bodyPr/>
                    <a:lstStyle/>
                    <a:p>
                      <a:endParaRPr sz="1400">
                        <a:latin typeface="Verdana"/>
                        <a:cs typeface="Verdana"/>
                      </a:endParaRPr>
                    </a:p>
                  </a:txBody>
                  <a:tcPr marL="0" marR="0" marT="0" marB="0">
                    <a:lnR w="12700">
                      <a:solidFill>
                        <a:srgbClr val="000000"/>
                      </a:solidFill>
                      <a:prstDash val="solid"/>
                    </a:lnR>
                    <a:lnT w="13970">
                      <a:solidFill>
                        <a:srgbClr val="000000"/>
                      </a:solidFill>
                      <a:prstDash val="solid"/>
                    </a:lnT>
                    <a:lnB w="13970">
                      <a:solidFill>
                        <a:srgbClr val="000000"/>
                      </a:solidFill>
                      <a:prstDash val="solid"/>
                    </a:lnB>
                  </a:tcPr>
                </a:tc>
                <a:extLst>
                  <a:ext uri="{0D108BD9-81ED-4DB2-BD59-A6C34878D82A}">
                    <a16:rowId xmlns:a16="http://schemas.microsoft.com/office/drawing/2014/main" val="10007"/>
                  </a:ext>
                </a:extLst>
              </a:tr>
              <a:tr h="552450">
                <a:tc>
                  <a:txBody>
                    <a:bodyPr/>
                    <a:lstStyle/>
                    <a:p>
                      <a:endParaRPr sz="1400">
                        <a:latin typeface="Verdana"/>
                        <a:cs typeface="Verdana"/>
                      </a:endParaRPr>
                    </a:p>
                  </a:txBody>
                  <a:tcPr marL="0" marR="0" marT="0" marB="0">
                    <a:lnL w="12700">
                      <a:solidFill>
                        <a:srgbClr val="000000"/>
                      </a:solidFill>
                      <a:prstDash val="solid"/>
                    </a:lnL>
                    <a:lnT w="13970">
                      <a:solidFill>
                        <a:srgbClr val="000000"/>
                      </a:solidFill>
                      <a:prstDash val="solid"/>
                    </a:lnT>
                    <a:lnB w="12700">
                      <a:solidFill>
                        <a:srgbClr val="000000"/>
                      </a:solidFill>
                      <a:prstDash val="solid"/>
                    </a:lnB>
                  </a:tcPr>
                </a:tc>
                <a:tc>
                  <a:txBody>
                    <a:bodyPr/>
                    <a:lstStyle/>
                    <a:p>
                      <a:pPr marL="114300">
                        <a:lnSpc>
                          <a:spcPct val="100000"/>
                        </a:lnSpc>
                      </a:pPr>
                      <a:r>
                        <a:rPr sz="1400" dirty="0">
                          <a:latin typeface="Verdana"/>
                          <a:cs typeface="Verdana"/>
                        </a:rPr>
                        <a:t>5</a:t>
                      </a:r>
                      <a:endParaRPr sz="1400">
                        <a:latin typeface="Verdana"/>
                        <a:cs typeface="Verdana"/>
                      </a:endParaRPr>
                    </a:p>
                  </a:txBody>
                  <a:tcPr marL="0" marR="0" marT="0" marB="0">
                    <a:lnT w="13970">
                      <a:solidFill>
                        <a:srgbClr val="000000"/>
                      </a:solidFill>
                      <a:prstDash val="solid"/>
                    </a:lnT>
                    <a:lnB w="12700">
                      <a:solidFill>
                        <a:srgbClr val="000000"/>
                      </a:solidFill>
                      <a:prstDash val="solid"/>
                    </a:lnB>
                    <a:solidFill>
                      <a:srgbClr val="C7D6D6"/>
                    </a:solidFill>
                  </a:tcPr>
                </a:tc>
                <a:tc>
                  <a:txBody>
                    <a:bodyPr/>
                    <a:lstStyle/>
                    <a:p>
                      <a:endParaRPr sz="1400" dirty="0">
                        <a:latin typeface="Verdana"/>
                        <a:cs typeface="Verdana"/>
                      </a:endParaRPr>
                    </a:p>
                  </a:txBody>
                  <a:tcPr marL="0" marR="0" marT="0" marB="0">
                    <a:lnR w="12700">
                      <a:solidFill>
                        <a:srgbClr val="000000"/>
                      </a:solidFill>
                      <a:prstDash val="solid"/>
                    </a:lnR>
                    <a:lnT w="13970">
                      <a:solidFill>
                        <a:srgbClr val="000000"/>
                      </a:solidFill>
                      <a:prstDash val="solid"/>
                    </a:lnT>
                    <a:lnB w="12700">
                      <a:solidFill>
                        <a:srgbClr val="000000"/>
                      </a:solidFill>
                      <a:prstDash val="solid"/>
                    </a:lnB>
                  </a:tcPr>
                </a:tc>
                <a:extLst>
                  <a:ext uri="{0D108BD9-81ED-4DB2-BD59-A6C34878D82A}">
                    <a16:rowId xmlns:a16="http://schemas.microsoft.com/office/drawing/2014/main" val="10008"/>
                  </a:ext>
                </a:extLst>
              </a:tr>
            </a:tbl>
          </a:graphicData>
        </a:graphic>
      </p:graphicFrame>
      <p:graphicFrame>
        <p:nvGraphicFramePr>
          <p:cNvPr id="4" name="object 4"/>
          <p:cNvGraphicFramePr>
            <a:graphicFrameLocks noGrp="1"/>
          </p:cNvGraphicFramePr>
          <p:nvPr/>
        </p:nvGraphicFramePr>
        <p:xfrm>
          <a:off x="7340600" y="508000"/>
          <a:ext cx="1257299" cy="548639"/>
        </p:xfrm>
        <a:graphic>
          <a:graphicData uri="http://schemas.openxmlformats.org/drawingml/2006/table">
            <a:tbl>
              <a:tblPr firstRow="1" bandRow="1">
                <a:tableStyleId>{2D5ABB26-0587-4C30-8999-92F81FD0307C}</a:tableStyleId>
              </a:tblPr>
              <a:tblGrid>
                <a:gridCol w="419861">
                  <a:extLst>
                    <a:ext uri="{9D8B030D-6E8A-4147-A177-3AD203B41FA5}">
                      <a16:colId xmlns:a16="http://schemas.microsoft.com/office/drawing/2014/main" val="20000"/>
                    </a:ext>
                  </a:extLst>
                </a:gridCol>
                <a:gridCol w="418338">
                  <a:extLst>
                    <a:ext uri="{9D8B030D-6E8A-4147-A177-3AD203B41FA5}">
                      <a16:colId xmlns:a16="http://schemas.microsoft.com/office/drawing/2014/main" val="20001"/>
                    </a:ext>
                  </a:extLst>
                </a:gridCol>
                <a:gridCol w="419100">
                  <a:extLst>
                    <a:ext uri="{9D8B030D-6E8A-4147-A177-3AD203B41FA5}">
                      <a16:colId xmlns:a16="http://schemas.microsoft.com/office/drawing/2014/main" val="20002"/>
                    </a:ext>
                  </a:extLst>
                </a:gridCol>
              </a:tblGrid>
              <a:tr h="274320">
                <a:tc>
                  <a:txBody>
                    <a:bodyPr/>
                    <a:lstStyle/>
                    <a:p>
                      <a:endParaRPr sz="14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tcPr>
                </a:tc>
                <a:tc>
                  <a:txBody>
                    <a:bodyPr/>
                    <a:lstStyle/>
                    <a:p>
                      <a:endParaRPr sz="14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tcPr>
                </a:tc>
                <a:tc>
                  <a:txBody>
                    <a:bodyPr/>
                    <a:lstStyle/>
                    <a:p>
                      <a:endParaRPr sz="14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tcPr>
                </a:tc>
                <a:extLst>
                  <a:ext uri="{0D108BD9-81ED-4DB2-BD59-A6C34878D82A}">
                    <a16:rowId xmlns:a16="http://schemas.microsoft.com/office/drawing/2014/main" val="10000"/>
                  </a:ext>
                </a:extLst>
              </a:tr>
              <a:tr h="274319">
                <a:tc>
                  <a:txBody>
                    <a:bodyPr/>
                    <a:lstStyle/>
                    <a:p>
                      <a:endParaRPr sz="14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tcPr>
                </a:tc>
                <a:tc>
                  <a:txBody>
                    <a:bodyPr/>
                    <a:lstStyle/>
                    <a:p>
                      <a:endParaRPr sz="14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379EAD"/>
                    </a:solidFill>
                  </a:tcPr>
                </a:tc>
                <a:tc>
                  <a:txBody>
                    <a:bodyPr/>
                    <a:lstStyle/>
                    <a:p>
                      <a:endParaRPr sz="1400">
                        <a:latin typeface="Verdana"/>
                        <a:cs typeface="Verdana"/>
                      </a:endParaRPr>
                    </a:p>
                  </a:txBody>
                  <a:tcPr marL="0" marR="0" marT="0" marB="0">
                    <a:lnL w="12700">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9692"/>
            <a:ext cx="7886700" cy="1325563"/>
          </a:xfrm>
        </p:spPr>
        <p:txBody>
          <a:bodyPr/>
          <a:lstStyle/>
          <a:p>
            <a:r>
              <a:rPr lang="en-US" dirty="0" smtClean="0"/>
              <a:t>Topics</a:t>
            </a:r>
            <a:endParaRPr lang="en-US" dirty="0"/>
          </a:p>
        </p:txBody>
      </p:sp>
      <p:sp>
        <p:nvSpPr>
          <p:cNvPr id="5" name="Content Placeholder 3"/>
          <p:cNvSpPr txBox="1">
            <a:spLocks/>
          </p:cNvSpPr>
          <p:nvPr/>
        </p:nvSpPr>
        <p:spPr>
          <a:xfrm>
            <a:off x="931815" y="1171190"/>
            <a:ext cx="3547945" cy="49211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1</a:t>
            </a:r>
          </a:p>
          <a:p>
            <a:r>
              <a:rPr lang="en-US" sz="2000" dirty="0" smtClean="0"/>
              <a:t>Baseline Logic and Six Generic Slots</a:t>
            </a:r>
            <a:endParaRPr lang="en-US" sz="2000" dirty="0"/>
          </a:p>
          <a:p>
            <a:r>
              <a:rPr lang="en-US" sz="2000" dirty="0" smtClean="0"/>
              <a:t>Description of Needs Statement</a:t>
            </a:r>
            <a:endParaRPr lang="en-US" sz="2000" dirty="0"/>
          </a:p>
          <a:p>
            <a:r>
              <a:rPr lang="en-US" sz="2000" dirty="0" smtClean="0"/>
              <a:t>Description of Background/Objectives Sections</a:t>
            </a:r>
            <a:endParaRPr lang="en-US" sz="2000" dirty="0"/>
          </a:p>
          <a:p>
            <a:endParaRPr lang="en-US" sz="2000" dirty="0"/>
          </a:p>
        </p:txBody>
      </p:sp>
      <p:sp>
        <p:nvSpPr>
          <p:cNvPr id="3" name="TextBox 2"/>
          <p:cNvSpPr txBox="1"/>
          <p:nvPr/>
        </p:nvSpPr>
        <p:spPr>
          <a:xfrm>
            <a:off x="3394128" y="113396"/>
            <a:ext cx="4161295" cy="369332"/>
          </a:xfrm>
          <a:prstGeom prst="rect">
            <a:avLst/>
          </a:prstGeom>
          <a:noFill/>
        </p:spPr>
        <p:txBody>
          <a:bodyPr wrap="square" rtlCol="0">
            <a:spAutoFit/>
          </a:bodyPr>
          <a:lstStyle/>
          <a:p>
            <a:endParaRPr lang="en-US" dirty="0">
              <a:solidFill>
                <a:srgbClr val="FF0000"/>
              </a:solidFill>
            </a:endParaRPr>
          </a:p>
        </p:txBody>
      </p:sp>
      <p:sp>
        <p:nvSpPr>
          <p:cNvPr id="6" name="Content Placeholder 3"/>
          <p:cNvSpPr txBox="1">
            <a:spLocks/>
          </p:cNvSpPr>
          <p:nvPr/>
        </p:nvSpPr>
        <p:spPr>
          <a:xfrm>
            <a:off x="949104" y="3908641"/>
            <a:ext cx="3032856" cy="44891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2</a:t>
            </a:r>
            <a:endParaRPr lang="en-US" sz="2000" b="1" dirty="0"/>
          </a:p>
          <a:p>
            <a:r>
              <a:rPr lang="en-US" sz="2000" dirty="0" smtClean="0"/>
              <a:t>Description of Methods/Qualifications Sections</a:t>
            </a:r>
            <a:endParaRPr lang="en-US" sz="2000" dirty="0"/>
          </a:p>
          <a:p>
            <a:r>
              <a:rPr lang="en-US" sz="2000" dirty="0" smtClean="0"/>
              <a:t>Faculty Panel</a:t>
            </a:r>
            <a:endParaRPr lang="en-US" sz="2000" dirty="0"/>
          </a:p>
          <a:p>
            <a:pPr marL="0" indent="0">
              <a:buNone/>
            </a:pPr>
            <a:endParaRPr lang="en-US" sz="2000" b="1" dirty="0" smtClean="0"/>
          </a:p>
          <a:p>
            <a:endParaRPr lang="en-US" sz="2000" dirty="0"/>
          </a:p>
        </p:txBody>
      </p:sp>
      <p:sp>
        <p:nvSpPr>
          <p:cNvPr id="7" name="Content Placeholder 3"/>
          <p:cNvSpPr txBox="1">
            <a:spLocks/>
          </p:cNvSpPr>
          <p:nvPr/>
        </p:nvSpPr>
        <p:spPr>
          <a:xfrm>
            <a:off x="5012400" y="1171190"/>
            <a:ext cx="3243299" cy="4558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3</a:t>
            </a:r>
            <a:endParaRPr lang="en-US" sz="2000" dirty="0"/>
          </a:p>
          <a:p>
            <a:r>
              <a:rPr lang="en-US" sz="2000" dirty="0" smtClean="0"/>
              <a:t>Creating a Value Proposition</a:t>
            </a:r>
            <a:endParaRPr lang="en-US" sz="2000" dirty="0"/>
          </a:p>
          <a:p>
            <a:r>
              <a:rPr lang="en-US" sz="2000" dirty="0" smtClean="0"/>
              <a:t>Description of PIP </a:t>
            </a:r>
            <a:r>
              <a:rPr lang="en-US" sz="2000" dirty="0"/>
              <a:t>and </a:t>
            </a:r>
            <a:r>
              <a:rPr lang="en-US" sz="2000" dirty="0" smtClean="0"/>
              <a:t>Benefits/Budget Sections</a:t>
            </a:r>
          </a:p>
          <a:p>
            <a:r>
              <a:rPr lang="en-US" sz="2000" dirty="0" smtClean="0"/>
              <a:t>Titles and Abstracts</a:t>
            </a:r>
          </a:p>
          <a:p>
            <a:endParaRPr lang="en-US" sz="2000" dirty="0"/>
          </a:p>
          <a:p>
            <a:endParaRPr lang="en-US" sz="2000" dirty="0"/>
          </a:p>
        </p:txBody>
      </p:sp>
      <p:sp>
        <p:nvSpPr>
          <p:cNvPr id="8" name="Content Placeholder 3"/>
          <p:cNvSpPr txBox="1">
            <a:spLocks/>
          </p:cNvSpPr>
          <p:nvPr/>
        </p:nvSpPr>
        <p:spPr>
          <a:xfrm>
            <a:off x="5012400" y="3908641"/>
            <a:ext cx="3487531" cy="46705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4</a:t>
            </a:r>
            <a:endParaRPr lang="en-US" sz="2000" b="1" dirty="0"/>
          </a:p>
          <a:p>
            <a:r>
              <a:rPr lang="en-US" sz="2000" dirty="0"/>
              <a:t>Writing for Reviewers</a:t>
            </a:r>
          </a:p>
          <a:p>
            <a:r>
              <a:rPr lang="en-US" sz="2000" dirty="0" smtClean="0"/>
              <a:t>Group Review </a:t>
            </a:r>
          </a:p>
          <a:p>
            <a:r>
              <a:rPr lang="en-US" sz="2000" dirty="0" smtClean="0"/>
              <a:t>Writing and Editing</a:t>
            </a:r>
          </a:p>
          <a:p>
            <a:r>
              <a:rPr lang="en-US" sz="2000" dirty="0" smtClean="0"/>
              <a:t>Aesthetics and Marketing</a:t>
            </a:r>
          </a:p>
          <a:p>
            <a:r>
              <a:rPr lang="en-US" sz="2000" dirty="0" smtClean="0"/>
              <a:t>Wrap Up</a:t>
            </a:r>
            <a:endParaRPr lang="en-US" sz="2000" dirty="0"/>
          </a:p>
          <a:p>
            <a:endParaRPr lang="en-US" sz="2000" b="1" dirty="0" smtClean="0"/>
          </a:p>
          <a:p>
            <a:endParaRPr lang="en-US" sz="2000" dirty="0"/>
          </a:p>
        </p:txBody>
      </p:sp>
    </p:spTree>
    <p:extLst>
      <p:ext uri="{BB962C8B-B14F-4D97-AF65-F5344CB8AC3E}">
        <p14:creationId xmlns:p14="http://schemas.microsoft.com/office/powerpoint/2010/main" val="24229297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35892"/>
            <a:ext cx="8112759" cy="330200"/>
          </a:xfrm>
          <a:prstGeom prst="rect">
            <a:avLst/>
          </a:prstGeom>
        </p:spPr>
        <p:txBody>
          <a:bodyPr vert="horz" wrap="square" lIns="0" tIns="0" rIns="0" bIns="0" rtlCol="0">
            <a:spAutoFit/>
          </a:bodyPr>
          <a:lstStyle/>
          <a:p>
            <a:pPr marL="12700">
              <a:lnSpc>
                <a:spcPct val="100000"/>
              </a:lnSpc>
            </a:pPr>
            <a:r>
              <a:rPr sz="2400" spc="-10" dirty="0">
                <a:solidFill>
                  <a:srgbClr val="110C43"/>
                </a:solidFill>
                <a:latin typeface="Verdana"/>
                <a:cs typeface="Verdana"/>
              </a:rPr>
              <a:t>E</a:t>
            </a:r>
            <a:r>
              <a:rPr sz="2400" spc="-30" dirty="0">
                <a:solidFill>
                  <a:srgbClr val="110C43"/>
                </a:solidFill>
                <a:latin typeface="Verdana"/>
                <a:cs typeface="Verdana"/>
              </a:rPr>
              <a:t>ac</a:t>
            </a:r>
            <a:r>
              <a:rPr sz="2400" spc="-20" dirty="0">
                <a:solidFill>
                  <a:srgbClr val="110C43"/>
                </a:solidFill>
                <a:latin typeface="Verdana"/>
                <a:cs typeface="Verdana"/>
              </a:rPr>
              <a:t>h</a:t>
            </a:r>
            <a:r>
              <a:rPr sz="2400" spc="-15" dirty="0">
                <a:solidFill>
                  <a:srgbClr val="110C43"/>
                </a:solidFill>
                <a:latin typeface="Verdana"/>
                <a:cs typeface="Verdana"/>
              </a:rPr>
              <a:t> </a:t>
            </a:r>
            <a:r>
              <a:rPr sz="2400" spc="-10" dirty="0">
                <a:solidFill>
                  <a:srgbClr val="110C43"/>
                </a:solidFill>
                <a:latin typeface="Verdana"/>
                <a:cs typeface="Verdana"/>
              </a:rPr>
              <a:t>P</a:t>
            </a:r>
            <a:r>
              <a:rPr sz="2400" spc="-75" dirty="0">
                <a:solidFill>
                  <a:srgbClr val="110C43"/>
                </a:solidFill>
                <a:latin typeface="Verdana"/>
                <a:cs typeface="Verdana"/>
              </a:rPr>
              <a:t>–</a:t>
            </a:r>
            <a:r>
              <a:rPr sz="2400" spc="-45" dirty="0">
                <a:solidFill>
                  <a:srgbClr val="110C43"/>
                </a:solidFill>
                <a:latin typeface="Verdana"/>
                <a:cs typeface="Verdana"/>
              </a:rPr>
              <a:t>S</a:t>
            </a:r>
            <a:r>
              <a:rPr sz="2400" spc="-15" dirty="0">
                <a:solidFill>
                  <a:srgbClr val="110C43"/>
                </a:solidFill>
                <a:latin typeface="Verdana"/>
                <a:cs typeface="Verdana"/>
              </a:rPr>
              <a:t>l</a:t>
            </a:r>
            <a:r>
              <a:rPr sz="2400" spc="-35" dirty="0">
                <a:solidFill>
                  <a:srgbClr val="110C43"/>
                </a:solidFill>
                <a:latin typeface="Verdana"/>
                <a:cs typeface="Verdana"/>
              </a:rPr>
              <a:t>o</a:t>
            </a:r>
            <a:r>
              <a:rPr sz="2400" dirty="0">
                <a:solidFill>
                  <a:srgbClr val="110C43"/>
                </a:solidFill>
                <a:latin typeface="Verdana"/>
                <a:cs typeface="Verdana"/>
              </a:rPr>
              <a:t>t</a:t>
            </a:r>
            <a:r>
              <a:rPr sz="2400" spc="20" dirty="0">
                <a:solidFill>
                  <a:srgbClr val="110C43"/>
                </a:solidFill>
                <a:latin typeface="Verdana"/>
                <a:cs typeface="Verdana"/>
              </a:rPr>
              <a:t> </a:t>
            </a:r>
            <a:r>
              <a:rPr sz="2400" spc="-30" dirty="0">
                <a:solidFill>
                  <a:srgbClr val="110C43"/>
                </a:solidFill>
                <a:latin typeface="Verdana"/>
                <a:cs typeface="Verdana"/>
              </a:rPr>
              <a:t>an</a:t>
            </a:r>
            <a:r>
              <a:rPr sz="2400" spc="-5" dirty="0">
                <a:solidFill>
                  <a:srgbClr val="110C43"/>
                </a:solidFill>
                <a:latin typeface="Verdana"/>
                <a:cs typeface="Verdana"/>
              </a:rPr>
              <a:t>s</a:t>
            </a:r>
            <a:r>
              <a:rPr sz="2400" dirty="0">
                <a:solidFill>
                  <a:srgbClr val="110C43"/>
                </a:solidFill>
                <a:latin typeface="Verdana"/>
                <a:cs typeface="Verdana"/>
              </a:rPr>
              <a:t>w</a:t>
            </a:r>
            <a:r>
              <a:rPr sz="2400" spc="-30" dirty="0">
                <a:solidFill>
                  <a:srgbClr val="110C43"/>
                </a:solidFill>
                <a:latin typeface="Verdana"/>
                <a:cs typeface="Verdana"/>
              </a:rPr>
              <a:t>e</a:t>
            </a:r>
            <a:r>
              <a:rPr sz="2400" spc="-35" dirty="0">
                <a:solidFill>
                  <a:srgbClr val="110C43"/>
                </a:solidFill>
                <a:latin typeface="Verdana"/>
                <a:cs typeface="Verdana"/>
              </a:rPr>
              <a:t>r</a:t>
            </a:r>
            <a:r>
              <a:rPr sz="2400" spc="-15" dirty="0">
                <a:solidFill>
                  <a:srgbClr val="110C43"/>
                </a:solidFill>
                <a:latin typeface="Verdana"/>
                <a:cs typeface="Verdana"/>
              </a:rPr>
              <a:t>s</a:t>
            </a:r>
            <a:r>
              <a:rPr sz="2400" spc="-35" dirty="0">
                <a:solidFill>
                  <a:srgbClr val="110C43"/>
                </a:solidFill>
                <a:latin typeface="Verdana"/>
                <a:cs typeface="Verdana"/>
              </a:rPr>
              <a:t> </a:t>
            </a:r>
            <a:r>
              <a:rPr sz="2400" spc="-15" dirty="0">
                <a:solidFill>
                  <a:srgbClr val="110C43"/>
                </a:solidFill>
                <a:latin typeface="Verdana"/>
                <a:cs typeface="Verdana"/>
              </a:rPr>
              <a:t>a</a:t>
            </a:r>
            <a:r>
              <a:rPr sz="2400" spc="-20" dirty="0">
                <a:solidFill>
                  <a:srgbClr val="110C43"/>
                </a:solidFill>
                <a:latin typeface="Verdana"/>
                <a:cs typeface="Verdana"/>
              </a:rPr>
              <a:t> </a:t>
            </a:r>
            <a:r>
              <a:rPr sz="2400" spc="-15" dirty="0">
                <a:solidFill>
                  <a:srgbClr val="110C43"/>
                </a:solidFill>
                <a:latin typeface="Verdana"/>
                <a:cs typeface="Verdana"/>
              </a:rPr>
              <a:t>s</a:t>
            </a:r>
            <a:r>
              <a:rPr sz="2400" spc="-10" dirty="0">
                <a:solidFill>
                  <a:srgbClr val="110C43"/>
                </a:solidFill>
                <a:latin typeface="Verdana"/>
                <a:cs typeface="Verdana"/>
              </a:rPr>
              <a:t>p</a:t>
            </a:r>
            <a:r>
              <a:rPr sz="2400" spc="-45" dirty="0">
                <a:solidFill>
                  <a:srgbClr val="110C43"/>
                </a:solidFill>
                <a:latin typeface="Verdana"/>
                <a:cs typeface="Verdana"/>
              </a:rPr>
              <a:t>e</a:t>
            </a:r>
            <a:r>
              <a:rPr sz="2400" spc="-5" dirty="0">
                <a:solidFill>
                  <a:srgbClr val="110C43"/>
                </a:solidFill>
                <a:latin typeface="Verdana"/>
                <a:cs typeface="Verdana"/>
              </a:rPr>
              <a:t>c</a:t>
            </a:r>
            <a:r>
              <a:rPr sz="2400" spc="-15" dirty="0">
                <a:solidFill>
                  <a:srgbClr val="110C43"/>
                </a:solidFill>
                <a:latin typeface="Verdana"/>
                <a:cs typeface="Verdana"/>
              </a:rPr>
              <a:t>i</a:t>
            </a:r>
            <a:r>
              <a:rPr sz="2400" spc="-30" dirty="0">
                <a:solidFill>
                  <a:srgbClr val="110C43"/>
                </a:solidFill>
                <a:latin typeface="Verdana"/>
                <a:cs typeface="Verdana"/>
              </a:rPr>
              <a:t>f</a:t>
            </a:r>
            <a:r>
              <a:rPr sz="2400" spc="-15" dirty="0">
                <a:solidFill>
                  <a:srgbClr val="110C43"/>
                </a:solidFill>
                <a:latin typeface="Verdana"/>
                <a:cs typeface="Verdana"/>
              </a:rPr>
              <a:t>ic</a:t>
            </a:r>
            <a:r>
              <a:rPr sz="2400" spc="25" dirty="0">
                <a:solidFill>
                  <a:srgbClr val="110C43"/>
                </a:solidFill>
                <a:latin typeface="Verdana"/>
                <a:cs typeface="Verdana"/>
              </a:rPr>
              <a:t> </a:t>
            </a:r>
            <a:r>
              <a:rPr sz="2400" spc="-20" dirty="0">
                <a:solidFill>
                  <a:srgbClr val="110C43"/>
                </a:solidFill>
                <a:latin typeface="Verdana"/>
                <a:cs typeface="Verdana"/>
              </a:rPr>
              <a:t>q</a:t>
            </a:r>
            <a:r>
              <a:rPr sz="2400" spc="-30" dirty="0">
                <a:solidFill>
                  <a:srgbClr val="110C43"/>
                </a:solidFill>
                <a:latin typeface="Verdana"/>
                <a:cs typeface="Verdana"/>
              </a:rPr>
              <a:t>ue</a:t>
            </a:r>
            <a:r>
              <a:rPr sz="2400" spc="-5" dirty="0">
                <a:solidFill>
                  <a:srgbClr val="110C43"/>
                </a:solidFill>
                <a:latin typeface="Verdana"/>
                <a:cs typeface="Verdana"/>
              </a:rPr>
              <a:t>s</a:t>
            </a:r>
            <a:r>
              <a:rPr sz="2400" dirty="0">
                <a:solidFill>
                  <a:srgbClr val="110C43"/>
                </a:solidFill>
                <a:latin typeface="Verdana"/>
                <a:cs typeface="Verdana"/>
              </a:rPr>
              <a:t>t</a:t>
            </a:r>
            <a:r>
              <a:rPr sz="2400" spc="-15" dirty="0">
                <a:solidFill>
                  <a:srgbClr val="110C43"/>
                </a:solidFill>
                <a:latin typeface="Verdana"/>
                <a:cs typeface="Verdana"/>
              </a:rPr>
              <a:t>i</a:t>
            </a:r>
            <a:r>
              <a:rPr sz="2400" spc="-30" dirty="0">
                <a:solidFill>
                  <a:srgbClr val="110C43"/>
                </a:solidFill>
                <a:latin typeface="Verdana"/>
                <a:cs typeface="Verdana"/>
              </a:rPr>
              <a:t>o</a:t>
            </a:r>
            <a:r>
              <a:rPr sz="2400" spc="-20" dirty="0">
                <a:solidFill>
                  <a:srgbClr val="110C43"/>
                </a:solidFill>
                <a:latin typeface="Verdana"/>
                <a:cs typeface="Verdana"/>
              </a:rPr>
              <a:t>n</a:t>
            </a:r>
            <a:r>
              <a:rPr sz="2400" dirty="0">
                <a:solidFill>
                  <a:srgbClr val="110C43"/>
                </a:solidFill>
                <a:latin typeface="Verdana"/>
                <a:cs typeface="Verdana"/>
              </a:rPr>
              <a:t> </a:t>
            </a:r>
            <a:r>
              <a:rPr sz="2400" spc="-30" dirty="0">
                <a:solidFill>
                  <a:srgbClr val="110C43"/>
                </a:solidFill>
                <a:latin typeface="Verdana"/>
                <a:cs typeface="Verdana"/>
              </a:rPr>
              <a:t>a</a:t>
            </a:r>
            <a:r>
              <a:rPr sz="2400" dirty="0">
                <a:solidFill>
                  <a:srgbClr val="110C43"/>
                </a:solidFill>
                <a:latin typeface="Verdana"/>
                <a:cs typeface="Verdana"/>
              </a:rPr>
              <a:t>t</a:t>
            </a:r>
            <a:r>
              <a:rPr sz="2400" spc="-5" dirty="0">
                <a:solidFill>
                  <a:srgbClr val="110C43"/>
                </a:solidFill>
                <a:latin typeface="Verdana"/>
                <a:cs typeface="Verdana"/>
              </a:rPr>
              <a:t> </a:t>
            </a:r>
            <a:r>
              <a:rPr sz="2400" spc="-30" dirty="0">
                <a:solidFill>
                  <a:srgbClr val="110C43"/>
                </a:solidFill>
                <a:latin typeface="Verdana"/>
                <a:cs typeface="Verdana"/>
              </a:rPr>
              <a:t>eac</a:t>
            </a:r>
            <a:r>
              <a:rPr sz="2400" spc="-20" dirty="0">
                <a:solidFill>
                  <a:srgbClr val="110C43"/>
                </a:solidFill>
                <a:latin typeface="Verdana"/>
                <a:cs typeface="Verdana"/>
              </a:rPr>
              <a:t>h</a:t>
            </a:r>
            <a:r>
              <a:rPr sz="2400" spc="-15" dirty="0">
                <a:solidFill>
                  <a:srgbClr val="110C43"/>
                </a:solidFill>
                <a:latin typeface="Verdana"/>
                <a:cs typeface="Verdana"/>
              </a:rPr>
              <a:t> l</a:t>
            </a:r>
            <a:r>
              <a:rPr sz="2400" spc="-30" dirty="0">
                <a:solidFill>
                  <a:srgbClr val="110C43"/>
                </a:solidFill>
                <a:latin typeface="Verdana"/>
                <a:cs typeface="Verdana"/>
              </a:rPr>
              <a:t>e</a:t>
            </a:r>
            <a:r>
              <a:rPr sz="2400" spc="-80" dirty="0">
                <a:solidFill>
                  <a:srgbClr val="110C43"/>
                </a:solidFill>
                <a:latin typeface="Verdana"/>
                <a:cs typeface="Verdana"/>
              </a:rPr>
              <a:t>v</a:t>
            </a:r>
            <a:r>
              <a:rPr sz="2400" spc="-30" dirty="0">
                <a:solidFill>
                  <a:srgbClr val="110C43"/>
                </a:solidFill>
                <a:latin typeface="Verdana"/>
                <a:cs typeface="Verdana"/>
              </a:rPr>
              <a:t>e</a:t>
            </a:r>
            <a:r>
              <a:rPr sz="2400" dirty="0">
                <a:solidFill>
                  <a:srgbClr val="110C43"/>
                </a:solidFill>
                <a:latin typeface="Verdana"/>
                <a:cs typeface="Verdana"/>
              </a:rPr>
              <a:t>l</a:t>
            </a:r>
            <a:endParaRPr sz="2400">
              <a:latin typeface="Verdana"/>
              <a:cs typeface="Verdana"/>
            </a:endParaRPr>
          </a:p>
        </p:txBody>
      </p:sp>
      <p:grpSp>
        <p:nvGrpSpPr>
          <p:cNvPr id="45" name="Group 44"/>
          <p:cNvGrpSpPr/>
          <p:nvPr/>
        </p:nvGrpSpPr>
        <p:grpSpPr>
          <a:xfrm>
            <a:off x="516636" y="1826636"/>
            <a:ext cx="8293099" cy="4164206"/>
            <a:chOff x="516636" y="1826636"/>
            <a:chExt cx="8293099" cy="4164206"/>
          </a:xfrm>
        </p:grpSpPr>
        <p:sp>
          <p:nvSpPr>
            <p:cNvPr id="3" name="object 3"/>
            <p:cNvSpPr/>
            <p:nvPr/>
          </p:nvSpPr>
          <p:spPr>
            <a:xfrm>
              <a:off x="1117853" y="2362961"/>
              <a:ext cx="6910070" cy="15240"/>
            </a:xfrm>
            <a:custGeom>
              <a:avLst/>
              <a:gdLst/>
              <a:ahLst/>
              <a:cxnLst/>
              <a:rect l="l" t="t" r="r" b="b"/>
              <a:pathLst>
                <a:path w="6910070" h="15239">
                  <a:moveTo>
                    <a:pt x="0" y="15239"/>
                  </a:moveTo>
                  <a:lnTo>
                    <a:pt x="6909816" y="0"/>
                  </a:lnTo>
                </a:path>
              </a:pathLst>
            </a:custGeom>
            <a:ln w="38100">
              <a:solidFill>
                <a:srgbClr val="110C43"/>
              </a:solidFill>
            </a:ln>
          </p:spPr>
          <p:txBody>
            <a:bodyPr wrap="square" lIns="0" tIns="0" rIns="0" bIns="0" rtlCol="0"/>
            <a:lstStyle/>
            <a:p>
              <a:endParaRPr/>
            </a:p>
          </p:txBody>
        </p:sp>
        <p:sp>
          <p:nvSpPr>
            <p:cNvPr id="4" name="object 4"/>
            <p:cNvSpPr txBox="1"/>
            <p:nvPr/>
          </p:nvSpPr>
          <p:spPr>
            <a:xfrm>
              <a:off x="7163561" y="1826636"/>
              <a:ext cx="613410" cy="542264"/>
            </a:xfrm>
            <a:prstGeom prst="rect">
              <a:avLst/>
            </a:prstGeom>
          </p:spPr>
          <p:txBody>
            <a:bodyPr vert="horz" wrap="square" lIns="0" tIns="0" rIns="0" bIns="0" rtlCol="0">
              <a:spAutoFit/>
            </a:bodyPr>
            <a:lstStyle/>
            <a:p>
              <a:pPr marL="12700" marR="5080" indent="38100">
                <a:lnSpc>
                  <a:spcPct val="101699"/>
                </a:lnSpc>
              </a:pPr>
              <a:r>
                <a:rPr lang="en-US" spc="-440" dirty="0" smtClean="0">
                  <a:solidFill>
                    <a:srgbClr val="151515"/>
                  </a:solidFill>
                  <a:latin typeface="Verdana"/>
                  <a:cs typeface="Verdana"/>
                </a:rPr>
                <a:t>T a  </a:t>
              </a:r>
              <a:r>
                <a:rPr sz="1800" spc="-30" dirty="0" err="1" smtClean="0">
                  <a:solidFill>
                    <a:srgbClr val="151515"/>
                  </a:solidFill>
                  <a:latin typeface="Verdana"/>
                  <a:cs typeface="Verdana"/>
                </a:rPr>
                <a:t>sk</a:t>
              </a:r>
              <a:r>
                <a:rPr sz="1800" spc="-25" dirty="0" smtClean="0">
                  <a:solidFill>
                    <a:srgbClr val="151515"/>
                  </a:solidFill>
                  <a:latin typeface="Verdana"/>
                  <a:cs typeface="Verdana"/>
                </a:rPr>
                <a:t> </a:t>
              </a:r>
              <a:r>
                <a:rPr sz="1800" spc="-20" dirty="0">
                  <a:solidFill>
                    <a:srgbClr val="151515"/>
                  </a:solidFill>
                  <a:latin typeface="Verdana"/>
                  <a:cs typeface="Verdana"/>
                </a:rPr>
                <a:t>L</a:t>
              </a:r>
              <a:r>
                <a:rPr sz="1800" spc="-35" dirty="0">
                  <a:solidFill>
                    <a:srgbClr val="151515"/>
                  </a:solidFill>
                  <a:latin typeface="Verdana"/>
                  <a:cs typeface="Verdana"/>
                </a:rPr>
                <a:t>e</a:t>
              </a:r>
              <a:r>
                <a:rPr sz="1800" spc="-65" dirty="0">
                  <a:solidFill>
                    <a:srgbClr val="151515"/>
                  </a:solidFill>
                  <a:latin typeface="Verdana"/>
                  <a:cs typeface="Verdana"/>
                </a:rPr>
                <a:t>v</a:t>
              </a:r>
              <a:r>
                <a:rPr sz="1800" spc="-5" dirty="0">
                  <a:solidFill>
                    <a:srgbClr val="151515"/>
                  </a:solidFill>
                  <a:latin typeface="Verdana"/>
                  <a:cs typeface="Verdana"/>
                </a:rPr>
                <a:t>el</a:t>
              </a:r>
              <a:endParaRPr sz="1800" dirty="0">
                <a:latin typeface="Verdana"/>
                <a:cs typeface="Verdana"/>
              </a:endParaRPr>
            </a:p>
          </p:txBody>
        </p:sp>
        <p:sp>
          <p:nvSpPr>
            <p:cNvPr id="5" name="object 5"/>
            <p:cNvSpPr/>
            <p:nvPr/>
          </p:nvSpPr>
          <p:spPr>
            <a:xfrm>
              <a:off x="6316979" y="2714244"/>
              <a:ext cx="1270" cy="2883535"/>
            </a:xfrm>
            <a:custGeom>
              <a:avLst/>
              <a:gdLst/>
              <a:ahLst/>
              <a:cxnLst/>
              <a:rect l="l" t="t" r="r" b="b"/>
              <a:pathLst>
                <a:path w="1270" h="2883535">
                  <a:moveTo>
                    <a:pt x="0" y="0"/>
                  </a:moveTo>
                  <a:lnTo>
                    <a:pt x="1270" y="2883407"/>
                  </a:lnTo>
                </a:path>
              </a:pathLst>
            </a:custGeom>
            <a:ln w="12191">
              <a:solidFill>
                <a:srgbClr val="151515"/>
              </a:solidFill>
            </a:ln>
          </p:spPr>
          <p:txBody>
            <a:bodyPr wrap="square" lIns="0" tIns="0" rIns="0" bIns="0" rtlCol="0"/>
            <a:lstStyle/>
            <a:p>
              <a:endParaRPr/>
            </a:p>
          </p:txBody>
        </p:sp>
        <p:sp>
          <p:nvSpPr>
            <p:cNvPr id="6" name="object 6"/>
            <p:cNvSpPr txBox="1"/>
            <p:nvPr/>
          </p:nvSpPr>
          <p:spPr>
            <a:xfrm>
              <a:off x="3772027" y="1839082"/>
              <a:ext cx="1533525" cy="533400"/>
            </a:xfrm>
            <a:prstGeom prst="rect">
              <a:avLst/>
            </a:prstGeom>
          </p:spPr>
          <p:txBody>
            <a:bodyPr vert="horz" wrap="square" lIns="0" tIns="0" rIns="0" bIns="0" rtlCol="0">
              <a:spAutoFit/>
            </a:bodyPr>
            <a:lstStyle/>
            <a:p>
              <a:pPr marL="7620" algn="ctr">
                <a:lnSpc>
                  <a:spcPct val="100000"/>
                </a:lnSpc>
              </a:pPr>
              <a:r>
                <a:rPr sz="1800" spc="-35" dirty="0">
                  <a:solidFill>
                    <a:srgbClr val="151515"/>
                  </a:solidFill>
                  <a:latin typeface="Verdana"/>
                  <a:cs typeface="Verdana"/>
                </a:rPr>
                <a:t>Me</a:t>
              </a:r>
              <a:r>
                <a:rPr sz="1800" spc="-15" dirty="0">
                  <a:solidFill>
                    <a:srgbClr val="151515"/>
                  </a:solidFill>
                  <a:latin typeface="Verdana"/>
                  <a:cs typeface="Verdana"/>
                </a:rPr>
                <a:t>t</a:t>
              </a:r>
              <a:r>
                <a:rPr sz="1800" spc="-30" dirty="0">
                  <a:solidFill>
                    <a:srgbClr val="151515"/>
                  </a:solidFill>
                  <a:latin typeface="Verdana"/>
                  <a:cs typeface="Verdana"/>
                </a:rPr>
                <a:t>ho</a:t>
              </a:r>
              <a:r>
                <a:rPr sz="1800" spc="-5" dirty="0">
                  <a:solidFill>
                    <a:srgbClr val="151515"/>
                  </a:solidFill>
                  <a:latin typeface="Verdana"/>
                  <a:cs typeface="Verdana"/>
                </a:rPr>
                <a:t>ds</a:t>
              </a:r>
              <a:endParaRPr sz="1800">
                <a:latin typeface="Verdana"/>
                <a:cs typeface="Verdana"/>
              </a:endParaRPr>
            </a:p>
            <a:p>
              <a:pPr algn="ctr">
                <a:lnSpc>
                  <a:spcPct val="100000"/>
                </a:lnSpc>
                <a:spcBef>
                  <a:spcPts val="35"/>
                </a:spcBef>
              </a:pPr>
              <a:r>
                <a:rPr sz="1800" spc="-10" dirty="0">
                  <a:solidFill>
                    <a:srgbClr val="151515"/>
                  </a:solidFill>
                  <a:latin typeface="Verdana"/>
                  <a:cs typeface="Verdana"/>
                </a:rPr>
                <a:t>S</a:t>
              </a:r>
              <a:r>
                <a:rPr sz="1800" spc="-20" dirty="0">
                  <a:solidFill>
                    <a:srgbClr val="151515"/>
                  </a:solidFill>
                  <a:latin typeface="Verdana"/>
                  <a:cs typeface="Verdana"/>
                </a:rPr>
                <a:t>e</a:t>
              </a:r>
              <a:r>
                <a:rPr sz="1800" spc="-5" dirty="0">
                  <a:solidFill>
                    <a:srgbClr val="151515"/>
                  </a:solidFill>
                  <a:latin typeface="Verdana"/>
                  <a:cs typeface="Verdana"/>
                </a:rPr>
                <a:t>ct</a:t>
              </a:r>
              <a:r>
                <a:rPr sz="1800" spc="5" dirty="0">
                  <a:solidFill>
                    <a:srgbClr val="151515"/>
                  </a:solidFill>
                  <a:latin typeface="Verdana"/>
                  <a:cs typeface="Verdana"/>
                </a:rPr>
                <a:t>i</a:t>
              </a:r>
              <a:r>
                <a:rPr sz="1800" spc="-15" dirty="0">
                  <a:solidFill>
                    <a:srgbClr val="151515"/>
                  </a:solidFill>
                  <a:latin typeface="Verdana"/>
                  <a:cs typeface="Verdana"/>
                </a:rPr>
                <a:t>o</a:t>
              </a:r>
              <a:r>
                <a:rPr sz="1800" dirty="0">
                  <a:solidFill>
                    <a:srgbClr val="151515"/>
                  </a:solidFill>
                  <a:latin typeface="Verdana"/>
                  <a:cs typeface="Verdana"/>
                </a:rPr>
                <a:t>n</a:t>
              </a:r>
              <a:r>
                <a:rPr sz="1800" spc="-35" dirty="0">
                  <a:solidFill>
                    <a:srgbClr val="151515"/>
                  </a:solidFill>
                  <a:latin typeface="Verdana"/>
                  <a:cs typeface="Verdana"/>
                </a:rPr>
                <a:t> </a:t>
              </a:r>
              <a:r>
                <a:rPr sz="1800" spc="-10" dirty="0">
                  <a:solidFill>
                    <a:srgbClr val="151515"/>
                  </a:solidFill>
                  <a:latin typeface="Verdana"/>
                  <a:cs typeface="Verdana"/>
                </a:rPr>
                <a:t>L</a:t>
              </a:r>
              <a:r>
                <a:rPr sz="1800" spc="-20" dirty="0">
                  <a:solidFill>
                    <a:srgbClr val="151515"/>
                  </a:solidFill>
                  <a:latin typeface="Verdana"/>
                  <a:cs typeface="Verdana"/>
                </a:rPr>
                <a:t>e</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l</a:t>
              </a:r>
              <a:endParaRPr sz="1800">
                <a:latin typeface="Verdana"/>
                <a:cs typeface="Verdana"/>
              </a:endParaRPr>
            </a:p>
          </p:txBody>
        </p:sp>
        <p:sp>
          <p:nvSpPr>
            <p:cNvPr id="7" name="object 7"/>
            <p:cNvSpPr/>
            <p:nvPr/>
          </p:nvSpPr>
          <p:spPr>
            <a:xfrm>
              <a:off x="5039105" y="3365753"/>
              <a:ext cx="1219200" cy="565150"/>
            </a:xfrm>
            <a:custGeom>
              <a:avLst/>
              <a:gdLst/>
              <a:ahLst/>
              <a:cxnLst/>
              <a:rect l="l" t="t" r="r" b="b"/>
              <a:pathLst>
                <a:path w="1219200" h="565150">
                  <a:moveTo>
                    <a:pt x="1218692" y="0"/>
                  </a:moveTo>
                  <a:lnTo>
                    <a:pt x="11557" y="559435"/>
                  </a:lnTo>
                  <a:lnTo>
                    <a:pt x="0" y="564769"/>
                  </a:lnTo>
                </a:path>
              </a:pathLst>
            </a:custGeom>
            <a:ln w="25908">
              <a:solidFill>
                <a:srgbClr val="00669C"/>
              </a:solidFill>
            </a:ln>
          </p:spPr>
          <p:txBody>
            <a:bodyPr wrap="square" lIns="0" tIns="0" rIns="0" bIns="0" rtlCol="0"/>
            <a:lstStyle/>
            <a:p>
              <a:endParaRPr/>
            </a:p>
          </p:txBody>
        </p:sp>
        <p:sp>
          <p:nvSpPr>
            <p:cNvPr id="8" name="object 8"/>
            <p:cNvSpPr/>
            <p:nvPr/>
          </p:nvSpPr>
          <p:spPr>
            <a:xfrm>
              <a:off x="4969764" y="3884676"/>
              <a:ext cx="99060" cy="79375"/>
            </a:xfrm>
            <a:custGeom>
              <a:avLst/>
              <a:gdLst/>
              <a:ahLst/>
              <a:cxnLst/>
              <a:rect l="l" t="t" r="r" b="b"/>
              <a:pathLst>
                <a:path w="99060" h="79375">
                  <a:moveTo>
                    <a:pt x="61722" y="0"/>
                  </a:moveTo>
                  <a:lnTo>
                    <a:pt x="0" y="76200"/>
                  </a:lnTo>
                  <a:lnTo>
                    <a:pt x="98933" y="79121"/>
                  </a:lnTo>
                  <a:lnTo>
                    <a:pt x="61722" y="0"/>
                  </a:lnTo>
                  <a:close/>
                </a:path>
              </a:pathLst>
            </a:custGeom>
            <a:solidFill>
              <a:srgbClr val="00669C"/>
            </a:solidFill>
          </p:spPr>
          <p:txBody>
            <a:bodyPr wrap="square" lIns="0" tIns="0" rIns="0" bIns="0" rtlCol="0"/>
            <a:lstStyle/>
            <a:p>
              <a:endParaRPr/>
            </a:p>
          </p:txBody>
        </p:sp>
        <p:sp>
          <p:nvSpPr>
            <p:cNvPr id="9" name="object 9"/>
            <p:cNvSpPr/>
            <p:nvPr/>
          </p:nvSpPr>
          <p:spPr>
            <a:xfrm>
              <a:off x="5055870" y="4388358"/>
              <a:ext cx="1219200" cy="563245"/>
            </a:xfrm>
            <a:custGeom>
              <a:avLst/>
              <a:gdLst/>
              <a:ahLst/>
              <a:cxnLst/>
              <a:rect l="l" t="t" r="r" b="b"/>
              <a:pathLst>
                <a:path w="1219200" h="563245">
                  <a:moveTo>
                    <a:pt x="1218691" y="563245"/>
                  </a:moveTo>
                  <a:lnTo>
                    <a:pt x="11556" y="5334"/>
                  </a:lnTo>
                  <a:lnTo>
                    <a:pt x="0" y="0"/>
                  </a:lnTo>
                </a:path>
              </a:pathLst>
            </a:custGeom>
            <a:ln w="25908">
              <a:solidFill>
                <a:srgbClr val="00669C"/>
              </a:solidFill>
            </a:ln>
          </p:spPr>
          <p:txBody>
            <a:bodyPr wrap="square" lIns="0" tIns="0" rIns="0" bIns="0" rtlCol="0"/>
            <a:lstStyle/>
            <a:p>
              <a:endParaRPr/>
            </a:p>
          </p:txBody>
        </p:sp>
        <p:sp>
          <p:nvSpPr>
            <p:cNvPr id="10" name="object 10"/>
            <p:cNvSpPr/>
            <p:nvPr/>
          </p:nvSpPr>
          <p:spPr>
            <a:xfrm>
              <a:off x="4988052" y="4352544"/>
              <a:ext cx="97790" cy="79375"/>
            </a:xfrm>
            <a:custGeom>
              <a:avLst/>
              <a:gdLst/>
              <a:ahLst/>
              <a:cxnLst/>
              <a:rect l="l" t="t" r="r" b="b"/>
              <a:pathLst>
                <a:path w="97789" h="79375">
                  <a:moveTo>
                    <a:pt x="97409" y="0"/>
                  </a:moveTo>
                  <a:lnTo>
                    <a:pt x="0" y="2920"/>
                  </a:lnTo>
                  <a:lnTo>
                    <a:pt x="60833" y="79120"/>
                  </a:lnTo>
                  <a:lnTo>
                    <a:pt x="97409" y="0"/>
                  </a:lnTo>
                  <a:close/>
                </a:path>
              </a:pathLst>
            </a:custGeom>
            <a:solidFill>
              <a:srgbClr val="00669C"/>
            </a:solidFill>
          </p:spPr>
          <p:txBody>
            <a:bodyPr wrap="square" lIns="0" tIns="0" rIns="0" bIns="0" rtlCol="0"/>
            <a:lstStyle/>
            <a:p>
              <a:endParaRPr/>
            </a:p>
          </p:txBody>
        </p:sp>
        <p:sp>
          <p:nvSpPr>
            <p:cNvPr id="11" name="object 11"/>
            <p:cNvSpPr/>
            <p:nvPr/>
          </p:nvSpPr>
          <p:spPr>
            <a:xfrm>
              <a:off x="3387852" y="2435351"/>
              <a:ext cx="2461260" cy="1318260"/>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3467100" y="2514600"/>
              <a:ext cx="2194560" cy="1051560"/>
            </a:xfrm>
            <a:prstGeom prst="rect">
              <a:avLst/>
            </a:prstGeom>
            <a:solidFill>
              <a:srgbClr val="CD8500"/>
            </a:solidFill>
            <a:ln w="12191">
              <a:solidFill>
                <a:srgbClr val="151515"/>
              </a:solidFill>
            </a:ln>
          </p:spPr>
          <p:txBody>
            <a:bodyPr vert="horz" wrap="square" lIns="0" tIns="0" rIns="0" bIns="0" rtlCol="0">
              <a:spAutoFit/>
            </a:bodyPr>
            <a:lstStyle/>
            <a:p>
              <a:pPr marL="105410" marR="89535" algn="ctr">
                <a:lnSpc>
                  <a:spcPct val="102000"/>
                </a:lnSpc>
              </a:pPr>
              <a:r>
                <a:rPr sz="1800" b="1" i="1" spc="-5" dirty="0">
                  <a:solidFill>
                    <a:srgbClr val="FFFFFF"/>
                  </a:solidFill>
                  <a:latin typeface="Verdana"/>
                  <a:cs typeface="Verdana"/>
                </a:rPr>
                <a:t>Wh</a:t>
              </a:r>
              <a:r>
                <a:rPr sz="1800" b="1" i="1" dirty="0">
                  <a:solidFill>
                    <a:srgbClr val="FFFFFF"/>
                  </a:solidFill>
                  <a:latin typeface="Verdana"/>
                  <a:cs typeface="Verdana"/>
                </a:rPr>
                <a:t>y</a:t>
              </a:r>
              <a:r>
                <a:rPr sz="1800" b="1" i="1" spc="10" dirty="0">
                  <a:solidFill>
                    <a:srgbClr val="FFFFFF"/>
                  </a:solidFill>
                  <a:latin typeface="Verdana"/>
                  <a:cs typeface="Verdana"/>
                </a:rPr>
                <a:t> </a:t>
              </a:r>
              <a:r>
                <a:rPr sz="1800" spc="-25" dirty="0">
                  <a:solidFill>
                    <a:srgbClr val="FFFFFF"/>
                  </a:solidFill>
                  <a:latin typeface="Verdana"/>
                  <a:cs typeface="Verdana"/>
                </a:rPr>
                <a:t>S</a:t>
              </a:r>
              <a:r>
                <a:rPr sz="1800" spc="-30" dirty="0">
                  <a:solidFill>
                    <a:srgbClr val="FFFFFF"/>
                  </a:solidFill>
                  <a:latin typeface="Verdana"/>
                  <a:cs typeface="Verdana"/>
                </a:rPr>
                <a:t>ho</a:t>
              </a:r>
              <a:r>
                <a:rPr sz="1800" spc="-25" dirty="0">
                  <a:solidFill>
                    <a:srgbClr val="FFFFFF"/>
                  </a:solidFill>
                  <a:latin typeface="Verdana"/>
                  <a:cs typeface="Verdana"/>
                </a:rPr>
                <a:t>u</a:t>
              </a:r>
              <a:r>
                <a:rPr sz="1800" spc="10" dirty="0">
                  <a:solidFill>
                    <a:srgbClr val="FFFFFF"/>
                  </a:solidFill>
                  <a:latin typeface="Verdana"/>
                  <a:cs typeface="Verdana"/>
                </a:rPr>
                <a:t>l</a:t>
              </a:r>
              <a:r>
                <a:rPr sz="1800" dirty="0">
                  <a:solidFill>
                    <a:srgbClr val="FFFFFF"/>
                  </a:solidFill>
                  <a:latin typeface="Verdana"/>
                  <a:cs typeface="Verdana"/>
                </a:rPr>
                <a:t>d</a:t>
              </a:r>
              <a:r>
                <a:rPr sz="1800" spc="-30" dirty="0">
                  <a:solidFill>
                    <a:srgbClr val="FFFFFF"/>
                  </a:solidFill>
                  <a:latin typeface="Verdana"/>
                  <a:cs typeface="Verdana"/>
                </a:rPr>
                <a:t> </a:t>
              </a:r>
              <a:r>
                <a:rPr sz="1800" spc="-10" dirty="0">
                  <a:solidFill>
                    <a:srgbClr val="FFFFFF"/>
                  </a:solidFill>
                  <a:latin typeface="Verdana"/>
                  <a:cs typeface="Verdana"/>
                </a:rPr>
                <a:t>T</a:t>
              </a:r>
              <a:r>
                <a:rPr sz="1800" spc="-30"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 </a:t>
              </a:r>
              <a:r>
                <a:rPr sz="1800" spc="-20" dirty="0">
                  <a:solidFill>
                    <a:srgbClr val="FFFFFF"/>
                  </a:solidFill>
                  <a:latin typeface="Verdana"/>
                  <a:cs typeface="Verdana"/>
                </a:rPr>
                <a:t>Me</a:t>
              </a:r>
              <a:r>
                <a:rPr sz="1800" spc="-15" dirty="0">
                  <a:solidFill>
                    <a:srgbClr val="FFFFFF"/>
                  </a:solidFill>
                  <a:latin typeface="Verdana"/>
                  <a:cs typeface="Verdana"/>
                </a:rPr>
                <a:t>tho</a:t>
              </a:r>
              <a:r>
                <a:rPr sz="1800" spc="-20" dirty="0">
                  <a:solidFill>
                    <a:srgbClr val="FFFFFF"/>
                  </a:solidFill>
                  <a:latin typeface="Verdana"/>
                  <a:cs typeface="Verdana"/>
                </a:rPr>
                <a:t>d</a:t>
              </a:r>
              <a:r>
                <a:rPr sz="1800" spc="-15" dirty="0">
                  <a:solidFill>
                    <a:srgbClr val="FFFFFF"/>
                  </a:solidFill>
                  <a:latin typeface="Verdana"/>
                  <a:cs typeface="Verdana"/>
                </a:rPr>
                <a:t>o</a:t>
              </a:r>
              <a:r>
                <a:rPr sz="1800" spc="5" dirty="0">
                  <a:solidFill>
                    <a:srgbClr val="FFFFFF"/>
                  </a:solidFill>
                  <a:latin typeface="Verdana"/>
                  <a:cs typeface="Verdana"/>
                </a:rPr>
                <a:t>l</a:t>
              </a:r>
              <a:r>
                <a:rPr sz="1800" spc="-15" dirty="0">
                  <a:solidFill>
                    <a:srgbClr val="FFFFFF"/>
                  </a:solidFill>
                  <a:latin typeface="Verdana"/>
                  <a:cs typeface="Verdana"/>
                </a:rPr>
                <a:t>o</a:t>
              </a:r>
              <a:r>
                <a:rPr sz="1800" spc="-20" dirty="0">
                  <a:solidFill>
                    <a:srgbClr val="FFFFFF"/>
                  </a:solidFill>
                  <a:latin typeface="Verdana"/>
                  <a:cs typeface="Verdana"/>
                </a:rPr>
                <a:t>g</a:t>
              </a:r>
              <a:r>
                <a:rPr sz="1800" dirty="0">
                  <a:solidFill>
                    <a:srgbClr val="FFFFFF"/>
                  </a:solidFill>
                  <a:latin typeface="Verdana"/>
                  <a:cs typeface="Verdana"/>
                </a:rPr>
                <a:t>y</a:t>
              </a:r>
              <a:r>
                <a:rPr sz="1800" spc="-35" dirty="0">
                  <a:solidFill>
                    <a:srgbClr val="FFFFFF"/>
                  </a:solidFill>
                  <a:latin typeface="Verdana"/>
                  <a:cs typeface="Verdana"/>
                </a:rPr>
                <a:t> </a:t>
              </a:r>
              <a:r>
                <a:rPr sz="1800" spc="-15" dirty="0">
                  <a:solidFill>
                    <a:srgbClr val="FFFFFF"/>
                  </a:solidFill>
                  <a:latin typeface="Verdana"/>
                  <a:cs typeface="Verdana"/>
                </a:rPr>
                <a:t>Be </a:t>
              </a:r>
              <a:r>
                <a:rPr sz="1800" spc="-105" dirty="0">
                  <a:solidFill>
                    <a:srgbClr val="FFFFFF"/>
                  </a:solidFill>
                  <a:latin typeface="Verdana"/>
                  <a:cs typeface="Verdana"/>
                </a:rPr>
                <a:t>P</a:t>
              </a:r>
              <a:r>
                <a:rPr sz="1800" spc="-35" dirty="0">
                  <a:solidFill>
                    <a:srgbClr val="FFFFFF"/>
                  </a:solidFill>
                  <a:latin typeface="Verdana"/>
                  <a:cs typeface="Verdana"/>
                </a:rPr>
                <a:t>e</a:t>
              </a:r>
              <a:r>
                <a:rPr sz="1800" spc="-25" dirty="0">
                  <a:solidFill>
                    <a:srgbClr val="FFFFFF"/>
                  </a:solidFill>
                  <a:latin typeface="Verdana"/>
                  <a:cs typeface="Verdana"/>
                </a:rPr>
                <a:t>r</a:t>
              </a:r>
              <a:r>
                <a:rPr sz="1800" spc="-20" dirty="0">
                  <a:solidFill>
                    <a:srgbClr val="FFFFFF"/>
                  </a:solidFill>
                  <a:latin typeface="Verdana"/>
                  <a:cs typeface="Verdana"/>
                </a:rPr>
                <a:t>f</a:t>
              </a:r>
              <a:r>
                <a:rPr sz="1800" spc="-30" dirty="0">
                  <a:solidFill>
                    <a:srgbClr val="FFFFFF"/>
                  </a:solidFill>
                  <a:latin typeface="Verdana"/>
                  <a:cs typeface="Verdana"/>
                </a:rPr>
                <a:t>orme</a:t>
              </a:r>
              <a:r>
                <a:rPr sz="1800" spc="-10" dirty="0">
                  <a:solidFill>
                    <a:srgbClr val="FFFFFF"/>
                  </a:solidFill>
                  <a:latin typeface="Verdana"/>
                  <a:cs typeface="Verdana"/>
                </a:rPr>
                <a:t>d?</a:t>
              </a:r>
              <a:endParaRPr sz="1800">
                <a:latin typeface="Verdana"/>
                <a:cs typeface="Verdana"/>
              </a:endParaRPr>
            </a:p>
          </p:txBody>
        </p:sp>
        <p:sp>
          <p:nvSpPr>
            <p:cNvPr id="13" name="object 13"/>
            <p:cNvSpPr/>
            <p:nvPr/>
          </p:nvSpPr>
          <p:spPr>
            <a:xfrm>
              <a:off x="3398520" y="4671059"/>
              <a:ext cx="2464307" cy="131978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p:nvPr/>
          </p:nvSpPr>
          <p:spPr>
            <a:xfrm>
              <a:off x="3477767" y="4750308"/>
              <a:ext cx="2197735" cy="1053465"/>
            </a:xfrm>
            <a:prstGeom prst="rect">
              <a:avLst/>
            </a:prstGeom>
            <a:solidFill>
              <a:srgbClr val="CD8500"/>
            </a:solidFill>
            <a:ln w="12192">
              <a:solidFill>
                <a:srgbClr val="151515"/>
              </a:solidFill>
            </a:ln>
          </p:spPr>
          <p:txBody>
            <a:bodyPr vert="horz" wrap="square" lIns="0" tIns="0" rIns="0" bIns="0" rtlCol="0">
              <a:spAutoFit/>
            </a:bodyPr>
            <a:lstStyle/>
            <a:p>
              <a:pPr marL="121285" marR="112395" algn="ctr">
                <a:lnSpc>
                  <a:spcPct val="102000"/>
                </a:lnSpc>
              </a:pPr>
              <a:r>
                <a:rPr sz="1800" b="1" i="1" spc="-10" dirty="0">
                  <a:solidFill>
                    <a:srgbClr val="FFFFFF"/>
                  </a:solidFill>
                  <a:latin typeface="Verdana"/>
                  <a:cs typeface="Verdana"/>
                </a:rPr>
                <a:t>W</a:t>
              </a:r>
              <a:r>
                <a:rPr sz="1800" b="1" i="1" dirty="0">
                  <a:solidFill>
                    <a:srgbClr val="FFFFFF"/>
                  </a:solidFill>
                  <a:latin typeface="Verdana"/>
                  <a:cs typeface="Verdana"/>
                </a:rPr>
                <a:t>h</a:t>
              </a:r>
              <a:r>
                <a:rPr sz="1800" b="1" i="1" spc="-20" dirty="0">
                  <a:solidFill>
                    <a:srgbClr val="FFFFFF"/>
                  </a:solidFill>
                  <a:latin typeface="Verdana"/>
                  <a:cs typeface="Verdana"/>
                </a:rPr>
                <a:t>a</a:t>
              </a:r>
              <a:r>
                <a:rPr sz="1800" b="1" i="1" dirty="0">
                  <a:solidFill>
                    <a:srgbClr val="FFFFFF"/>
                  </a:solidFill>
                  <a:latin typeface="Verdana"/>
                  <a:cs typeface="Verdana"/>
                </a:rPr>
                <a:t>t </a:t>
              </a:r>
              <a:r>
                <a:rPr sz="1800" spc="-35" dirty="0">
                  <a:solidFill>
                    <a:srgbClr val="FFFFFF"/>
                  </a:solidFill>
                  <a:latin typeface="Verdana"/>
                  <a:cs typeface="Verdana"/>
                </a:rPr>
                <a:t>W</a:t>
              </a:r>
              <a:r>
                <a:rPr sz="1800" spc="5" dirty="0">
                  <a:solidFill>
                    <a:srgbClr val="FFFFFF"/>
                  </a:solidFill>
                  <a:latin typeface="Verdana"/>
                  <a:cs typeface="Verdana"/>
                </a:rPr>
                <a:t>il</a:t>
              </a:r>
              <a:r>
                <a:rPr sz="1800" dirty="0">
                  <a:solidFill>
                    <a:srgbClr val="FFFFFF"/>
                  </a:solidFill>
                  <a:latin typeface="Verdana"/>
                  <a:cs typeface="Verdana"/>
                </a:rPr>
                <a:t>l</a:t>
              </a:r>
              <a:r>
                <a:rPr sz="1800" spc="-5" dirty="0">
                  <a:solidFill>
                    <a:srgbClr val="FFFFFF"/>
                  </a:solidFill>
                  <a:latin typeface="Verdana"/>
                  <a:cs typeface="Verdana"/>
                </a:rPr>
                <a:t> </a:t>
              </a:r>
              <a:r>
                <a:rPr sz="1800" spc="-10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su</a:t>
              </a:r>
              <a:r>
                <a:rPr sz="1800" spc="5" dirty="0">
                  <a:solidFill>
                    <a:srgbClr val="FFFFFF"/>
                  </a:solidFill>
                  <a:latin typeface="Verdana"/>
                  <a:cs typeface="Verdana"/>
                </a:rPr>
                <a:t>l</a:t>
              </a:r>
              <a:r>
                <a:rPr sz="1800" dirty="0">
                  <a:solidFill>
                    <a:srgbClr val="FFFFFF"/>
                  </a:solidFill>
                  <a:latin typeface="Verdana"/>
                  <a:cs typeface="Verdana"/>
                </a:rPr>
                <a:t>t </a:t>
              </a:r>
              <a:r>
                <a:rPr sz="1800" spc="-25" dirty="0">
                  <a:solidFill>
                    <a:srgbClr val="FFFFFF"/>
                  </a:solidFill>
                  <a:latin typeface="Verdana"/>
                  <a:cs typeface="Verdana"/>
                </a:rPr>
                <a:t>Fro</a:t>
              </a:r>
              <a:r>
                <a:rPr sz="1800" spc="-20" dirty="0">
                  <a:solidFill>
                    <a:srgbClr val="FFFFFF"/>
                  </a:solidFill>
                  <a:latin typeface="Verdana"/>
                  <a:cs typeface="Verdana"/>
                </a:rPr>
                <a:t>m</a:t>
              </a:r>
              <a:r>
                <a:rPr sz="1800" spc="-35" dirty="0">
                  <a:solidFill>
                    <a:srgbClr val="FFFFFF"/>
                  </a:solidFill>
                  <a:latin typeface="Verdana"/>
                  <a:cs typeface="Verdana"/>
                </a:rPr>
                <a:t> </a:t>
              </a:r>
              <a:r>
                <a:rPr sz="1800" spc="-10" dirty="0">
                  <a:solidFill>
                    <a:srgbClr val="FFFFFF"/>
                  </a:solidFill>
                  <a:latin typeface="Verdana"/>
                  <a:cs typeface="Verdana"/>
                </a:rPr>
                <a:t>T</a:t>
              </a:r>
              <a:r>
                <a:rPr sz="1800" spc="-15"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 </a:t>
              </a:r>
              <a:r>
                <a:rPr sz="1800" spc="-30" dirty="0">
                  <a:solidFill>
                    <a:srgbClr val="FFFFFF"/>
                  </a:solidFill>
                  <a:latin typeface="Verdana"/>
                  <a:cs typeface="Verdana"/>
                </a:rPr>
                <a:t>Me</a:t>
              </a:r>
              <a:r>
                <a:rPr sz="1800" spc="-15" dirty="0">
                  <a:solidFill>
                    <a:srgbClr val="FFFFFF"/>
                  </a:solidFill>
                  <a:latin typeface="Verdana"/>
                  <a:cs typeface="Verdana"/>
                </a:rPr>
                <a:t>t</a:t>
              </a:r>
              <a:r>
                <a:rPr sz="1800" spc="-25" dirty="0">
                  <a:solidFill>
                    <a:srgbClr val="FFFFFF"/>
                  </a:solidFill>
                  <a:latin typeface="Verdana"/>
                  <a:cs typeface="Verdana"/>
                </a:rPr>
                <a:t>h</a:t>
              </a:r>
              <a:r>
                <a:rPr sz="1800" spc="-30" dirty="0">
                  <a:solidFill>
                    <a:srgbClr val="FFFFFF"/>
                  </a:solidFill>
                  <a:latin typeface="Verdana"/>
                  <a:cs typeface="Verdana"/>
                </a:rPr>
                <a:t>o</a:t>
              </a:r>
              <a:r>
                <a:rPr sz="1800" spc="-15" dirty="0">
                  <a:solidFill>
                    <a:srgbClr val="FFFFFF"/>
                  </a:solidFill>
                  <a:latin typeface="Verdana"/>
                  <a:cs typeface="Verdana"/>
                </a:rPr>
                <a:t>d</a:t>
              </a:r>
              <a:r>
                <a:rPr sz="1800" spc="-45" dirty="0">
                  <a:solidFill>
                    <a:srgbClr val="FFFFFF"/>
                  </a:solidFill>
                  <a:latin typeface="Verdana"/>
                  <a:cs typeface="Verdana"/>
                </a:rPr>
                <a:t>o</a:t>
              </a:r>
              <a:r>
                <a:rPr sz="1800" spc="10" dirty="0">
                  <a:solidFill>
                    <a:srgbClr val="FFFFFF"/>
                  </a:solidFill>
                  <a:latin typeface="Verdana"/>
                  <a:cs typeface="Verdana"/>
                </a:rPr>
                <a:t>l</a:t>
              </a:r>
              <a:r>
                <a:rPr sz="1800" spc="-30" dirty="0">
                  <a:solidFill>
                    <a:srgbClr val="FFFFFF"/>
                  </a:solidFill>
                  <a:latin typeface="Verdana"/>
                  <a:cs typeface="Verdana"/>
                </a:rPr>
                <a:t>o</a:t>
              </a:r>
              <a:r>
                <a:rPr sz="1800" spc="-20" dirty="0">
                  <a:solidFill>
                    <a:srgbClr val="FFFFFF"/>
                  </a:solidFill>
                  <a:latin typeface="Verdana"/>
                  <a:cs typeface="Verdana"/>
                </a:rPr>
                <a:t>g</a:t>
              </a:r>
              <a:r>
                <a:rPr sz="1800" spc="-25" dirty="0">
                  <a:solidFill>
                    <a:srgbClr val="FFFFFF"/>
                  </a:solidFill>
                  <a:latin typeface="Verdana"/>
                  <a:cs typeface="Verdana"/>
                </a:rPr>
                <a:t>y</a:t>
              </a:r>
              <a:r>
                <a:rPr sz="1800" dirty="0">
                  <a:solidFill>
                    <a:srgbClr val="FFFFFF"/>
                  </a:solidFill>
                  <a:latin typeface="Verdana"/>
                  <a:cs typeface="Verdana"/>
                </a:rPr>
                <a:t>?</a:t>
              </a:r>
              <a:endParaRPr sz="1800">
                <a:latin typeface="Verdana"/>
                <a:cs typeface="Verdana"/>
              </a:endParaRPr>
            </a:p>
          </p:txBody>
        </p:sp>
        <p:sp>
          <p:nvSpPr>
            <p:cNvPr id="15" name="object 15"/>
            <p:cNvSpPr/>
            <p:nvPr/>
          </p:nvSpPr>
          <p:spPr>
            <a:xfrm>
              <a:off x="516636" y="2435351"/>
              <a:ext cx="2463800" cy="1320800"/>
            </a:xfrm>
            <a:prstGeom prst="rect">
              <a:avLst/>
            </a:prstGeom>
            <a:blipFill>
              <a:blip r:embed="rId4" cstate="print"/>
              <a:stretch>
                <a:fillRect/>
              </a:stretch>
            </a:blipFill>
          </p:spPr>
          <p:txBody>
            <a:bodyPr wrap="square" lIns="0" tIns="0" rIns="0" bIns="0" rtlCol="0"/>
            <a:lstStyle/>
            <a:p>
              <a:endParaRPr/>
            </a:p>
          </p:txBody>
        </p:sp>
        <p:sp>
          <p:nvSpPr>
            <p:cNvPr id="16" name="object 16"/>
            <p:cNvSpPr/>
            <p:nvPr/>
          </p:nvSpPr>
          <p:spPr>
            <a:xfrm>
              <a:off x="595883" y="2514600"/>
              <a:ext cx="2197735" cy="1054735"/>
            </a:xfrm>
            <a:custGeom>
              <a:avLst/>
              <a:gdLst/>
              <a:ahLst/>
              <a:cxnLst/>
              <a:rect l="l" t="t" r="r" b="b"/>
              <a:pathLst>
                <a:path w="2197735" h="1054735">
                  <a:moveTo>
                    <a:pt x="0" y="1054608"/>
                  </a:moveTo>
                  <a:lnTo>
                    <a:pt x="2197607" y="1054608"/>
                  </a:lnTo>
                  <a:lnTo>
                    <a:pt x="2197607" y="0"/>
                  </a:lnTo>
                  <a:lnTo>
                    <a:pt x="0" y="0"/>
                  </a:lnTo>
                  <a:lnTo>
                    <a:pt x="0" y="1054608"/>
                  </a:lnTo>
                  <a:close/>
                </a:path>
              </a:pathLst>
            </a:custGeom>
            <a:solidFill>
              <a:srgbClr val="00669C"/>
            </a:solidFill>
          </p:spPr>
          <p:txBody>
            <a:bodyPr wrap="square" lIns="0" tIns="0" rIns="0" bIns="0" rtlCol="0"/>
            <a:lstStyle/>
            <a:p>
              <a:endParaRPr/>
            </a:p>
          </p:txBody>
        </p:sp>
        <p:sp>
          <p:nvSpPr>
            <p:cNvPr id="17" name="object 17"/>
            <p:cNvSpPr/>
            <p:nvPr/>
          </p:nvSpPr>
          <p:spPr>
            <a:xfrm>
              <a:off x="595883" y="2514600"/>
              <a:ext cx="2197735" cy="1054735"/>
            </a:xfrm>
            <a:custGeom>
              <a:avLst/>
              <a:gdLst/>
              <a:ahLst/>
              <a:cxnLst/>
              <a:rect l="l" t="t" r="r" b="b"/>
              <a:pathLst>
                <a:path w="2197735" h="1054735">
                  <a:moveTo>
                    <a:pt x="0" y="1054608"/>
                  </a:moveTo>
                  <a:lnTo>
                    <a:pt x="2197607" y="1054608"/>
                  </a:lnTo>
                  <a:lnTo>
                    <a:pt x="2197607" y="0"/>
                  </a:lnTo>
                  <a:lnTo>
                    <a:pt x="0" y="0"/>
                  </a:lnTo>
                  <a:lnTo>
                    <a:pt x="0" y="1054608"/>
                  </a:lnTo>
                  <a:close/>
                </a:path>
              </a:pathLst>
            </a:custGeom>
            <a:ln w="12191">
              <a:solidFill>
                <a:srgbClr val="151515"/>
              </a:solidFill>
            </a:ln>
          </p:spPr>
          <p:txBody>
            <a:bodyPr wrap="square" lIns="0" tIns="0" rIns="0" bIns="0" rtlCol="0"/>
            <a:lstStyle/>
            <a:p>
              <a:endParaRPr/>
            </a:p>
          </p:txBody>
        </p:sp>
        <p:sp>
          <p:nvSpPr>
            <p:cNvPr id="18" name="object 18"/>
            <p:cNvSpPr txBox="1"/>
            <p:nvPr/>
          </p:nvSpPr>
          <p:spPr>
            <a:xfrm>
              <a:off x="736193" y="2655438"/>
              <a:ext cx="1925955" cy="825500"/>
            </a:xfrm>
            <a:prstGeom prst="rect">
              <a:avLst/>
            </a:prstGeom>
          </p:spPr>
          <p:txBody>
            <a:bodyPr vert="horz" wrap="square" lIns="0" tIns="0" rIns="0" bIns="0" rtlCol="0">
              <a:spAutoFit/>
            </a:bodyPr>
            <a:lstStyle/>
            <a:p>
              <a:pPr marL="114300" marR="5080" indent="-102235" algn="just">
                <a:lnSpc>
                  <a:spcPct val="104200"/>
                </a:lnSpc>
              </a:pPr>
              <a:r>
                <a:rPr sz="1800" b="1" spc="-10" dirty="0">
                  <a:solidFill>
                    <a:srgbClr val="FFFFFF"/>
                  </a:solidFill>
                  <a:latin typeface="Arial"/>
                  <a:cs typeface="Arial"/>
                </a:rPr>
                <a:t>Wh</a:t>
              </a:r>
              <a:r>
                <a:rPr sz="1800" b="1" dirty="0">
                  <a:solidFill>
                    <a:srgbClr val="FFFFFF"/>
                  </a:solidFill>
                  <a:latin typeface="Arial"/>
                  <a:cs typeface="Arial"/>
                </a:rPr>
                <a:t>y</a:t>
              </a:r>
              <a:r>
                <a:rPr sz="1800" b="1" spc="90" dirty="0">
                  <a:solidFill>
                    <a:srgbClr val="FFFFFF"/>
                  </a:solidFill>
                  <a:latin typeface="Arial"/>
                  <a:cs typeface="Arial"/>
                </a:rPr>
                <a:t> </a:t>
              </a:r>
              <a:r>
                <a:rPr sz="1800" spc="-25" dirty="0">
                  <a:solidFill>
                    <a:srgbClr val="FFFFFF"/>
                  </a:solidFill>
                  <a:latin typeface="Verdana"/>
                  <a:cs typeface="Verdana"/>
                </a:rPr>
                <a:t>S</a:t>
              </a:r>
              <a:r>
                <a:rPr sz="1800" spc="-30" dirty="0">
                  <a:solidFill>
                    <a:srgbClr val="FFFFFF"/>
                  </a:solidFill>
                  <a:latin typeface="Verdana"/>
                  <a:cs typeface="Verdana"/>
                </a:rPr>
                <a:t>ho</a:t>
              </a:r>
              <a:r>
                <a:rPr sz="1800" spc="-25" dirty="0">
                  <a:solidFill>
                    <a:srgbClr val="FFFFFF"/>
                  </a:solidFill>
                  <a:latin typeface="Verdana"/>
                  <a:cs typeface="Verdana"/>
                </a:rPr>
                <a:t>u</a:t>
              </a:r>
              <a:r>
                <a:rPr sz="1800" spc="10" dirty="0">
                  <a:solidFill>
                    <a:srgbClr val="FFFFFF"/>
                  </a:solidFill>
                  <a:latin typeface="Verdana"/>
                  <a:cs typeface="Verdana"/>
                </a:rPr>
                <a:t>l</a:t>
              </a:r>
              <a:r>
                <a:rPr sz="1800" dirty="0">
                  <a:solidFill>
                    <a:srgbClr val="FFFFFF"/>
                  </a:solidFill>
                  <a:latin typeface="Verdana"/>
                  <a:cs typeface="Verdana"/>
                </a:rPr>
                <a:t>d</a:t>
              </a:r>
              <a:r>
                <a:rPr sz="1800" spc="-30" dirty="0">
                  <a:solidFill>
                    <a:srgbClr val="FFFFFF"/>
                  </a:solidFill>
                  <a:latin typeface="Verdana"/>
                  <a:cs typeface="Verdana"/>
                </a:rPr>
                <a:t> </a:t>
              </a:r>
              <a:r>
                <a:rPr sz="1800" spc="-10" dirty="0">
                  <a:solidFill>
                    <a:srgbClr val="FFFFFF"/>
                  </a:solidFill>
                  <a:latin typeface="Verdana"/>
                  <a:cs typeface="Verdana"/>
                </a:rPr>
                <a:t>T</a:t>
              </a:r>
              <a:r>
                <a:rPr sz="1800" spc="-30"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 </a:t>
              </a:r>
              <a:r>
                <a:rPr sz="1800" dirty="0">
                  <a:solidFill>
                    <a:srgbClr val="FFFFFF"/>
                  </a:solidFill>
                  <a:latin typeface="Verdana"/>
                  <a:cs typeface="Verdana"/>
                </a:rPr>
                <a:t>E</a:t>
              </a:r>
              <a:r>
                <a:rPr sz="1800" spc="-30" dirty="0">
                  <a:solidFill>
                    <a:srgbClr val="FFFFFF"/>
                  </a:solidFill>
                  <a:latin typeface="Verdana"/>
                  <a:cs typeface="Verdana"/>
                </a:rPr>
                <a:t>n</a:t>
              </a:r>
              <a:r>
                <a:rPr sz="1800" spc="-20" dirty="0">
                  <a:solidFill>
                    <a:srgbClr val="FFFFFF"/>
                  </a:solidFill>
                  <a:latin typeface="Verdana"/>
                  <a:cs typeface="Verdana"/>
                </a:rPr>
                <a:t>g</a:t>
              </a:r>
              <a:r>
                <a:rPr sz="1800" spc="-30" dirty="0">
                  <a:solidFill>
                    <a:srgbClr val="FFFFFF"/>
                  </a:solidFill>
                  <a:latin typeface="Verdana"/>
                  <a:cs typeface="Verdana"/>
                </a:rPr>
                <a:t>a</a:t>
              </a:r>
              <a:r>
                <a:rPr sz="1800" spc="-20" dirty="0">
                  <a:solidFill>
                    <a:srgbClr val="FFFFFF"/>
                  </a:solidFill>
                  <a:latin typeface="Verdana"/>
                  <a:cs typeface="Verdana"/>
                </a:rPr>
                <a:t>g</a:t>
              </a:r>
              <a:r>
                <a:rPr sz="1800" spc="-35" dirty="0">
                  <a:solidFill>
                    <a:srgbClr val="FFFFFF"/>
                  </a:solidFill>
                  <a:latin typeface="Verdana"/>
                  <a:cs typeface="Verdana"/>
                </a:rPr>
                <a:t>eme</a:t>
              </a:r>
              <a:r>
                <a:rPr sz="1800" spc="-25" dirty="0">
                  <a:solidFill>
                    <a:srgbClr val="FFFFFF"/>
                  </a:solidFill>
                  <a:latin typeface="Verdana"/>
                  <a:cs typeface="Verdana"/>
                </a:rPr>
                <a:t>n</a:t>
              </a:r>
              <a:r>
                <a:rPr sz="1800" dirty="0">
                  <a:solidFill>
                    <a:srgbClr val="FFFFFF"/>
                  </a:solidFill>
                  <a:latin typeface="Verdana"/>
                  <a:cs typeface="Verdana"/>
                </a:rPr>
                <a:t>t </a:t>
              </a:r>
              <a:r>
                <a:rPr sz="1800" spc="-25" dirty="0">
                  <a:solidFill>
                    <a:srgbClr val="FFFFFF"/>
                  </a:solidFill>
                  <a:latin typeface="Verdana"/>
                  <a:cs typeface="Verdana"/>
                </a:rPr>
                <a:t>Be</a:t>
              </a:r>
              <a:r>
                <a:rPr sz="1800" spc="-20" dirty="0">
                  <a:solidFill>
                    <a:srgbClr val="FFFFFF"/>
                  </a:solidFill>
                  <a:latin typeface="Verdana"/>
                  <a:cs typeface="Verdana"/>
                </a:rPr>
                <a:t> </a:t>
              </a:r>
              <a:r>
                <a:rPr sz="1800" spc="-105" dirty="0">
                  <a:solidFill>
                    <a:srgbClr val="FFFFFF"/>
                  </a:solidFill>
                  <a:latin typeface="Verdana"/>
                  <a:cs typeface="Verdana"/>
                </a:rPr>
                <a:t>P</a:t>
              </a:r>
              <a:r>
                <a:rPr sz="1800" spc="-35" dirty="0">
                  <a:solidFill>
                    <a:srgbClr val="FFFFFF"/>
                  </a:solidFill>
                  <a:latin typeface="Verdana"/>
                  <a:cs typeface="Verdana"/>
                </a:rPr>
                <a:t>e</a:t>
              </a:r>
              <a:r>
                <a:rPr sz="1800" spc="-25" dirty="0">
                  <a:solidFill>
                    <a:srgbClr val="FFFFFF"/>
                  </a:solidFill>
                  <a:latin typeface="Verdana"/>
                  <a:cs typeface="Verdana"/>
                </a:rPr>
                <a:t>r</a:t>
              </a:r>
              <a:r>
                <a:rPr sz="1800" spc="-20" dirty="0">
                  <a:solidFill>
                    <a:srgbClr val="FFFFFF"/>
                  </a:solidFill>
                  <a:latin typeface="Verdana"/>
                  <a:cs typeface="Verdana"/>
                </a:rPr>
                <a:t>f</a:t>
              </a:r>
              <a:r>
                <a:rPr sz="1800" spc="-30" dirty="0">
                  <a:solidFill>
                    <a:srgbClr val="FFFFFF"/>
                  </a:solidFill>
                  <a:latin typeface="Verdana"/>
                  <a:cs typeface="Verdana"/>
                </a:rPr>
                <a:t>orm</a:t>
              </a:r>
              <a:r>
                <a:rPr sz="1800" spc="-35" dirty="0">
                  <a:solidFill>
                    <a:srgbClr val="FFFFFF"/>
                  </a:solidFill>
                  <a:latin typeface="Verdana"/>
                  <a:cs typeface="Verdana"/>
                </a:rPr>
                <a:t>e</a:t>
              </a:r>
              <a:r>
                <a:rPr sz="1800" spc="-10" dirty="0">
                  <a:solidFill>
                    <a:srgbClr val="FFFFFF"/>
                  </a:solidFill>
                  <a:latin typeface="Verdana"/>
                  <a:cs typeface="Verdana"/>
                </a:rPr>
                <a:t>d?</a:t>
              </a:r>
              <a:endParaRPr sz="1800">
                <a:latin typeface="Verdana"/>
                <a:cs typeface="Verdana"/>
              </a:endParaRPr>
            </a:p>
          </p:txBody>
        </p:sp>
        <p:sp>
          <p:nvSpPr>
            <p:cNvPr id="19" name="object 19"/>
            <p:cNvSpPr/>
            <p:nvPr/>
          </p:nvSpPr>
          <p:spPr>
            <a:xfrm>
              <a:off x="516636" y="4671059"/>
              <a:ext cx="2462784" cy="1319783"/>
            </a:xfrm>
            <a:prstGeom prst="rect">
              <a:avLst/>
            </a:prstGeom>
            <a:blipFill>
              <a:blip r:embed="rId4" cstate="print"/>
              <a:stretch>
                <a:fillRect/>
              </a:stretch>
            </a:blipFill>
          </p:spPr>
          <p:txBody>
            <a:bodyPr wrap="square" lIns="0" tIns="0" rIns="0" bIns="0" rtlCol="0"/>
            <a:lstStyle/>
            <a:p>
              <a:endParaRPr/>
            </a:p>
          </p:txBody>
        </p:sp>
        <p:sp>
          <p:nvSpPr>
            <p:cNvPr id="20" name="object 20"/>
            <p:cNvSpPr/>
            <p:nvPr/>
          </p:nvSpPr>
          <p:spPr>
            <a:xfrm>
              <a:off x="595883" y="4750308"/>
              <a:ext cx="2197735" cy="1053465"/>
            </a:xfrm>
            <a:custGeom>
              <a:avLst/>
              <a:gdLst/>
              <a:ahLst/>
              <a:cxnLst/>
              <a:rect l="l" t="t" r="r" b="b"/>
              <a:pathLst>
                <a:path w="2197735" h="1053464">
                  <a:moveTo>
                    <a:pt x="0" y="1053084"/>
                  </a:moveTo>
                  <a:lnTo>
                    <a:pt x="2197607" y="1053084"/>
                  </a:lnTo>
                  <a:lnTo>
                    <a:pt x="2197607" y="0"/>
                  </a:lnTo>
                  <a:lnTo>
                    <a:pt x="0" y="0"/>
                  </a:lnTo>
                  <a:lnTo>
                    <a:pt x="0" y="1053084"/>
                  </a:lnTo>
                  <a:close/>
                </a:path>
              </a:pathLst>
            </a:custGeom>
            <a:solidFill>
              <a:srgbClr val="00669C"/>
            </a:solidFill>
          </p:spPr>
          <p:txBody>
            <a:bodyPr wrap="square" lIns="0" tIns="0" rIns="0" bIns="0" rtlCol="0"/>
            <a:lstStyle/>
            <a:p>
              <a:endParaRPr/>
            </a:p>
          </p:txBody>
        </p:sp>
        <p:sp>
          <p:nvSpPr>
            <p:cNvPr id="21" name="object 21"/>
            <p:cNvSpPr/>
            <p:nvPr/>
          </p:nvSpPr>
          <p:spPr>
            <a:xfrm>
              <a:off x="595883" y="4750308"/>
              <a:ext cx="2197735" cy="1053465"/>
            </a:xfrm>
            <a:custGeom>
              <a:avLst/>
              <a:gdLst/>
              <a:ahLst/>
              <a:cxnLst/>
              <a:rect l="l" t="t" r="r" b="b"/>
              <a:pathLst>
                <a:path w="2197735" h="1053464">
                  <a:moveTo>
                    <a:pt x="0" y="1053084"/>
                  </a:moveTo>
                  <a:lnTo>
                    <a:pt x="2197607" y="1053084"/>
                  </a:lnTo>
                  <a:lnTo>
                    <a:pt x="2197607" y="0"/>
                  </a:lnTo>
                  <a:lnTo>
                    <a:pt x="0" y="0"/>
                  </a:lnTo>
                  <a:lnTo>
                    <a:pt x="0" y="1053084"/>
                  </a:lnTo>
                  <a:close/>
                </a:path>
              </a:pathLst>
            </a:custGeom>
            <a:ln w="12191">
              <a:solidFill>
                <a:srgbClr val="151515"/>
              </a:solidFill>
            </a:ln>
          </p:spPr>
          <p:txBody>
            <a:bodyPr wrap="square" lIns="0" tIns="0" rIns="0" bIns="0" rtlCol="0"/>
            <a:lstStyle/>
            <a:p>
              <a:endParaRPr/>
            </a:p>
          </p:txBody>
        </p:sp>
        <p:sp>
          <p:nvSpPr>
            <p:cNvPr id="22" name="object 22"/>
            <p:cNvSpPr txBox="1"/>
            <p:nvPr/>
          </p:nvSpPr>
          <p:spPr>
            <a:xfrm>
              <a:off x="710285" y="4900292"/>
              <a:ext cx="1969135" cy="814069"/>
            </a:xfrm>
            <a:prstGeom prst="rect">
              <a:avLst/>
            </a:prstGeom>
          </p:spPr>
          <p:txBody>
            <a:bodyPr vert="horz" wrap="square" lIns="0" tIns="0" rIns="0" bIns="0" rtlCol="0">
              <a:spAutoFit/>
            </a:bodyPr>
            <a:lstStyle/>
            <a:p>
              <a:pPr marL="12065" marR="5080" algn="ctr">
                <a:lnSpc>
                  <a:spcPct val="102000"/>
                </a:lnSpc>
              </a:pPr>
              <a:r>
                <a:rPr sz="1800" b="1" i="1" spc="-10" dirty="0">
                  <a:solidFill>
                    <a:srgbClr val="FFFFFF"/>
                  </a:solidFill>
                  <a:latin typeface="Verdana"/>
                  <a:cs typeface="Verdana"/>
                </a:rPr>
                <a:t>W</a:t>
              </a:r>
              <a:r>
                <a:rPr sz="1800" b="1" i="1" dirty="0">
                  <a:solidFill>
                    <a:srgbClr val="FFFFFF"/>
                  </a:solidFill>
                  <a:latin typeface="Verdana"/>
                  <a:cs typeface="Verdana"/>
                </a:rPr>
                <a:t>h</a:t>
              </a:r>
              <a:r>
                <a:rPr sz="1800" b="1" i="1" spc="-20" dirty="0">
                  <a:solidFill>
                    <a:srgbClr val="FFFFFF"/>
                  </a:solidFill>
                  <a:latin typeface="Verdana"/>
                  <a:cs typeface="Verdana"/>
                </a:rPr>
                <a:t>a</a:t>
              </a:r>
              <a:r>
                <a:rPr sz="1800" b="1" i="1" dirty="0">
                  <a:solidFill>
                    <a:srgbClr val="FFFFFF"/>
                  </a:solidFill>
                  <a:latin typeface="Verdana"/>
                  <a:cs typeface="Verdana"/>
                </a:rPr>
                <a:t>t </a:t>
              </a:r>
              <a:r>
                <a:rPr sz="1800" spc="-30" dirty="0">
                  <a:solidFill>
                    <a:srgbClr val="FFFFFF"/>
                  </a:solidFill>
                  <a:latin typeface="Verdana"/>
                  <a:cs typeface="Verdana"/>
                </a:rPr>
                <a:t>W</a:t>
              </a:r>
              <a:r>
                <a:rPr sz="1800" spc="5" dirty="0">
                  <a:solidFill>
                    <a:srgbClr val="FFFFFF"/>
                  </a:solidFill>
                  <a:latin typeface="Verdana"/>
                  <a:cs typeface="Verdana"/>
                </a:rPr>
                <a:t>il</a:t>
              </a:r>
              <a:r>
                <a:rPr sz="1800" dirty="0">
                  <a:solidFill>
                    <a:srgbClr val="FFFFFF"/>
                  </a:solidFill>
                  <a:latin typeface="Verdana"/>
                  <a:cs typeface="Verdana"/>
                </a:rPr>
                <a:t>l</a:t>
              </a:r>
              <a:r>
                <a:rPr sz="1800" spc="-5" dirty="0">
                  <a:solidFill>
                    <a:srgbClr val="FFFFFF"/>
                  </a:solidFill>
                  <a:latin typeface="Verdana"/>
                  <a:cs typeface="Verdana"/>
                </a:rPr>
                <a:t> </a:t>
              </a:r>
              <a:r>
                <a:rPr sz="1800" spc="-10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su</a:t>
              </a:r>
              <a:r>
                <a:rPr sz="1800" spc="5" dirty="0">
                  <a:solidFill>
                    <a:srgbClr val="FFFFFF"/>
                  </a:solidFill>
                  <a:latin typeface="Verdana"/>
                  <a:cs typeface="Verdana"/>
                </a:rPr>
                <a:t>l</a:t>
              </a:r>
              <a:r>
                <a:rPr sz="1800" dirty="0">
                  <a:solidFill>
                    <a:srgbClr val="FFFFFF"/>
                  </a:solidFill>
                  <a:latin typeface="Verdana"/>
                  <a:cs typeface="Verdana"/>
                </a:rPr>
                <a:t>t </a:t>
              </a:r>
              <a:r>
                <a:rPr sz="1800" spc="-25" dirty="0">
                  <a:solidFill>
                    <a:srgbClr val="FFFFFF"/>
                  </a:solidFill>
                  <a:latin typeface="Verdana"/>
                  <a:cs typeface="Verdana"/>
                </a:rPr>
                <a:t>Fro</a:t>
              </a:r>
              <a:r>
                <a:rPr sz="1800" spc="-20" dirty="0">
                  <a:solidFill>
                    <a:srgbClr val="FFFFFF"/>
                  </a:solidFill>
                  <a:latin typeface="Verdana"/>
                  <a:cs typeface="Verdana"/>
                </a:rPr>
                <a:t>m</a:t>
              </a:r>
              <a:r>
                <a:rPr sz="1800" spc="-35" dirty="0">
                  <a:solidFill>
                    <a:srgbClr val="FFFFFF"/>
                  </a:solidFill>
                  <a:latin typeface="Verdana"/>
                  <a:cs typeface="Verdana"/>
                </a:rPr>
                <a:t> </a:t>
              </a:r>
              <a:r>
                <a:rPr sz="1800" spc="-10" dirty="0">
                  <a:solidFill>
                    <a:srgbClr val="FFFFFF"/>
                  </a:solidFill>
                  <a:latin typeface="Verdana"/>
                  <a:cs typeface="Verdana"/>
                </a:rPr>
                <a:t>T</a:t>
              </a:r>
              <a:r>
                <a:rPr sz="1800" spc="-15"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 </a:t>
              </a:r>
              <a:r>
                <a:rPr sz="1800" dirty="0">
                  <a:solidFill>
                    <a:srgbClr val="FFFFFF"/>
                  </a:solidFill>
                  <a:latin typeface="Verdana"/>
                  <a:cs typeface="Verdana"/>
                </a:rPr>
                <a:t>E</a:t>
              </a:r>
              <a:r>
                <a:rPr sz="1800" spc="-30" dirty="0">
                  <a:solidFill>
                    <a:srgbClr val="FFFFFF"/>
                  </a:solidFill>
                  <a:latin typeface="Verdana"/>
                  <a:cs typeface="Verdana"/>
                </a:rPr>
                <a:t>n</a:t>
              </a:r>
              <a:r>
                <a:rPr sz="1800" spc="-20" dirty="0">
                  <a:solidFill>
                    <a:srgbClr val="FFFFFF"/>
                  </a:solidFill>
                  <a:latin typeface="Verdana"/>
                  <a:cs typeface="Verdana"/>
                </a:rPr>
                <a:t>g</a:t>
              </a:r>
              <a:r>
                <a:rPr sz="1800" spc="-30" dirty="0">
                  <a:solidFill>
                    <a:srgbClr val="FFFFFF"/>
                  </a:solidFill>
                  <a:latin typeface="Verdana"/>
                  <a:cs typeface="Verdana"/>
                </a:rPr>
                <a:t>a</a:t>
              </a:r>
              <a:r>
                <a:rPr sz="1800" spc="-20" dirty="0">
                  <a:solidFill>
                    <a:srgbClr val="FFFFFF"/>
                  </a:solidFill>
                  <a:latin typeface="Verdana"/>
                  <a:cs typeface="Verdana"/>
                </a:rPr>
                <a:t>g</a:t>
              </a:r>
              <a:r>
                <a:rPr sz="1800" spc="-35" dirty="0">
                  <a:solidFill>
                    <a:srgbClr val="FFFFFF"/>
                  </a:solidFill>
                  <a:latin typeface="Verdana"/>
                  <a:cs typeface="Verdana"/>
                </a:rPr>
                <a:t>eme</a:t>
              </a:r>
              <a:r>
                <a:rPr sz="1800" spc="-25" dirty="0">
                  <a:solidFill>
                    <a:srgbClr val="FFFFFF"/>
                  </a:solidFill>
                  <a:latin typeface="Verdana"/>
                  <a:cs typeface="Verdana"/>
                </a:rPr>
                <a:t>n</a:t>
              </a:r>
              <a:r>
                <a:rPr sz="1800" spc="-5" dirty="0">
                  <a:solidFill>
                    <a:srgbClr val="FFFFFF"/>
                  </a:solidFill>
                  <a:latin typeface="Verdana"/>
                  <a:cs typeface="Verdana"/>
                </a:rPr>
                <a:t>t?</a:t>
              </a:r>
              <a:endParaRPr sz="1800">
                <a:latin typeface="Verdana"/>
                <a:cs typeface="Verdana"/>
              </a:endParaRPr>
            </a:p>
          </p:txBody>
        </p:sp>
        <p:sp>
          <p:nvSpPr>
            <p:cNvPr id="23" name="object 23"/>
            <p:cNvSpPr/>
            <p:nvPr/>
          </p:nvSpPr>
          <p:spPr>
            <a:xfrm>
              <a:off x="6345935" y="4671059"/>
              <a:ext cx="2462784" cy="815341"/>
            </a:xfrm>
            <a:prstGeom prst="rect">
              <a:avLst/>
            </a:prstGeom>
            <a:blipFill>
              <a:blip r:embed="rId4" cstate="print"/>
              <a:stretch>
                <a:fillRect/>
              </a:stretch>
            </a:blipFill>
          </p:spPr>
          <p:txBody>
            <a:bodyPr wrap="square" lIns="0" tIns="0" rIns="0" bIns="0" rtlCol="0"/>
            <a:lstStyle/>
            <a:p>
              <a:endParaRPr/>
            </a:p>
          </p:txBody>
        </p:sp>
        <p:sp>
          <p:nvSpPr>
            <p:cNvPr id="24" name="object 24"/>
            <p:cNvSpPr txBox="1"/>
            <p:nvPr/>
          </p:nvSpPr>
          <p:spPr>
            <a:xfrm>
              <a:off x="6425184" y="4750308"/>
              <a:ext cx="2196465" cy="553998"/>
            </a:xfrm>
            <a:prstGeom prst="rect">
              <a:avLst/>
            </a:prstGeom>
            <a:solidFill>
              <a:srgbClr val="379EAD"/>
            </a:solidFill>
            <a:ln w="12192">
              <a:solidFill>
                <a:srgbClr val="151515"/>
              </a:solidFill>
            </a:ln>
          </p:spPr>
          <p:txBody>
            <a:bodyPr vert="horz" wrap="square" lIns="0" tIns="0" rIns="0" bIns="0" rtlCol="0">
              <a:spAutoFit/>
            </a:bodyPr>
            <a:lstStyle/>
            <a:p>
              <a:pPr marL="104139">
                <a:lnSpc>
                  <a:spcPct val="100000"/>
                </a:lnSpc>
              </a:pPr>
              <a:r>
                <a:rPr sz="1800" b="1" i="1" spc="-10" dirty="0">
                  <a:solidFill>
                    <a:srgbClr val="FFFFFF"/>
                  </a:solidFill>
                  <a:latin typeface="Verdana"/>
                  <a:cs typeface="Verdana"/>
                </a:rPr>
                <a:t>W</a:t>
              </a:r>
              <a:r>
                <a:rPr sz="1800" b="1" i="1" dirty="0">
                  <a:solidFill>
                    <a:srgbClr val="FFFFFF"/>
                  </a:solidFill>
                  <a:latin typeface="Verdana"/>
                  <a:cs typeface="Verdana"/>
                </a:rPr>
                <a:t>h</a:t>
              </a:r>
              <a:r>
                <a:rPr sz="1800" b="1" i="1" spc="-20" dirty="0">
                  <a:solidFill>
                    <a:srgbClr val="FFFFFF"/>
                  </a:solidFill>
                  <a:latin typeface="Verdana"/>
                  <a:cs typeface="Verdana"/>
                </a:rPr>
                <a:t>a</a:t>
              </a:r>
              <a:r>
                <a:rPr sz="1800" b="1" i="1" dirty="0">
                  <a:solidFill>
                    <a:srgbClr val="FFFFFF"/>
                  </a:solidFill>
                  <a:latin typeface="Verdana"/>
                  <a:cs typeface="Verdana"/>
                </a:rPr>
                <a:t>t </a:t>
              </a:r>
              <a:r>
                <a:rPr sz="1800" spc="-35" dirty="0">
                  <a:solidFill>
                    <a:srgbClr val="FFFFFF"/>
                  </a:solidFill>
                  <a:latin typeface="Verdana"/>
                  <a:cs typeface="Verdana"/>
                </a:rPr>
                <a:t>W</a:t>
              </a:r>
              <a:r>
                <a:rPr sz="1800" spc="5" dirty="0">
                  <a:solidFill>
                    <a:srgbClr val="FFFFFF"/>
                  </a:solidFill>
                  <a:latin typeface="Verdana"/>
                  <a:cs typeface="Verdana"/>
                </a:rPr>
                <a:t>il</a:t>
              </a:r>
              <a:r>
                <a:rPr sz="1800" dirty="0">
                  <a:solidFill>
                    <a:srgbClr val="FFFFFF"/>
                  </a:solidFill>
                  <a:latin typeface="Verdana"/>
                  <a:cs typeface="Verdana"/>
                </a:rPr>
                <a:t>l</a:t>
              </a:r>
              <a:r>
                <a:rPr sz="1800" spc="-5" dirty="0">
                  <a:solidFill>
                    <a:srgbClr val="FFFFFF"/>
                  </a:solidFill>
                  <a:latin typeface="Verdana"/>
                  <a:cs typeface="Verdana"/>
                </a:rPr>
                <a:t> </a:t>
              </a:r>
              <a:r>
                <a:rPr sz="1800" spc="-10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su</a:t>
              </a:r>
              <a:r>
                <a:rPr sz="1800" spc="10" dirty="0">
                  <a:solidFill>
                    <a:srgbClr val="FFFFFF"/>
                  </a:solidFill>
                  <a:latin typeface="Verdana"/>
                  <a:cs typeface="Verdana"/>
                </a:rPr>
                <a:t>l</a:t>
              </a:r>
              <a:r>
                <a:rPr sz="1800" dirty="0">
                  <a:solidFill>
                    <a:srgbClr val="FFFFFF"/>
                  </a:solidFill>
                  <a:latin typeface="Verdana"/>
                  <a:cs typeface="Verdana"/>
                </a:rPr>
                <a:t>t</a:t>
              </a:r>
              <a:endParaRPr sz="1800" dirty="0">
                <a:latin typeface="Verdana"/>
                <a:cs typeface="Verdana"/>
              </a:endParaRPr>
            </a:p>
            <a:p>
              <a:pPr marL="166370">
                <a:lnSpc>
                  <a:spcPct val="100000"/>
                </a:lnSpc>
                <a:spcBef>
                  <a:spcPts val="35"/>
                </a:spcBef>
              </a:pPr>
              <a:r>
                <a:rPr sz="1800" spc="-25" dirty="0">
                  <a:solidFill>
                    <a:srgbClr val="FFFFFF"/>
                  </a:solidFill>
                  <a:latin typeface="Verdana"/>
                  <a:cs typeface="Verdana"/>
                </a:rPr>
                <a:t>Fro</a:t>
              </a:r>
              <a:r>
                <a:rPr sz="1800" spc="-20" dirty="0">
                  <a:solidFill>
                    <a:srgbClr val="FFFFFF"/>
                  </a:solidFill>
                  <a:latin typeface="Verdana"/>
                  <a:cs typeface="Verdana"/>
                </a:rPr>
                <a:t>m</a:t>
              </a:r>
              <a:r>
                <a:rPr sz="1800" spc="-35" dirty="0">
                  <a:solidFill>
                    <a:srgbClr val="FFFFFF"/>
                  </a:solidFill>
                  <a:latin typeface="Verdana"/>
                  <a:cs typeface="Verdana"/>
                </a:rPr>
                <a:t> </a:t>
              </a:r>
              <a:r>
                <a:rPr sz="1800" spc="-10" dirty="0">
                  <a:solidFill>
                    <a:srgbClr val="FFFFFF"/>
                  </a:solidFill>
                  <a:latin typeface="Verdana"/>
                  <a:cs typeface="Verdana"/>
                </a:rPr>
                <a:t>T</a:t>
              </a:r>
              <a:r>
                <a:rPr sz="1800" spc="-30"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a:t>
              </a:r>
              <a:r>
                <a:rPr sz="1800" spc="-15" dirty="0">
                  <a:solidFill>
                    <a:srgbClr val="FFFFFF"/>
                  </a:solidFill>
                  <a:latin typeface="Verdana"/>
                  <a:cs typeface="Verdana"/>
                </a:rPr>
                <a:t> </a:t>
              </a:r>
              <a:r>
                <a:rPr lang="en-US" spc="-440" dirty="0" smtClean="0">
                  <a:solidFill>
                    <a:srgbClr val="FFFFFF"/>
                  </a:solidFill>
                  <a:latin typeface="Verdana"/>
                  <a:cs typeface="Verdana"/>
                </a:rPr>
                <a:t>T a  </a:t>
              </a:r>
              <a:r>
                <a:rPr sz="1800" spc="-25" dirty="0" err="1" smtClean="0">
                  <a:solidFill>
                    <a:srgbClr val="FFFFFF"/>
                  </a:solidFill>
                  <a:latin typeface="Verdana"/>
                  <a:cs typeface="Verdana"/>
                </a:rPr>
                <a:t>sk</a:t>
              </a:r>
              <a:r>
                <a:rPr sz="1800" dirty="0">
                  <a:solidFill>
                    <a:srgbClr val="FFFFFF"/>
                  </a:solidFill>
                  <a:latin typeface="Verdana"/>
                  <a:cs typeface="Verdana"/>
                </a:rPr>
                <a:t>?</a:t>
              </a:r>
              <a:endParaRPr sz="1800" dirty="0">
                <a:latin typeface="Verdana"/>
                <a:cs typeface="Verdana"/>
              </a:endParaRPr>
            </a:p>
          </p:txBody>
        </p:sp>
        <p:sp>
          <p:nvSpPr>
            <p:cNvPr id="25" name="object 25"/>
            <p:cNvSpPr/>
            <p:nvPr/>
          </p:nvSpPr>
          <p:spPr>
            <a:xfrm>
              <a:off x="6345935" y="2435351"/>
              <a:ext cx="2463800" cy="1130809"/>
            </a:xfrm>
            <a:prstGeom prst="rect">
              <a:avLst/>
            </a:prstGeom>
            <a:blipFill>
              <a:blip r:embed="rId4" cstate="print"/>
              <a:stretch>
                <a:fillRect/>
              </a:stretch>
            </a:blipFill>
          </p:spPr>
          <p:txBody>
            <a:bodyPr wrap="square" lIns="0" tIns="0" rIns="0" bIns="0" rtlCol="0"/>
            <a:lstStyle/>
            <a:p>
              <a:endParaRPr/>
            </a:p>
          </p:txBody>
        </p:sp>
        <p:sp>
          <p:nvSpPr>
            <p:cNvPr id="26" name="object 26"/>
            <p:cNvSpPr txBox="1"/>
            <p:nvPr/>
          </p:nvSpPr>
          <p:spPr>
            <a:xfrm>
              <a:off x="6425184" y="2514600"/>
              <a:ext cx="2196465" cy="847540"/>
            </a:xfrm>
            <a:prstGeom prst="rect">
              <a:avLst/>
            </a:prstGeom>
            <a:solidFill>
              <a:srgbClr val="379EAD"/>
            </a:solidFill>
            <a:ln w="12192">
              <a:solidFill>
                <a:srgbClr val="151515"/>
              </a:solidFill>
            </a:ln>
          </p:spPr>
          <p:txBody>
            <a:bodyPr vert="horz" wrap="square" lIns="0" tIns="0" rIns="0" bIns="0" rtlCol="0">
              <a:spAutoFit/>
            </a:bodyPr>
            <a:lstStyle/>
            <a:p>
              <a:pPr marL="105410" marR="91440" algn="ctr">
                <a:lnSpc>
                  <a:spcPct val="102000"/>
                </a:lnSpc>
              </a:pPr>
              <a:r>
                <a:rPr sz="1800" b="1" i="1" spc="-5" dirty="0">
                  <a:solidFill>
                    <a:srgbClr val="FFFFFF"/>
                  </a:solidFill>
                  <a:latin typeface="Verdana"/>
                  <a:cs typeface="Verdana"/>
                </a:rPr>
                <a:t>Wh</a:t>
              </a:r>
              <a:r>
                <a:rPr sz="1800" b="1" i="1" dirty="0">
                  <a:solidFill>
                    <a:srgbClr val="FFFFFF"/>
                  </a:solidFill>
                  <a:latin typeface="Verdana"/>
                  <a:cs typeface="Verdana"/>
                </a:rPr>
                <a:t>y</a:t>
              </a:r>
              <a:r>
                <a:rPr sz="1800" b="1" i="1" spc="10" dirty="0">
                  <a:solidFill>
                    <a:srgbClr val="FFFFFF"/>
                  </a:solidFill>
                  <a:latin typeface="Verdana"/>
                  <a:cs typeface="Verdana"/>
                </a:rPr>
                <a:t> </a:t>
              </a:r>
              <a:r>
                <a:rPr sz="1800" spc="-25" dirty="0">
                  <a:solidFill>
                    <a:srgbClr val="FFFFFF"/>
                  </a:solidFill>
                  <a:latin typeface="Verdana"/>
                  <a:cs typeface="Verdana"/>
                </a:rPr>
                <a:t>S</a:t>
              </a:r>
              <a:r>
                <a:rPr sz="1800" spc="-30" dirty="0">
                  <a:solidFill>
                    <a:srgbClr val="FFFFFF"/>
                  </a:solidFill>
                  <a:latin typeface="Verdana"/>
                  <a:cs typeface="Verdana"/>
                </a:rPr>
                <a:t>hou</a:t>
              </a:r>
              <a:r>
                <a:rPr sz="1800" spc="10" dirty="0">
                  <a:solidFill>
                    <a:srgbClr val="FFFFFF"/>
                  </a:solidFill>
                  <a:latin typeface="Verdana"/>
                  <a:cs typeface="Verdana"/>
                </a:rPr>
                <a:t>l</a:t>
              </a:r>
              <a:r>
                <a:rPr sz="1800" dirty="0">
                  <a:solidFill>
                    <a:srgbClr val="FFFFFF"/>
                  </a:solidFill>
                  <a:latin typeface="Verdana"/>
                  <a:cs typeface="Verdana"/>
                </a:rPr>
                <a:t>d</a:t>
              </a:r>
              <a:r>
                <a:rPr sz="1800" spc="-30" dirty="0">
                  <a:solidFill>
                    <a:srgbClr val="FFFFFF"/>
                  </a:solidFill>
                  <a:latin typeface="Verdana"/>
                  <a:cs typeface="Verdana"/>
                </a:rPr>
                <a:t> </a:t>
              </a:r>
              <a:r>
                <a:rPr sz="1800" spc="-10" dirty="0">
                  <a:solidFill>
                    <a:srgbClr val="FFFFFF"/>
                  </a:solidFill>
                  <a:latin typeface="Verdana"/>
                  <a:cs typeface="Verdana"/>
                </a:rPr>
                <a:t>T</a:t>
              </a:r>
              <a:r>
                <a:rPr sz="1800" spc="-25"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 </a:t>
              </a:r>
              <a:r>
                <a:rPr lang="en-US" spc="-440" dirty="0" smtClean="0">
                  <a:solidFill>
                    <a:srgbClr val="FFFFFF"/>
                  </a:solidFill>
                  <a:latin typeface="Verdana"/>
                  <a:cs typeface="Verdana"/>
                </a:rPr>
                <a:t>T a  </a:t>
              </a:r>
              <a:r>
                <a:rPr sz="1800" spc="-15" dirty="0" err="1" smtClean="0">
                  <a:solidFill>
                    <a:srgbClr val="FFFFFF"/>
                  </a:solidFill>
                  <a:latin typeface="Verdana"/>
                  <a:cs typeface="Verdana"/>
                </a:rPr>
                <a:t>s</a:t>
              </a:r>
              <a:r>
                <a:rPr sz="1800" dirty="0" err="1" smtClean="0">
                  <a:solidFill>
                    <a:srgbClr val="FFFFFF"/>
                  </a:solidFill>
                  <a:latin typeface="Verdana"/>
                  <a:cs typeface="Verdana"/>
                </a:rPr>
                <a:t>k</a:t>
              </a:r>
              <a:r>
                <a:rPr sz="1800" spc="-25" dirty="0" smtClean="0">
                  <a:solidFill>
                    <a:srgbClr val="FFFFFF"/>
                  </a:solidFill>
                  <a:latin typeface="Verdana"/>
                  <a:cs typeface="Verdana"/>
                </a:rPr>
                <a:t> </a:t>
              </a:r>
              <a:r>
                <a:rPr sz="1800" spc="-15" dirty="0">
                  <a:solidFill>
                    <a:srgbClr val="FFFFFF"/>
                  </a:solidFill>
                  <a:latin typeface="Verdana"/>
                  <a:cs typeface="Verdana"/>
                </a:rPr>
                <a:t>Be </a:t>
              </a:r>
              <a:r>
                <a:rPr sz="1800" spc="-105" dirty="0">
                  <a:solidFill>
                    <a:srgbClr val="FFFFFF"/>
                  </a:solidFill>
                  <a:latin typeface="Verdana"/>
                  <a:cs typeface="Verdana"/>
                </a:rPr>
                <a:t>P</a:t>
              </a:r>
              <a:r>
                <a:rPr sz="1800" spc="-35" dirty="0">
                  <a:solidFill>
                    <a:srgbClr val="FFFFFF"/>
                  </a:solidFill>
                  <a:latin typeface="Verdana"/>
                  <a:cs typeface="Verdana"/>
                </a:rPr>
                <a:t>e</a:t>
              </a:r>
              <a:r>
                <a:rPr sz="1800" spc="-25" dirty="0">
                  <a:solidFill>
                    <a:srgbClr val="FFFFFF"/>
                  </a:solidFill>
                  <a:latin typeface="Verdana"/>
                  <a:cs typeface="Verdana"/>
                </a:rPr>
                <a:t>r</a:t>
              </a:r>
              <a:r>
                <a:rPr sz="1800" spc="-20" dirty="0">
                  <a:solidFill>
                    <a:srgbClr val="FFFFFF"/>
                  </a:solidFill>
                  <a:latin typeface="Verdana"/>
                  <a:cs typeface="Verdana"/>
                </a:rPr>
                <a:t>f</a:t>
              </a:r>
              <a:r>
                <a:rPr sz="1800" spc="-30" dirty="0">
                  <a:solidFill>
                    <a:srgbClr val="FFFFFF"/>
                  </a:solidFill>
                  <a:latin typeface="Verdana"/>
                  <a:cs typeface="Verdana"/>
                </a:rPr>
                <a:t>orm</a:t>
              </a:r>
              <a:r>
                <a:rPr sz="1800" spc="-35" dirty="0">
                  <a:solidFill>
                    <a:srgbClr val="FFFFFF"/>
                  </a:solidFill>
                  <a:latin typeface="Verdana"/>
                  <a:cs typeface="Verdana"/>
                </a:rPr>
                <a:t>e</a:t>
              </a:r>
              <a:r>
                <a:rPr sz="1800" spc="-10" dirty="0">
                  <a:solidFill>
                    <a:srgbClr val="FFFFFF"/>
                  </a:solidFill>
                  <a:latin typeface="Verdana"/>
                  <a:cs typeface="Verdana"/>
                </a:rPr>
                <a:t>d?</a:t>
              </a:r>
              <a:endParaRPr sz="1800" dirty="0">
                <a:latin typeface="Verdana"/>
                <a:cs typeface="Verdana"/>
              </a:endParaRPr>
            </a:p>
          </p:txBody>
        </p:sp>
        <p:sp>
          <p:nvSpPr>
            <p:cNvPr id="27" name="object 27"/>
            <p:cNvSpPr/>
            <p:nvPr/>
          </p:nvSpPr>
          <p:spPr>
            <a:xfrm>
              <a:off x="3371088" y="2654807"/>
              <a:ext cx="2540" cy="3060700"/>
            </a:xfrm>
            <a:custGeom>
              <a:avLst/>
              <a:gdLst/>
              <a:ahLst/>
              <a:cxnLst/>
              <a:rect l="l" t="t" r="r" b="b"/>
              <a:pathLst>
                <a:path w="2539" h="3060700">
                  <a:moveTo>
                    <a:pt x="0" y="0"/>
                  </a:moveTo>
                  <a:lnTo>
                    <a:pt x="2539" y="3060191"/>
                  </a:lnTo>
                </a:path>
              </a:pathLst>
            </a:custGeom>
            <a:ln w="12192">
              <a:solidFill>
                <a:srgbClr val="151515"/>
              </a:solidFill>
            </a:ln>
          </p:spPr>
          <p:txBody>
            <a:bodyPr wrap="square" lIns="0" tIns="0" rIns="0" bIns="0" rtlCol="0"/>
            <a:lstStyle/>
            <a:p>
              <a:endParaRPr/>
            </a:p>
          </p:txBody>
        </p:sp>
        <p:sp>
          <p:nvSpPr>
            <p:cNvPr id="28" name="object 28"/>
            <p:cNvSpPr txBox="1"/>
            <p:nvPr/>
          </p:nvSpPr>
          <p:spPr>
            <a:xfrm>
              <a:off x="1040993" y="1839082"/>
              <a:ext cx="1187450" cy="533400"/>
            </a:xfrm>
            <a:prstGeom prst="rect">
              <a:avLst/>
            </a:prstGeom>
          </p:spPr>
          <p:txBody>
            <a:bodyPr vert="horz" wrap="square" lIns="0" tIns="0" rIns="0" bIns="0" rtlCol="0">
              <a:spAutoFit/>
            </a:bodyPr>
            <a:lstStyle/>
            <a:p>
              <a:pPr algn="ctr">
                <a:lnSpc>
                  <a:spcPct val="100000"/>
                </a:lnSpc>
              </a:pPr>
              <a:r>
                <a:rPr sz="1800" spc="-25" dirty="0">
                  <a:solidFill>
                    <a:srgbClr val="151515"/>
                  </a:solidFill>
                  <a:latin typeface="Verdana"/>
                  <a:cs typeface="Verdana"/>
                </a:rPr>
                <a:t>D</a:t>
              </a:r>
              <a:r>
                <a:rPr sz="1800" spc="-30" dirty="0">
                  <a:solidFill>
                    <a:srgbClr val="151515"/>
                  </a:solidFill>
                  <a:latin typeface="Verdana"/>
                  <a:cs typeface="Verdana"/>
                </a:rPr>
                <a:t>ocum</a:t>
              </a:r>
              <a:r>
                <a:rPr sz="1800" spc="-35" dirty="0">
                  <a:solidFill>
                    <a:srgbClr val="151515"/>
                  </a:solidFill>
                  <a:latin typeface="Verdana"/>
                  <a:cs typeface="Verdana"/>
                </a:rPr>
                <a:t>e</a:t>
              </a:r>
              <a:r>
                <a:rPr sz="1800" spc="-30" dirty="0">
                  <a:solidFill>
                    <a:srgbClr val="151515"/>
                  </a:solidFill>
                  <a:latin typeface="Verdana"/>
                  <a:cs typeface="Verdana"/>
                </a:rPr>
                <a:t>n</a:t>
              </a:r>
              <a:r>
                <a:rPr sz="1800" dirty="0">
                  <a:solidFill>
                    <a:srgbClr val="151515"/>
                  </a:solidFill>
                  <a:latin typeface="Verdana"/>
                  <a:cs typeface="Verdana"/>
                </a:rPr>
                <a:t>t</a:t>
              </a:r>
              <a:endParaRPr sz="1800">
                <a:latin typeface="Verdana"/>
                <a:cs typeface="Verdana"/>
              </a:endParaRPr>
            </a:p>
            <a:p>
              <a:pPr marL="11430" algn="ctr">
                <a:lnSpc>
                  <a:spcPct val="100000"/>
                </a:lnSpc>
                <a:spcBef>
                  <a:spcPts val="35"/>
                </a:spcBef>
              </a:pPr>
              <a:r>
                <a:rPr sz="1800" spc="-10" dirty="0">
                  <a:solidFill>
                    <a:srgbClr val="151515"/>
                  </a:solidFill>
                  <a:latin typeface="Verdana"/>
                  <a:cs typeface="Verdana"/>
                </a:rPr>
                <a:t>L</a:t>
              </a:r>
              <a:r>
                <a:rPr sz="1800" spc="-20" dirty="0">
                  <a:solidFill>
                    <a:srgbClr val="151515"/>
                  </a:solidFill>
                  <a:latin typeface="Verdana"/>
                  <a:cs typeface="Verdana"/>
                </a:rPr>
                <a:t>e</a:t>
              </a:r>
              <a:r>
                <a:rPr sz="1800" spc="-50" dirty="0">
                  <a:solidFill>
                    <a:srgbClr val="151515"/>
                  </a:solidFill>
                  <a:latin typeface="Verdana"/>
                  <a:cs typeface="Verdana"/>
                </a:rPr>
                <a:t>v</a:t>
              </a:r>
              <a:r>
                <a:rPr sz="1800" spc="-10" dirty="0">
                  <a:solidFill>
                    <a:srgbClr val="151515"/>
                  </a:solidFill>
                  <a:latin typeface="Verdana"/>
                  <a:cs typeface="Verdana"/>
                </a:rPr>
                <a:t>el</a:t>
              </a:r>
              <a:endParaRPr sz="1800">
                <a:latin typeface="Verdana"/>
                <a:cs typeface="Verdana"/>
              </a:endParaRPr>
            </a:p>
          </p:txBody>
        </p:sp>
        <p:sp>
          <p:nvSpPr>
            <p:cNvPr id="29" name="object 29"/>
            <p:cNvSpPr/>
            <p:nvPr/>
          </p:nvSpPr>
          <p:spPr>
            <a:xfrm>
              <a:off x="2266950" y="3399282"/>
              <a:ext cx="1040765" cy="527050"/>
            </a:xfrm>
            <a:custGeom>
              <a:avLst/>
              <a:gdLst/>
              <a:ahLst/>
              <a:cxnLst/>
              <a:rect l="l" t="t" r="r" b="b"/>
              <a:pathLst>
                <a:path w="1040764" h="527050">
                  <a:moveTo>
                    <a:pt x="1040511" y="0"/>
                  </a:moveTo>
                  <a:lnTo>
                    <a:pt x="11302" y="521080"/>
                  </a:lnTo>
                  <a:lnTo>
                    <a:pt x="0" y="526795"/>
                  </a:lnTo>
                </a:path>
              </a:pathLst>
            </a:custGeom>
            <a:ln w="25908">
              <a:solidFill>
                <a:srgbClr val="00669C"/>
              </a:solidFill>
            </a:ln>
          </p:spPr>
          <p:txBody>
            <a:bodyPr wrap="square" lIns="0" tIns="0" rIns="0" bIns="0" rtlCol="0"/>
            <a:lstStyle/>
            <a:p>
              <a:endParaRPr/>
            </a:p>
          </p:txBody>
        </p:sp>
        <p:sp>
          <p:nvSpPr>
            <p:cNvPr id="30" name="object 30"/>
            <p:cNvSpPr/>
            <p:nvPr/>
          </p:nvSpPr>
          <p:spPr>
            <a:xfrm>
              <a:off x="2199132" y="3881628"/>
              <a:ext cx="97790" cy="77470"/>
            </a:xfrm>
            <a:custGeom>
              <a:avLst/>
              <a:gdLst/>
              <a:ahLst/>
              <a:cxnLst/>
              <a:rect l="l" t="t" r="r" b="b"/>
              <a:pathLst>
                <a:path w="97789" h="77470">
                  <a:moveTo>
                    <a:pt x="58038" y="0"/>
                  </a:moveTo>
                  <a:lnTo>
                    <a:pt x="0" y="77470"/>
                  </a:lnTo>
                  <a:lnTo>
                    <a:pt x="97409" y="76962"/>
                  </a:lnTo>
                  <a:lnTo>
                    <a:pt x="58038" y="0"/>
                  </a:lnTo>
                  <a:close/>
                </a:path>
              </a:pathLst>
            </a:custGeom>
            <a:solidFill>
              <a:srgbClr val="00669C"/>
            </a:solidFill>
          </p:spPr>
          <p:txBody>
            <a:bodyPr wrap="square" lIns="0" tIns="0" rIns="0" bIns="0" rtlCol="0"/>
            <a:lstStyle/>
            <a:p>
              <a:endParaRPr/>
            </a:p>
          </p:txBody>
        </p:sp>
        <p:sp>
          <p:nvSpPr>
            <p:cNvPr id="31" name="object 31"/>
            <p:cNvSpPr/>
            <p:nvPr/>
          </p:nvSpPr>
          <p:spPr>
            <a:xfrm>
              <a:off x="2263901" y="4388358"/>
              <a:ext cx="1039494" cy="549910"/>
            </a:xfrm>
            <a:custGeom>
              <a:avLst/>
              <a:gdLst/>
              <a:ahLst/>
              <a:cxnLst/>
              <a:rect l="l" t="t" r="r" b="b"/>
              <a:pathLst>
                <a:path w="1039495" h="549910">
                  <a:moveTo>
                    <a:pt x="1039113" y="549910"/>
                  </a:moveTo>
                  <a:lnTo>
                    <a:pt x="11303" y="5969"/>
                  </a:lnTo>
                  <a:lnTo>
                    <a:pt x="0" y="0"/>
                  </a:lnTo>
                </a:path>
              </a:pathLst>
            </a:custGeom>
            <a:ln w="25908">
              <a:solidFill>
                <a:srgbClr val="00669C"/>
              </a:solidFill>
            </a:ln>
          </p:spPr>
          <p:txBody>
            <a:bodyPr wrap="square" lIns="0" tIns="0" rIns="0" bIns="0" rtlCol="0"/>
            <a:lstStyle/>
            <a:p>
              <a:endParaRPr/>
            </a:p>
          </p:txBody>
        </p:sp>
        <p:sp>
          <p:nvSpPr>
            <p:cNvPr id="32" name="object 32"/>
            <p:cNvSpPr/>
            <p:nvPr/>
          </p:nvSpPr>
          <p:spPr>
            <a:xfrm>
              <a:off x="2196083" y="4352544"/>
              <a:ext cx="97790" cy="80645"/>
            </a:xfrm>
            <a:custGeom>
              <a:avLst/>
              <a:gdLst/>
              <a:ahLst/>
              <a:cxnLst/>
              <a:rect l="l" t="t" r="r" b="b"/>
              <a:pathLst>
                <a:path w="97789" h="80645">
                  <a:moveTo>
                    <a:pt x="0" y="0"/>
                  </a:moveTo>
                  <a:lnTo>
                    <a:pt x="56642" y="80263"/>
                  </a:lnTo>
                  <a:lnTo>
                    <a:pt x="97409" y="2285"/>
                  </a:lnTo>
                  <a:lnTo>
                    <a:pt x="0" y="0"/>
                  </a:lnTo>
                  <a:close/>
                </a:path>
              </a:pathLst>
            </a:custGeom>
            <a:solidFill>
              <a:srgbClr val="00669C"/>
            </a:solidFill>
          </p:spPr>
          <p:txBody>
            <a:bodyPr wrap="square" lIns="0" tIns="0" rIns="0" bIns="0" rtlCol="0"/>
            <a:lstStyle/>
            <a:p>
              <a:endParaRPr/>
            </a:p>
          </p:txBody>
        </p:sp>
        <p:sp>
          <p:nvSpPr>
            <p:cNvPr id="33" name="object 33"/>
            <p:cNvSpPr/>
            <p:nvPr/>
          </p:nvSpPr>
          <p:spPr>
            <a:xfrm>
              <a:off x="1120139" y="3596640"/>
              <a:ext cx="1232916" cy="1232916"/>
            </a:xfrm>
            <a:prstGeom prst="rect">
              <a:avLst/>
            </a:prstGeom>
            <a:blipFill>
              <a:blip r:embed="rId5" cstate="print"/>
              <a:stretch>
                <a:fillRect/>
              </a:stretch>
            </a:blipFill>
          </p:spPr>
          <p:txBody>
            <a:bodyPr wrap="square" lIns="0" tIns="0" rIns="0" bIns="0" rtlCol="0"/>
            <a:lstStyle/>
            <a:p>
              <a:endParaRPr/>
            </a:p>
          </p:txBody>
        </p:sp>
        <p:sp>
          <p:nvSpPr>
            <p:cNvPr id="34" name="object 34"/>
            <p:cNvSpPr/>
            <p:nvPr/>
          </p:nvSpPr>
          <p:spPr>
            <a:xfrm>
              <a:off x="1199388" y="3675888"/>
              <a:ext cx="966469" cy="966469"/>
            </a:xfrm>
            <a:custGeom>
              <a:avLst/>
              <a:gdLst/>
              <a:ahLst/>
              <a:cxnLst/>
              <a:rect l="l" t="t" r="r" b="b"/>
              <a:pathLst>
                <a:path w="966469" h="966470">
                  <a:moveTo>
                    <a:pt x="483107" y="0"/>
                  </a:moveTo>
                  <a:lnTo>
                    <a:pt x="409194" y="5714"/>
                  </a:lnTo>
                  <a:lnTo>
                    <a:pt x="336677" y="22606"/>
                  </a:lnTo>
                  <a:lnTo>
                    <a:pt x="266827" y="50926"/>
                  </a:lnTo>
                  <a:lnTo>
                    <a:pt x="201422" y="90550"/>
                  </a:lnTo>
                  <a:lnTo>
                    <a:pt x="170687" y="114554"/>
                  </a:lnTo>
                  <a:lnTo>
                    <a:pt x="141478" y="141478"/>
                  </a:lnTo>
                  <a:lnTo>
                    <a:pt x="114553" y="170687"/>
                  </a:lnTo>
                  <a:lnTo>
                    <a:pt x="90550" y="201422"/>
                  </a:lnTo>
                  <a:lnTo>
                    <a:pt x="69329" y="233553"/>
                  </a:lnTo>
                  <a:lnTo>
                    <a:pt x="35369" y="301370"/>
                  </a:lnTo>
                  <a:lnTo>
                    <a:pt x="12738" y="372618"/>
                  </a:lnTo>
                  <a:lnTo>
                    <a:pt x="1409" y="446024"/>
                  </a:lnTo>
                  <a:lnTo>
                    <a:pt x="0" y="483107"/>
                  </a:lnTo>
                  <a:lnTo>
                    <a:pt x="1409" y="520192"/>
                  </a:lnTo>
                  <a:lnTo>
                    <a:pt x="12738" y="593598"/>
                  </a:lnTo>
                  <a:lnTo>
                    <a:pt x="35369" y="664844"/>
                  </a:lnTo>
                  <a:lnTo>
                    <a:pt x="69329" y="732663"/>
                  </a:lnTo>
                  <a:lnTo>
                    <a:pt x="90550" y="764794"/>
                  </a:lnTo>
                  <a:lnTo>
                    <a:pt x="114553" y="795528"/>
                  </a:lnTo>
                  <a:lnTo>
                    <a:pt x="141478" y="824738"/>
                  </a:lnTo>
                  <a:lnTo>
                    <a:pt x="170687" y="851662"/>
                  </a:lnTo>
                  <a:lnTo>
                    <a:pt x="201422" y="875664"/>
                  </a:lnTo>
                  <a:lnTo>
                    <a:pt x="233553" y="896874"/>
                  </a:lnTo>
                  <a:lnTo>
                    <a:pt x="301371" y="930782"/>
                  </a:lnTo>
                  <a:lnTo>
                    <a:pt x="372618" y="953516"/>
                  </a:lnTo>
                  <a:lnTo>
                    <a:pt x="446024" y="964819"/>
                  </a:lnTo>
                  <a:lnTo>
                    <a:pt x="483107" y="966216"/>
                  </a:lnTo>
                  <a:lnTo>
                    <a:pt x="520192" y="964819"/>
                  </a:lnTo>
                  <a:lnTo>
                    <a:pt x="593598" y="953516"/>
                  </a:lnTo>
                  <a:lnTo>
                    <a:pt x="664844" y="930782"/>
                  </a:lnTo>
                  <a:lnTo>
                    <a:pt x="732663" y="896874"/>
                  </a:lnTo>
                  <a:lnTo>
                    <a:pt x="764794" y="875664"/>
                  </a:lnTo>
                  <a:lnTo>
                    <a:pt x="795528" y="851662"/>
                  </a:lnTo>
                  <a:lnTo>
                    <a:pt x="824738" y="824738"/>
                  </a:lnTo>
                  <a:lnTo>
                    <a:pt x="851662" y="795528"/>
                  </a:lnTo>
                  <a:lnTo>
                    <a:pt x="875664" y="764794"/>
                  </a:lnTo>
                  <a:lnTo>
                    <a:pt x="896874" y="732663"/>
                  </a:lnTo>
                  <a:lnTo>
                    <a:pt x="930782" y="664844"/>
                  </a:lnTo>
                  <a:lnTo>
                    <a:pt x="953516" y="593598"/>
                  </a:lnTo>
                  <a:lnTo>
                    <a:pt x="964819" y="520192"/>
                  </a:lnTo>
                  <a:lnTo>
                    <a:pt x="966216" y="483107"/>
                  </a:lnTo>
                  <a:lnTo>
                    <a:pt x="964819" y="446024"/>
                  </a:lnTo>
                  <a:lnTo>
                    <a:pt x="953516" y="372618"/>
                  </a:lnTo>
                  <a:lnTo>
                    <a:pt x="930782" y="301370"/>
                  </a:lnTo>
                  <a:lnTo>
                    <a:pt x="896874" y="233553"/>
                  </a:lnTo>
                  <a:lnTo>
                    <a:pt x="875664" y="201422"/>
                  </a:lnTo>
                  <a:lnTo>
                    <a:pt x="851662" y="170687"/>
                  </a:lnTo>
                  <a:lnTo>
                    <a:pt x="824738" y="141478"/>
                  </a:lnTo>
                  <a:lnTo>
                    <a:pt x="795528" y="114554"/>
                  </a:lnTo>
                  <a:lnTo>
                    <a:pt x="764794" y="90550"/>
                  </a:lnTo>
                  <a:lnTo>
                    <a:pt x="732663" y="69342"/>
                  </a:lnTo>
                  <a:lnTo>
                    <a:pt x="664844" y="35432"/>
                  </a:lnTo>
                  <a:lnTo>
                    <a:pt x="593598" y="12700"/>
                  </a:lnTo>
                  <a:lnTo>
                    <a:pt x="520192" y="1397"/>
                  </a:lnTo>
                  <a:lnTo>
                    <a:pt x="483107" y="0"/>
                  </a:lnTo>
                  <a:close/>
                </a:path>
              </a:pathLst>
            </a:custGeom>
            <a:solidFill>
              <a:srgbClr val="9A1A0E"/>
            </a:solidFill>
          </p:spPr>
          <p:txBody>
            <a:bodyPr wrap="square" lIns="0" tIns="0" rIns="0" bIns="0" rtlCol="0"/>
            <a:lstStyle/>
            <a:p>
              <a:endParaRPr/>
            </a:p>
          </p:txBody>
        </p:sp>
        <p:sp>
          <p:nvSpPr>
            <p:cNvPr id="35" name="object 35"/>
            <p:cNvSpPr/>
            <p:nvPr/>
          </p:nvSpPr>
          <p:spPr>
            <a:xfrm>
              <a:off x="1200911" y="3677411"/>
              <a:ext cx="965200" cy="965200"/>
            </a:xfrm>
            <a:custGeom>
              <a:avLst/>
              <a:gdLst/>
              <a:ahLst/>
              <a:cxnLst/>
              <a:rect l="l" t="t" r="r" b="b"/>
              <a:pathLst>
                <a:path w="965200" h="965200">
                  <a:moveTo>
                    <a:pt x="823468" y="141224"/>
                  </a:moveTo>
                  <a:lnTo>
                    <a:pt x="850264" y="170433"/>
                  </a:lnTo>
                  <a:lnTo>
                    <a:pt x="874268" y="201040"/>
                  </a:lnTo>
                  <a:lnTo>
                    <a:pt x="895476" y="233171"/>
                  </a:lnTo>
                  <a:lnTo>
                    <a:pt x="929386" y="300863"/>
                  </a:lnTo>
                  <a:lnTo>
                    <a:pt x="951992" y="371982"/>
                  </a:lnTo>
                  <a:lnTo>
                    <a:pt x="963294" y="445388"/>
                  </a:lnTo>
                  <a:lnTo>
                    <a:pt x="964692" y="482345"/>
                  </a:lnTo>
                  <a:lnTo>
                    <a:pt x="963294" y="519302"/>
                  </a:lnTo>
                  <a:lnTo>
                    <a:pt x="951992" y="592708"/>
                  </a:lnTo>
                  <a:lnTo>
                    <a:pt x="929386" y="663829"/>
                  </a:lnTo>
                  <a:lnTo>
                    <a:pt x="895476" y="731519"/>
                  </a:lnTo>
                  <a:lnTo>
                    <a:pt x="874268" y="763651"/>
                  </a:lnTo>
                  <a:lnTo>
                    <a:pt x="850264" y="794257"/>
                  </a:lnTo>
                  <a:lnTo>
                    <a:pt x="823468" y="823468"/>
                  </a:lnTo>
                  <a:lnTo>
                    <a:pt x="794257" y="850264"/>
                  </a:lnTo>
                  <a:lnTo>
                    <a:pt x="763651" y="874268"/>
                  </a:lnTo>
                  <a:lnTo>
                    <a:pt x="731519" y="895476"/>
                  </a:lnTo>
                  <a:lnTo>
                    <a:pt x="663829" y="929386"/>
                  </a:lnTo>
                  <a:lnTo>
                    <a:pt x="592708" y="951992"/>
                  </a:lnTo>
                  <a:lnTo>
                    <a:pt x="519302" y="963294"/>
                  </a:lnTo>
                  <a:lnTo>
                    <a:pt x="482345" y="964692"/>
                  </a:lnTo>
                  <a:lnTo>
                    <a:pt x="445388" y="963294"/>
                  </a:lnTo>
                  <a:lnTo>
                    <a:pt x="371982" y="951992"/>
                  </a:lnTo>
                  <a:lnTo>
                    <a:pt x="300863" y="929386"/>
                  </a:lnTo>
                  <a:lnTo>
                    <a:pt x="233172" y="895476"/>
                  </a:lnTo>
                  <a:lnTo>
                    <a:pt x="201040" y="874268"/>
                  </a:lnTo>
                  <a:lnTo>
                    <a:pt x="170434" y="850264"/>
                  </a:lnTo>
                  <a:lnTo>
                    <a:pt x="141224" y="823468"/>
                  </a:lnTo>
                  <a:lnTo>
                    <a:pt x="114426" y="794257"/>
                  </a:lnTo>
                  <a:lnTo>
                    <a:pt x="90424" y="763651"/>
                  </a:lnTo>
                  <a:lnTo>
                    <a:pt x="69215" y="731519"/>
                  </a:lnTo>
                  <a:lnTo>
                    <a:pt x="35318" y="663829"/>
                  </a:lnTo>
                  <a:lnTo>
                    <a:pt x="12712" y="592708"/>
                  </a:lnTo>
                  <a:lnTo>
                    <a:pt x="1409" y="519302"/>
                  </a:lnTo>
                  <a:lnTo>
                    <a:pt x="0" y="482345"/>
                  </a:lnTo>
                  <a:lnTo>
                    <a:pt x="1409" y="445388"/>
                  </a:lnTo>
                  <a:lnTo>
                    <a:pt x="12712" y="371982"/>
                  </a:lnTo>
                  <a:lnTo>
                    <a:pt x="35318" y="300863"/>
                  </a:lnTo>
                  <a:lnTo>
                    <a:pt x="69215" y="233171"/>
                  </a:lnTo>
                  <a:lnTo>
                    <a:pt x="90424" y="201040"/>
                  </a:lnTo>
                  <a:lnTo>
                    <a:pt x="114426" y="170433"/>
                  </a:lnTo>
                  <a:lnTo>
                    <a:pt x="141224" y="141224"/>
                  </a:lnTo>
                  <a:lnTo>
                    <a:pt x="170434" y="114426"/>
                  </a:lnTo>
                  <a:lnTo>
                    <a:pt x="201040" y="90424"/>
                  </a:lnTo>
                  <a:lnTo>
                    <a:pt x="233172" y="69214"/>
                  </a:lnTo>
                  <a:lnTo>
                    <a:pt x="300863" y="35306"/>
                  </a:lnTo>
                  <a:lnTo>
                    <a:pt x="371982" y="12700"/>
                  </a:lnTo>
                  <a:lnTo>
                    <a:pt x="445388" y="1396"/>
                  </a:lnTo>
                  <a:lnTo>
                    <a:pt x="482345" y="0"/>
                  </a:lnTo>
                  <a:lnTo>
                    <a:pt x="519302" y="1396"/>
                  </a:lnTo>
                  <a:lnTo>
                    <a:pt x="592708" y="12700"/>
                  </a:lnTo>
                  <a:lnTo>
                    <a:pt x="663829" y="35306"/>
                  </a:lnTo>
                  <a:lnTo>
                    <a:pt x="731519" y="69214"/>
                  </a:lnTo>
                  <a:lnTo>
                    <a:pt x="763651" y="90424"/>
                  </a:lnTo>
                  <a:lnTo>
                    <a:pt x="794257" y="114426"/>
                  </a:lnTo>
                  <a:lnTo>
                    <a:pt x="823468" y="141224"/>
                  </a:lnTo>
                </a:path>
              </a:pathLst>
            </a:custGeom>
            <a:ln w="12192">
              <a:solidFill>
                <a:srgbClr val="151515"/>
              </a:solidFill>
            </a:ln>
          </p:spPr>
          <p:txBody>
            <a:bodyPr wrap="square" lIns="0" tIns="0" rIns="0" bIns="0" rtlCol="0"/>
            <a:lstStyle/>
            <a:p>
              <a:endParaRPr/>
            </a:p>
          </p:txBody>
        </p:sp>
        <p:sp>
          <p:nvSpPr>
            <p:cNvPr id="36" name="object 36"/>
            <p:cNvSpPr txBox="1"/>
            <p:nvPr/>
          </p:nvSpPr>
          <p:spPr>
            <a:xfrm>
              <a:off x="1587246" y="3936681"/>
              <a:ext cx="194945" cy="635000"/>
            </a:xfrm>
            <a:prstGeom prst="rect">
              <a:avLst/>
            </a:prstGeom>
          </p:spPr>
          <p:txBody>
            <a:bodyPr vert="horz" wrap="square" lIns="0" tIns="0" rIns="0" bIns="0" rtlCol="0">
              <a:spAutoFit/>
            </a:bodyPr>
            <a:lstStyle/>
            <a:p>
              <a:pPr marL="12700">
                <a:lnSpc>
                  <a:spcPct val="100000"/>
                </a:lnSpc>
              </a:pPr>
              <a:r>
                <a:rPr sz="4800" dirty="0">
                  <a:solidFill>
                    <a:srgbClr val="FFFFFF"/>
                  </a:solidFill>
                  <a:latin typeface="Arial"/>
                  <a:cs typeface="Arial"/>
                </a:rPr>
                <a:t>I</a:t>
              </a:r>
              <a:endParaRPr sz="4800">
                <a:latin typeface="Arial"/>
                <a:cs typeface="Arial"/>
              </a:endParaRPr>
            </a:p>
          </p:txBody>
        </p:sp>
        <p:sp>
          <p:nvSpPr>
            <p:cNvPr id="37" name="object 37"/>
            <p:cNvSpPr/>
            <p:nvPr/>
          </p:nvSpPr>
          <p:spPr>
            <a:xfrm>
              <a:off x="4085844" y="3710940"/>
              <a:ext cx="1016000" cy="1016000"/>
            </a:xfrm>
            <a:prstGeom prst="rect">
              <a:avLst/>
            </a:prstGeom>
            <a:blipFill>
              <a:blip r:embed="rId6" cstate="print"/>
              <a:stretch>
                <a:fillRect/>
              </a:stretch>
            </a:blipFill>
          </p:spPr>
          <p:txBody>
            <a:bodyPr wrap="square" lIns="0" tIns="0" rIns="0" bIns="0" rtlCol="0"/>
            <a:lstStyle/>
            <a:p>
              <a:endParaRPr/>
            </a:p>
          </p:txBody>
        </p:sp>
        <p:sp>
          <p:nvSpPr>
            <p:cNvPr id="38" name="object 38"/>
            <p:cNvSpPr/>
            <p:nvPr/>
          </p:nvSpPr>
          <p:spPr>
            <a:xfrm>
              <a:off x="4165091" y="3791711"/>
              <a:ext cx="749935" cy="748665"/>
            </a:xfrm>
            <a:custGeom>
              <a:avLst/>
              <a:gdLst/>
              <a:ahLst/>
              <a:cxnLst/>
              <a:rect l="l" t="t" r="r" b="b"/>
              <a:pathLst>
                <a:path w="749935" h="748664">
                  <a:moveTo>
                    <a:pt x="374904" y="0"/>
                  </a:moveTo>
                  <a:lnTo>
                    <a:pt x="317500" y="4444"/>
                  </a:lnTo>
                  <a:lnTo>
                    <a:pt x="261238" y="17525"/>
                  </a:lnTo>
                  <a:lnTo>
                    <a:pt x="207137" y="39496"/>
                  </a:lnTo>
                  <a:lnTo>
                    <a:pt x="156337" y="70104"/>
                  </a:lnTo>
                  <a:lnTo>
                    <a:pt x="109855" y="109600"/>
                  </a:lnTo>
                  <a:lnTo>
                    <a:pt x="70231" y="155956"/>
                  </a:lnTo>
                  <a:lnTo>
                    <a:pt x="39497" y="206629"/>
                  </a:lnTo>
                  <a:lnTo>
                    <a:pt x="17525" y="260731"/>
                  </a:lnTo>
                  <a:lnTo>
                    <a:pt x="4445" y="316864"/>
                  </a:lnTo>
                  <a:lnTo>
                    <a:pt x="0" y="374142"/>
                  </a:lnTo>
                  <a:lnTo>
                    <a:pt x="1143" y="402844"/>
                  </a:lnTo>
                  <a:lnTo>
                    <a:pt x="9906" y="459739"/>
                  </a:lnTo>
                  <a:lnTo>
                    <a:pt x="27432" y="514985"/>
                  </a:lnTo>
                  <a:lnTo>
                    <a:pt x="53848" y="567436"/>
                  </a:lnTo>
                  <a:lnTo>
                    <a:pt x="88900" y="616076"/>
                  </a:lnTo>
                  <a:lnTo>
                    <a:pt x="132461" y="659511"/>
                  </a:lnTo>
                  <a:lnTo>
                    <a:pt x="181229" y="694563"/>
                  </a:lnTo>
                  <a:lnTo>
                    <a:pt x="233807" y="720851"/>
                  </a:lnTo>
                  <a:lnTo>
                    <a:pt x="289179" y="738377"/>
                  </a:lnTo>
                  <a:lnTo>
                    <a:pt x="346202" y="747140"/>
                  </a:lnTo>
                  <a:lnTo>
                    <a:pt x="374904" y="748283"/>
                  </a:lnTo>
                  <a:lnTo>
                    <a:pt x="403606" y="747140"/>
                  </a:lnTo>
                  <a:lnTo>
                    <a:pt x="460629" y="738377"/>
                  </a:lnTo>
                  <a:lnTo>
                    <a:pt x="516000" y="720851"/>
                  </a:lnTo>
                  <a:lnTo>
                    <a:pt x="568579" y="694563"/>
                  </a:lnTo>
                  <a:lnTo>
                    <a:pt x="617347" y="659511"/>
                  </a:lnTo>
                  <a:lnTo>
                    <a:pt x="660908" y="616076"/>
                  </a:lnTo>
                  <a:lnTo>
                    <a:pt x="695960" y="567436"/>
                  </a:lnTo>
                  <a:lnTo>
                    <a:pt x="722376" y="514985"/>
                  </a:lnTo>
                  <a:lnTo>
                    <a:pt x="739902" y="459739"/>
                  </a:lnTo>
                  <a:lnTo>
                    <a:pt x="748665" y="402844"/>
                  </a:lnTo>
                  <a:lnTo>
                    <a:pt x="749808" y="374142"/>
                  </a:lnTo>
                  <a:lnTo>
                    <a:pt x="748665" y="345439"/>
                  </a:lnTo>
                  <a:lnTo>
                    <a:pt x="739902" y="288544"/>
                  </a:lnTo>
                  <a:lnTo>
                    <a:pt x="722376" y="233299"/>
                  </a:lnTo>
                  <a:lnTo>
                    <a:pt x="695960" y="180848"/>
                  </a:lnTo>
                  <a:lnTo>
                    <a:pt x="660908" y="132206"/>
                  </a:lnTo>
                  <a:lnTo>
                    <a:pt x="617347" y="88773"/>
                  </a:lnTo>
                  <a:lnTo>
                    <a:pt x="568579" y="53720"/>
                  </a:lnTo>
                  <a:lnTo>
                    <a:pt x="516000" y="27431"/>
                  </a:lnTo>
                  <a:lnTo>
                    <a:pt x="460629" y="9906"/>
                  </a:lnTo>
                  <a:lnTo>
                    <a:pt x="403606" y="1143"/>
                  </a:lnTo>
                  <a:lnTo>
                    <a:pt x="374904" y="0"/>
                  </a:lnTo>
                  <a:close/>
                </a:path>
              </a:pathLst>
            </a:custGeom>
            <a:solidFill>
              <a:srgbClr val="9A1A0E"/>
            </a:solidFill>
          </p:spPr>
          <p:txBody>
            <a:bodyPr wrap="square" lIns="0" tIns="0" rIns="0" bIns="0" rtlCol="0"/>
            <a:lstStyle/>
            <a:p>
              <a:endParaRPr/>
            </a:p>
          </p:txBody>
        </p:sp>
        <p:sp>
          <p:nvSpPr>
            <p:cNvPr id="39" name="object 39"/>
            <p:cNvSpPr/>
            <p:nvPr/>
          </p:nvSpPr>
          <p:spPr>
            <a:xfrm>
              <a:off x="4165091" y="3791711"/>
              <a:ext cx="749935" cy="748665"/>
            </a:xfrm>
            <a:custGeom>
              <a:avLst/>
              <a:gdLst/>
              <a:ahLst/>
              <a:cxnLst/>
              <a:rect l="l" t="t" r="r" b="b"/>
              <a:pathLst>
                <a:path w="749935" h="748664">
                  <a:moveTo>
                    <a:pt x="639953" y="109600"/>
                  </a:moveTo>
                  <a:lnTo>
                    <a:pt x="679577" y="155956"/>
                  </a:lnTo>
                  <a:lnTo>
                    <a:pt x="710311" y="206629"/>
                  </a:lnTo>
                  <a:lnTo>
                    <a:pt x="732282" y="260731"/>
                  </a:lnTo>
                  <a:lnTo>
                    <a:pt x="745363" y="316864"/>
                  </a:lnTo>
                  <a:lnTo>
                    <a:pt x="749808" y="374142"/>
                  </a:lnTo>
                  <a:lnTo>
                    <a:pt x="748665" y="402844"/>
                  </a:lnTo>
                  <a:lnTo>
                    <a:pt x="739902" y="459739"/>
                  </a:lnTo>
                  <a:lnTo>
                    <a:pt x="722376" y="514985"/>
                  </a:lnTo>
                  <a:lnTo>
                    <a:pt x="695960" y="567436"/>
                  </a:lnTo>
                  <a:lnTo>
                    <a:pt x="660908" y="616076"/>
                  </a:lnTo>
                  <a:lnTo>
                    <a:pt x="617347" y="659511"/>
                  </a:lnTo>
                  <a:lnTo>
                    <a:pt x="568579" y="694563"/>
                  </a:lnTo>
                  <a:lnTo>
                    <a:pt x="516000" y="720851"/>
                  </a:lnTo>
                  <a:lnTo>
                    <a:pt x="460629" y="738377"/>
                  </a:lnTo>
                  <a:lnTo>
                    <a:pt x="403606" y="747140"/>
                  </a:lnTo>
                  <a:lnTo>
                    <a:pt x="374904" y="748283"/>
                  </a:lnTo>
                  <a:lnTo>
                    <a:pt x="346202" y="747140"/>
                  </a:lnTo>
                  <a:lnTo>
                    <a:pt x="289179" y="738377"/>
                  </a:lnTo>
                  <a:lnTo>
                    <a:pt x="233807" y="720851"/>
                  </a:lnTo>
                  <a:lnTo>
                    <a:pt x="181229" y="694563"/>
                  </a:lnTo>
                  <a:lnTo>
                    <a:pt x="132461" y="659511"/>
                  </a:lnTo>
                  <a:lnTo>
                    <a:pt x="88900" y="616076"/>
                  </a:lnTo>
                  <a:lnTo>
                    <a:pt x="53848" y="567436"/>
                  </a:lnTo>
                  <a:lnTo>
                    <a:pt x="27432" y="514985"/>
                  </a:lnTo>
                  <a:lnTo>
                    <a:pt x="9906" y="459739"/>
                  </a:lnTo>
                  <a:lnTo>
                    <a:pt x="1143" y="402844"/>
                  </a:lnTo>
                  <a:lnTo>
                    <a:pt x="0" y="374142"/>
                  </a:lnTo>
                  <a:lnTo>
                    <a:pt x="1143" y="345439"/>
                  </a:lnTo>
                  <a:lnTo>
                    <a:pt x="9906" y="288544"/>
                  </a:lnTo>
                  <a:lnTo>
                    <a:pt x="27432" y="233299"/>
                  </a:lnTo>
                  <a:lnTo>
                    <a:pt x="53848" y="180848"/>
                  </a:lnTo>
                  <a:lnTo>
                    <a:pt x="88900" y="132206"/>
                  </a:lnTo>
                  <a:lnTo>
                    <a:pt x="132461" y="88773"/>
                  </a:lnTo>
                  <a:lnTo>
                    <a:pt x="181229" y="53720"/>
                  </a:lnTo>
                  <a:lnTo>
                    <a:pt x="233807" y="27431"/>
                  </a:lnTo>
                  <a:lnTo>
                    <a:pt x="289179" y="9906"/>
                  </a:lnTo>
                  <a:lnTo>
                    <a:pt x="346202" y="1143"/>
                  </a:lnTo>
                  <a:lnTo>
                    <a:pt x="374904" y="0"/>
                  </a:lnTo>
                  <a:lnTo>
                    <a:pt x="403606" y="1143"/>
                  </a:lnTo>
                  <a:lnTo>
                    <a:pt x="460629" y="9906"/>
                  </a:lnTo>
                  <a:lnTo>
                    <a:pt x="516000" y="27431"/>
                  </a:lnTo>
                  <a:lnTo>
                    <a:pt x="568579" y="53720"/>
                  </a:lnTo>
                  <a:lnTo>
                    <a:pt x="617347" y="88773"/>
                  </a:lnTo>
                  <a:lnTo>
                    <a:pt x="639953" y="109600"/>
                  </a:lnTo>
                </a:path>
              </a:pathLst>
            </a:custGeom>
            <a:ln w="12192">
              <a:solidFill>
                <a:srgbClr val="151515"/>
              </a:solidFill>
            </a:ln>
          </p:spPr>
          <p:txBody>
            <a:bodyPr wrap="square" lIns="0" tIns="0" rIns="0" bIns="0" rtlCol="0"/>
            <a:lstStyle/>
            <a:p>
              <a:endParaRPr/>
            </a:p>
          </p:txBody>
        </p:sp>
        <p:sp>
          <p:nvSpPr>
            <p:cNvPr id="40" name="object 40"/>
            <p:cNvSpPr txBox="1"/>
            <p:nvPr/>
          </p:nvSpPr>
          <p:spPr>
            <a:xfrm>
              <a:off x="4457827" y="3997689"/>
              <a:ext cx="153035" cy="482600"/>
            </a:xfrm>
            <a:prstGeom prst="rect">
              <a:avLst/>
            </a:prstGeom>
          </p:spPr>
          <p:txBody>
            <a:bodyPr vert="horz" wrap="square" lIns="0" tIns="0" rIns="0" bIns="0" rtlCol="0">
              <a:spAutoFit/>
            </a:bodyPr>
            <a:lstStyle/>
            <a:p>
              <a:pPr marL="12700">
                <a:lnSpc>
                  <a:spcPct val="100000"/>
                </a:lnSpc>
              </a:pPr>
              <a:r>
                <a:rPr sz="3600" dirty="0">
                  <a:solidFill>
                    <a:srgbClr val="FFFFFF"/>
                  </a:solidFill>
                  <a:latin typeface="Arial"/>
                  <a:cs typeface="Arial"/>
                </a:rPr>
                <a:t>I</a:t>
              </a:r>
              <a:endParaRPr sz="3600">
                <a:latin typeface="Arial"/>
                <a:cs typeface="Arial"/>
              </a:endParaRPr>
            </a:p>
          </p:txBody>
        </p:sp>
        <p:sp>
          <p:nvSpPr>
            <p:cNvPr id="41" name="object 41"/>
            <p:cNvSpPr/>
            <p:nvPr/>
          </p:nvSpPr>
          <p:spPr>
            <a:xfrm>
              <a:off x="7153656" y="3825240"/>
              <a:ext cx="824483" cy="826008"/>
            </a:xfrm>
            <a:prstGeom prst="rect">
              <a:avLst/>
            </a:prstGeom>
            <a:blipFill>
              <a:blip r:embed="rId7" cstate="print"/>
              <a:stretch>
                <a:fillRect/>
              </a:stretch>
            </a:blipFill>
          </p:spPr>
          <p:txBody>
            <a:bodyPr wrap="square" lIns="0" tIns="0" rIns="0" bIns="0" rtlCol="0"/>
            <a:lstStyle/>
            <a:p>
              <a:endParaRPr/>
            </a:p>
          </p:txBody>
        </p:sp>
        <p:sp>
          <p:nvSpPr>
            <p:cNvPr id="42" name="object 42"/>
            <p:cNvSpPr/>
            <p:nvPr/>
          </p:nvSpPr>
          <p:spPr>
            <a:xfrm>
              <a:off x="7232904" y="3906011"/>
              <a:ext cx="559435" cy="558165"/>
            </a:xfrm>
            <a:custGeom>
              <a:avLst/>
              <a:gdLst/>
              <a:ahLst/>
              <a:cxnLst/>
              <a:rect l="l" t="t" r="r" b="b"/>
              <a:pathLst>
                <a:path w="559434" h="558164">
                  <a:moveTo>
                    <a:pt x="279653" y="0"/>
                  </a:moveTo>
                  <a:lnTo>
                    <a:pt x="236854" y="3301"/>
                  </a:lnTo>
                  <a:lnTo>
                    <a:pt x="194818" y="13081"/>
                  </a:lnTo>
                  <a:lnTo>
                    <a:pt x="154431" y="29463"/>
                  </a:lnTo>
                  <a:lnTo>
                    <a:pt x="116586" y="52324"/>
                  </a:lnTo>
                  <a:lnTo>
                    <a:pt x="81915" y="81661"/>
                  </a:lnTo>
                  <a:lnTo>
                    <a:pt x="52450" y="116205"/>
                  </a:lnTo>
                  <a:lnTo>
                    <a:pt x="29464" y="154050"/>
                  </a:lnTo>
                  <a:lnTo>
                    <a:pt x="13080" y="194310"/>
                  </a:lnTo>
                  <a:lnTo>
                    <a:pt x="3301" y="236219"/>
                  </a:lnTo>
                  <a:lnTo>
                    <a:pt x="0" y="278892"/>
                  </a:lnTo>
                  <a:lnTo>
                    <a:pt x="762" y="300227"/>
                  </a:lnTo>
                  <a:lnTo>
                    <a:pt x="7366" y="342645"/>
                  </a:lnTo>
                  <a:lnTo>
                    <a:pt x="20447" y="383794"/>
                  </a:lnTo>
                  <a:lnTo>
                    <a:pt x="40131" y="423037"/>
                  </a:lnTo>
                  <a:lnTo>
                    <a:pt x="66294" y="459231"/>
                  </a:lnTo>
                  <a:lnTo>
                    <a:pt x="98805" y="491617"/>
                  </a:lnTo>
                  <a:lnTo>
                    <a:pt x="135127" y="517779"/>
                  </a:lnTo>
                  <a:lnTo>
                    <a:pt x="174371" y="537337"/>
                  </a:lnTo>
                  <a:lnTo>
                    <a:pt x="215646" y="550418"/>
                  </a:lnTo>
                  <a:lnTo>
                    <a:pt x="258191" y="557021"/>
                  </a:lnTo>
                  <a:lnTo>
                    <a:pt x="279653" y="557783"/>
                  </a:lnTo>
                  <a:lnTo>
                    <a:pt x="301117" y="557021"/>
                  </a:lnTo>
                  <a:lnTo>
                    <a:pt x="343662" y="550418"/>
                  </a:lnTo>
                  <a:lnTo>
                    <a:pt x="384937" y="537337"/>
                  </a:lnTo>
                  <a:lnTo>
                    <a:pt x="424179" y="517779"/>
                  </a:lnTo>
                  <a:lnTo>
                    <a:pt x="460501" y="491617"/>
                  </a:lnTo>
                  <a:lnTo>
                    <a:pt x="493014" y="459231"/>
                  </a:lnTo>
                  <a:lnTo>
                    <a:pt x="519175" y="423037"/>
                  </a:lnTo>
                  <a:lnTo>
                    <a:pt x="538861" y="383794"/>
                  </a:lnTo>
                  <a:lnTo>
                    <a:pt x="551942" y="342645"/>
                  </a:lnTo>
                  <a:lnTo>
                    <a:pt x="558546" y="300227"/>
                  </a:lnTo>
                  <a:lnTo>
                    <a:pt x="559307" y="278892"/>
                  </a:lnTo>
                  <a:lnTo>
                    <a:pt x="558546" y="257556"/>
                  </a:lnTo>
                  <a:lnTo>
                    <a:pt x="551942" y="215137"/>
                  </a:lnTo>
                  <a:lnTo>
                    <a:pt x="538861" y="173989"/>
                  </a:lnTo>
                  <a:lnTo>
                    <a:pt x="519175" y="134746"/>
                  </a:lnTo>
                  <a:lnTo>
                    <a:pt x="493014" y="98551"/>
                  </a:lnTo>
                  <a:lnTo>
                    <a:pt x="460501" y="66167"/>
                  </a:lnTo>
                  <a:lnTo>
                    <a:pt x="424179" y="40005"/>
                  </a:lnTo>
                  <a:lnTo>
                    <a:pt x="384937" y="20446"/>
                  </a:lnTo>
                  <a:lnTo>
                    <a:pt x="343662" y="7365"/>
                  </a:lnTo>
                  <a:lnTo>
                    <a:pt x="301117" y="762"/>
                  </a:lnTo>
                  <a:lnTo>
                    <a:pt x="279653" y="0"/>
                  </a:lnTo>
                  <a:close/>
                </a:path>
              </a:pathLst>
            </a:custGeom>
            <a:solidFill>
              <a:srgbClr val="9A1A0E"/>
            </a:solidFill>
          </p:spPr>
          <p:txBody>
            <a:bodyPr wrap="square" lIns="0" tIns="0" rIns="0" bIns="0" rtlCol="0"/>
            <a:lstStyle/>
            <a:p>
              <a:endParaRPr/>
            </a:p>
          </p:txBody>
        </p:sp>
        <p:sp>
          <p:nvSpPr>
            <p:cNvPr id="43" name="object 43"/>
            <p:cNvSpPr/>
            <p:nvPr/>
          </p:nvSpPr>
          <p:spPr>
            <a:xfrm>
              <a:off x="7232904" y="3906011"/>
              <a:ext cx="559435" cy="558165"/>
            </a:xfrm>
            <a:custGeom>
              <a:avLst/>
              <a:gdLst/>
              <a:ahLst/>
              <a:cxnLst/>
              <a:rect l="l" t="t" r="r" b="b"/>
              <a:pathLst>
                <a:path w="559434" h="558164">
                  <a:moveTo>
                    <a:pt x="477393" y="81661"/>
                  </a:moveTo>
                  <a:lnTo>
                    <a:pt x="506856" y="116205"/>
                  </a:lnTo>
                  <a:lnTo>
                    <a:pt x="529844" y="154050"/>
                  </a:lnTo>
                  <a:lnTo>
                    <a:pt x="546226" y="194310"/>
                  </a:lnTo>
                  <a:lnTo>
                    <a:pt x="556005" y="236219"/>
                  </a:lnTo>
                  <a:lnTo>
                    <a:pt x="559307" y="278892"/>
                  </a:lnTo>
                  <a:lnTo>
                    <a:pt x="558546" y="300227"/>
                  </a:lnTo>
                  <a:lnTo>
                    <a:pt x="551942" y="342645"/>
                  </a:lnTo>
                  <a:lnTo>
                    <a:pt x="538861" y="383794"/>
                  </a:lnTo>
                  <a:lnTo>
                    <a:pt x="519175" y="423037"/>
                  </a:lnTo>
                  <a:lnTo>
                    <a:pt x="493014" y="459231"/>
                  </a:lnTo>
                  <a:lnTo>
                    <a:pt x="460501" y="491617"/>
                  </a:lnTo>
                  <a:lnTo>
                    <a:pt x="424179" y="517779"/>
                  </a:lnTo>
                  <a:lnTo>
                    <a:pt x="384937" y="537337"/>
                  </a:lnTo>
                  <a:lnTo>
                    <a:pt x="343662" y="550418"/>
                  </a:lnTo>
                  <a:lnTo>
                    <a:pt x="301117" y="557021"/>
                  </a:lnTo>
                  <a:lnTo>
                    <a:pt x="279653" y="557783"/>
                  </a:lnTo>
                  <a:lnTo>
                    <a:pt x="258191" y="557021"/>
                  </a:lnTo>
                  <a:lnTo>
                    <a:pt x="215646" y="550418"/>
                  </a:lnTo>
                  <a:lnTo>
                    <a:pt x="174371" y="537337"/>
                  </a:lnTo>
                  <a:lnTo>
                    <a:pt x="135127" y="517779"/>
                  </a:lnTo>
                  <a:lnTo>
                    <a:pt x="98805" y="491617"/>
                  </a:lnTo>
                  <a:lnTo>
                    <a:pt x="66294" y="459231"/>
                  </a:lnTo>
                  <a:lnTo>
                    <a:pt x="40131" y="423037"/>
                  </a:lnTo>
                  <a:lnTo>
                    <a:pt x="20447" y="383794"/>
                  </a:lnTo>
                  <a:lnTo>
                    <a:pt x="7366" y="342645"/>
                  </a:lnTo>
                  <a:lnTo>
                    <a:pt x="762" y="300227"/>
                  </a:lnTo>
                  <a:lnTo>
                    <a:pt x="0" y="278892"/>
                  </a:lnTo>
                  <a:lnTo>
                    <a:pt x="762" y="257556"/>
                  </a:lnTo>
                  <a:lnTo>
                    <a:pt x="7366" y="215137"/>
                  </a:lnTo>
                  <a:lnTo>
                    <a:pt x="20447" y="173989"/>
                  </a:lnTo>
                  <a:lnTo>
                    <a:pt x="40131" y="134746"/>
                  </a:lnTo>
                  <a:lnTo>
                    <a:pt x="66294" y="98551"/>
                  </a:lnTo>
                  <a:lnTo>
                    <a:pt x="98805" y="66167"/>
                  </a:lnTo>
                  <a:lnTo>
                    <a:pt x="135127" y="40005"/>
                  </a:lnTo>
                  <a:lnTo>
                    <a:pt x="174371" y="20446"/>
                  </a:lnTo>
                  <a:lnTo>
                    <a:pt x="215646" y="7365"/>
                  </a:lnTo>
                  <a:lnTo>
                    <a:pt x="258191" y="762"/>
                  </a:lnTo>
                  <a:lnTo>
                    <a:pt x="279653" y="0"/>
                  </a:lnTo>
                  <a:lnTo>
                    <a:pt x="301117" y="762"/>
                  </a:lnTo>
                  <a:lnTo>
                    <a:pt x="343662" y="7365"/>
                  </a:lnTo>
                  <a:lnTo>
                    <a:pt x="384937" y="20446"/>
                  </a:lnTo>
                  <a:lnTo>
                    <a:pt x="424179" y="40005"/>
                  </a:lnTo>
                  <a:lnTo>
                    <a:pt x="460501" y="66167"/>
                  </a:lnTo>
                  <a:lnTo>
                    <a:pt x="477393" y="81661"/>
                  </a:lnTo>
                </a:path>
              </a:pathLst>
            </a:custGeom>
            <a:ln w="12192">
              <a:solidFill>
                <a:srgbClr val="151515"/>
              </a:solidFill>
            </a:ln>
          </p:spPr>
          <p:txBody>
            <a:bodyPr wrap="square" lIns="0" tIns="0" rIns="0" bIns="0" rtlCol="0"/>
            <a:lstStyle/>
            <a:p>
              <a:endParaRPr/>
            </a:p>
          </p:txBody>
        </p:sp>
        <p:sp>
          <p:nvSpPr>
            <p:cNvPr id="44" name="object 44"/>
            <p:cNvSpPr txBox="1"/>
            <p:nvPr/>
          </p:nvSpPr>
          <p:spPr>
            <a:xfrm>
              <a:off x="7455534" y="4071523"/>
              <a:ext cx="110489" cy="330200"/>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I</a:t>
              </a:r>
              <a:endParaRPr sz="2400">
                <a:latin typeface="Arial"/>
                <a:cs typeface="Arial"/>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7552" rIns="0" bIns="0" rtlCol="0">
            <a:spAutoFit/>
          </a:bodyPr>
          <a:lstStyle/>
          <a:p>
            <a:pPr marL="96520">
              <a:lnSpc>
                <a:spcPct val="100000"/>
              </a:lnSpc>
            </a:pPr>
            <a:r>
              <a:rPr sz="2400" spc="-120" dirty="0"/>
              <a:t>P</a:t>
            </a:r>
            <a:r>
              <a:rPr sz="2400" spc="-20" dirty="0"/>
              <a:t>ers</a:t>
            </a:r>
            <a:r>
              <a:rPr sz="2400" dirty="0"/>
              <a:t>u</a:t>
            </a:r>
            <a:r>
              <a:rPr sz="2400" spc="-25" dirty="0"/>
              <a:t>a</a:t>
            </a:r>
            <a:r>
              <a:rPr sz="2400" spc="-5" dirty="0"/>
              <a:t>s</a:t>
            </a:r>
            <a:r>
              <a:rPr sz="2400" spc="-15" dirty="0"/>
              <a:t>i</a:t>
            </a:r>
            <a:r>
              <a:rPr sz="2400" spc="-20" dirty="0"/>
              <a:t>o</a:t>
            </a:r>
            <a:r>
              <a:rPr sz="2400" dirty="0"/>
              <a:t>n</a:t>
            </a:r>
            <a:r>
              <a:rPr sz="2400" spc="-5" dirty="0"/>
              <a:t> </a:t>
            </a:r>
            <a:r>
              <a:rPr sz="2400" spc="-25" dirty="0"/>
              <a:t>g</a:t>
            </a:r>
            <a:r>
              <a:rPr sz="2400" spc="-20" dirty="0"/>
              <a:t>oe</a:t>
            </a:r>
            <a:r>
              <a:rPr sz="2400" dirty="0"/>
              <a:t>s</a:t>
            </a:r>
            <a:r>
              <a:rPr sz="2400" spc="-5" dirty="0"/>
              <a:t> </a:t>
            </a:r>
            <a:r>
              <a:rPr sz="2400" spc="-15" dirty="0"/>
              <a:t>i</a:t>
            </a:r>
            <a:r>
              <a:rPr sz="2400" dirty="0"/>
              <a:t>n</a:t>
            </a:r>
            <a:r>
              <a:rPr sz="2400" spc="-5" dirty="0"/>
              <a:t> </a:t>
            </a:r>
            <a:r>
              <a:rPr sz="2400" spc="-10" dirty="0"/>
              <a:t>th</a:t>
            </a:r>
            <a:r>
              <a:rPr sz="2400" dirty="0"/>
              <a:t>e</a:t>
            </a:r>
            <a:r>
              <a:rPr sz="2400" spc="-20" dirty="0"/>
              <a:t> </a:t>
            </a:r>
            <a:r>
              <a:rPr sz="2400" spc="-30" dirty="0"/>
              <a:t>1</a:t>
            </a:r>
            <a:r>
              <a:rPr sz="2400" spc="-22" baseline="13888" dirty="0"/>
              <a:t>s</a:t>
            </a:r>
            <a:r>
              <a:rPr sz="2400" spc="-15" baseline="13888" dirty="0"/>
              <a:t>t</a:t>
            </a:r>
            <a:r>
              <a:rPr sz="2400" baseline="13888" dirty="0"/>
              <a:t> </a:t>
            </a:r>
            <a:r>
              <a:rPr sz="2400" spc="-427" baseline="13888" dirty="0"/>
              <a:t> </a:t>
            </a:r>
            <a:r>
              <a:rPr sz="2400" spc="-15" dirty="0"/>
              <a:t>a</a:t>
            </a:r>
            <a:r>
              <a:rPr sz="2400" spc="-10" dirty="0"/>
              <a:t>n</a:t>
            </a:r>
            <a:r>
              <a:rPr sz="2400" dirty="0"/>
              <a:t>d</a:t>
            </a:r>
            <a:r>
              <a:rPr sz="2400" spc="-5" dirty="0"/>
              <a:t> </a:t>
            </a:r>
            <a:r>
              <a:rPr sz="2400" spc="-30" dirty="0"/>
              <a:t>3</a:t>
            </a:r>
            <a:r>
              <a:rPr sz="2400" spc="-37" baseline="13888" dirty="0"/>
              <a:t>r</a:t>
            </a:r>
            <a:r>
              <a:rPr sz="2400" spc="-15" baseline="13888" dirty="0"/>
              <a:t>d</a:t>
            </a:r>
            <a:r>
              <a:rPr sz="2400" spc="412" baseline="13888" dirty="0"/>
              <a:t> </a:t>
            </a:r>
            <a:r>
              <a:rPr sz="2400" spc="-5" dirty="0"/>
              <a:t>s</a:t>
            </a:r>
            <a:r>
              <a:rPr sz="2400" spc="-15" dirty="0"/>
              <a:t>l</a:t>
            </a:r>
            <a:r>
              <a:rPr sz="2400" spc="-20" dirty="0"/>
              <a:t>o</a:t>
            </a:r>
            <a:r>
              <a:rPr sz="2400" dirty="0"/>
              <a:t>t</a:t>
            </a:r>
            <a:r>
              <a:rPr sz="2400" spc="-5" dirty="0"/>
              <a:t>s</a:t>
            </a:r>
            <a:r>
              <a:rPr sz="2400" dirty="0"/>
              <a:t>;</a:t>
            </a:r>
            <a:r>
              <a:rPr sz="2400" spc="20" dirty="0"/>
              <a:t> </a:t>
            </a:r>
            <a:r>
              <a:rPr sz="2400" spc="-15" dirty="0"/>
              <a:t>i</a:t>
            </a:r>
            <a:r>
              <a:rPr sz="2400" dirty="0"/>
              <a:t>n</a:t>
            </a:r>
            <a:r>
              <a:rPr sz="2400" spc="-25" dirty="0"/>
              <a:t>f</a:t>
            </a:r>
            <a:r>
              <a:rPr sz="2400" spc="-20" dirty="0"/>
              <a:t>o</a:t>
            </a:r>
            <a:r>
              <a:rPr sz="2400" spc="-15" dirty="0"/>
              <a:t>r</a:t>
            </a:r>
            <a:r>
              <a:rPr sz="2400" dirty="0"/>
              <a:t>m</a:t>
            </a:r>
            <a:r>
              <a:rPr sz="2400" spc="-35" dirty="0"/>
              <a:t>a</a:t>
            </a:r>
            <a:r>
              <a:rPr sz="2400" dirty="0"/>
              <a:t>-</a:t>
            </a:r>
            <a:endParaRPr sz="2400"/>
          </a:p>
          <a:p>
            <a:pPr marL="96520">
              <a:lnSpc>
                <a:spcPct val="100000"/>
              </a:lnSpc>
              <a:spcBef>
                <a:spcPts val="25"/>
              </a:spcBef>
            </a:pPr>
            <a:r>
              <a:rPr sz="2400" dirty="0"/>
              <a:t>t</a:t>
            </a:r>
            <a:r>
              <a:rPr sz="2400" spc="-15" dirty="0"/>
              <a:t>i</a:t>
            </a:r>
            <a:r>
              <a:rPr sz="2400" spc="-35" dirty="0"/>
              <a:t>o</a:t>
            </a:r>
            <a:r>
              <a:rPr sz="2400" spc="-15" dirty="0"/>
              <a:t>n,</a:t>
            </a:r>
            <a:r>
              <a:rPr sz="2400" spc="-10" dirty="0"/>
              <a:t> </a:t>
            </a:r>
            <a:r>
              <a:rPr sz="2400" spc="-15" dirty="0"/>
              <a:t>i</a:t>
            </a:r>
            <a:r>
              <a:rPr sz="2400" spc="-20" dirty="0"/>
              <a:t>n</a:t>
            </a:r>
            <a:r>
              <a:rPr sz="2400" spc="10" dirty="0"/>
              <a:t> </a:t>
            </a:r>
            <a:r>
              <a:rPr sz="2400" spc="-10" dirty="0"/>
              <a:t>t</a:t>
            </a:r>
            <a:r>
              <a:rPr sz="2400" spc="-30" dirty="0"/>
              <a:t>h</a:t>
            </a:r>
            <a:r>
              <a:rPr sz="2400" spc="-15" dirty="0"/>
              <a:t>e</a:t>
            </a:r>
            <a:r>
              <a:rPr sz="2400" spc="-35" dirty="0"/>
              <a:t> </a:t>
            </a:r>
            <a:r>
              <a:rPr sz="2400" spc="-45" dirty="0"/>
              <a:t>m</a:t>
            </a:r>
            <a:r>
              <a:rPr sz="2400" spc="-15" dirty="0"/>
              <a:t>i</a:t>
            </a:r>
            <a:r>
              <a:rPr sz="2400" spc="5" dirty="0"/>
              <a:t>dd</a:t>
            </a:r>
            <a:r>
              <a:rPr sz="2400" spc="-15" dirty="0"/>
              <a:t>le</a:t>
            </a:r>
            <a:endParaRPr sz="2400"/>
          </a:p>
        </p:txBody>
      </p:sp>
      <p:sp>
        <p:nvSpPr>
          <p:cNvPr id="3" name="object 3"/>
          <p:cNvSpPr/>
          <p:nvPr/>
        </p:nvSpPr>
        <p:spPr>
          <a:xfrm>
            <a:off x="352043" y="1597152"/>
            <a:ext cx="1437132" cy="1336548"/>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1291" y="1676400"/>
            <a:ext cx="1172210" cy="1069975"/>
          </a:xfrm>
          <a:prstGeom prst="rect">
            <a:avLst/>
          </a:prstGeom>
          <a:solidFill>
            <a:srgbClr val="379EAD"/>
          </a:solidFill>
          <a:ln w="12192">
            <a:solidFill>
              <a:srgbClr val="151515"/>
            </a:solidFill>
          </a:ln>
        </p:spPr>
        <p:txBody>
          <a:bodyPr vert="horz" wrap="square" lIns="0" tIns="0" rIns="0" bIns="0" rtlCol="0">
            <a:spAutoFit/>
          </a:bodyPr>
          <a:lstStyle/>
          <a:p>
            <a:pPr marL="216535" marR="203200" indent="114300">
              <a:lnSpc>
                <a:spcPts val="1900"/>
              </a:lnSpc>
            </a:pPr>
            <a:r>
              <a:rPr sz="1600" i="1" spc="-20" dirty="0">
                <a:solidFill>
                  <a:srgbClr val="FFFFFF"/>
                </a:solidFill>
                <a:latin typeface="Verdana"/>
                <a:cs typeface="Verdana"/>
              </a:rPr>
              <a:t>Goo</a:t>
            </a:r>
            <a:r>
              <a:rPr sz="1600" i="1" spc="-10" dirty="0">
                <a:solidFill>
                  <a:srgbClr val="FFFFFF"/>
                </a:solidFill>
                <a:latin typeface="Verdana"/>
                <a:cs typeface="Verdana"/>
              </a:rPr>
              <a:t>d </a:t>
            </a:r>
            <a:r>
              <a:rPr sz="1600" i="1" spc="-35" dirty="0">
                <a:solidFill>
                  <a:srgbClr val="FFFFFF"/>
                </a:solidFill>
                <a:latin typeface="Verdana"/>
                <a:cs typeface="Verdana"/>
              </a:rPr>
              <a:t>Re</a:t>
            </a:r>
            <a:r>
              <a:rPr sz="1600" i="1" spc="-25" dirty="0">
                <a:solidFill>
                  <a:srgbClr val="FFFFFF"/>
                </a:solidFill>
                <a:latin typeface="Verdana"/>
                <a:cs typeface="Verdana"/>
              </a:rPr>
              <a:t>a</a:t>
            </a:r>
            <a:r>
              <a:rPr sz="1600" i="1" spc="-30" dirty="0">
                <a:solidFill>
                  <a:srgbClr val="FFFFFF"/>
                </a:solidFill>
                <a:latin typeface="Verdana"/>
                <a:cs typeface="Verdana"/>
              </a:rPr>
              <a:t>s</a:t>
            </a:r>
            <a:r>
              <a:rPr sz="1600" i="1" spc="-20" dirty="0">
                <a:solidFill>
                  <a:srgbClr val="FFFFFF"/>
                </a:solidFill>
                <a:latin typeface="Verdana"/>
                <a:cs typeface="Verdana"/>
              </a:rPr>
              <a:t>o</a:t>
            </a:r>
            <a:r>
              <a:rPr sz="1600" i="1" spc="-15" dirty="0">
                <a:solidFill>
                  <a:srgbClr val="FFFFFF"/>
                </a:solidFill>
                <a:latin typeface="Verdana"/>
                <a:cs typeface="Verdana"/>
              </a:rPr>
              <a:t>n</a:t>
            </a:r>
            <a:endParaRPr sz="1600">
              <a:latin typeface="Verdana"/>
              <a:cs typeface="Verdana"/>
            </a:endParaRPr>
          </a:p>
        </p:txBody>
      </p:sp>
      <p:sp>
        <p:nvSpPr>
          <p:cNvPr id="5" name="object 5"/>
          <p:cNvSpPr/>
          <p:nvPr/>
        </p:nvSpPr>
        <p:spPr>
          <a:xfrm>
            <a:off x="352043" y="3171444"/>
            <a:ext cx="1437132" cy="1336547"/>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431291" y="3250692"/>
            <a:ext cx="1172210" cy="1069975"/>
          </a:xfrm>
          <a:prstGeom prst="rect">
            <a:avLst/>
          </a:prstGeom>
          <a:solidFill>
            <a:srgbClr val="379EAD"/>
          </a:solidFill>
          <a:ln w="12192">
            <a:solidFill>
              <a:srgbClr val="151515"/>
            </a:solidFill>
          </a:ln>
        </p:spPr>
        <p:txBody>
          <a:bodyPr vert="horz" wrap="square" lIns="0" tIns="0" rIns="0" bIns="0" rtlCol="0">
            <a:spAutoFit/>
          </a:bodyPr>
          <a:lstStyle/>
          <a:p>
            <a:pPr marL="280670">
              <a:lnSpc>
                <a:spcPct val="100000"/>
              </a:lnSpc>
            </a:pPr>
            <a:r>
              <a:rPr sz="1600" i="1" spc="-30" dirty="0">
                <a:solidFill>
                  <a:srgbClr val="FFFFFF"/>
                </a:solidFill>
                <a:latin typeface="Verdana"/>
                <a:cs typeface="Verdana"/>
              </a:rPr>
              <a:t>Act</a:t>
            </a:r>
            <a:r>
              <a:rPr sz="1600" i="1" spc="-10" dirty="0">
                <a:solidFill>
                  <a:srgbClr val="FFFFFF"/>
                </a:solidFill>
                <a:latin typeface="Verdana"/>
                <a:cs typeface="Verdana"/>
              </a:rPr>
              <a:t>i</a:t>
            </a:r>
            <a:r>
              <a:rPr sz="1600" i="1" spc="-20" dirty="0">
                <a:solidFill>
                  <a:srgbClr val="FFFFFF"/>
                </a:solidFill>
                <a:latin typeface="Verdana"/>
                <a:cs typeface="Verdana"/>
              </a:rPr>
              <a:t>on</a:t>
            </a:r>
            <a:endParaRPr sz="1600" dirty="0">
              <a:latin typeface="Verdana"/>
              <a:cs typeface="Verdana"/>
            </a:endParaRPr>
          </a:p>
        </p:txBody>
      </p:sp>
      <p:sp>
        <p:nvSpPr>
          <p:cNvPr id="7" name="object 7"/>
          <p:cNvSpPr/>
          <p:nvPr/>
        </p:nvSpPr>
        <p:spPr>
          <a:xfrm>
            <a:off x="352043" y="4721352"/>
            <a:ext cx="1437132" cy="1336548"/>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431291" y="4800600"/>
            <a:ext cx="1172210" cy="1069975"/>
          </a:xfrm>
          <a:prstGeom prst="rect">
            <a:avLst/>
          </a:prstGeom>
          <a:solidFill>
            <a:srgbClr val="379EAD"/>
          </a:solidFill>
          <a:ln w="12192">
            <a:solidFill>
              <a:srgbClr val="151515"/>
            </a:solidFill>
          </a:ln>
        </p:spPr>
        <p:txBody>
          <a:bodyPr vert="horz" wrap="square" lIns="0" tIns="0" rIns="0" bIns="0" rtlCol="0">
            <a:spAutoFit/>
          </a:bodyPr>
          <a:lstStyle/>
          <a:p>
            <a:pPr marL="228600" marR="208915">
              <a:lnSpc>
                <a:spcPts val="1900"/>
              </a:lnSpc>
            </a:pPr>
            <a:r>
              <a:rPr sz="1600" i="1" spc="-25" dirty="0">
                <a:solidFill>
                  <a:srgbClr val="FFFFFF"/>
                </a:solidFill>
                <a:latin typeface="Verdana"/>
                <a:cs typeface="Verdana"/>
              </a:rPr>
              <a:t>R</a:t>
            </a:r>
            <a:r>
              <a:rPr sz="1600" i="1" spc="-30" dirty="0">
                <a:solidFill>
                  <a:srgbClr val="FFFFFF"/>
                </a:solidFill>
                <a:latin typeface="Verdana"/>
                <a:cs typeface="Verdana"/>
              </a:rPr>
              <a:t>esu</a:t>
            </a:r>
            <a:r>
              <a:rPr sz="1600" i="1" spc="-15" dirty="0">
                <a:solidFill>
                  <a:srgbClr val="FFFFFF"/>
                </a:solidFill>
                <a:latin typeface="Verdana"/>
                <a:cs typeface="Verdana"/>
              </a:rPr>
              <a:t>l</a:t>
            </a:r>
            <a:r>
              <a:rPr sz="1600" i="1" spc="-30" dirty="0">
                <a:solidFill>
                  <a:srgbClr val="FFFFFF"/>
                </a:solidFill>
                <a:latin typeface="Verdana"/>
                <a:cs typeface="Verdana"/>
              </a:rPr>
              <a:t>t</a:t>
            </a:r>
            <a:r>
              <a:rPr sz="1600" i="1" spc="-10" dirty="0">
                <a:solidFill>
                  <a:srgbClr val="FFFFFF"/>
                </a:solidFill>
                <a:latin typeface="Verdana"/>
                <a:cs typeface="Verdana"/>
              </a:rPr>
              <a:t>/ </a:t>
            </a:r>
            <a:r>
              <a:rPr sz="1600" i="1" spc="-30" dirty="0">
                <a:solidFill>
                  <a:srgbClr val="FFFFFF"/>
                </a:solidFill>
                <a:latin typeface="Verdana"/>
                <a:cs typeface="Verdana"/>
              </a:rPr>
              <a:t>Bene</a:t>
            </a:r>
            <a:r>
              <a:rPr sz="1600" i="1" spc="-20" dirty="0">
                <a:solidFill>
                  <a:srgbClr val="FFFFFF"/>
                </a:solidFill>
                <a:latin typeface="Verdana"/>
                <a:cs typeface="Verdana"/>
              </a:rPr>
              <a:t>f</a:t>
            </a:r>
            <a:r>
              <a:rPr sz="1600" i="1" spc="-10" dirty="0">
                <a:solidFill>
                  <a:srgbClr val="FFFFFF"/>
                </a:solidFill>
                <a:latin typeface="Verdana"/>
                <a:cs typeface="Verdana"/>
              </a:rPr>
              <a:t>it</a:t>
            </a:r>
            <a:endParaRPr sz="1600">
              <a:latin typeface="Verdana"/>
              <a:cs typeface="Verdana"/>
            </a:endParaRPr>
          </a:p>
        </p:txBody>
      </p:sp>
      <p:sp>
        <p:nvSpPr>
          <p:cNvPr id="9" name="object 9"/>
          <p:cNvSpPr/>
          <p:nvPr/>
        </p:nvSpPr>
        <p:spPr>
          <a:xfrm>
            <a:off x="6359652" y="1597152"/>
            <a:ext cx="2525268" cy="1336548"/>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6438900" y="1676400"/>
            <a:ext cx="2258695" cy="1069975"/>
          </a:xfrm>
          <a:custGeom>
            <a:avLst/>
            <a:gdLst/>
            <a:ahLst/>
            <a:cxnLst/>
            <a:rect l="l" t="t" r="r" b="b"/>
            <a:pathLst>
              <a:path w="2258695" h="1069975">
                <a:moveTo>
                  <a:pt x="0" y="1069721"/>
                </a:moveTo>
                <a:lnTo>
                  <a:pt x="2258441" y="1069721"/>
                </a:lnTo>
                <a:lnTo>
                  <a:pt x="2258441" y="0"/>
                </a:lnTo>
                <a:lnTo>
                  <a:pt x="0" y="0"/>
                </a:lnTo>
                <a:lnTo>
                  <a:pt x="0" y="1069721"/>
                </a:lnTo>
                <a:close/>
              </a:path>
            </a:pathLst>
          </a:custGeom>
          <a:solidFill>
            <a:srgbClr val="00669C"/>
          </a:solidFill>
        </p:spPr>
        <p:txBody>
          <a:bodyPr wrap="square" lIns="0" tIns="0" rIns="0" bIns="0" rtlCol="0"/>
          <a:lstStyle/>
          <a:p>
            <a:endParaRPr/>
          </a:p>
        </p:txBody>
      </p:sp>
      <p:sp>
        <p:nvSpPr>
          <p:cNvPr id="11" name="object 11"/>
          <p:cNvSpPr/>
          <p:nvPr/>
        </p:nvSpPr>
        <p:spPr>
          <a:xfrm>
            <a:off x="6438900" y="1676400"/>
            <a:ext cx="2258695" cy="1069975"/>
          </a:xfrm>
          <a:custGeom>
            <a:avLst/>
            <a:gdLst/>
            <a:ahLst/>
            <a:cxnLst/>
            <a:rect l="l" t="t" r="r" b="b"/>
            <a:pathLst>
              <a:path w="2258695" h="1069975">
                <a:moveTo>
                  <a:pt x="0" y="1069721"/>
                </a:moveTo>
                <a:lnTo>
                  <a:pt x="2258441" y="1069721"/>
                </a:lnTo>
                <a:lnTo>
                  <a:pt x="2258441" y="0"/>
                </a:lnTo>
                <a:lnTo>
                  <a:pt x="0" y="0"/>
                </a:lnTo>
                <a:lnTo>
                  <a:pt x="0" y="1069721"/>
                </a:lnTo>
                <a:close/>
              </a:path>
            </a:pathLst>
          </a:custGeom>
          <a:ln w="12192">
            <a:solidFill>
              <a:srgbClr val="151515"/>
            </a:solidFill>
          </a:ln>
        </p:spPr>
        <p:txBody>
          <a:bodyPr wrap="square" lIns="0" tIns="0" rIns="0" bIns="0" rtlCol="0"/>
          <a:lstStyle/>
          <a:p>
            <a:endParaRPr/>
          </a:p>
        </p:txBody>
      </p:sp>
      <p:sp>
        <p:nvSpPr>
          <p:cNvPr id="12" name="object 12"/>
          <p:cNvSpPr txBox="1"/>
          <p:nvPr/>
        </p:nvSpPr>
        <p:spPr>
          <a:xfrm>
            <a:off x="6705981" y="2010883"/>
            <a:ext cx="1664335" cy="469265"/>
          </a:xfrm>
          <a:prstGeom prst="rect">
            <a:avLst/>
          </a:prstGeom>
        </p:spPr>
        <p:txBody>
          <a:bodyPr vert="horz" wrap="square" lIns="0" tIns="0" rIns="0" bIns="0" rtlCol="0">
            <a:spAutoFit/>
          </a:bodyPr>
          <a:lstStyle/>
          <a:p>
            <a:pPr marL="127000" marR="5080" indent="-114935">
              <a:lnSpc>
                <a:spcPts val="1900"/>
              </a:lnSpc>
            </a:pPr>
            <a:r>
              <a:rPr sz="1600" spc="-10" dirty="0">
                <a:solidFill>
                  <a:srgbClr val="FFFFFF"/>
                </a:solidFill>
                <a:latin typeface="Verdana"/>
                <a:cs typeface="Verdana"/>
              </a:rPr>
              <a:t>O</a:t>
            </a:r>
            <a:r>
              <a:rPr sz="1600" spc="-20" dirty="0">
                <a:solidFill>
                  <a:srgbClr val="FFFFFF"/>
                </a:solidFill>
                <a:latin typeface="Verdana"/>
                <a:cs typeface="Verdana"/>
              </a:rPr>
              <a:t>p</a:t>
            </a:r>
            <a:r>
              <a:rPr sz="1600" spc="-30" dirty="0">
                <a:solidFill>
                  <a:srgbClr val="FFFFFF"/>
                </a:solidFill>
                <a:latin typeface="Verdana"/>
                <a:cs typeface="Verdana"/>
              </a:rPr>
              <a:t>en</a:t>
            </a:r>
            <a:r>
              <a:rPr sz="1600" spc="-25" dirty="0">
                <a:solidFill>
                  <a:srgbClr val="FFFFFF"/>
                </a:solidFill>
                <a:latin typeface="Verdana"/>
                <a:cs typeface="Verdana"/>
              </a:rPr>
              <a:t>i</a:t>
            </a:r>
            <a:r>
              <a:rPr sz="1600" spc="-30" dirty="0">
                <a:solidFill>
                  <a:srgbClr val="FFFFFF"/>
                </a:solidFill>
                <a:latin typeface="Verdana"/>
                <a:cs typeface="Verdana"/>
              </a:rPr>
              <a:t>n</a:t>
            </a:r>
            <a:r>
              <a:rPr sz="1600" spc="-10" dirty="0">
                <a:solidFill>
                  <a:srgbClr val="FFFFFF"/>
                </a:solidFill>
                <a:latin typeface="Verdana"/>
                <a:cs typeface="Verdana"/>
              </a:rPr>
              <a:t>g</a:t>
            </a:r>
            <a:r>
              <a:rPr sz="1600" spc="10" dirty="0">
                <a:solidFill>
                  <a:srgbClr val="FFFFFF"/>
                </a:solidFill>
                <a:latin typeface="Verdana"/>
                <a:cs typeface="Verdana"/>
              </a:rPr>
              <a:t> </a:t>
            </a:r>
            <a:r>
              <a:rPr sz="1600" spc="-25" dirty="0">
                <a:solidFill>
                  <a:srgbClr val="FFFFFF"/>
                </a:solidFill>
                <a:latin typeface="Verdana"/>
                <a:cs typeface="Verdana"/>
              </a:rPr>
              <a:t>P</a:t>
            </a:r>
            <a:r>
              <a:rPr sz="1600" spc="-60" dirty="0">
                <a:solidFill>
                  <a:srgbClr val="FFFFFF"/>
                </a:solidFill>
                <a:latin typeface="Verdana"/>
                <a:cs typeface="Verdana"/>
              </a:rPr>
              <a:t>–</a:t>
            </a:r>
            <a:r>
              <a:rPr sz="1600" spc="-30" dirty="0">
                <a:solidFill>
                  <a:srgbClr val="FFFFFF"/>
                </a:solidFill>
                <a:latin typeface="Verdana"/>
                <a:cs typeface="Verdana"/>
              </a:rPr>
              <a:t>S</a:t>
            </a:r>
            <a:r>
              <a:rPr sz="1600" spc="-20" dirty="0">
                <a:solidFill>
                  <a:srgbClr val="FFFFFF"/>
                </a:solidFill>
                <a:latin typeface="Verdana"/>
                <a:cs typeface="Verdana"/>
              </a:rPr>
              <a:t>lo</a:t>
            </a:r>
            <a:r>
              <a:rPr sz="1600" spc="-15" dirty="0">
                <a:solidFill>
                  <a:srgbClr val="FFFFFF"/>
                </a:solidFill>
                <a:latin typeface="Verdana"/>
                <a:cs typeface="Verdana"/>
              </a:rPr>
              <a:t>t: </a:t>
            </a:r>
            <a:r>
              <a:rPr sz="1600" spc="-20" dirty="0">
                <a:solidFill>
                  <a:srgbClr val="FFFFFF"/>
                </a:solidFill>
                <a:latin typeface="Verdana"/>
                <a:cs typeface="Verdana"/>
              </a:rPr>
              <a:t>Ex</a:t>
            </a:r>
            <a:r>
              <a:rPr sz="1600" spc="-10" dirty="0">
                <a:solidFill>
                  <a:srgbClr val="FFFFFF"/>
                </a:solidFill>
                <a:latin typeface="Verdana"/>
                <a:cs typeface="Verdana"/>
              </a:rPr>
              <a:t>p</a:t>
            </a:r>
            <a:r>
              <a:rPr sz="1600" spc="-15" dirty="0">
                <a:solidFill>
                  <a:srgbClr val="FFFFFF"/>
                </a:solidFill>
                <a:latin typeface="Verdana"/>
                <a:cs typeface="Verdana"/>
              </a:rPr>
              <a:t>l</a:t>
            </a:r>
            <a:r>
              <a:rPr sz="1600" spc="-25" dirty="0">
                <a:solidFill>
                  <a:srgbClr val="FFFFFF"/>
                </a:solidFill>
                <a:latin typeface="Verdana"/>
                <a:cs typeface="Verdana"/>
              </a:rPr>
              <a:t>a</a:t>
            </a:r>
            <a:r>
              <a:rPr sz="1600" spc="-15" dirty="0">
                <a:solidFill>
                  <a:srgbClr val="FFFFFF"/>
                </a:solidFill>
                <a:latin typeface="Verdana"/>
                <a:cs typeface="Verdana"/>
              </a:rPr>
              <a:t>i</a:t>
            </a:r>
            <a:r>
              <a:rPr sz="1600" spc="-30" dirty="0">
                <a:solidFill>
                  <a:srgbClr val="FFFFFF"/>
                </a:solidFill>
                <a:latin typeface="Verdana"/>
                <a:cs typeface="Verdana"/>
              </a:rPr>
              <a:t>n</a:t>
            </a:r>
            <a:r>
              <a:rPr sz="1600" spc="-10" dirty="0">
                <a:solidFill>
                  <a:srgbClr val="FFFFFF"/>
                </a:solidFill>
                <a:latin typeface="Verdana"/>
                <a:cs typeface="Verdana"/>
              </a:rPr>
              <a:t>s</a:t>
            </a:r>
            <a:r>
              <a:rPr sz="1600" spc="20" dirty="0">
                <a:solidFill>
                  <a:srgbClr val="FFFFFF"/>
                </a:solidFill>
                <a:latin typeface="Verdana"/>
                <a:cs typeface="Verdana"/>
              </a:rPr>
              <a:t> </a:t>
            </a:r>
            <a:r>
              <a:rPr sz="1600" b="1" i="1" spc="-20" dirty="0">
                <a:solidFill>
                  <a:srgbClr val="FFFFFF"/>
                </a:solidFill>
                <a:latin typeface="Verdana"/>
                <a:cs typeface="Verdana"/>
              </a:rPr>
              <a:t>Why</a:t>
            </a:r>
            <a:endParaRPr sz="1600">
              <a:latin typeface="Verdana"/>
              <a:cs typeface="Verdana"/>
            </a:endParaRPr>
          </a:p>
        </p:txBody>
      </p:sp>
      <p:sp>
        <p:nvSpPr>
          <p:cNvPr id="13" name="object 13"/>
          <p:cNvSpPr/>
          <p:nvPr/>
        </p:nvSpPr>
        <p:spPr>
          <a:xfrm>
            <a:off x="6359652" y="3171444"/>
            <a:ext cx="2525268" cy="1336547"/>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6438900" y="3250692"/>
            <a:ext cx="2258695" cy="1069975"/>
          </a:xfrm>
          <a:custGeom>
            <a:avLst/>
            <a:gdLst/>
            <a:ahLst/>
            <a:cxnLst/>
            <a:rect l="l" t="t" r="r" b="b"/>
            <a:pathLst>
              <a:path w="2258695" h="1069975">
                <a:moveTo>
                  <a:pt x="0" y="1069721"/>
                </a:moveTo>
                <a:lnTo>
                  <a:pt x="2258441" y="1069721"/>
                </a:lnTo>
                <a:lnTo>
                  <a:pt x="2258441" y="0"/>
                </a:lnTo>
                <a:lnTo>
                  <a:pt x="0" y="0"/>
                </a:lnTo>
                <a:lnTo>
                  <a:pt x="0" y="1069721"/>
                </a:lnTo>
                <a:close/>
              </a:path>
            </a:pathLst>
          </a:custGeom>
          <a:solidFill>
            <a:srgbClr val="00669C"/>
          </a:solidFill>
        </p:spPr>
        <p:txBody>
          <a:bodyPr wrap="square" lIns="0" tIns="0" rIns="0" bIns="0" rtlCol="0"/>
          <a:lstStyle/>
          <a:p>
            <a:endParaRPr/>
          </a:p>
        </p:txBody>
      </p:sp>
      <p:sp>
        <p:nvSpPr>
          <p:cNvPr id="15" name="object 15"/>
          <p:cNvSpPr/>
          <p:nvPr/>
        </p:nvSpPr>
        <p:spPr>
          <a:xfrm>
            <a:off x="6438900" y="3250692"/>
            <a:ext cx="2258695" cy="1069975"/>
          </a:xfrm>
          <a:custGeom>
            <a:avLst/>
            <a:gdLst/>
            <a:ahLst/>
            <a:cxnLst/>
            <a:rect l="l" t="t" r="r" b="b"/>
            <a:pathLst>
              <a:path w="2258695" h="1069975">
                <a:moveTo>
                  <a:pt x="0" y="1069721"/>
                </a:moveTo>
                <a:lnTo>
                  <a:pt x="2258441" y="1069721"/>
                </a:lnTo>
                <a:lnTo>
                  <a:pt x="2258441" y="0"/>
                </a:lnTo>
                <a:lnTo>
                  <a:pt x="0" y="0"/>
                </a:lnTo>
                <a:lnTo>
                  <a:pt x="0" y="1069721"/>
                </a:lnTo>
                <a:close/>
              </a:path>
            </a:pathLst>
          </a:custGeom>
          <a:ln w="12192">
            <a:solidFill>
              <a:srgbClr val="151515"/>
            </a:solidFill>
          </a:ln>
        </p:spPr>
        <p:txBody>
          <a:bodyPr wrap="square" lIns="0" tIns="0" rIns="0" bIns="0" rtlCol="0"/>
          <a:lstStyle/>
          <a:p>
            <a:endParaRPr/>
          </a:p>
        </p:txBody>
      </p:sp>
      <p:sp>
        <p:nvSpPr>
          <p:cNvPr id="16" name="object 16"/>
          <p:cNvSpPr txBox="1"/>
          <p:nvPr/>
        </p:nvSpPr>
        <p:spPr>
          <a:xfrm>
            <a:off x="6820661" y="3586064"/>
            <a:ext cx="1437640" cy="469265"/>
          </a:xfrm>
          <a:prstGeom prst="rect">
            <a:avLst/>
          </a:prstGeom>
        </p:spPr>
        <p:txBody>
          <a:bodyPr vert="horz" wrap="square" lIns="0" tIns="0" rIns="0" bIns="0" rtlCol="0">
            <a:spAutoFit/>
          </a:bodyPr>
          <a:lstStyle/>
          <a:p>
            <a:pPr marL="12700" marR="5080" indent="368300">
              <a:lnSpc>
                <a:spcPts val="1900"/>
              </a:lnSpc>
            </a:pPr>
            <a:r>
              <a:rPr sz="1600" spc="-60" dirty="0">
                <a:solidFill>
                  <a:srgbClr val="FFFFFF"/>
                </a:solidFill>
                <a:latin typeface="Verdana"/>
                <a:cs typeface="Verdana"/>
              </a:rPr>
              <a:t>I–</a:t>
            </a:r>
            <a:r>
              <a:rPr sz="1600" spc="-30" dirty="0">
                <a:solidFill>
                  <a:srgbClr val="FFFFFF"/>
                </a:solidFill>
                <a:latin typeface="Verdana"/>
                <a:cs typeface="Verdana"/>
              </a:rPr>
              <a:t>S</a:t>
            </a:r>
            <a:r>
              <a:rPr sz="1600" spc="-20" dirty="0">
                <a:solidFill>
                  <a:srgbClr val="FFFFFF"/>
                </a:solidFill>
                <a:latin typeface="Verdana"/>
                <a:cs typeface="Verdana"/>
              </a:rPr>
              <a:t>lo</a:t>
            </a:r>
            <a:r>
              <a:rPr sz="1600" spc="-15" dirty="0">
                <a:solidFill>
                  <a:srgbClr val="FFFFFF"/>
                </a:solidFill>
                <a:latin typeface="Verdana"/>
                <a:cs typeface="Verdana"/>
              </a:rPr>
              <a:t>t: </a:t>
            </a:r>
            <a:r>
              <a:rPr sz="1600" spc="-20" dirty="0">
                <a:solidFill>
                  <a:srgbClr val="FFFFFF"/>
                </a:solidFill>
                <a:latin typeface="Verdana"/>
                <a:cs typeface="Verdana"/>
              </a:rPr>
              <a:t>Ex</a:t>
            </a:r>
            <a:r>
              <a:rPr sz="1600" spc="-10" dirty="0">
                <a:solidFill>
                  <a:srgbClr val="FFFFFF"/>
                </a:solidFill>
                <a:latin typeface="Verdana"/>
                <a:cs typeface="Verdana"/>
              </a:rPr>
              <a:t>p</a:t>
            </a:r>
            <a:r>
              <a:rPr sz="1600" spc="-15" dirty="0">
                <a:solidFill>
                  <a:srgbClr val="FFFFFF"/>
                </a:solidFill>
                <a:latin typeface="Verdana"/>
                <a:cs typeface="Verdana"/>
              </a:rPr>
              <a:t>l</a:t>
            </a:r>
            <a:r>
              <a:rPr sz="1600" spc="-25" dirty="0">
                <a:solidFill>
                  <a:srgbClr val="FFFFFF"/>
                </a:solidFill>
                <a:latin typeface="Verdana"/>
                <a:cs typeface="Verdana"/>
              </a:rPr>
              <a:t>a</a:t>
            </a:r>
            <a:r>
              <a:rPr sz="1600" spc="-15" dirty="0">
                <a:solidFill>
                  <a:srgbClr val="FFFFFF"/>
                </a:solidFill>
                <a:latin typeface="Verdana"/>
                <a:cs typeface="Verdana"/>
              </a:rPr>
              <a:t>i</a:t>
            </a:r>
            <a:r>
              <a:rPr sz="1600" spc="-30" dirty="0">
                <a:solidFill>
                  <a:srgbClr val="FFFFFF"/>
                </a:solidFill>
                <a:latin typeface="Verdana"/>
                <a:cs typeface="Verdana"/>
              </a:rPr>
              <a:t>n</a:t>
            </a:r>
            <a:r>
              <a:rPr sz="1600" spc="-10" dirty="0">
                <a:solidFill>
                  <a:srgbClr val="FFFFFF"/>
                </a:solidFill>
                <a:latin typeface="Verdana"/>
                <a:cs typeface="Verdana"/>
              </a:rPr>
              <a:t>s</a:t>
            </a:r>
            <a:r>
              <a:rPr sz="1600" spc="20" dirty="0">
                <a:solidFill>
                  <a:srgbClr val="FFFFFF"/>
                </a:solidFill>
                <a:latin typeface="Verdana"/>
                <a:cs typeface="Verdana"/>
              </a:rPr>
              <a:t> </a:t>
            </a:r>
            <a:r>
              <a:rPr sz="1600" b="1" i="1" spc="-35" dirty="0">
                <a:solidFill>
                  <a:srgbClr val="FFFFFF"/>
                </a:solidFill>
                <a:latin typeface="Verdana"/>
                <a:cs typeface="Verdana"/>
              </a:rPr>
              <a:t>H</a:t>
            </a:r>
            <a:r>
              <a:rPr sz="1600" b="1" i="1" spc="-45" dirty="0">
                <a:solidFill>
                  <a:srgbClr val="FFFFFF"/>
                </a:solidFill>
                <a:latin typeface="Verdana"/>
                <a:cs typeface="Verdana"/>
              </a:rPr>
              <a:t>o</a:t>
            </a:r>
            <a:r>
              <a:rPr sz="1600" b="1" i="1" spc="-20" dirty="0">
                <a:solidFill>
                  <a:srgbClr val="FFFFFF"/>
                </a:solidFill>
                <a:latin typeface="Verdana"/>
                <a:cs typeface="Verdana"/>
              </a:rPr>
              <a:t>w</a:t>
            </a:r>
            <a:endParaRPr sz="1600">
              <a:latin typeface="Verdana"/>
              <a:cs typeface="Verdana"/>
            </a:endParaRPr>
          </a:p>
        </p:txBody>
      </p:sp>
      <p:sp>
        <p:nvSpPr>
          <p:cNvPr id="17" name="object 17"/>
          <p:cNvSpPr/>
          <p:nvPr/>
        </p:nvSpPr>
        <p:spPr>
          <a:xfrm>
            <a:off x="6359652" y="4721352"/>
            <a:ext cx="2525268" cy="1336548"/>
          </a:xfrm>
          <a:prstGeom prst="rect">
            <a:avLst/>
          </a:prstGeom>
          <a:blipFill>
            <a:blip r:embed="rId4" cstate="print"/>
            <a:stretch>
              <a:fillRect/>
            </a:stretch>
          </a:blipFill>
        </p:spPr>
        <p:txBody>
          <a:bodyPr wrap="square" lIns="0" tIns="0" rIns="0" bIns="0" rtlCol="0"/>
          <a:lstStyle/>
          <a:p>
            <a:endParaRPr/>
          </a:p>
        </p:txBody>
      </p:sp>
      <p:sp>
        <p:nvSpPr>
          <p:cNvPr id="18" name="object 18"/>
          <p:cNvSpPr/>
          <p:nvPr/>
        </p:nvSpPr>
        <p:spPr>
          <a:xfrm>
            <a:off x="6438900" y="4800600"/>
            <a:ext cx="2258695" cy="1069975"/>
          </a:xfrm>
          <a:custGeom>
            <a:avLst/>
            <a:gdLst/>
            <a:ahLst/>
            <a:cxnLst/>
            <a:rect l="l" t="t" r="r" b="b"/>
            <a:pathLst>
              <a:path w="2258695" h="1069975">
                <a:moveTo>
                  <a:pt x="0" y="1069721"/>
                </a:moveTo>
                <a:lnTo>
                  <a:pt x="2258441" y="1069721"/>
                </a:lnTo>
                <a:lnTo>
                  <a:pt x="2258441" y="0"/>
                </a:lnTo>
                <a:lnTo>
                  <a:pt x="0" y="0"/>
                </a:lnTo>
                <a:lnTo>
                  <a:pt x="0" y="1069721"/>
                </a:lnTo>
                <a:close/>
              </a:path>
            </a:pathLst>
          </a:custGeom>
          <a:solidFill>
            <a:srgbClr val="00669C"/>
          </a:solidFill>
        </p:spPr>
        <p:txBody>
          <a:bodyPr wrap="square" lIns="0" tIns="0" rIns="0" bIns="0" rtlCol="0"/>
          <a:lstStyle/>
          <a:p>
            <a:endParaRPr/>
          </a:p>
        </p:txBody>
      </p:sp>
      <p:sp>
        <p:nvSpPr>
          <p:cNvPr id="19" name="object 19"/>
          <p:cNvSpPr/>
          <p:nvPr/>
        </p:nvSpPr>
        <p:spPr>
          <a:xfrm>
            <a:off x="6438900" y="4800600"/>
            <a:ext cx="2258695" cy="1069975"/>
          </a:xfrm>
          <a:custGeom>
            <a:avLst/>
            <a:gdLst/>
            <a:ahLst/>
            <a:cxnLst/>
            <a:rect l="l" t="t" r="r" b="b"/>
            <a:pathLst>
              <a:path w="2258695" h="1069975">
                <a:moveTo>
                  <a:pt x="0" y="1069721"/>
                </a:moveTo>
                <a:lnTo>
                  <a:pt x="2258441" y="1069721"/>
                </a:lnTo>
                <a:lnTo>
                  <a:pt x="2258441" y="0"/>
                </a:lnTo>
                <a:lnTo>
                  <a:pt x="0" y="0"/>
                </a:lnTo>
                <a:lnTo>
                  <a:pt x="0" y="1069721"/>
                </a:lnTo>
                <a:close/>
              </a:path>
            </a:pathLst>
          </a:custGeom>
          <a:ln w="12192">
            <a:solidFill>
              <a:srgbClr val="151515"/>
            </a:solidFill>
          </a:ln>
        </p:spPr>
        <p:txBody>
          <a:bodyPr wrap="square" lIns="0" tIns="0" rIns="0" bIns="0" rtlCol="0"/>
          <a:lstStyle/>
          <a:p>
            <a:endParaRPr/>
          </a:p>
        </p:txBody>
      </p:sp>
      <p:sp>
        <p:nvSpPr>
          <p:cNvPr id="20" name="object 20"/>
          <p:cNvSpPr txBox="1"/>
          <p:nvPr/>
        </p:nvSpPr>
        <p:spPr>
          <a:xfrm>
            <a:off x="6770623" y="5021291"/>
            <a:ext cx="1555750" cy="709930"/>
          </a:xfrm>
          <a:prstGeom prst="rect">
            <a:avLst/>
          </a:prstGeom>
        </p:spPr>
        <p:txBody>
          <a:bodyPr vert="horz" wrap="square" lIns="0" tIns="0" rIns="0" bIns="0" rtlCol="0">
            <a:spAutoFit/>
          </a:bodyPr>
          <a:lstStyle/>
          <a:p>
            <a:pPr marL="12700" marR="5080" algn="ctr">
              <a:lnSpc>
                <a:spcPts val="1900"/>
              </a:lnSpc>
            </a:pPr>
            <a:r>
              <a:rPr sz="1600" spc="-15" dirty="0">
                <a:solidFill>
                  <a:srgbClr val="FFFFFF"/>
                </a:solidFill>
                <a:latin typeface="Verdana"/>
                <a:cs typeface="Verdana"/>
              </a:rPr>
              <a:t>C</a:t>
            </a:r>
            <a:r>
              <a:rPr sz="1600" spc="-20" dirty="0">
                <a:solidFill>
                  <a:srgbClr val="FFFFFF"/>
                </a:solidFill>
                <a:latin typeface="Verdana"/>
                <a:cs typeface="Verdana"/>
              </a:rPr>
              <a:t>lo</a:t>
            </a:r>
            <a:r>
              <a:rPr sz="1600" spc="-30" dirty="0">
                <a:solidFill>
                  <a:srgbClr val="FFFFFF"/>
                </a:solidFill>
                <a:latin typeface="Verdana"/>
                <a:cs typeface="Verdana"/>
              </a:rPr>
              <a:t>sin</a:t>
            </a:r>
            <a:r>
              <a:rPr sz="1600" spc="-10" dirty="0">
                <a:solidFill>
                  <a:srgbClr val="FFFFFF"/>
                </a:solidFill>
                <a:latin typeface="Verdana"/>
                <a:cs typeface="Verdana"/>
              </a:rPr>
              <a:t>g</a:t>
            </a:r>
            <a:r>
              <a:rPr sz="1600" spc="15" dirty="0">
                <a:solidFill>
                  <a:srgbClr val="FFFFFF"/>
                </a:solidFill>
                <a:latin typeface="Verdana"/>
                <a:cs typeface="Verdana"/>
              </a:rPr>
              <a:t> </a:t>
            </a:r>
            <a:r>
              <a:rPr sz="1600" spc="-25" dirty="0">
                <a:solidFill>
                  <a:srgbClr val="FFFFFF"/>
                </a:solidFill>
                <a:latin typeface="Verdana"/>
                <a:cs typeface="Verdana"/>
              </a:rPr>
              <a:t>P</a:t>
            </a:r>
            <a:r>
              <a:rPr sz="1600" spc="-60" dirty="0">
                <a:solidFill>
                  <a:srgbClr val="FFFFFF"/>
                </a:solidFill>
                <a:latin typeface="Verdana"/>
                <a:cs typeface="Verdana"/>
              </a:rPr>
              <a:t>–</a:t>
            </a:r>
            <a:r>
              <a:rPr sz="1600" spc="-30" dirty="0">
                <a:solidFill>
                  <a:srgbClr val="FFFFFF"/>
                </a:solidFill>
                <a:latin typeface="Verdana"/>
                <a:cs typeface="Verdana"/>
              </a:rPr>
              <a:t>S</a:t>
            </a:r>
            <a:r>
              <a:rPr sz="1600" spc="-20" dirty="0">
                <a:solidFill>
                  <a:srgbClr val="FFFFFF"/>
                </a:solidFill>
                <a:latin typeface="Verdana"/>
                <a:cs typeface="Verdana"/>
              </a:rPr>
              <a:t>lo</a:t>
            </a:r>
            <a:r>
              <a:rPr sz="1600" spc="-15" dirty="0">
                <a:solidFill>
                  <a:srgbClr val="FFFFFF"/>
                </a:solidFill>
                <a:latin typeface="Verdana"/>
                <a:cs typeface="Verdana"/>
              </a:rPr>
              <a:t>t: </a:t>
            </a:r>
            <a:r>
              <a:rPr sz="1600" spc="-20" dirty="0">
                <a:solidFill>
                  <a:srgbClr val="FFFFFF"/>
                </a:solidFill>
                <a:latin typeface="Verdana"/>
                <a:cs typeface="Verdana"/>
              </a:rPr>
              <a:t>Ex</a:t>
            </a:r>
            <a:r>
              <a:rPr sz="1600" spc="-10" dirty="0">
                <a:solidFill>
                  <a:srgbClr val="FFFFFF"/>
                </a:solidFill>
                <a:latin typeface="Verdana"/>
                <a:cs typeface="Verdana"/>
              </a:rPr>
              <a:t>p</a:t>
            </a:r>
            <a:r>
              <a:rPr sz="1600" spc="-15" dirty="0">
                <a:solidFill>
                  <a:srgbClr val="FFFFFF"/>
                </a:solidFill>
                <a:latin typeface="Verdana"/>
                <a:cs typeface="Verdana"/>
              </a:rPr>
              <a:t>l</a:t>
            </a:r>
            <a:r>
              <a:rPr sz="1600" spc="-25" dirty="0">
                <a:solidFill>
                  <a:srgbClr val="FFFFFF"/>
                </a:solidFill>
                <a:latin typeface="Verdana"/>
                <a:cs typeface="Verdana"/>
              </a:rPr>
              <a:t>a</a:t>
            </a:r>
            <a:r>
              <a:rPr sz="1600" spc="-15" dirty="0">
                <a:solidFill>
                  <a:srgbClr val="FFFFFF"/>
                </a:solidFill>
                <a:latin typeface="Verdana"/>
                <a:cs typeface="Verdana"/>
              </a:rPr>
              <a:t>i</a:t>
            </a:r>
            <a:r>
              <a:rPr sz="1600" spc="-30" dirty="0">
                <a:solidFill>
                  <a:srgbClr val="FFFFFF"/>
                </a:solidFill>
                <a:latin typeface="Verdana"/>
                <a:cs typeface="Verdana"/>
              </a:rPr>
              <a:t>n</a:t>
            </a:r>
            <a:r>
              <a:rPr sz="1600" spc="-10" dirty="0">
                <a:solidFill>
                  <a:srgbClr val="FFFFFF"/>
                </a:solidFill>
                <a:latin typeface="Verdana"/>
                <a:cs typeface="Verdana"/>
              </a:rPr>
              <a:t>s</a:t>
            </a:r>
            <a:r>
              <a:rPr sz="1600" spc="20" dirty="0">
                <a:solidFill>
                  <a:srgbClr val="FFFFFF"/>
                </a:solidFill>
                <a:latin typeface="Verdana"/>
                <a:cs typeface="Verdana"/>
              </a:rPr>
              <a:t> </a:t>
            </a:r>
            <a:r>
              <a:rPr sz="1600" b="1" i="1" spc="-25" dirty="0">
                <a:solidFill>
                  <a:srgbClr val="FFFFFF"/>
                </a:solidFill>
                <a:latin typeface="Verdana"/>
                <a:cs typeface="Verdana"/>
              </a:rPr>
              <a:t>W</a:t>
            </a:r>
            <a:r>
              <a:rPr sz="1600" b="1" i="1" spc="-15" dirty="0">
                <a:solidFill>
                  <a:srgbClr val="FFFFFF"/>
                </a:solidFill>
                <a:latin typeface="Verdana"/>
                <a:cs typeface="Verdana"/>
              </a:rPr>
              <a:t>h</a:t>
            </a:r>
            <a:r>
              <a:rPr sz="1600" b="1" i="1" spc="-25" dirty="0">
                <a:solidFill>
                  <a:srgbClr val="FFFFFF"/>
                </a:solidFill>
                <a:latin typeface="Verdana"/>
                <a:cs typeface="Verdana"/>
              </a:rPr>
              <a:t>a</a:t>
            </a:r>
            <a:r>
              <a:rPr sz="1600" b="1" i="1" spc="-10" dirty="0">
                <a:solidFill>
                  <a:srgbClr val="FFFFFF"/>
                </a:solidFill>
                <a:latin typeface="Verdana"/>
                <a:cs typeface="Verdana"/>
              </a:rPr>
              <a:t>t </a:t>
            </a:r>
            <a:r>
              <a:rPr sz="1600" spc="-95" dirty="0">
                <a:solidFill>
                  <a:srgbClr val="FFFFFF"/>
                </a:solidFill>
                <a:latin typeface="Verdana"/>
                <a:cs typeface="Verdana"/>
              </a:rPr>
              <a:t>R</a:t>
            </a:r>
            <a:r>
              <a:rPr sz="1600" spc="-30" dirty="0">
                <a:solidFill>
                  <a:srgbClr val="FFFFFF"/>
                </a:solidFill>
                <a:latin typeface="Verdana"/>
                <a:cs typeface="Verdana"/>
              </a:rPr>
              <a:t>esu</a:t>
            </a:r>
            <a:r>
              <a:rPr sz="1600" spc="-10" dirty="0">
                <a:solidFill>
                  <a:srgbClr val="FFFFFF"/>
                </a:solidFill>
                <a:latin typeface="Verdana"/>
                <a:cs typeface="Verdana"/>
              </a:rPr>
              <a:t>l</a:t>
            </a:r>
            <a:r>
              <a:rPr sz="1600" spc="-20" dirty="0">
                <a:solidFill>
                  <a:srgbClr val="FFFFFF"/>
                </a:solidFill>
                <a:latin typeface="Verdana"/>
                <a:cs typeface="Verdana"/>
              </a:rPr>
              <a:t>t</a:t>
            </a:r>
            <a:r>
              <a:rPr sz="1600" spc="-10" dirty="0">
                <a:solidFill>
                  <a:srgbClr val="FFFFFF"/>
                </a:solidFill>
                <a:latin typeface="Verdana"/>
                <a:cs typeface="Verdana"/>
              </a:rPr>
              <a:t>s)</a:t>
            </a:r>
            <a:endParaRPr sz="1600">
              <a:latin typeface="Verdana"/>
              <a:cs typeface="Verdana"/>
            </a:endParaRPr>
          </a:p>
        </p:txBody>
      </p:sp>
      <p:sp>
        <p:nvSpPr>
          <p:cNvPr id="21" name="object 21"/>
          <p:cNvSpPr/>
          <p:nvPr/>
        </p:nvSpPr>
        <p:spPr>
          <a:xfrm>
            <a:off x="1673351" y="4721352"/>
            <a:ext cx="4811268" cy="1336548"/>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1789175" y="4784056"/>
            <a:ext cx="4544695" cy="1069975"/>
          </a:xfrm>
          <a:custGeom>
            <a:avLst/>
            <a:gdLst/>
            <a:ahLst/>
            <a:cxnLst/>
            <a:rect l="l" t="t" r="r" b="b"/>
            <a:pathLst>
              <a:path w="4544695" h="1069975">
                <a:moveTo>
                  <a:pt x="0" y="1069721"/>
                </a:moveTo>
                <a:lnTo>
                  <a:pt x="4544441" y="1069721"/>
                </a:lnTo>
                <a:lnTo>
                  <a:pt x="4544441" y="0"/>
                </a:lnTo>
                <a:lnTo>
                  <a:pt x="0" y="0"/>
                </a:lnTo>
                <a:lnTo>
                  <a:pt x="0" y="1069721"/>
                </a:lnTo>
                <a:close/>
              </a:path>
            </a:pathLst>
          </a:custGeom>
          <a:solidFill>
            <a:srgbClr val="CD8500"/>
          </a:solidFill>
        </p:spPr>
        <p:txBody>
          <a:bodyPr wrap="square" lIns="0" tIns="0" rIns="0" bIns="0" rtlCol="0"/>
          <a:lstStyle/>
          <a:p>
            <a:endParaRPr/>
          </a:p>
        </p:txBody>
      </p:sp>
      <p:sp>
        <p:nvSpPr>
          <p:cNvPr id="23" name="object 23"/>
          <p:cNvSpPr/>
          <p:nvPr/>
        </p:nvSpPr>
        <p:spPr>
          <a:xfrm>
            <a:off x="1752600" y="4800600"/>
            <a:ext cx="4544695" cy="1069975"/>
          </a:xfrm>
          <a:custGeom>
            <a:avLst/>
            <a:gdLst/>
            <a:ahLst/>
            <a:cxnLst/>
            <a:rect l="l" t="t" r="r" b="b"/>
            <a:pathLst>
              <a:path w="4544695" h="1069975">
                <a:moveTo>
                  <a:pt x="0" y="1069721"/>
                </a:moveTo>
                <a:lnTo>
                  <a:pt x="4544441" y="1069721"/>
                </a:lnTo>
                <a:lnTo>
                  <a:pt x="4544441" y="0"/>
                </a:lnTo>
                <a:lnTo>
                  <a:pt x="0" y="0"/>
                </a:lnTo>
                <a:lnTo>
                  <a:pt x="0" y="1069721"/>
                </a:lnTo>
                <a:close/>
              </a:path>
            </a:pathLst>
          </a:custGeom>
          <a:ln w="12191">
            <a:solidFill>
              <a:srgbClr val="151515"/>
            </a:solidFill>
          </a:ln>
        </p:spPr>
        <p:txBody>
          <a:bodyPr wrap="square" lIns="0" tIns="0" rIns="0" bIns="0" rtlCol="0"/>
          <a:lstStyle/>
          <a:p>
            <a:endParaRPr/>
          </a:p>
        </p:txBody>
      </p:sp>
      <p:sp>
        <p:nvSpPr>
          <p:cNvPr id="24" name="object 24"/>
          <p:cNvSpPr txBox="1"/>
          <p:nvPr/>
        </p:nvSpPr>
        <p:spPr>
          <a:xfrm>
            <a:off x="1841373" y="5264242"/>
            <a:ext cx="1186815" cy="228600"/>
          </a:xfrm>
          <a:prstGeom prst="rect">
            <a:avLst/>
          </a:prstGeom>
        </p:spPr>
        <p:txBody>
          <a:bodyPr vert="horz" wrap="square" lIns="0" tIns="0" rIns="0" bIns="0" rtlCol="0">
            <a:spAutoFit/>
          </a:bodyPr>
          <a:lstStyle/>
          <a:p>
            <a:pPr marL="12700">
              <a:lnSpc>
                <a:spcPct val="100000"/>
              </a:lnSpc>
            </a:pPr>
            <a:r>
              <a:rPr sz="1600" spc="-30" dirty="0">
                <a:solidFill>
                  <a:srgbClr val="FFFFFF"/>
                </a:solidFill>
                <a:latin typeface="Verdana"/>
                <a:cs typeface="Verdana"/>
              </a:rPr>
              <a:t>B</a:t>
            </a:r>
            <a:r>
              <a:rPr sz="1600" spc="-10" dirty="0">
                <a:solidFill>
                  <a:srgbClr val="FFFFFF"/>
                </a:solidFill>
                <a:latin typeface="Verdana"/>
                <a:cs typeface="Verdana"/>
              </a:rPr>
              <a:t>y </a:t>
            </a:r>
            <a:r>
              <a:rPr sz="1600" spc="-45" dirty="0">
                <a:solidFill>
                  <a:srgbClr val="FFFFFF"/>
                </a:solidFill>
                <a:latin typeface="Verdana"/>
                <a:cs typeface="Verdana"/>
              </a:rPr>
              <a:t>ha</a:t>
            </a:r>
            <a:r>
              <a:rPr sz="1600" spc="-10" dirty="0">
                <a:solidFill>
                  <a:srgbClr val="FFFFFF"/>
                </a:solidFill>
                <a:latin typeface="Verdana"/>
                <a:cs typeface="Verdana"/>
              </a:rPr>
              <a:t>v</a:t>
            </a:r>
            <a:r>
              <a:rPr sz="1600" spc="-15" dirty="0">
                <a:solidFill>
                  <a:srgbClr val="FFFFFF"/>
                </a:solidFill>
                <a:latin typeface="Verdana"/>
                <a:cs typeface="Verdana"/>
              </a:rPr>
              <a:t>i</a:t>
            </a:r>
            <a:r>
              <a:rPr sz="1600" spc="-45" dirty="0">
                <a:solidFill>
                  <a:srgbClr val="FFFFFF"/>
                </a:solidFill>
                <a:latin typeface="Verdana"/>
                <a:cs typeface="Verdana"/>
              </a:rPr>
              <a:t>n</a:t>
            </a:r>
            <a:r>
              <a:rPr sz="1600" spc="-25" dirty="0">
                <a:solidFill>
                  <a:srgbClr val="FFFFFF"/>
                </a:solidFill>
                <a:latin typeface="Verdana"/>
                <a:cs typeface="Verdana"/>
              </a:rPr>
              <a:t>g</a:t>
            </a:r>
            <a:r>
              <a:rPr sz="1600" spc="-15" dirty="0">
                <a:solidFill>
                  <a:srgbClr val="FFFFFF"/>
                </a:solidFill>
                <a:latin typeface="Verdana"/>
                <a:cs typeface="Verdana"/>
              </a:rPr>
              <a:t>…</a:t>
            </a:r>
            <a:endParaRPr sz="1600">
              <a:latin typeface="Verdana"/>
              <a:cs typeface="Verdana"/>
            </a:endParaRPr>
          </a:p>
        </p:txBody>
      </p:sp>
      <p:sp>
        <p:nvSpPr>
          <p:cNvPr id="25" name="object 25"/>
          <p:cNvSpPr/>
          <p:nvPr/>
        </p:nvSpPr>
        <p:spPr>
          <a:xfrm>
            <a:off x="1673351" y="3171444"/>
            <a:ext cx="4811268" cy="1336547"/>
          </a:xfrm>
          <a:prstGeom prst="rect">
            <a:avLst/>
          </a:prstGeom>
          <a:blipFill>
            <a:blip r:embed="rId5" cstate="print"/>
            <a:stretch>
              <a:fillRect/>
            </a:stretch>
          </a:blipFill>
        </p:spPr>
        <p:txBody>
          <a:bodyPr wrap="square" lIns="0" tIns="0" rIns="0" bIns="0" rtlCol="0"/>
          <a:lstStyle/>
          <a:p>
            <a:endParaRPr/>
          </a:p>
        </p:txBody>
      </p:sp>
      <p:sp>
        <p:nvSpPr>
          <p:cNvPr id="26" name="object 26"/>
          <p:cNvSpPr/>
          <p:nvPr/>
        </p:nvSpPr>
        <p:spPr>
          <a:xfrm>
            <a:off x="1752600" y="3250692"/>
            <a:ext cx="4544695" cy="1069975"/>
          </a:xfrm>
          <a:custGeom>
            <a:avLst/>
            <a:gdLst/>
            <a:ahLst/>
            <a:cxnLst/>
            <a:rect l="l" t="t" r="r" b="b"/>
            <a:pathLst>
              <a:path w="4544695" h="1069975">
                <a:moveTo>
                  <a:pt x="0" y="1069721"/>
                </a:moveTo>
                <a:lnTo>
                  <a:pt x="4544441" y="1069721"/>
                </a:lnTo>
                <a:lnTo>
                  <a:pt x="4544441" y="0"/>
                </a:lnTo>
                <a:lnTo>
                  <a:pt x="0" y="0"/>
                </a:lnTo>
                <a:lnTo>
                  <a:pt x="0" y="1069721"/>
                </a:lnTo>
                <a:close/>
              </a:path>
            </a:pathLst>
          </a:custGeom>
          <a:solidFill>
            <a:srgbClr val="CD8500"/>
          </a:solidFill>
        </p:spPr>
        <p:txBody>
          <a:bodyPr wrap="square" lIns="0" tIns="0" rIns="0" bIns="0" rtlCol="0"/>
          <a:lstStyle/>
          <a:p>
            <a:endParaRPr/>
          </a:p>
        </p:txBody>
      </p:sp>
      <p:sp>
        <p:nvSpPr>
          <p:cNvPr id="27" name="object 27"/>
          <p:cNvSpPr/>
          <p:nvPr/>
        </p:nvSpPr>
        <p:spPr>
          <a:xfrm>
            <a:off x="1752600" y="3250692"/>
            <a:ext cx="4544695" cy="1069975"/>
          </a:xfrm>
          <a:custGeom>
            <a:avLst/>
            <a:gdLst/>
            <a:ahLst/>
            <a:cxnLst/>
            <a:rect l="l" t="t" r="r" b="b"/>
            <a:pathLst>
              <a:path w="4544695" h="1069975">
                <a:moveTo>
                  <a:pt x="0" y="1069721"/>
                </a:moveTo>
                <a:lnTo>
                  <a:pt x="4544441" y="1069721"/>
                </a:lnTo>
                <a:lnTo>
                  <a:pt x="4544441" y="0"/>
                </a:lnTo>
                <a:lnTo>
                  <a:pt x="0" y="0"/>
                </a:lnTo>
                <a:lnTo>
                  <a:pt x="0" y="1069721"/>
                </a:lnTo>
                <a:close/>
              </a:path>
            </a:pathLst>
          </a:custGeom>
          <a:ln w="12191">
            <a:solidFill>
              <a:srgbClr val="151515"/>
            </a:solidFill>
          </a:ln>
        </p:spPr>
        <p:txBody>
          <a:bodyPr wrap="square" lIns="0" tIns="0" rIns="0" bIns="0" rtlCol="0"/>
          <a:lstStyle/>
          <a:p>
            <a:endParaRPr/>
          </a:p>
        </p:txBody>
      </p:sp>
      <p:sp>
        <p:nvSpPr>
          <p:cNvPr id="28" name="object 28"/>
          <p:cNvSpPr txBox="1"/>
          <p:nvPr/>
        </p:nvSpPr>
        <p:spPr>
          <a:xfrm>
            <a:off x="1841373" y="3714081"/>
            <a:ext cx="857885" cy="228600"/>
          </a:xfrm>
          <a:prstGeom prst="rect">
            <a:avLst/>
          </a:prstGeom>
        </p:spPr>
        <p:txBody>
          <a:bodyPr vert="horz" wrap="square" lIns="0" tIns="0" rIns="0" bIns="0" rtlCol="0">
            <a:spAutoFit/>
          </a:bodyPr>
          <a:lstStyle/>
          <a:p>
            <a:pPr marL="12700">
              <a:lnSpc>
                <a:spcPct val="100000"/>
              </a:lnSpc>
            </a:pPr>
            <a:r>
              <a:rPr sz="1600" spc="-15" dirty="0">
                <a:solidFill>
                  <a:srgbClr val="FFFFFF"/>
                </a:solidFill>
                <a:latin typeface="Verdana"/>
                <a:cs typeface="Verdana"/>
              </a:rPr>
              <a:t>we</a:t>
            </a:r>
            <a:r>
              <a:rPr sz="1600" spc="-5" dirty="0">
                <a:solidFill>
                  <a:srgbClr val="FFFFFF"/>
                </a:solidFill>
                <a:latin typeface="Verdana"/>
                <a:cs typeface="Verdana"/>
              </a:rPr>
              <a:t> </a:t>
            </a:r>
            <a:r>
              <a:rPr sz="1600" spc="-15" dirty="0">
                <a:solidFill>
                  <a:srgbClr val="FFFFFF"/>
                </a:solidFill>
                <a:latin typeface="Verdana"/>
                <a:cs typeface="Verdana"/>
              </a:rPr>
              <a:t>wi</a:t>
            </a:r>
            <a:r>
              <a:rPr sz="1600" spc="-20" dirty="0">
                <a:solidFill>
                  <a:srgbClr val="FFFFFF"/>
                </a:solidFill>
                <a:latin typeface="Verdana"/>
                <a:cs typeface="Verdana"/>
              </a:rPr>
              <a:t>l</a:t>
            </a:r>
            <a:r>
              <a:rPr sz="1600" spc="-10" dirty="0">
                <a:solidFill>
                  <a:srgbClr val="FFFFFF"/>
                </a:solidFill>
                <a:latin typeface="Verdana"/>
                <a:cs typeface="Verdana"/>
              </a:rPr>
              <a:t>l</a:t>
            </a:r>
            <a:r>
              <a:rPr sz="1600" spc="-30" dirty="0">
                <a:solidFill>
                  <a:srgbClr val="FFFFFF"/>
                </a:solidFill>
                <a:latin typeface="Verdana"/>
                <a:cs typeface="Verdana"/>
              </a:rPr>
              <a:t>..</a:t>
            </a:r>
            <a:endParaRPr sz="1600">
              <a:latin typeface="Verdana"/>
              <a:cs typeface="Verdana"/>
            </a:endParaRPr>
          </a:p>
        </p:txBody>
      </p:sp>
      <p:sp>
        <p:nvSpPr>
          <p:cNvPr id="29" name="object 29"/>
          <p:cNvSpPr/>
          <p:nvPr/>
        </p:nvSpPr>
        <p:spPr>
          <a:xfrm>
            <a:off x="1685544" y="1597152"/>
            <a:ext cx="4811267" cy="1336548"/>
          </a:xfrm>
          <a:prstGeom prst="rect">
            <a:avLst/>
          </a:prstGeom>
          <a:blipFill>
            <a:blip r:embed="rId5" cstate="print"/>
            <a:stretch>
              <a:fillRect/>
            </a:stretch>
          </a:blipFill>
        </p:spPr>
        <p:txBody>
          <a:bodyPr wrap="square" lIns="0" tIns="0" rIns="0" bIns="0" rtlCol="0"/>
          <a:lstStyle/>
          <a:p>
            <a:endParaRPr/>
          </a:p>
        </p:txBody>
      </p:sp>
      <p:sp>
        <p:nvSpPr>
          <p:cNvPr id="30" name="object 30"/>
          <p:cNvSpPr/>
          <p:nvPr/>
        </p:nvSpPr>
        <p:spPr>
          <a:xfrm>
            <a:off x="1764792" y="1676400"/>
            <a:ext cx="4544695" cy="1069975"/>
          </a:xfrm>
          <a:custGeom>
            <a:avLst/>
            <a:gdLst/>
            <a:ahLst/>
            <a:cxnLst/>
            <a:rect l="l" t="t" r="r" b="b"/>
            <a:pathLst>
              <a:path w="4544695" h="1069975">
                <a:moveTo>
                  <a:pt x="0" y="1069721"/>
                </a:moveTo>
                <a:lnTo>
                  <a:pt x="4544440" y="1069721"/>
                </a:lnTo>
                <a:lnTo>
                  <a:pt x="4544440" y="0"/>
                </a:lnTo>
                <a:lnTo>
                  <a:pt x="0" y="0"/>
                </a:lnTo>
                <a:lnTo>
                  <a:pt x="0" y="1069721"/>
                </a:lnTo>
                <a:close/>
              </a:path>
            </a:pathLst>
          </a:custGeom>
          <a:solidFill>
            <a:srgbClr val="CD8500"/>
          </a:solidFill>
        </p:spPr>
        <p:txBody>
          <a:bodyPr wrap="square" lIns="0" tIns="0" rIns="0" bIns="0" rtlCol="0"/>
          <a:lstStyle/>
          <a:p>
            <a:endParaRPr/>
          </a:p>
        </p:txBody>
      </p:sp>
      <p:sp>
        <p:nvSpPr>
          <p:cNvPr id="31" name="object 31"/>
          <p:cNvSpPr/>
          <p:nvPr/>
        </p:nvSpPr>
        <p:spPr>
          <a:xfrm>
            <a:off x="1764792" y="1676400"/>
            <a:ext cx="4544695" cy="1069975"/>
          </a:xfrm>
          <a:custGeom>
            <a:avLst/>
            <a:gdLst/>
            <a:ahLst/>
            <a:cxnLst/>
            <a:rect l="l" t="t" r="r" b="b"/>
            <a:pathLst>
              <a:path w="4544695" h="1069975">
                <a:moveTo>
                  <a:pt x="0" y="1069721"/>
                </a:moveTo>
                <a:lnTo>
                  <a:pt x="4544440" y="1069721"/>
                </a:lnTo>
                <a:lnTo>
                  <a:pt x="4544440" y="0"/>
                </a:lnTo>
                <a:lnTo>
                  <a:pt x="0" y="0"/>
                </a:lnTo>
                <a:lnTo>
                  <a:pt x="0" y="1069721"/>
                </a:lnTo>
                <a:close/>
              </a:path>
            </a:pathLst>
          </a:custGeom>
          <a:ln w="12192">
            <a:solidFill>
              <a:srgbClr val="151515"/>
            </a:solidFill>
          </a:ln>
        </p:spPr>
        <p:txBody>
          <a:bodyPr wrap="square" lIns="0" tIns="0" rIns="0" bIns="0" rtlCol="0"/>
          <a:lstStyle/>
          <a:p>
            <a:endParaRPr/>
          </a:p>
        </p:txBody>
      </p:sp>
      <p:sp>
        <p:nvSpPr>
          <p:cNvPr id="33" name="object 33"/>
          <p:cNvSpPr txBox="1"/>
          <p:nvPr/>
        </p:nvSpPr>
        <p:spPr>
          <a:xfrm>
            <a:off x="3617721" y="1501140"/>
            <a:ext cx="838835" cy="1477328"/>
          </a:xfrm>
          <a:prstGeom prst="rect">
            <a:avLst/>
          </a:prstGeom>
        </p:spPr>
        <p:txBody>
          <a:bodyPr vert="horz" wrap="square" lIns="0" tIns="0" rIns="0" bIns="0" rtlCol="0">
            <a:spAutoFit/>
          </a:bodyPr>
          <a:lstStyle/>
          <a:p>
            <a:pPr marL="12700">
              <a:lnSpc>
                <a:spcPct val="100000"/>
              </a:lnSpc>
            </a:pPr>
            <a:r>
              <a:rPr sz="9600" b="1" dirty="0">
                <a:solidFill>
                  <a:schemeClr val="bg2">
                    <a:lumMod val="75000"/>
                  </a:schemeClr>
                </a:solidFill>
                <a:latin typeface="Arial"/>
                <a:cs typeface="Arial"/>
              </a:rPr>
              <a:t>P</a:t>
            </a:r>
            <a:endParaRPr sz="9600" dirty="0">
              <a:solidFill>
                <a:schemeClr val="bg2">
                  <a:lumMod val="75000"/>
                </a:schemeClr>
              </a:solidFill>
              <a:latin typeface="Arial"/>
              <a:cs typeface="Arial"/>
            </a:endParaRPr>
          </a:p>
        </p:txBody>
      </p:sp>
      <p:sp>
        <p:nvSpPr>
          <p:cNvPr id="34" name="object 34"/>
          <p:cNvSpPr txBox="1"/>
          <p:nvPr/>
        </p:nvSpPr>
        <p:spPr>
          <a:xfrm>
            <a:off x="3654996" y="4590357"/>
            <a:ext cx="838835" cy="1477328"/>
          </a:xfrm>
          <a:prstGeom prst="rect">
            <a:avLst/>
          </a:prstGeom>
        </p:spPr>
        <p:txBody>
          <a:bodyPr vert="horz" wrap="square" lIns="0" tIns="0" rIns="0" bIns="0" rtlCol="0">
            <a:spAutoFit/>
          </a:bodyPr>
          <a:lstStyle/>
          <a:p>
            <a:pPr marL="12700">
              <a:lnSpc>
                <a:spcPct val="100000"/>
              </a:lnSpc>
            </a:pPr>
            <a:r>
              <a:rPr sz="9600" b="1" dirty="0">
                <a:solidFill>
                  <a:schemeClr val="bg2">
                    <a:lumMod val="75000"/>
                  </a:schemeClr>
                </a:solidFill>
                <a:latin typeface="Arial"/>
                <a:cs typeface="Arial"/>
              </a:rPr>
              <a:t>P</a:t>
            </a:r>
            <a:endParaRPr sz="9600" dirty="0">
              <a:solidFill>
                <a:schemeClr val="bg2">
                  <a:lumMod val="75000"/>
                </a:schemeClr>
              </a:solidFill>
              <a:latin typeface="Arial"/>
              <a:cs typeface="Arial"/>
            </a:endParaRPr>
          </a:p>
        </p:txBody>
      </p:sp>
      <p:sp>
        <p:nvSpPr>
          <p:cNvPr id="35" name="object 35"/>
          <p:cNvSpPr txBox="1"/>
          <p:nvPr/>
        </p:nvSpPr>
        <p:spPr>
          <a:xfrm>
            <a:off x="3777106" y="3055083"/>
            <a:ext cx="364490" cy="1477328"/>
          </a:xfrm>
          <a:prstGeom prst="rect">
            <a:avLst/>
          </a:prstGeom>
        </p:spPr>
        <p:txBody>
          <a:bodyPr vert="horz" wrap="square" lIns="0" tIns="0" rIns="0" bIns="0" rtlCol="0">
            <a:spAutoFit/>
          </a:bodyPr>
          <a:lstStyle/>
          <a:p>
            <a:pPr marL="12700">
              <a:lnSpc>
                <a:spcPct val="100000"/>
              </a:lnSpc>
            </a:pPr>
            <a:r>
              <a:rPr sz="9600" b="1" dirty="0">
                <a:solidFill>
                  <a:schemeClr val="bg2">
                    <a:lumMod val="75000"/>
                  </a:schemeClr>
                </a:solidFill>
                <a:latin typeface="Arial"/>
                <a:cs typeface="Arial"/>
              </a:rPr>
              <a:t>I</a:t>
            </a:r>
            <a:endParaRPr sz="9600" dirty="0">
              <a:solidFill>
                <a:schemeClr val="bg2">
                  <a:lumMod val="75000"/>
                </a:schemeClr>
              </a:solidFill>
              <a:latin typeface="Arial"/>
              <a:cs typeface="Arial"/>
            </a:endParaRPr>
          </a:p>
        </p:txBody>
      </p:sp>
      <p:sp>
        <p:nvSpPr>
          <p:cNvPr id="32" name="object 32"/>
          <p:cNvSpPr txBox="1"/>
          <p:nvPr/>
        </p:nvSpPr>
        <p:spPr>
          <a:xfrm>
            <a:off x="1875789" y="2217948"/>
            <a:ext cx="4298315" cy="228600"/>
          </a:xfrm>
          <a:prstGeom prst="rect">
            <a:avLst/>
          </a:prstGeom>
        </p:spPr>
        <p:txBody>
          <a:bodyPr vert="horz" wrap="square" lIns="0" tIns="0" rIns="0" bIns="0" rtlCol="0">
            <a:spAutoFit/>
          </a:bodyPr>
          <a:lstStyle/>
          <a:p>
            <a:pPr marL="12700">
              <a:lnSpc>
                <a:spcPct val="100000"/>
              </a:lnSpc>
            </a:pPr>
            <a:r>
              <a:rPr sz="1600" spc="-25" dirty="0">
                <a:solidFill>
                  <a:srgbClr val="FFFFFF"/>
                </a:solidFill>
                <a:latin typeface="Verdana"/>
                <a:cs typeface="Verdana"/>
              </a:rPr>
              <a:t>“B</a:t>
            </a:r>
            <a:r>
              <a:rPr sz="1600" spc="-30" dirty="0">
                <a:solidFill>
                  <a:srgbClr val="FFFFFF"/>
                </a:solidFill>
                <a:latin typeface="Verdana"/>
                <a:cs typeface="Verdana"/>
              </a:rPr>
              <a:t>ec</a:t>
            </a:r>
            <a:r>
              <a:rPr sz="1600" spc="-25" dirty="0">
                <a:solidFill>
                  <a:srgbClr val="FFFFFF"/>
                </a:solidFill>
                <a:latin typeface="Verdana"/>
                <a:cs typeface="Verdana"/>
              </a:rPr>
              <a:t>au</a:t>
            </a:r>
            <a:r>
              <a:rPr sz="1600" spc="-30" dirty="0">
                <a:solidFill>
                  <a:srgbClr val="FFFFFF"/>
                </a:solidFill>
                <a:latin typeface="Verdana"/>
                <a:cs typeface="Verdana"/>
              </a:rPr>
              <a:t>s</a:t>
            </a:r>
            <a:r>
              <a:rPr sz="1600" spc="-10" dirty="0">
                <a:solidFill>
                  <a:srgbClr val="FFFFFF"/>
                </a:solidFill>
                <a:latin typeface="Verdana"/>
                <a:cs typeface="Verdana"/>
              </a:rPr>
              <a:t>e</a:t>
            </a:r>
            <a:r>
              <a:rPr sz="1600" spc="35" dirty="0">
                <a:solidFill>
                  <a:srgbClr val="FFFFFF"/>
                </a:solidFill>
                <a:latin typeface="Verdana"/>
                <a:cs typeface="Verdana"/>
              </a:rPr>
              <a:t> </a:t>
            </a:r>
            <a:r>
              <a:rPr sz="1600" spc="-20" dirty="0">
                <a:solidFill>
                  <a:srgbClr val="FFFFFF"/>
                </a:solidFill>
                <a:latin typeface="Verdana"/>
                <a:cs typeface="Verdana"/>
              </a:rPr>
              <a:t>o</a:t>
            </a:r>
            <a:r>
              <a:rPr sz="1600" spc="-10" dirty="0">
                <a:solidFill>
                  <a:srgbClr val="FFFFFF"/>
                </a:solidFill>
                <a:latin typeface="Verdana"/>
                <a:cs typeface="Verdana"/>
              </a:rPr>
              <a:t>f a </a:t>
            </a:r>
            <a:r>
              <a:rPr sz="1600" spc="-20" dirty="0">
                <a:solidFill>
                  <a:srgbClr val="FFFFFF"/>
                </a:solidFill>
                <a:latin typeface="Verdana"/>
                <a:cs typeface="Verdana"/>
              </a:rPr>
              <a:t>ri</a:t>
            </a:r>
            <a:r>
              <a:rPr sz="1600" spc="-30" dirty="0">
                <a:solidFill>
                  <a:srgbClr val="FFFFFF"/>
                </a:solidFill>
                <a:latin typeface="Verdana"/>
                <a:cs typeface="Verdana"/>
              </a:rPr>
              <a:t>s</a:t>
            </a:r>
            <a:r>
              <a:rPr sz="1600" spc="-10" dirty="0">
                <a:solidFill>
                  <a:srgbClr val="FFFFFF"/>
                </a:solidFill>
                <a:latin typeface="Verdana"/>
                <a:cs typeface="Verdana"/>
              </a:rPr>
              <a:t>e</a:t>
            </a:r>
            <a:r>
              <a:rPr sz="1600" spc="-75" dirty="0">
                <a:solidFill>
                  <a:srgbClr val="FFFFFF"/>
                </a:solidFill>
                <a:latin typeface="Verdana"/>
                <a:cs typeface="Verdana"/>
              </a:rPr>
              <a:t> </a:t>
            </a:r>
            <a:r>
              <a:rPr sz="1600" spc="-15" dirty="0">
                <a:solidFill>
                  <a:srgbClr val="FFFFFF"/>
                </a:solidFill>
                <a:latin typeface="Verdana"/>
                <a:cs typeface="Verdana"/>
              </a:rPr>
              <a:t>in</a:t>
            </a:r>
            <a:r>
              <a:rPr sz="1600" spc="-5" dirty="0">
                <a:solidFill>
                  <a:srgbClr val="FFFFFF"/>
                </a:solidFill>
                <a:latin typeface="Verdana"/>
                <a:cs typeface="Verdana"/>
              </a:rPr>
              <a:t> </a:t>
            </a:r>
            <a:r>
              <a:rPr sz="1600" spc="-15" dirty="0">
                <a:solidFill>
                  <a:srgbClr val="FFFFFF"/>
                </a:solidFill>
                <a:latin typeface="Verdana"/>
                <a:cs typeface="Verdana"/>
              </a:rPr>
              <a:t>i</a:t>
            </a:r>
            <a:r>
              <a:rPr sz="1600" spc="-30" dirty="0">
                <a:solidFill>
                  <a:srgbClr val="FFFFFF"/>
                </a:solidFill>
                <a:latin typeface="Verdana"/>
                <a:cs typeface="Verdana"/>
              </a:rPr>
              <a:t>n</a:t>
            </a:r>
            <a:r>
              <a:rPr sz="1600" spc="-20" dirty="0">
                <a:solidFill>
                  <a:srgbClr val="FFFFFF"/>
                </a:solidFill>
                <a:latin typeface="Verdana"/>
                <a:cs typeface="Verdana"/>
              </a:rPr>
              <a:t>f</a:t>
            </a:r>
            <a:r>
              <a:rPr sz="1600" spc="-25" dirty="0">
                <a:solidFill>
                  <a:srgbClr val="FFFFFF"/>
                </a:solidFill>
                <a:latin typeface="Verdana"/>
                <a:cs typeface="Verdana"/>
              </a:rPr>
              <a:t>an</a:t>
            </a:r>
            <a:r>
              <a:rPr sz="1600" spc="-10" dirty="0">
                <a:solidFill>
                  <a:srgbClr val="FFFFFF"/>
                </a:solidFill>
                <a:latin typeface="Verdana"/>
                <a:cs typeface="Verdana"/>
              </a:rPr>
              <a:t>t</a:t>
            </a:r>
            <a:r>
              <a:rPr sz="1600" spc="20" dirty="0">
                <a:solidFill>
                  <a:srgbClr val="FFFFFF"/>
                </a:solidFill>
                <a:latin typeface="Verdana"/>
                <a:cs typeface="Verdana"/>
              </a:rPr>
              <a:t> </a:t>
            </a:r>
            <a:r>
              <a:rPr sz="1600" spc="-40" dirty="0">
                <a:solidFill>
                  <a:srgbClr val="FFFFFF"/>
                </a:solidFill>
                <a:latin typeface="Verdana"/>
                <a:cs typeface="Verdana"/>
              </a:rPr>
              <a:t>m</a:t>
            </a:r>
            <a:r>
              <a:rPr sz="1600" spc="-20" dirty="0">
                <a:solidFill>
                  <a:srgbClr val="FFFFFF"/>
                </a:solidFill>
                <a:latin typeface="Verdana"/>
                <a:cs typeface="Verdana"/>
              </a:rPr>
              <a:t>or</a:t>
            </a:r>
            <a:r>
              <a:rPr sz="1600" spc="-30" dirty="0">
                <a:solidFill>
                  <a:srgbClr val="FFFFFF"/>
                </a:solidFill>
                <a:latin typeface="Verdana"/>
                <a:cs typeface="Verdana"/>
              </a:rPr>
              <a:t>t</a:t>
            </a:r>
            <a:r>
              <a:rPr sz="1600" spc="-20" dirty="0">
                <a:solidFill>
                  <a:srgbClr val="FFFFFF"/>
                </a:solidFill>
                <a:latin typeface="Verdana"/>
                <a:cs typeface="Verdana"/>
              </a:rPr>
              <a:t>ali</a:t>
            </a:r>
            <a:r>
              <a:rPr sz="1600" spc="-40" dirty="0">
                <a:solidFill>
                  <a:srgbClr val="FFFFFF"/>
                </a:solidFill>
                <a:latin typeface="Verdana"/>
                <a:cs typeface="Verdana"/>
              </a:rPr>
              <a:t>t</a:t>
            </a:r>
            <a:r>
              <a:rPr sz="1600" spc="-10" dirty="0">
                <a:solidFill>
                  <a:srgbClr val="FFFFFF"/>
                </a:solidFill>
                <a:latin typeface="Verdana"/>
                <a:cs typeface="Verdana"/>
              </a:rPr>
              <a:t>y</a:t>
            </a:r>
            <a:r>
              <a:rPr sz="1600" spc="40" dirty="0">
                <a:solidFill>
                  <a:srgbClr val="FFFFFF"/>
                </a:solidFill>
                <a:latin typeface="Verdana"/>
                <a:cs typeface="Verdana"/>
              </a:rPr>
              <a:t> </a:t>
            </a:r>
            <a:r>
              <a:rPr sz="1600" spc="-70" dirty="0">
                <a:solidFill>
                  <a:srgbClr val="FFFFFF"/>
                </a:solidFill>
                <a:latin typeface="Verdana"/>
                <a:cs typeface="Verdana"/>
              </a:rPr>
              <a:t>r</a:t>
            </a:r>
            <a:r>
              <a:rPr sz="1600" spc="-25" dirty="0">
                <a:solidFill>
                  <a:srgbClr val="FFFFFF"/>
                </a:solidFill>
                <a:latin typeface="Verdana"/>
                <a:cs typeface="Verdana"/>
              </a:rPr>
              <a:t>a</a:t>
            </a:r>
            <a:r>
              <a:rPr sz="1600" spc="-30" dirty="0">
                <a:solidFill>
                  <a:srgbClr val="FFFFFF"/>
                </a:solidFill>
                <a:latin typeface="Verdana"/>
                <a:cs typeface="Verdana"/>
              </a:rPr>
              <a:t>te</a:t>
            </a:r>
            <a:r>
              <a:rPr sz="1600" spc="-10" dirty="0">
                <a:solidFill>
                  <a:srgbClr val="FFFFFF"/>
                </a:solidFill>
                <a:latin typeface="Verdana"/>
                <a:cs typeface="Verdana"/>
              </a:rPr>
              <a:t>s</a:t>
            </a:r>
            <a:endParaRPr sz="1600" dirty="0">
              <a:latin typeface="Verdana"/>
              <a:cs typeface="Verdan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title"/>
          </p:nvPr>
        </p:nvSpPr>
        <p:spPr>
          <a:prstGeom prst="rect">
            <a:avLst/>
          </a:prstGeom>
        </p:spPr>
        <p:txBody>
          <a:bodyPr vert="horz" wrap="square" lIns="0" tIns="233460" rIns="0" bIns="0" rtlCol="0">
            <a:spAutoFit/>
          </a:bodyPr>
          <a:lstStyle/>
          <a:p>
            <a:pPr marL="97790">
              <a:lnSpc>
                <a:spcPct val="100000"/>
              </a:lnSpc>
            </a:pPr>
            <a:r>
              <a:rPr sz="2400" dirty="0"/>
              <a:t>C</a:t>
            </a:r>
            <a:r>
              <a:rPr sz="2400" spc="-20" dirty="0"/>
              <a:t>o</a:t>
            </a:r>
            <a:r>
              <a:rPr sz="2400" spc="-10" dirty="0"/>
              <a:t>n</a:t>
            </a:r>
            <a:r>
              <a:rPr sz="2400" spc="-5" dirty="0"/>
              <a:t>s</a:t>
            </a:r>
            <a:r>
              <a:rPr sz="2400" spc="-15" dirty="0"/>
              <a:t>i</a:t>
            </a:r>
            <a:r>
              <a:rPr sz="2400" spc="-25" dirty="0"/>
              <a:t>d</a:t>
            </a:r>
            <a:r>
              <a:rPr sz="2400" spc="-15" dirty="0"/>
              <a:t>e</a:t>
            </a:r>
            <a:r>
              <a:rPr sz="2400" dirty="0"/>
              <a:t>r</a:t>
            </a:r>
            <a:r>
              <a:rPr sz="2400" spc="-10" dirty="0"/>
              <a:t> </a:t>
            </a:r>
            <a:r>
              <a:rPr sz="2400" spc="-15" dirty="0"/>
              <a:t>t</a:t>
            </a:r>
            <a:r>
              <a:rPr sz="2400" spc="-20" dirty="0"/>
              <a:t>h</a:t>
            </a:r>
            <a:r>
              <a:rPr sz="2400" spc="-15" dirty="0"/>
              <a:t>i</a:t>
            </a:r>
            <a:r>
              <a:rPr sz="2400" dirty="0"/>
              <a:t>s </a:t>
            </a:r>
            <a:r>
              <a:rPr sz="2400" spc="-20" dirty="0"/>
              <a:t>sce</a:t>
            </a:r>
            <a:r>
              <a:rPr sz="2400" spc="-10" dirty="0"/>
              <a:t>n</a:t>
            </a:r>
            <a:r>
              <a:rPr sz="2400" spc="-20" dirty="0"/>
              <a:t>a</a:t>
            </a:r>
            <a:r>
              <a:rPr sz="2400" spc="-15" dirty="0"/>
              <a:t>ri</a:t>
            </a:r>
            <a:r>
              <a:rPr sz="2400" spc="-20" dirty="0"/>
              <a:t>o</a:t>
            </a:r>
            <a:r>
              <a:rPr sz="2400" dirty="0"/>
              <a:t>:</a:t>
            </a:r>
            <a:endParaRPr sz="2400"/>
          </a:p>
        </p:txBody>
      </p:sp>
      <p:grpSp>
        <p:nvGrpSpPr>
          <p:cNvPr id="7" name="Group 6"/>
          <p:cNvGrpSpPr/>
          <p:nvPr/>
        </p:nvGrpSpPr>
        <p:grpSpPr>
          <a:xfrm>
            <a:off x="457200" y="1231391"/>
            <a:ext cx="8230362" cy="4389882"/>
            <a:chOff x="457200" y="1231391"/>
            <a:chExt cx="8230362" cy="4389882"/>
          </a:xfrm>
        </p:grpSpPr>
        <p:sp>
          <p:nvSpPr>
            <p:cNvPr id="2" name="object 2"/>
            <p:cNvSpPr/>
            <p:nvPr/>
          </p:nvSpPr>
          <p:spPr>
            <a:xfrm>
              <a:off x="457200" y="1231391"/>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3" name="object 3"/>
            <p:cNvSpPr/>
            <p:nvPr/>
          </p:nvSpPr>
          <p:spPr>
            <a:xfrm>
              <a:off x="457962" y="1232153"/>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ln w="25908">
              <a:solidFill>
                <a:srgbClr val="151515"/>
              </a:solidFill>
            </a:ln>
          </p:spPr>
          <p:txBody>
            <a:bodyPr wrap="square" lIns="0" tIns="0" rIns="0" bIns="0" rtlCol="0"/>
            <a:lstStyle/>
            <a:p>
              <a:endParaRPr/>
            </a:p>
          </p:txBody>
        </p:sp>
        <p:sp>
          <p:nvSpPr>
            <p:cNvPr id="5" name="object 5"/>
            <p:cNvSpPr/>
            <p:nvPr/>
          </p:nvSpPr>
          <p:spPr>
            <a:xfrm>
              <a:off x="2336292" y="3055620"/>
              <a:ext cx="4543044" cy="678180"/>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2395727" y="3115055"/>
              <a:ext cx="4352925" cy="542264"/>
            </a:xfrm>
            <a:prstGeom prst="rect">
              <a:avLst/>
            </a:prstGeom>
            <a:solidFill>
              <a:srgbClr val="00A2D2"/>
            </a:solidFill>
            <a:ln w="12192">
              <a:solidFill>
                <a:srgbClr val="151515"/>
              </a:solidFill>
            </a:ln>
          </p:spPr>
          <p:txBody>
            <a:bodyPr vert="horz" wrap="square" lIns="0" tIns="0" rIns="0" bIns="0" rtlCol="0">
              <a:spAutoFit/>
            </a:bodyPr>
            <a:lstStyle/>
            <a:p>
              <a:pPr marL="182880" marR="595630">
                <a:lnSpc>
                  <a:spcPct val="101699"/>
                </a:lnSpc>
              </a:pPr>
              <a:r>
                <a:rPr sz="1800" spc="-370" dirty="0" smtClean="0">
                  <a:solidFill>
                    <a:srgbClr val="110C43"/>
                  </a:solidFill>
                  <a:latin typeface="Verdana"/>
                  <a:cs typeface="Verdana"/>
                </a:rPr>
                <a:t>T</a:t>
              </a:r>
              <a:r>
                <a:rPr lang="en-US" sz="1800" spc="-370" dirty="0" smtClean="0">
                  <a:solidFill>
                    <a:srgbClr val="110C43"/>
                  </a:solidFill>
                  <a:latin typeface="Verdana"/>
                  <a:cs typeface="Verdana"/>
                </a:rPr>
                <a:t> </a:t>
              </a:r>
              <a:r>
                <a:rPr sz="1800" dirty="0" smtClean="0">
                  <a:solidFill>
                    <a:srgbClr val="110C43"/>
                  </a:solidFill>
                  <a:latin typeface="Verdana"/>
                  <a:cs typeface="Verdana"/>
                </a:rPr>
                <a:t>w</a:t>
              </a:r>
              <a:r>
                <a:rPr sz="1800" spc="-15" dirty="0" smtClean="0">
                  <a:solidFill>
                    <a:srgbClr val="110C43"/>
                  </a:solidFill>
                  <a:latin typeface="Verdana"/>
                  <a:cs typeface="Verdana"/>
                </a:rPr>
                <a:t>o</a:t>
              </a:r>
              <a:r>
                <a:rPr sz="1800" spc="-10" dirty="0" smtClean="0">
                  <a:solidFill>
                    <a:srgbClr val="110C43"/>
                  </a:solidFill>
                  <a:latin typeface="Verdana"/>
                  <a:cs typeface="Verdana"/>
                </a:rPr>
                <a:t> </a:t>
              </a:r>
              <a:r>
                <a:rPr sz="1800" spc="-30" dirty="0">
                  <a:solidFill>
                    <a:srgbClr val="110C43"/>
                  </a:solidFill>
                  <a:latin typeface="Verdana"/>
                  <a:cs typeface="Verdana"/>
                </a:rPr>
                <a:t>o</a:t>
              </a:r>
              <a:r>
                <a:rPr sz="1800" spc="-10" dirty="0">
                  <a:solidFill>
                    <a:srgbClr val="110C43"/>
                  </a:solidFill>
                  <a:latin typeface="Verdana"/>
                  <a:cs typeface="Verdana"/>
                </a:rPr>
                <a:t>f </a:t>
              </a:r>
              <a:r>
                <a:rPr sz="1800" spc="-15" dirty="0">
                  <a:solidFill>
                    <a:srgbClr val="110C43"/>
                  </a:solidFill>
                  <a:latin typeface="Verdana"/>
                  <a:cs typeface="Verdana"/>
                </a:rPr>
                <a:t>t</a:t>
              </a:r>
              <a:r>
                <a:rPr sz="1800" spc="-30" dirty="0">
                  <a:solidFill>
                    <a:srgbClr val="110C43"/>
                  </a:solidFill>
                  <a:latin typeface="Verdana"/>
                  <a:cs typeface="Verdana"/>
                </a:rPr>
                <a:t>h</a:t>
              </a:r>
              <a:r>
                <a:rPr sz="1800" spc="-15" dirty="0">
                  <a:solidFill>
                    <a:srgbClr val="110C43"/>
                  </a:solidFill>
                  <a:latin typeface="Verdana"/>
                  <a:cs typeface="Verdana"/>
                </a:rPr>
                <a:t>e</a:t>
              </a:r>
              <a:r>
                <a:rPr sz="1800" spc="-5" dirty="0">
                  <a:solidFill>
                    <a:srgbClr val="110C43"/>
                  </a:solidFill>
                  <a:latin typeface="Verdana"/>
                  <a:cs typeface="Verdana"/>
                </a:rPr>
                <a:t> </a:t>
              </a:r>
              <a:r>
                <a:rPr sz="1800" spc="-20" dirty="0">
                  <a:solidFill>
                    <a:srgbClr val="110C43"/>
                  </a:solidFill>
                  <a:latin typeface="Verdana"/>
                  <a:cs typeface="Verdana"/>
                </a:rPr>
                <a:t>f</a:t>
              </a:r>
              <a:r>
                <a:rPr sz="1800" spc="-30" dirty="0">
                  <a:solidFill>
                    <a:srgbClr val="110C43"/>
                  </a:solidFill>
                  <a:latin typeface="Verdana"/>
                  <a:cs typeface="Verdana"/>
                </a:rPr>
                <a:t>un</a:t>
              </a:r>
              <a:r>
                <a:rPr sz="1800" spc="-20" dirty="0">
                  <a:solidFill>
                    <a:srgbClr val="110C43"/>
                  </a:solidFill>
                  <a:latin typeface="Verdana"/>
                  <a:cs typeface="Verdana"/>
                </a:rPr>
                <a:t>d</a:t>
              </a:r>
              <a:r>
                <a:rPr sz="1800" spc="-45" dirty="0">
                  <a:solidFill>
                    <a:srgbClr val="110C43"/>
                  </a:solidFill>
                  <a:latin typeface="Verdana"/>
                  <a:cs typeface="Verdana"/>
                </a:rPr>
                <a:t>e</a:t>
              </a:r>
              <a:r>
                <a:rPr sz="1800" spc="-15" dirty="0">
                  <a:solidFill>
                    <a:srgbClr val="110C43"/>
                  </a:solidFill>
                  <a:latin typeface="Verdana"/>
                  <a:cs typeface="Verdana"/>
                </a:rPr>
                <a:t>rs</a:t>
              </a:r>
              <a:r>
                <a:rPr sz="1800" dirty="0">
                  <a:solidFill>
                    <a:srgbClr val="110C43"/>
                  </a:solidFill>
                  <a:latin typeface="Verdana"/>
                  <a:cs typeface="Verdana"/>
                </a:rPr>
                <a:t>’</a:t>
              </a:r>
              <a:r>
                <a:rPr sz="1800" spc="10" dirty="0">
                  <a:solidFill>
                    <a:srgbClr val="110C43"/>
                  </a:solidFill>
                  <a:latin typeface="Verdana"/>
                  <a:cs typeface="Verdana"/>
                </a:rPr>
                <a:t> </a:t>
              </a:r>
              <a:r>
                <a:rPr sz="1800" spc="-25" dirty="0">
                  <a:solidFill>
                    <a:srgbClr val="110C43"/>
                  </a:solidFill>
                  <a:latin typeface="Verdana"/>
                  <a:cs typeface="Verdana"/>
                </a:rPr>
                <a:t>h</a:t>
              </a:r>
              <a:r>
                <a:rPr sz="1800" spc="-30" dirty="0">
                  <a:solidFill>
                    <a:srgbClr val="110C43"/>
                  </a:solidFill>
                  <a:latin typeface="Verdana"/>
                  <a:cs typeface="Verdana"/>
                </a:rPr>
                <a:t>o</a:t>
              </a:r>
              <a:r>
                <a:rPr sz="1800" dirty="0">
                  <a:solidFill>
                    <a:srgbClr val="110C43"/>
                  </a:solidFill>
                  <a:latin typeface="Verdana"/>
                  <a:cs typeface="Verdana"/>
                </a:rPr>
                <a:t>t</a:t>
              </a:r>
              <a:r>
                <a:rPr sz="1800" spc="-15" dirty="0">
                  <a:solidFill>
                    <a:srgbClr val="110C43"/>
                  </a:solidFill>
                  <a:latin typeface="Verdana"/>
                  <a:cs typeface="Verdana"/>
                </a:rPr>
                <a:t> </a:t>
              </a:r>
              <a:r>
                <a:rPr sz="1800" spc="-35" dirty="0">
                  <a:solidFill>
                    <a:srgbClr val="110C43"/>
                  </a:solidFill>
                  <a:latin typeface="Verdana"/>
                  <a:cs typeface="Verdana"/>
                </a:rPr>
                <a:t>b</a:t>
              </a:r>
              <a:r>
                <a:rPr sz="1800" spc="-30" dirty="0">
                  <a:solidFill>
                    <a:srgbClr val="110C43"/>
                  </a:solidFill>
                  <a:latin typeface="Verdana"/>
                  <a:cs typeface="Verdana"/>
                </a:rPr>
                <a:t>u</a:t>
              </a:r>
              <a:r>
                <a:rPr sz="1800" spc="-5" dirty="0">
                  <a:solidFill>
                    <a:srgbClr val="110C43"/>
                  </a:solidFill>
                  <a:latin typeface="Verdana"/>
                  <a:cs typeface="Verdana"/>
                </a:rPr>
                <a:t>tto</a:t>
              </a:r>
              <a:r>
                <a:rPr sz="1800" spc="-30" dirty="0">
                  <a:solidFill>
                    <a:srgbClr val="110C43"/>
                  </a:solidFill>
                  <a:latin typeface="Verdana"/>
                  <a:cs typeface="Verdana"/>
                </a:rPr>
                <a:t>ns</a:t>
              </a:r>
              <a:r>
                <a:rPr sz="1800" spc="-25" dirty="0">
                  <a:solidFill>
                    <a:srgbClr val="110C43"/>
                  </a:solidFill>
                  <a:latin typeface="Verdana"/>
                  <a:cs typeface="Verdana"/>
                </a:rPr>
                <a:t> ar</a:t>
              </a:r>
              <a:r>
                <a:rPr sz="1800" spc="-15" dirty="0">
                  <a:solidFill>
                    <a:srgbClr val="110C43"/>
                  </a:solidFill>
                  <a:latin typeface="Verdana"/>
                  <a:cs typeface="Verdana"/>
                </a:rPr>
                <a:t>e “r</a:t>
              </a:r>
              <a:r>
                <a:rPr sz="1800" spc="10" dirty="0">
                  <a:solidFill>
                    <a:srgbClr val="110C43"/>
                  </a:solidFill>
                  <a:latin typeface="Verdana"/>
                  <a:cs typeface="Verdana"/>
                </a:rPr>
                <a:t>i</a:t>
              </a:r>
              <a:r>
                <a:rPr sz="1800" spc="-35" dirty="0">
                  <a:solidFill>
                    <a:srgbClr val="110C43"/>
                  </a:solidFill>
                  <a:latin typeface="Verdana"/>
                  <a:cs typeface="Verdana"/>
                </a:rPr>
                <a:t>g</a:t>
              </a:r>
              <a:r>
                <a:rPr sz="1800" spc="-30" dirty="0">
                  <a:solidFill>
                    <a:srgbClr val="110C43"/>
                  </a:solidFill>
                  <a:latin typeface="Verdana"/>
                  <a:cs typeface="Verdana"/>
                </a:rPr>
                <a:t>o</a:t>
              </a:r>
              <a:r>
                <a:rPr sz="1800" spc="25" dirty="0">
                  <a:solidFill>
                    <a:srgbClr val="110C43"/>
                  </a:solidFill>
                  <a:latin typeface="Verdana"/>
                  <a:cs typeface="Verdana"/>
                </a:rPr>
                <a:t>r</a:t>
              </a:r>
              <a:r>
                <a:rPr sz="1800" dirty="0">
                  <a:solidFill>
                    <a:srgbClr val="110C43"/>
                  </a:solidFill>
                  <a:latin typeface="Verdana"/>
                  <a:cs typeface="Verdana"/>
                </a:rPr>
                <a:t>”</a:t>
              </a:r>
              <a:r>
                <a:rPr sz="1800" spc="-20" dirty="0">
                  <a:solidFill>
                    <a:srgbClr val="110C43"/>
                  </a:solidFill>
                  <a:latin typeface="Verdana"/>
                  <a:cs typeface="Verdana"/>
                </a:rPr>
                <a:t> </a:t>
              </a:r>
              <a:r>
                <a:rPr sz="1800" spc="-30" dirty="0">
                  <a:solidFill>
                    <a:srgbClr val="110C43"/>
                  </a:solidFill>
                  <a:latin typeface="Verdana"/>
                  <a:cs typeface="Verdana"/>
                </a:rPr>
                <a:t>an</a:t>
              </a:r>
              <a:r>
                <a:rPr sz="1800" dirty="0">
                  <a:solidFill>
                    <a:srgbClr val="110C43"/>
                  </a:solidFill>
                  <a:latin typeface="Verdana"/>
                  <a:cs typeface="Verdana"/>
                </a:rPr>
                <a:t>d</a:t>
              </a:r>
              <a:r>
                <a:rPr sz="1800" spc="-15" dirty="0">
                  <a:solidFill>
                    <a:srgbClr val="110C43"/>
                  </a:solidFill>
                  <a:latin typeface="Verdana"/>
                  <a:cs typeface="Verdana"/>
                </a:rPr>
                <a:t> “t</a:t>
              </a:r>
              <a:r>
                <a:rPr sz="1800" spc="-40" dirty="0">
                  <a:solidFill>
                    <a:srgbClr val="110C43"/>
                  </a:solidFill>
                  <a:latin typeface="Verdana"/>
                  <a:cs typeface="Verdana"/>
                </a:rPr>
                <a:t>h</a:t>
              </a:r>
              <a:r>
                <a:rPr sz="1800" spc="-15" dirty="0">
                  <a:solidFill>
                    <a:srgbClr val="110C43"/>
                  </a:solidFill>
                  <a:latin typeface="Verdana"/>
                  <a:cs typeface="Verdana"/>
                </a:rPr>
                <a:t>orou</a:t>
              </a:r>
              <a:r>
                <a:rPr sz="1800" spc="-20" dirty="0">
                  <a:solidFill>
                    <a:srgbClr val="110C43"/>
                  </a:solidFill>
                  <a:latin typeface="Verdana"/>
                  <a:cs typeface="Verdana"/>
                </a:rPr>
                <a:t>g</a:t>
              </a:r>
              <a:r>
                <a:rPr sz="1800" spc="-15" dirty="0">
                  <a:solidFill>
                    <a:srgbClr val="110C43"/>
                  </a:solidFill>
                  <a:latin typeface="Verdana"/>
                  <a:cs typeface="Verdana"/>
                </a:rPr>
                <a:t>hn</a:t>
              </a:r>
              <a:r>
                <a:rPr sz="1800" spc="-20" dirty="0">
                  <a:solidFill>
                    <a:srgbClr val="110C43"/>
                  </a:solidFill>
                  <a:latin typeface="Verdana"/>
                  <a:cs typeface="Verdana"/>
                </a:rPr>
                <a:t>e</a:t>
              </a:r>
              <a:r>
                <a:rPr sz="1800" spc="-15" dirty="0">
                  <a:solidFill>
                    <a:srgbClr val="110C43"/>
                  </a:solidFill>
                  <a:latin typeface="Verdana"/>
                  <a:cs typeface="Verdana"/>
                </a:rPr>
                <a:t>ss</a:t>
              </a:r>
              <a:r>
                <a:rPr sz="1800" dirty="0">
                  <a:solidFill>
                    <a:srgbClr val="110C43"/>
                  </a:solidFill>
                  <a:latin typeface="Verdana"/>
                  <a:cs typeface="Verdana"/>
                </a:rPr>
                <a:t>”</a:t>
              </a:r>
              <a:endParaRPr sz="1800" dirty="0">
                <a:latin typeface="Verdana"/>
                <a:cs typeface="Verdana"/>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15" dirty="0"/>
              <a:t>P</a:t>
            </a:r>
            <a:r>
              <a:rPr sz="2400" spc="-50" dirty="0"/>
              <a:t>I</a:t>
            </a:r>
            <a:r>
              <a:rPr sz="2400" dirty="0"/>
              <a:t>P </a:t>
            </a:r>
            <a:r>
              <a:rPr sz="2400" spc="-30" dirty="0"/>
              <a:t>a</a:t>
            </a:r>
            <a:r>
              <a:rPr sz="2400" dirty="0"/>
              <a:t>t</a:t>
            </a:r>
            <a:r>
              <a:rPr sz="2400" spc="-5" dirty="0"/>
              <a:t> </a:t>
            </a:r>
            <a:r>
              <a:rPr sz="2400" spc="-10" dirty="0"/>
              <a:t>t</a:t>
            </a:r>
            <a:r>
              <a:rPr sz="2400" spc="-30" dirty="0"/>
              <a:t>h</a:t>
            </a:r>
            <a:r>
              <a:rPr sz="2400" spc="-15" dirty="0"/>
              <a:t>e</a:t>
            </a:r>
            <a:r>
              <a:rPr sz="2400" spc="-20" dirty="0"/>
              <a:t> </a:t>
            </a:r>
            <a:r>
              <a:rPr sz="2400" spc="-10" dirty="0"/>
              <a:t>t</a:t>
            </a:r>
            <a:r>
              <a:rPr sz="2400" spc="-30" dirty="0"/>
              <a:t>as</a:t>
            </a:r>
            <a:r>
              <a:rPr sz="2400" spc="-15" dirty="0"/>
              <a:t>k</a:t>
            </a:r>
            <a:r>
              <a:rPr sz="2400" spc="-20" dirty="0"/>
              <a:t> </a:t>
            </a:r>
            <a:r>
              <a:rPr sz="2400" spc="-15" dirty="0"/>
              <a:t>l</a:t>
            </a:r>
            <a:r>
              <a:rPr sz="2400" spc="-30" dirty="0"/>
              <a:t>e</a:t>
            </a:r>
            <a:r>
              <a:rPr sz="2400" spc="-60" dirty="0"/>
              <a:t>v</a:t>
            </a:r>
            <a:r>
              <a:rPr sz="2400" spc="-30" dirty="0"/>
              <a:t>e</a:t>
            </a:r>
            <a:r>
              <a:rPr sz="2400" dirty="0"/>
              <a:t>l</a:t>
            </a:r>
            <a:endParaRPr sz="2400"/>
          </a:p>
        </p:txBody>
      </p:sp>
      <p:sp>
        <p:nvSpPr>
          <p:cNvPr id="3" name="object 3"/>
          <p:cNvSpPr txBox="1"/>
          <p:nvPr/>
        </p:nvSpPr>
        <p:spPr>
          <a:xfrm>
            <a:off x="477012" y="1946148"/>
            <a:ext cx="8189595" cy="1091565"/>
          </a:xfrm>
          <a:prstGeom prst="rect">
            <a:avLst/>
          </a:prstGeom>
        </p:spPr>
        <p:txBody>
          <a:bodyPr vert="horz" wrap="square" lIns="0" tIns="0" rIns="0" bIns="0" rtlCol="0">
            <a:spAutoFit/>
          </a:bodyPr>
          <a:lstStyle/>
          <a:p>
            <a:pPr marL="80645" marR="624205" indent="1435735">
              <a:lnSpc>
                <a:spcPts val="1900"/>
              </a:lnSpc>
              <a:tabLst>
                <a:tab pos="1516380" algn="l"/>
              </a:tabLst>
            </a:pPr>
            <a:r>
              <a:rPr sz="1600" spc="-30" dirty="0">
                <a:solidFill>
                  <a:srgbClr val="110C43"/>
                </a:solidFill>
                <a:latin typeface="Verdana"/>
                <a:cs typeface="Verdana"/>
              </a:rPr>
              <a:t>Bec</a:t>
            </a:r>
            <a:r>
              <a:rPr sz="1600" spc="-25" dirty="0">
                <a:solidFill>
                  <a:srgbClr val="110C43"/>
                </a:solidFill>
                <a:latin typeface="Verdana"/>
                <a:cs typeface="Verdana"/>
              </a:rPr>
              <a:t>au</a:t>
            </a:r>
            <a:r>
              <a:rPr sz="1600" spc="-30" dirty="0">
                <a:solidFill>
                  <a:srgbClr val="110C43"/>
                </a:solidFill>
                <a:latin typeface="Verdana"/>
                <a:cs typeface="Verdana"/>
              </a:rPr>
              <a:t>s</a:t>
            </a:r>
            <a:r>
              <a:rPr sz="1600" spc="-10" dirty="0">
                <a:solidFill>
                  <a:srgbClr val="110C43"/>
                </a:solidFill>
                <a:latin typeface="Verdana"/>
                <a:cs typeface="Verdana"/>
              </a:rPr>
              <a:t>e</a:t>
            </a:r>
            <a:r>
              <a:rPr sz="1600" spc="35" dirty="0">
                <a:solidFill>
                  <a:srgbClr val="110C43"/>
                </a:solidFill>
                <a:latin typeface="Verdana"/>
                <a:cs typeface="Verdana"/>
              </a:rPr>
              <a:t> </a:t>
            </a:r>
            <a:r>
              <a:rPr sz="1600" spc="-30" dirty="0">
                <a:solidFill>
                  <a:srgbClr val="110C43"/>
                </a:solidFill>
                <a:latin typeface="Verdana"/>
                <a:cs typeface="Verdana"/>
              </a:rPr>
              <a:t>th</a:t>
            </a:r>
            <a:r>
              <a:rPr sz="1600" spc="-10" dirty="0">
                <a:solidFill>
                  <a:srgbClr val="110C43"/>
                </a:solidFill>
                <a:latin typeface="Verdana"/>
                <a:cs typeface="Verdana"/>
              </a:rPr>
              <a:t>e</a:t>
            </a:r>
            <a:r>
              <a:rPr sz="1600" spc="-15" dirty="0">
                <a:solidFill>
                  <a:srgbClr val="110C43"/>
                </a:solidFill>
                <a:latin typeface="Verdana"/>
                <a:cs typeface="Verdana"/>
              </a:rPr>
              <a:t> </a:t>
            </a:r>
            <a:r>
              <a:rPr sz="1600" spc="-25" dirty="0">
                <a:solidFill>
                  <a:srgbClr val="110C43"/>
                </a:solidFill>
                <a:latin typeface="Verdana"/>
                <a:cs typeface="Verdana"/>
              </a:rPr>
              <a:t>a</a:t>
            </a:r>
            <a:r>
              <a:rPr sz="1600" spc="-10" dirty="0">
                <a:solidFill>
                  <a:srgbClr val="110C43"/>
                </a:solidFill>
                <a:latin typeface="Verdana"/>
                <a:cs typeface="Verdana"/>
              </a:rPr>
              <a:t>ddit</a:t>
            </a:r>
            <a:r>
              <a:rPr sz="1600" spc="-20" dirty="0">
                <a:solidFill>
                  <a:srgbClr val="110C43"/>
                </a:solidFill>
                <a:latin typeface="Verdana"/>
                <a:cs typeface="Verdana"/>
              </a:rPr>
              <a:t>io</a:t>
            </a:r>
            <a:r>
              <a:rPr sz="1600" spc="-25" dirty="0">
                <a:solidFill>
                  <a:srgbClr val="110C43"/>
                </a:solidFill>
                <a:latin typeface="Verdana"/>
                <a:cs typeface="Verdana"/>
              </a:rPr>
              <a:t>na</a:t>
            </a:r>
            <a:r>
              <a:rPr sz="1600" spc="-5" dirty="0">
                <a:solidFill>
                  <a:srgbClr val="110C43"/>
                </a:solidFill>
                <a:latin typeface="Verdana"/>
                <a:cs typeface="Verdana"/>
              </a:rPr>
              <a:t>l</a:t>
            </a:r>
            <a:r>
              <a:rPr sz="1600" spc="40" dirty="0">
                <a:solidFill>
                  <a:srgbClr val="110C43"/>
                </a:solidFill>
                <a:latin typeface="Verdana"/>
                <a:cs typeface="Verdana"/>
              </a:rPr>
              <a:t> </a:t>
            </a:r>
            <a:r>
              <a:rPr sz="1600" spc="-20" dirty="0">
                <a:solidFill>
                  <a:srgbClr val="110C43"/>
                </a:solidFill>
                <a:latin typeface="Verdana"/>
                <a:cs typeface="Verdana"/>
              </a:rPr>
              <a:t>r</a:t>
            </a:r>
            <a:r>
              <a:rPr sz="1600" spc="-30" dirty="0">
                <a:solidFill>
                  <a:srgbClr val="110C43"/>
                </a:solidFill>
                <a:latin typeface="Verdana"/>
                <a:cs typeface="Verdana"/>
              </a:rPr>
              <a:t>es</a:t>
            </a:r>
            <a:r>
              <a:rPr sz="1600" spc="-20" dirty="0">
                <a:solidFill>
                  <a:srgbClr val="110C43"/>
                </a:solidFill>
                <a:latin typeface="Verdana"/>
                <a:cs typeface="Verdana"/>
              </a:rPr>
              <a:t>o</a:t>
            </a:r>
            <a:r>
              <a:rPr sz="1600" spc="-30" dirty="0">
                <a:solidFill>
                  <a:srgbClr val="110C43"/>
                </a:solidFill>
                <a:latin typeface="Verdana"/>
                <a:cs typeface="Verdana"/>
              </a:rPr>
              <a:t>u</a:t>
            </a:r>
            <a:r>
              <a:rPr sz="1600" spc="-20" dirty="0">
                <a:solidFill>
                  <a:srgbClr val="110C43"/>
                </a:solidFill>
                <a:latin typeface="Verdana"/>
                <a:cs typeface="Verdana"/>
              </a:rPr>
              <a:t>r</a:t>
            </a:r>
            <a:r>
              <a:rPr sz="1600" spc="-30" dirty="0">
                <a:solidFill>
                  <a:srgbClr val="110C43"/>
                </a:solidFill>
                <a:latin typeface="Verdana"/>
                <a:cs typeface="Verdana"/>
              </a:rPr>
              <a:t>ce</a:t>
            </a:r>
            <a:r>
              <a:rPr sz="1600" spc="-10" dirty="0">
                <a:solidFill>
                  <a:srgbClr val="110C43"/>
                </a:solidFill>
                <a:latin typeface="Verdana"/>
                <a:cs typeface="Verdana"/>
              </a:rPr>
              <a:t>s</a:t>
            </a:r>
            <a:r>
              <a:rPr sz="1600" spc="45" dirty="0">
                <a:solidFill>
                  <a:srgbClr val="110C43"/>
                </a:solidFill>
                <a:latin typeface="Verdana"/>
                <a:cs typeface="Verdana"/>
              </a:rPr>
              <a:t> </a:t>
            </a:r>
            <a:r>
              <a:rPr sz="1600" spc="-15" dirty="0">
                <a:solidFill>
                  <a:srgbClr val="110C43"/>
                </a:solidFill>
                <a:latin typeface="Verdana"/>
                <a:cs typeface="Verdana"/>
              </a:rPr>
              <a:t>wil</a:t>
            </a:r>
            <a:r>
              <a:rPr sz="1600" spc="-5" dirty="0">
                <a:solidFill>
                  <a:srgbClr val="110C43"/>
                </a:solidFill>
                <a:latin typeface="Verdana"/>
                <a:cs typeface="Verdana"/>
              </a:rPr>
              <a:t>l </a:t>
            </a:r>
            <a:r>
              <a:rPr sz="1600" spc="-25" dirty="0">
                <a:solidFill>
                  <a:srgbClr val="110C43"/>
                </a:solidFill>
                <a:latin typeface="Verdana"/>
                <a:cs typeface="Verdana"/>
              </a:rPr>
              <a:t>b</a:t>
            </a:r>
            <a:r>
              <a:rPr sz="1600" spc="-10" dirty="0">
                <a:solidFill>
                  <a:srgbClr val="110C43"/>
                </a:solidFill>
                <a:latin typeface="Verdana"/>
                <a:cs typeface="Verdana"/>
              </a:rPr>
              <a:t>e</a:t>
            </a:r>
            <a:r>
              <a:rPr sz="1600" spc="-15" dirty="0">
                <a:solidFill>
                  <a:srgbClr val="110C43"/>
                </a:solidFill>
                <a:latin typeface="Verdana"/>
                <a:cs typeface="Verdana"/>
              </a:rPr>
              <a:t> </a:t>
            </a:r>
            <a:r>
              <a:rPr sz="1600" spc="-20" dirty="0">
                <a:solidFill>
                  <a:srgbClr val="110C43"/>
                </a:solidFill>
                <a:latin typeface="Verdana"/>
                <a:cs typeface="Verdana"/>
              </a:rPr>
              <a:t>bro</a:t>
            </a:r>
            <a:r>
              <a:rPr sz="1600" spc="-30" dirty="0">
                <a:solidFill>
                  <a:srgbClr val="110C43"/>
                </a:solidFill>
                <a:latin typeface="Verdana"/>
                <a:cs typeface="Verdana"/>
              </a:rPr>
              <a:t>u</a:t>
            </a:r>
            <a:r>
              <a:rPr sz="1600" spc="-20" dirty="0">
                <a:solidFill>
                  <a:srgbClr val="110C43"/>
                </a:solidFill>
                <a:latin typeface="Verdana"/>
                <a:cs typeface="Verdana"/>
              </a:rPr>
              <a:t>g</a:t>
            </a:r>
            <a:r>
              <a:rPr sz="1600" spc="-30" dirty="0">
                <a:solidFill>
                  <a:srgbClr val="110C43"/>
                </a:solidFill>
                <a:latin typeface="Verdana"/>
                <a:cs typeface="Verdana"/>
              </a:rPr>
              <a:t>h</a:t>
            </a:r>
            <a:r>
              <a:rPr sz="1600" spc="-10" dirty="0">
                <a:solidFill>
                  <a:srgbClr val="110C43"/>
                </a:solidFill>
                <a:latin typeface="Verdana"/>
                <a:cs typeface="Verdana"/>
              </a:rPr>
              <a:t>t</a:t>
            </a:r>
            <a:r>
              <a:rPr sz="1600" spc="30" dirty="0">
                <a:solidFill>
                  <a:srgbClr val="110C43"/>
                </a:solidFill>
                <a:latin typeface="Verdana"/>
                <a:cs typeface="Verdana"/>
              </a:rPr>
              <a:t> </a:t>
            </a:r>
            <a:r>
              <a:rPr sz="1600" spc="-20" dirty="0">
                <a:solidFill>
                  <a:srgbClr val="110C43"/>
                </a:solidFill>
                <a:latin typeface="Verdana"/>
                <a:cs typeface="Verdana"/>
              </a:rPr>
              <a:t>o</a:t>
            </a:r>
            <a:r>
              <a:rPr sz="1600" spc="-30" dirty="0">
                <a:solidFill>
                  <a:srgbClr val="110C43"/>
                </a:solidFill>
                <a:latin typeface="Verdana"/>
                <a:cs typeface="Verdana"/>
              </a:rPr>
              <a:t>n</a:t>
            </a:r>
            <a:r>
              <a:rPr sz="1600" spc="-15" dirty="0">
                <a:solidFill>
                  <a:srgbClr val="110C43"/>
                </a:solidFill>
                <a:latin typeface="Verdana"/>
                <a:cs typeface="Verdana"/>
              </a:rPr>
              <a:t>-</a:t>
            </a:r>
            <a:r>
              <a:rPr sz="1600" spc="-30" dirty="0">
                <a:solidFill>
                  <a:srgbClr val="110C43"/>
                </a:solidFill>
                <a:latin typeface="Verdana"/>
                <a:cs typeface="Verdana"/>
              </a:rPr>
              <a:t>st</a:t>
            </a:r>
            <a:r>
              <a:rPr sz="1600" spc="-20" dirty="0">
                <a:solidFill>
                  <a:srgbClr val="110C43"/>
                </a:solidFill>
                <a:latin typeface="Verdana"/>
                <a:cs typeface="Verdana"/>
              </a:rPr>
              <a:t>r</a:t>
            </a:r>
            <a:r>
              <a:rPr sz="1600" spc="-30" dirty="0">
                <a:solidFill>
                  <a:srgbClr val="110C43"/>
                </a:solidFill>
                <a:latin typeface="Verdana"/>
                <a:cs typeface="Verdana"/>
              </a:rPr>
              <a:t>e</a:t>
            </a:r>
            <a:r>
              <a:rPr sz="1600" spc="-25" dirty="0">
                <a:solidFill>
                  <a:srgbClr val="110C43"/>
                </a:solidFill>
                <a:latin typeface="Verdana"/>
                <a:cs typeface="Verdana"/>
              </a:rPr>
              <a:t>a</a:t>
            </a:r>
            <a:r>
              <a:rPr sz="1600" spc="-20" dirty="0">
                <a:solidFill>
                  <a:srgbClr val="110C43"/>
                </a:solidFill>
                <a:latin typeface="Verdana"/>
                <a:cs typeface="Verdana"/>
              </a:rPr>
              <a:t>m</a:t>
            </a:r>
            <a:r>
              <a:rPr sz="1600" spc="-10" dirty="0">
                <a:solidFill>
                  <a:srgbClr val="110C43"/>
                </a:solidFill>
                <a:latin typeface="Verdana"/>
                <a:cs typeface="Verdana"/>
              </a:rPr>
              <a:t> </a:t>
            </a:r>
            <a:r>
              <a:rPr sz="1600" spc="-15" dirty="0">
                <a:solidFill>
                  <a:srgbClr val="9A1A0E"/>
                </a:solidFill>
                <a:latin typeface="Verdana"/>
                <a:cs typeface="Verdana"/>
              </a:rPr>
              <a:t>P</a:t>
            </a:r>
            <a:r>
              <a:rPr sz="1600" spc="-50" dirty="0">
                <a:solidFill>
                  <a:srgbClr val="9A1A0E"/>
                </a:solidFill>
                <a:latin typeface="Verdana"/>
                <a:cs typeface="Verdana"/>
              </a:rPr>
              <a:t>-</a:t>
            </a:r>
            <a:r>
              <a:rPr sz="1600" spc="-30" dirty="0">
                <a:solidFill>
                  <a:srgbClr val="9A1A0E"/>
                </a:solidFill>
                <a:latin typeface="Verdana"/>
                <a:cs typeface="Verdana"/>
              </a:rPr>
              <a:t>S</a:t>
            </a:r>
            <a:r>
              <a:rPr sz="1600" spc="-20" dirty="0">
                <a:solidFill>
                  <a:srgbClr val="9A1A0E"/>
                </a:solidFill>
                <a:latin typeface="Verdana"/>
                <a:cs typeface="Verdana"/>
              </a:rPr>
              <a:t>lo</a:t>
            </a:r>
            <a:r>
              <a:rPr sz="1600" spc="-15" dirty="0">
                <a:solidFill>
                  <a:srgbClr val="9A1A0E"/>
                </a:solidFill>
                <a:latin typeface="Verdana"/>
                <a:cs typeface="Verdana"/>
              </a:rPr>
              <a:t>t</a:t>
            </a:r>
            <a:r>
              <a:rPr sz="1600" spc="-10" dirty="0">
                <a:solidFill>
                  <a:srgbClr val="9A1A0E"/>
                </a:solidFill>
                <a:latin typeface="Verdana"/>
                <a:cs typeface="Verdana"/>
              </a:rPr>
              <a:t>:</a:t>
            </a:r>
            <a:r>
              <a:rPr sz="1600" dirty="0">
                <a:solidFill>
                  <a:srgbClr val="9A1A0E"/>
                </a:solidFill>
                <a:latin typeface="Verdana"/>
                <a:cs typeface="Verdana"/>
              </a:rPr>
              <a:t>	</a:t>
            </a:r>
            <a:r>
              <a:rPr sz="1600" spc="-30" dirty="0">
                <a:solidFill>
                  <a:srgbClr val="110C43"/>
                </a:solidFill>
                <a:latin typeface="Verdana"/>
                <a:cs typeface="Verdana"/>
              </a:rPr>
              <a:t>th</a:t>
            </a:r>
            <a:r>
              <a:rPr sz="1600" spc="-20" dirty="0">
                <a:solidFill>
                  <a:srgbClr val="110C43"/>
                </a:solidFill>
                <a:latin typeface="Verdana"/>
                <a:cs typeface="Verdana"/>
              </a:rPr>
              <a:t>ro</a:t>
            </a:r>
            <a:r>
              <a:rPr sz="1600" spc="-30" dirty="0">
                <a:solidFill>
                  <a:srgbClr val="110C43"/>
                </a:solidFill>
                <a:latin typeface="Verdana"/>
                <a:cs typeface="Verdana"/>
              </a:rPr>
              <a:t>u</a:t>
            </a:r>
            <a:r>
              <a:rPr sz="1600" spc="-20" dirty="0">
                <a:solidFill>
                  <a:srgbClr val="110C43"/>
                </a:solidFill>
                <a:latin typeface="Verdana"/>
                <a:cs typeface="Verdana"/>
              </a:rPr>
              <a:t>g</a:t>
            </a:r>
            <a:r>
              <a:rPr sz="1600" spc="-30" dirty="0">
                <a:solidFill>
                  <a:srgbClr val="110C43"/>
                </a:solidFill>
                <a:latin typeface="Verdana"/>
                <a:cs typeface="Verdana"/>
              </a:rPr>
              <a:t>h</a:t>
            </a:r>
            <a:r>
              <a:rPr sz="1600" spc="-20" dirty="0">
                <a:solidFill>
                  <a:srgbClr val="110C43"/>
                </a:solidFill>
                <a:latin typeface="Verdana"/>
                <a:cs typeface="Verdana"/>
              </a:rPr>
              <a:t>o</a:t>
            </a:r>
            <a:r>
              <a:rPr sz="1600" spc="-30" dirty="0">
                <a:solidFill>
                  <a:srgbClr val="110C43"/>
                </a:solidFill>
                <a:latin typeface="Verdana"/>
                <a:cs typeface="Verdana"/>
              </a:rPr>
              <a:t>u</a:t>
            </a:r>
            <a:r>
              <a:rPr sz="1600" spc="-10" dirty="0">
                <a:solidFill>
                  <a:srgbClr val="110C43"/>
                </a:solidFill>
                <a:latin typeface="Verdana"/>
                <a:cs typeface="Verdana"/>
              </a:rPr>
              <a:t>t</a:t>
            </a:r>
            <a:r>
              <a:rPr sz="1600" spc="40" dirty="0">
                <a:solidFill>
                  <a:srgbClr val="110C43"/>
                </a:solidFill>
                <a:latin typeface="Verdana"/>
                <a:cs typeface="Verdana"/>
              </a:rPr>
              <a:t> </a:t>
            </a:r>
            <a:r>
              <a:rPr sz="1600" spc="-30" dirty="0">
                <a:solidFill>
                  <a:srgbClr val="110C43"/>
                </a:solidFill>
                <a:latin typeface="Verdana"/>
                <a:cs typeface="Verdana"/>
              </a:rPr>
              <a:t>th</a:t>
            </a:r>
            <a:r>
              <a:rPr sz="1600" spc="-10" dirty="0">
                <a:solidFill>
                  <a:srgbClr val="110C43"/>
                </a:solidFill>
                <a:latin typeface="Verdana"/>
                <a:cs typeface="Verdana"/>
              </a:rPr>
              <a:t>e</a:t>
            </a:r>
            <a:r>
              <a:rPr sz="1600" spc="-15" dirty="0">
                <a:solidFill>
                  <a:srgbClr val="110C43"/>
                </a:solidFill>
                <a:latin typeface="Verdana"/>
                <a:cs typeface="Verdana"/>
              </a:rPr>
              <a:t> </a:t>
            </a:r>
            <a:r>
              <a:rPr sz="1600" spc="-20" dirty="0">
                <a:solidFill>
                  <a:srgbClr val="110C43"/>
                </a:solidFill>
                <a:latin typeface="Verdana"/>
                <a:cs typeface="Verdana"/>
              </a:rPr>
              <a:t>for</a:t>
            </a:r>
            <a:r>
              <a:rPr sz="1600" spc="-30" dirty="0">
                <a:solidFill>
                  <a:srgbClr val="110C43"/>
                </a:solidFill>
                <a:latin typeface="Verdana"/>
                <a:cs typeface="Verdana"/>
              </a:rPr>
              <a:t>ec</a:t>
            </a:r>
            <a:r>
              <a:rPr sz="1600" spc="-25" dirty="0">
                <a:solidFill>
                  <a:srgbClr val="110C43"/>
                </a:solidFill>
                <a:latin typeface="Verdana"/>
                <a:cs typeface="Verdana"/>
              </a:rPr>
              <a:t>a</a:t>
            </a:r>
            <a:r>
              <a:rPr sz="1600" spc="-15" dirty="0">
                <a:solidFill>
                  <a:srgbClr val="110C43"/>
                </a:solidFill>
                <a:latin typeface="Verdana"/>
                <a:cs typeface="Verdana"/>
              </a:rPr>
              <a:t>s</a:t>
            </a:r>
            <a:r>
              <a:rPr sz="1600" spc="-10" dirty="0">
                <a:solidFill>
                  <a:srgbClr val="110C43"/>
                </a:solidFill>
                <a:latin typeface="Verdana"/>
                <a:cs typeface="Verdana"/>
              </a:rPr>
              <a:t>t</a:t>
            </a:r>
            <a:r>
              <a:rPr sz="1600" spc="30" dirty="0">
                <a:solidFill>
                  <a:srgbClr val="110C43"/>
                </a:solidFill>
                <a:latin typeface="Verdana"/>
                <a:cs typeface="Verdana"/>
              </a:rPr>
              <a:t> </a:t>
            </a:r>
            <a:r>
              <a:rPr sz="1600" spc="-20" dirty="0">
                <a:solidFill>
                  <a:srgbClr val="110C43"/>
                </a:solidFill>
                <a:latin typeface="Verdana"/>
                <a:cs typeface="Verdana"/>
              </a:rPr>
              <a:t>p</a:t>
            </a:r>
            <a:r>
              <a:rPr sz="1600" spc="-30" dirty="0">
                <a:solidFill>
                  <a:srgbClr val="110C43"/>
                </a:solidFill>
                <a:latin typeface="Verdana"/>
                <a:cs typeface="Verdana"/>
              </a:rPr>
              <a:t>e</a:t>
            </a:r>
            <a:r>
              <a:rPr sz="1600" spc="-20" dirty="0">
                <a:solidFill>
                  <a:srgbClr val="110C43"/>
                </a:solidFill>
                <a:latin typeface="Verdana"/>
                <a:cs typeface="Verdana"/>
              </a:rPr>
              <a:t>riod</a:t>
            </a:r>
            <a:r>
              <a:rPr sz="1600" spc="-10" dirty="0">
                <a:solidFill>
                  <a:srgbClr val="110C43"/>
                </a:solidFill>
                <a:latin typeface="Verdana"/>
                <a:cs typeface="Verdana"/>
              </a:rPr>
              <a:t>,</a:t>
            </a:r>
            <a:r>
              <a:rPr sz="1600" spc="30" dirty="0">
                <a:solidFill>
                  <a:srgbClr val="110C43"/>
                </a:solidFill>
                <a:latin typeface="Verdana"/>
                <a:cs typeface="Verdana"/>
              </a:rPr>
              <a:t> </a:t>
            </a:r>
            <a:r>
              <a:rPr sz="1600" spc="-20" dirty="0">
                <a:solidFill>
                  <a:srgbClr val="110C43"/>
                </a:solidFill>
                <a:latin typeface="Verdana"/>
                <a:cs typeface="Verdana"/>
              </a:rPr>
              <a:t>o</a:t>
            </a:r>
            <a:r>
              <a:rPr sz="1600" spc="-30" dirty="0">
                <a:solidFill>
                  <a:srgbClr val="110C43"/>
                </a:solidFill>
                <a:latin typeface="Verdana"/>
                <a:cs typeface="Verdana"/>
              </a:rPr>
              <a:t>u</a:t>
            </a:r>
            <a:r>
              <a:rPr sz="1600" spc="-10" dirty="0">
                <a:solidFill>
                  <a:srgbClr val="110C43"/>
                </a:solidFill>
                <a:latin typeface="Verdana"/>
                <a:cs typeface="Verdana"/>
              </a:rPr>
              <a:t>r </a:t>
            </a:r>
            <a:r>
              <a:rPr sz="1600" spc="-30" dirty="0">
                <a:solidFill>
                  <a:srgbClr val="110C43"/>
                </a:solidFill>
                <a:latin typeface="Verdana"/>
                <a:cs typeface="Verdana"/>
              </a:rPr>
              <a:t>te</a:t>
            </a:r>
            <a:r>
              <a:rPr sz="1600" spc="-25" dirty="0">
                <a:solidFill>
                  <a:srgbClr val="110C43"/>
                </a:solidFill>
                <a:latin typeface="Verdana"/>
                <a:cs typeface="Verdana"/>
              </a:rPr>
              <a:t>a</a:t>
            </a:r>
            <a:r>
              <a:rPr sz="1600" spc="-20" dirty="0">
                <a:solidFill>
                  <a:srgbClr val="110C43"/>
                </a:solidFill>
                <a:latin typeface="Verdana"/>
                <a:cs typeface="Verdana"/>
              </a:rPr>
              <a:t>m</a:t>
            </a:r>
            <a:r>
              <a:rPr sz="1600" spc="-5" dirty="0">
                <a:solidFill>
                  <a:srgbClr val="110C43"/>
                </a:solidFill>
                <a:latin typeface="Verdana"/>
                <a:cs typeface="Verdana"/>
              </a:rPr>
              <a:t> </a:t>
            </a:r>
            <a:r>
              <a:rPr sz="1600" spc="-25" dirty="0">
                <a:solidFill>
                  <a:srgbClr val="110C43"/>
                </a:solidFill>
                <a:latin typeface="Verdana"/>
                <a:cs typeface="Verdana"/>
              </a:rPr>
              <a:t>nee</a:t>
            </a:r>
            <a:r>
              <a:rPr sz="1600" spc="-10" dirty="0">
                <a:solidFill>
                  <a:srgbClr val="110C43"/>
                </a:solidFill>
                <a:latin typeface="Verdana"/>
                <a:cs typeface="Verdana"/>
              </a:rPr>
              <a:t>ds</a:t>
            </a:r>
            <a:r>
              <a:rPr sz="1600" spc="5" dirty="0">
                <a:solidFill>
                  <a:srgbClr val="110C43"/>
                </a:solidFill>
                <a:latin typeface="Verdana"/>
                <a:cs typeface="Verdana"/>
              </a:rPr>
              <a:t> </a:t>
            </a:r>
            <a:r>
              <a:rPr sz="1600" spc="-10" dirty="0">
                <a:solidFill>
                  <a:srgbClr val="110C43"/>
                </a:solidFill>
                <a:latin typeface="Verdana"/>
                <a:cs typeface="Verdana"/>
              </a:rPr>
              <a:t>a </a:t>
            </a:r>
            <a:r>
              <a:rPr sz="1600" spc="-30" dirty="0">
                <a:solidFill>
                  <a:srgbClr val="110C43"/>
                </a:solidFill>
                <a:latin typeface="Verdana"/>
                <a:cs typeface="Verdana"/>
              </a:rPr>
              <a:t>c</a:t>
            </a:r>
            <a:r>
              <a:rPr sz="1600" spc="-25" dirty="0">
                <a:solidFill>
                  <a:srgbClr val="110C43"/>
                </a:solidFill>
                <a:latin typeface="Verdana"/>
                <a:cs typeface="Verdana"/>
              </a:rPr>
              <a:t>a</a:t>
            </a:r>
            <a:r>
              <a:rPr sz="1600" spc="-20" dirty="0">
                <a:solidFill>
                  <a:srgbClr val="110C43"/>
                </a:solidFill>
                <a:latin typeface="Verdana"/>
                <a:cs typeface="Verdana"/>
              </a:rPr>
              <a:t>r</a:t>
            </a:r>
            <a:r>
              <a:rPr sz="1600" spc="-30" dirty="0">
                <a:solidFill>
                  <a:srgbClr val="110C43"/>
                </a:solidFill>
                <a:latin typeface="Verdana"/>
                <a:cs typeface="Verdana"/>
              </a:rPr>
              <a:t>e</a:t>
            </a:r>
            <a:r>
              <a:rPr sz="1600" spc="-20" dirty="0">
                <a:solidFill>
                  <a:srgbClr val="110C43"/>
                </a:solidFill>
                <a:latin typeface="Verdana"/>
                <a:cs typeface="Verdana"/>
              </a:rPr>
              <a:t>f</a:t>
            </a:r>
            <a:r>
              <a:rPr sz="1600" spc="-30" dirty="0">
                <a:solidFill>
                  <a:srgbClr val="110C43"/>
                </a:solidFill>
                <a:latin typeface="Verdana"/>
                <a:cs typeface="Verdana"/>
              </a:rPr>
              <a:t>u</a:t>
            </a:r>
            <a:r>
              <a:rPr sz="1600" spc="-15" dirty="0">
                <a:solidFill>
                  <a:srgbClr val="110C43"/>
                </a:solidFill>
                <a:latin typeface="Verdana"/>
                <a:cs typeface="Verdana"/>
              </a:rPr>
              <a:t>ll</a:t>
            </a:r>
            <a:r>
              <a:rPr sz="1600" spc="-10" dirty="0">
                <a:solidFill>
                  <a:srgbClr val="110C43"/>
                </a:solidFill>
                <a:latin typeface="Verdana"/>
                <a:cs typeface="Verdana"/>
              </a:rPr>
              <a:t>y</a:t>
            </a:r>
            <a:endParaRPr sz="1600">
              <a:latin typeface="Verdana"/>
              <a:cs typeface="Verdana"/>
            </a:endParaRPr>
          </a:p>
          <a:p>
            <a:pPr marL="1516380" indent="-1436370">
              <a:lnSpc>
                <a:spcPts val="1830"/>
              </a:lnSpc>
              <a:tabLst>
                <a:tab pos="1516380" algn="l"/>
                <a:tab pos="7640955" algn="l"/>
              </a:tabLst>
            </a:pPr>
            <a:r>
              <a:rPr sz="1600" spc="-15" dirty="0">
                <a:solidFill>
                  <a:srgbClr val="9A1A0E"/>
                </a:solidFill>
                <a:latin typeface="Verdana"/>
                <a:cs typeface="Verdana"/>
              </a:rPr>
              <a:t>(</a:t>
            </a:r>
            <a:r>
              <a:rPr sz="1600" spc="-25" dirty="0">
                <a:solidFill>
                  <a:srgbClr val="9A1A0E"/>
                </a:solidFill>
                <a:latin typeface="Verdana"/>
                <a:cs typeface="Verdana"/>
              </a:rPr>
              <a:t>“</a:t>
            </a:r>
            <a:r>
              <a:rPr sz="1600" spc="-30" dirty="0">
                <a:solidFill>
                  <a:srgbClr val="9A1A0E"/>
                </a:solidFill>
                <a:latin typeface="Verdana"/>
                <a:cs typeface="Verdana"/>
              </a:rPr>
              <a:t>W</a:t>
            </a:r>
            <a:r>
              <a:rPr sz="1600" spc="-65" dirty="0">
                <a:solidFill>
                  <a:srgbClr val="9A1A0E"/>
                </a:solidFill>
                <a:latin typeface="Verdana"/>
                <a:cs typeface="Verdana"/>
              </a:rPr>
              <a:t>h</a:t>
            </a:r>
            <a:r>
              <a:rPr sz="1600" spc="-20" dirty="0">
                <a:solidFill>
                  <a:srgbClr val="9A1A0E"/>
                </a:solidFill>
                <a:latin typeface="Verdana"/>
                <a:cs typeface="Verdana"/>
              </a:rPr>
              <a:t>y</a:t>
            </a:r>
            <a:r>
              <a:rPr sz="1600" spc="-10" dirty="0">
                <a:solidFill>
                  <a:srgbClr val="9A1A0E"/>
                </a:solidFill>
                <a:latin typeface="Verdana"/>
                <a:cs typeface="Verdana"/>
              </a:rPr>
              <a:t>?”)</a:t>
            </a:r>
            <a:r>
              <a:rPr sz="1600" dirty="0">
                <a:solidFill>
                  <a:srgbClr val="9A1A0E"/>
                </a:solidFill>
                <a:latin typeface="Verdana"/>
                <a:cs typeface="Verdana"/>
              </a:rPr>
              <a:t>	</a:t>
            </a:r>
            <a:r>
              <a:rPr sz="1600" spc="-20" dirty="0">
                <a:solidFill>
                  <a:srgbClr val="110C43"/>
                </a:solidFill>
                <a:latin typeface="Verdana"/>
                <a:cs typeface="Verdana"/>
              </a:rPr>
              <a:t>pr</a:t>
            </a:r>
            <a:r>
              <a:rPr sz="1600" spc="-30" dirty="0">
                <a:solidFill>
                  <a:srgbClr val="110C43"/>
                </a:solidFill>
                <a:latin typeface="Verdana"/>
                <a:cs typeface="Verdana"/>
              </a:rPr>
              <a:t>e</a:t>
            </a:r>
            <a:r>
              <a:rPr sz="1600" spc="-20" dirty="0">
                <a:solidFill>
                  <a:srgbClr val="110C43"/>
                </a:solidFill>
                <a:latin typeface="Verdana"/>
                <a:cs typeface="Verdana"/>
              </a:rPr>
              <a:t>p</a:t>
            </a:r>
            <a:r>
              <a:rPr sz="1600" spc="-25" dirty="0">
                <a:solidFill>
                  <a:srgbClr val="110C43"/>
                </a:solidFill>
                <a:latin typeface="Verdana"/>
                <a:cs typeface="Verdana"/>
              </a:rPr>
              <a:t>a</a:t>
            </a:r>
            <a:r>
              <a:rPr sz="1600" spc="-20" dirty="0">
                <a:solidFill>
                  <a:srgbClr val="110C43"/>
                </a:solidFill>
                <a:latin typeface="Verdana"/>
                <a:cs typeface="Verdana"/>
              </a:rPr>
              <a:t>r</a:t>
            </a:r>
            <a:r>
              <a:rPr sz="1600" spc="-25" dirty="0">
                <a:solidFill>
                  <a:srgbClr val="110C43"/>
                </a:solidFill>
                <a:latin typeface="Verdana"/>
                <a:cs typeface="Verdana"/>
              </a:rPr>
              <a:t>e</a:t>
            </a:r>
            <a:r>
              <a:rPr sz="1600" spc="-10" dirty="0">
                <a:solidFill>
                  <a:srgbClr val="110C43"/>
                </a:solidFill>
                <a:latin typeface="Verdana"/>
                <a:cs typeface="Verdana"/>
              </a:rPr>
              <a:t>d</a:t>
            </a:r>
            <a:r>
              <a:rPr sz="1600" spc="35" dirty="0">
                <a:solidFill>
                  <a:srgbClr val="110C43"/>
                </a:solidFill>
                <a:latin typeface="Verdana"/>
                <a:cs typeface="Verdana"/>
              </a:rPr>
              <a:t> </a:t>
            </a:r>
            <a:r>
              <a:rPr sz="1600" spc="-10" dirty="0">
                <a:solidFill>
                  <a:srgbClr val="110C43"/>
                </a:solidFill>
                <a:latin typeface="Verdana"/>
                <a:cs typeface="Verdana"/>
              </a:rPr>
              <a:t>p</a:t>
            </a:r>
            <a:r>
              <a:rPr sz="1600" spc="-15" dirty="0">
                <a:solidFill>
                  <a:srgbClr val="110C43"/>
                </a:solidFill>
                <a:latin typeface="Verdana"/>
                <a:cs typeface="Verdana"/>
              </a:rPr>
              <a:t>l</a:t>
            </a:r>
            <a:r>
              <a:rPr sz="1600" spc="-25" dirty="0">
                <a:solidFill>
                  <a:srgbClr val="110C43"/>
                </a:solidFill>
                <a:latin typeface="Verdana"/>
                <a:cs typeface="Verdana"/>
              </a:rPr>
              <a:t>a</a:t>
            </a:r>
            <a:r>
              <a:rPr sz="1600" spc="-15" dirty="0">
                <a:solidFill>
                  <a:srgbClr val="110C43"/>
                </a:solidFill>
                <a:latin typeface="Verdana"/>
                <a:cs typeface="Verdana"/>
              </a:rPr>
              <a:t>n</a:t>
            </a:r>
            <a:r>
              <a:rPr sz="1600" spc="-5" dirty="0">
                <a:solidFill>
                  <a:srgbClr val="110C43"/>
                </a:solidFill>
                <a:latin typeface="Verdana"/>
                <a:cs typeface="Verdana"/>
              </a:rPr>
              <a:t> </a:t>
            </a:r>
            <a:r>
              <a:rPr sz="1600" spc="-30" dirty="0">
                <a:solidFill>
                  <a:srgbClr val="110C43"/>
                </a:solidFill>
                <a:latin typeface="Verdana"/>
                <a:cs typeface="Verdana"/>
              </a:rPr>
              <a:t>t</a:t>
            </a:r>
            <a:r>
              <a:rPr sz="1600" spc="-10" dirty="0">
                <a:solidFill>
                  <a:srgbClr val="110C43"/>
                </a:solidFill>
                <a:latin typeface="Verdana"/>
                <a:cs typeface="Verdana"/>
              </a:rPr>
              <a:t>o </a:t>
            </a:r>
            <a:r>
              <a:rPr sz="1600" spc="-40" dirty="0">
                <a:solidFill>
                  <a:srgbClr val="110C43"/>
                </a:solidFill>
                <a:latin typeface="Verdana"/>
                <a:cs typeface="Verdana"/>
              </a:rPr>
              <a:t>m</a:t>
            </a:r>
            <a:r>
              <a:rPr sz="1600" spc="-20" dirty="0">
                <a:solidFill>
                  <a:srgbClr val="110C43"/>
                </a:solidFill>
                <a:latin typeface="Verdana"/>
                <a:cs typeface="Verdana"/>
              </a:rPr>
              <a:t>o</a:t>
            </a:r>
            <a:r>
              <a:rPr sz="1600" spc="-30" dirty="0">
                <a:solidFill>
                  <a:srgbClr val="110C43"/>
                </a:solidFill>
                <a:latin typeface="Verdana"/>
                <a:cs typeface="Verdana"/>
              </a:rPr>
              <a:t>n</a:t>
            </a:r>
            <a:r>
              <a:rPr sz="1600" spc="-15" dirty="0">
                <a:solidFill>
                  <a:srgbClr val="110C43"/>
                </a:solidFill>
                <a:latin typeface="Verdana"/>
                <a:cs typeface="Verdana"/>
              </a:rPr>
              <a:t>i</a:t>
            </a:r>
            <a:r>
              <a:rPr sz="1600" spc="-30" dirty="0">
                <a:solidFill>
                  <a:srgbClr val="110C43"/>
                </a:solidFill>
                <a:latin typeface="Verdana"/>
                <a:cs typeface="Verdana"/>
              </a:rPr>
              <a:t>t</a:t>
            </a:r>
            <a:r>
              <a:rPr sz="1600" spc="-20" dirty="0">
                <a:solidFill>
                  <a:srgbClr val="110C43"/>
                </a:solidFill>
                <a:latin typeface="Verdana"/>
                <a:cs typeface="Verdana"/>
              </a:rPr>
              <a:t>o</a:t>
            </a:r>
            <a:r>
              <a:rPr sz="1600" spc="-10" dirty="0">
                <a:solidFill>
                  <a:srgbClr val="110C43"/>
                </a:solidFill>
                <a:latin typeface="Verdana"/>
                <a:cs typeface="Verdana"/>
              </a:rPr>
              <a:t>r</a:t>
            </a:r>
            <a:r>
              <a:rPr sz="1600" spc="15" dirty="0">
                <a:solidFill>
                  <a:srgbClr val="110C43"/>
                </a:solidFill>
                <a:latin typeface="Verdana"/>
                <a:cs typeface="Verdana"/>
              </a:rPr>
              <a:t> </a:t>
            </a:r>
            <a:r>
              <a:rPr sz="1600" spc="-20" dirty="0">
                <a:solidFill>
                  <a:srgbClr val="110C43"/>
                </a:solidFill>
                <a:latin typeface="Verdana"/>
                <a:cs typeface="Verdana"/>
              </a:rPr>
              <a:t>progr</a:t>
            </a:r>
            <a:r>
              <a:rPr sz="1600" spc="-25" dirty="0">
                <a:solidFill>
                  <a:srgbClr val="110C43"/>
                </a:solidFill>
                <a:latin typeface="Verdana"/>
                <a:cs typeface="Verdana"/>
              </a:rPr>
              <a:t>es</a:t>
            </a:r>
            <a:r>
              <a:rPr sz="1600" spc="-10" dirty="0">
                <a:solidFill>
                  <a:srgbClr val="110C43"/>
                </a:solidFill>
                <a:latin typeface="Verdana"/>
                <a:cs typeface="Verdana"/>
              </a:rPr>
              <a:t>s</a:t>
            </a:r>
            <a:r>
              <a:rPr sz="1600" spc="15" dirty="0">
                <a:solidFill>
                  <a:srgbClr val="110C43"/>
                </a:solidFill>
                <a:latin typeface="Verdana"/>
                <a:cs typeface="Verdana"/>
              </a:rPr>
              <a:t> </a:t>
            </a:r>
            <a:r>
              <a:rPr sz="1600" spc="-20" dirty="0">
                <a:solidFill>
                  <a:srgbClr val="110C43"/>
                </a:solidFill>
                <a:latin typeface="Verdana"/>
                <a:cs typeface="Verdana"/>
              </a:rPr>
              <a:t>d</a:t>
            </a:r>
            <a:r>
              <a:rPr sz="1600" spc="-30" dirty="0">
                <a:solidFill>
                  <a:srgbClr val="110C43"/>
                </a:solidFill>
                <a:latin typeface="Verdana"/>
                <a:cs typeface="Verdana"/>
              </a:rPr>
              <a:t>u</a:t>
            </a:r>
            <a:r>
              <a:rPr sz="1600" spc="-20" dirty="0">
                <a:solidFill>
                  <a:srgbClr val="110C43"/>
                </a:solidFill>
                <a:latin typeface="Verdana"/>
                <a:cs typeface="Verdana"/>
              </a:rPr>
              <a:t>ri</a:t>
            </a:r>
            <a:r>
              <a:rPr sz="1600" spc="-30" dirty="0">
                <a:solidFill>
                  <a:srgbClr val="110C43"/>
                </a:solidFill>
                <a:latin typeface="Verdana"/>
                <a:cs typeface="Verdana"/>
              </a:rPr>
              <a:t>n</a:t>
            </a:r>
            <a:r>
              <a:rPr sz="1600" spc="-10" dirty="0">
                <a:solidFill>
                  <a:srgbClr val="110C43"/>
                </a:solidFill>
                <a:latin typeface="Verdana"/>
                <a:cs typeface="Verdana"/>
              </a:rPr>
              <a:t>g</a:t>
            </a:r>
            <a:r>
              <a:rPr sz="1600" spc="25" dirty="0">
                <a:solidFill>
                  <a:srgbClr val="110C43"/>
                </a:solidFill>
                <a:latin typeface="Verdana"/>
                <a:cs typeface="Verdana"/>
              </a:rPr>
              <a:t> </a:t>
            </a:r>
            <a:r>
              <a:rPr sz="1600" spc="-15" dirty="0">
                <a:solidFill>
                  <a:srgbClr val="110C43"/>
                </a:solidFill>
                <a:latin typeface="Verdana"/>
                <a:cs typeface="Verdana"/>
              </a:rPr>
              <a:t>i</a:t>
            </a:r>
            <a:r>
              <a:rPr sz="1600" spc="-50" dirty="0">
                <a:solidFill>
                  <a:srgbClr val="110C43"/>
                </a:solidFill>
                <a:latin typeface="Verdana"/>
                <a:cs typeface="Verdana"/>
              </a:rPr>
              <a:t>m</a:t>
            </a:r>
            <a:r>
              <a:rPr sz="1600" spc="-10" dirty="0">
                <a:solidFill>
                  <a:srgbClr val="110C43"/>
                </a:solidFill>
                <a:latin typeface="Verdana"/>
                <a:cs typeface="Verdana"/>
              </a:rPr>
              <a:t>p</a:t>
            </a:r>
            <a:r>
              <a:rPr sz="1600" spc="-15" dirty="0">
                <a:solidFill>
                  <a:srgbClr val="110C43"/>
                </a:solidFill>
                <a:latin typeface="Verdana"/>
                <a:cs typeface="Verdana"/>
              </a:rPr>
              <a:t>l</a:t>
            </a:r>
            <a:r>
              <a:rPr sz="1600" spc="-35" dirty="0">
                <a:solidFill>
                  <a:srgbClr val="110C43"/>
                </a:solidFill>
                <a:latin typeface="Verdana"/>
                <a:cs typeface="Verdana"/>
              </a:rPr>
              <a:t>eme</a:t>
            </a:r>
            <a:r>
              <a:rPr sz="1600" spc="-30" dirty="0">
                <a:solidFill>
                  <a:srgbClr val="110C43"/>
                </a:solidFill>
                <a:latin typeface="Verdana"/>
                <a:cs typeface="Verdana"/>
              </a:rPr>
              <a:t>nt</a:t>
            </a:r>
            <a:r>
              <a:rPr sz="1600" spc="-20" dirty="0">
                <a:solidFill>
                  <a:srgbClr val="110C43"/>
                </a:solidFill>
                <a:latin typeface="Verdana"/>
                <a:cs typeface="Verdana"/>
              </a:rPr>
              <a:t>a</a:t>
            </a:r>
            <a:r>
              <a:rPr sz="1600" spc="-15" dirty="0">
                <a:solidFill>
                  <a:srgbClr val="110C43"/>
                </a:solidFill>
                <a:latin typeface="Verdana"/>
                <a:cs typeface="Verdana"/>
              </a:rPr>
              <a:t>t</a:t>
            </a:r>
            <a:r>
              <a:rPr sz="1600" spc="-20" dirty="0">
                <a:solidFill>
                  <a:srgbClr val="110C43"/>
                </a:solidFill>
                <a:latin typeface="Verdana"/>
                <a:cs typeface="Verdana"/>
              </a:rPr>
              <a:t>io</a:t>
            </a:r>
            <a:r>
              <a:rPr sz="1600" spc="-10" dirty="0">
                <a:solidFill>
                  <a:srgbClr val="110C43"/>
                </a:solidFill>
                <a:latin typeface="Verdana"/>
                <a:cs typeface="Verdana"/>
              </a:rPr>
              <a:t>n.</a:t>
            </a:r>
            <a:r>
              <a:rPr sz="1600" dirty="0">
                <a:solidFill>
                  <a:srgbClr val="110C43"/>
                </a:solidFill>
                <a:latin typeface="Verdana"/>
                <a:cs typeface="Verdana"/>
              </a:rPr>
              <a:t>	</a:t>
            </a:r>
            <a:r>
              <a:rPr sz="1600" spc="-185" dirty="0">
                <a:solidFill>
                  <a:srgbClr val="110C43"/>
                </a:solidFill>
                <a:latin typeface="Verdana"/>
                <a:cs typeface="Verdana"/>
              </a:rPr>
              <a:t>W</a:t>
            </a:r>
            <a:r>
              <a:rPr sz="1600" spc="-10" dirty="0">
                <a:solidFill>
                  <a:srgbClr val="110C43"/>
                </a:solidFill>
                <a:latin typeface="Verdana"/>
                <a:cs typeface="Verdana"/>
              </a:rPr>
              <a:t>e</a:t>
            </a:r>
            <a:endParaRPr sz="1600">
              <a:latin typeface="Verdana"/>
              <a:cs typeface="Verdana"/>
            </a:endParaRPr>
          </a:p>
          <a:p>
            <a:pPr marL="1516380">
              <a:lnSpc>
                <a:spcPts val="1914"/>
              </a:lnSpc>
            </a:pPr>
            <a:r>
              <a:rPr sz="1600" spc="-15" dirty="0">
                <a:solidFill>
                  <a:srgbClr val="110C43"/>
                </a:solidFill>
                <a:latin typeface="Verdana"/>
                <a:cs typeface="Verdana"/>
              </a:rPr>
              <a:t>wi</a:t>
            </a:r>
            <a:r>
              <a:rPr sz="1600" spc="-20" dirty="0">
                <a:solidFill>
                  <a:srgbClr val="110C43"/>
                </a:solidFill>
                <a:latin typeface="Verdana"/>
                <a:cs typeface="Verdana"/>
              </a:rPr>
              <a:t>l</a:t>
            </a:r>
            <a:r>
              <a:rPr sz="1600" dirty="0">
                <a:solidFill>
                  <a:srgbClr val="110C43"/>
                </a:solidFill>
                <a:latin typeface="Verdana"/>
                <a:cs typeface="Verdana"/>
              </a:rPr>
              <a:t>l</a:t>
            </a:r>
            <a:r>
              <a:rPr sz="1600" spc="5" dirty="0">
                <a:solidFill>
                  <a:srgbClr val="110C43"/>
                </a:solidFill>
                <a:latin typeface="Verdana"/>
                <a:cs typeface="Verdana"/>
              </a:rPr>
              <a:t> </a:t>
            </a:r>
            <a:r>
              <a:rPr sz="1600" spc="-25" dirty="0">
                <a:solidFill>
                  <a:srgbClr val="110C43"/>
                </a:solidFill>
                <a:latin typeface="Verdana"/>
                <a:cs typeface="Verdana"/>
              </a:rPr>
              <a:t>pr</a:t>
            </a:r>
            <a:r>
              <a:rPr sz="1600" spc="-30" dirty="0">
                <a:solidFill>
                  <a:srgbClr val="110C43"/>
                </a:solidFill>
                <a:latin typeface="Verdana"/>
                <a:cs typeface="Verdana"/>
              </a:rPr>
              <a:t>e</a:t>
            </a:r>
            <a:r>
              <a:rPr sz="1600" spc="-25" dirty="0">
                <a:solidFill>
                  <a:srgbClr val="110C43"/>
                </a:solidFill>
                <a:latin typeface="Verdana"/>
                <a:cs typeface="Verdana"/>
              </a:rPr>
              <a:t>par</a:t>
            </a:r>
            <a:r>
              <a:rPr sz="1600" spc="-10" dirty="0">
                <a:solidFill>
                  <a:srgbClr val="110C43"/>
                </a:solidFill>
                <a:latin typeface="Verdana"/>
                <a:cs typeface="Verdana"/>
              </a:rPr>
              <a:t>e</a:t>
            </a:r>
            <a:r>
              <a:rPr sz="1600" spc="20" dirty="0">
                <a:solidFill>
                  <a:srgbClr val="110C43"/>
                </a:solidFill>
                <a:latin typeface="Verdana"/>
                <a:cs typeface="Verdana"/>
              </a:rPr>
              <a:t> </a:t>
            </a:r>
            <a:r>
              <a:rPr sz="1600" spc="-30" dirty="0">
                <a:solidFill>
                  <a:srgbClr val="110C43"/>
                </a:solidFill>
                <a:latin typeface="Verdana"/>
                <a:cs typeface="Verdana"/>
              </a:rPr>
              <a:t>th</a:t>
            </a:r>
            <a:r>
              <a:rPr sz="1600" spc="-25" dirty="0">
                <a:solidFill>
                  <a:srgbClr val="110C43"/>
                </a:solidFill>
                <a:latin typeface="Verdana"/>
                <a:cs typeface="Verdana"/>
              </a:rPr>
              <a:t>a</a:t>
            </a:r>
            <a:r>
              <a:rPr sz="1600" spc="-10" dirty="0">
                <a:solidFill>
                  <a:srgbClr val="110C43"/>
                </a:solidFill>
                <a:latin typeface="Verdana"/>
                <a:cs typeface="Verdana"/>
              </a:rPr>
              <a:t>t</a:t>
            </a:r>
            <a:r>
              <a:rPr sz="1600" spc="-5" dirty="0">
                <a:solidFill>
                  <a:srgbClr val="110C43"/>
                </a:solidFill>
                <a:latin typeface="Verdana"/>
                <a:cs typeface="Verdana"/>
              </a:rPr>
              <a:t> </a:t>
            </a:r>
            <a:r>
              <a:rPr sz="1600" spc="-10" dirty="0">
                <a:solidFill>
                  <a:srgbClr val="110C43"/>
                </a:solidFill>
                <a:latin typeface="Verdana"/>
                <a:cs typeface="Verdana"/>
              </a:rPr>
              <a:t>p</a:t>
            </a:r>
            <a:r>
              <a:rPr sz="1600" spc="-15" dirty="0">
                <a:solidFill>
                  <a:srgbClr val="110C43"/>
                </a:solidFill>
                <a:latin typeface="Verdana"/>
                <a:cs typeface="Verdana"/>
              </a:rPr>
              <a:t>l</a:t>
            </a:r>
            <a:r>
              <a:rPr sz="1600" spc="-25" dirty="0">
                <a:solidFill>
                  <a:srgbClr val="110C43"/>
                </a:solidFill>
                <a:latin typeface="Verdana"/>
                <a:cs typeface="Verdana"/>
              </a:rPr>
              <a:t>a</a:t>
            </a:r>
            <a:r>
              <a:rPr sz="1600" spc="-35" dirty="0">
                <a:solidFill>
                  <a:srgbClr val="110C43"/>
                </a:solidFill>
                <a:latin typeface="Verdana"/>
                <a:cs typeface="Verdana"/>
              </a:rPr>
              <a:t>n</a:t>
            </a:r>
            <a:r>
              <a:rPr sz="1600" spc="-10" dirty="0">
                <a:solidFill>
                  <a:srgbClr val="110C43"/>
                </a:solidFill>
                <a:latin typeface="Verdana"/>
                <a:cs typeface="Verdana"/>
              </a:rPr>
              <a:t>,</a:t>
            </a:r>
            <a:r>
              <a:rPr sz="1600" spc="15" dirty="0">
                <a:solidFill>
                  <a:srgbClr val="110C43"/>
                </a:solidFill>
                <a:latin typeface="Verdana"/>
                <a:cs typeface="Verdana"/>
              </a:rPr>
              <a:t> </a:t>
            </a:r>
            <a:r>
              <a:rPr sz="1600" spc="-15" dirty="0">
                <a:solidFill>
                  <a:srgbClr val="110C43"/>
                </a:solidFill>
                <a:latin typeface="Verdana"/>
                <a:cs typeface="Verdana"/>
              </a:rPr>
              <a:t>w</a:t>
            </a:r>
            <a:r>
              <a:rPr sz="1600" spc="-35" dirty="0">
                <a:solidFill>
                  <a:srgbClr val="110C43"/>
                </a:solidFill>
                <a:latin typeface="Verdana"/>
                <a:cs typeface="Verdana"/>
              </a:rPr>
              <a:t>h</a:t>
            </a:r>
            <a:r>
              <a:rPr sz="1600" spc="-5" dirty="0">
                <a:solidFill>
                  <a:srgbClr val="110C43"/>
                </a:solidFill>
                <a:latin typeface="Verdana"/>
                <a:cs typeface="Verdana"/>
              </a:rPr>
              <a:t>i</a:t>
            </a:r>
            <a:r>
              <a:rPr sz="1600" spc="-30" dirty="0">
                <a:solidFill>
                  <a:srgbClr val="110C43"/>
                </a:solidFill>
                <a:latin typeface="Verdana"/>
                <a:cs typeface="Verdana"/>
              </a:rPr>
              <a:t>c</a:t>
            </a:r>
            <a:r>
              <a:rPr sz="1600" spc="-15" dirty="0">
                <a:solidFill>
                  <a:srgbClr val="110C43"/>
                </a:solidFill>
                <a:latin typeface="Verdana"/>
                <a:cs typeface="Verdana"/>
              </a:rPr>
              <a:t>h</a:t>
            </a:r>
            <a:r>
              <a:rPr sz="1600" spc="5" dirty="0">
                <a:solidFill>
                  <a:srgbClr val="110C43"/>
                </a:solidFill>
                <a:latin typeface="Verdana"/>
                <a:cs typeface="Verdana"/>
              </a:rPr>
              <a:t> </a:t>
            </a:r>
            <a:r>
              <a:rPr sz="1600" spc="-15" dirty="0">
                <a:solidFill>
                  <a:srgbClr val="110C43"/>
                </a:solidFill>
                <a:latin typeface="Verdana"/>
                <a:cs typeface="Verdana"/>
              </a:rPr>
              <a:t>wi</a:t>
            </a:r>
            <a:r>
              <a:rPr sz="1600" spc="-20" dirty="0">
                <a:solidFill>
                  <a:srgbClr val="110C43"/>
                </a:solidFill>
                <a:latin typeface="Verdana"/>
                <a:cs typeface="Verdana"/>
              </a:rPr>
              <a:t>l</a:t>
            </a:r>
            <a:r>
              <a:rPr sz="1600" spc="-15" dirty="0">
                <a:solidFill>
                  <a:srgbClr val="110C43"/>
                </a:solidFill>
                <a:latin typeface="Verdana"/>
                <a:cs typeface="Verdana"/>
              </a:rPr>
              <a:t>l:</a:t>
            </a:r>
            <a:endParaRPr sz="1600">
              <a:latin typeface="Verdana"/>
              <a:cs typeface="Verdana"/>
            </a:endParaRPr>
          </a:p>
        </p:txBody>
      </p:sp>
      <p:sp>
        <p:nvSpPr>
          <p:cNvPr id="4" name="object 4"/>
          <p:cNvSpPr txBox="1"/>
          <p:nvPr/>
        </p:nvSpPr>
        <p:spPr>
          <a:xfrm>
            <a:off x="477012" y="4189476"/>
            <a:ext cx="8189595" cy="1777364"/>
          </a:xfrm>
          <a:prstGeom prst="rect">
            <a:avLst/>
          </a:prstGeom>
        </p:spPr>
        <p:txBody>
          <a:bodyPr vert="horz" wrap="square" lIns="0" tIns="0" rIns="0" bIns="0" rtlCol="0">
            <a:spAutoFit/>
          </a:bodyPr>
          <a:lstStyle/>
          <a:p>
            <a:pPr marL="1516380" marR="613410">
              <a:lnSpc>
                <a:spcPts val="1900"/>
              </a:lnSpc>
            </a:pPr>
            <a:r>
              <a:rPr sz="1600" spc="-30" dirty="0">
                <a:solidFill>
                  <a:srgbClr val="110C43"/>
                </a:solidFill>
                <a:latin typeface="Verdana"/>
                <a:cs typeface="Verdana"/>
              </a:rPr>
              <a:t>A</a:t>
            </a:r>
            <a:r>
              <a:rPr sz="1600" spc="-10" dirty="0">
                <a:solidFill>
                  <a:srgbClr val="110C43"/>
                </a:solidFill>
                <a:latin typeface="Verdana"/>
                <a:cs typeface="Verdana"/>
              </a:rPr>
              <a:t>s</a:t>
            </a:r>
            <a:r>
              <a:rPr sz="1600" spc="-5" dirty="0">
                <a:solidFill>
                  <a:srgbClr val="110C43"/>
                </a:solidFill>
                <a:latin typeface="Verdana"/>
                <a:cs typeface="Verdana"/>
              </a:rPr>
              <a:t> </a:t>
            </a:r>
            <a:r>
              <a:rPr sz="1600" spc="-10" dirty="0">
                <a:solidFill>
                  <a:srgbClr val="110C43"/>
                </a:solidFill>
                <a:latin typeface="Verdana"/>
                <a:cs typeface="Verdana"/>
              </a:rPr>
              <a:t>a </a:t>
            </a:r>
            <a:r>
              <a:rPr sz="1600" spc="-20" dirty="0">
                <a:solidFill>
                  <a:srgbClr val="110C43"/>
                </a:solidFill>
                <a:latin typeface="Verdana"/>
                <a:cs typeface="Verdana"/>
              </a:rPr>
              <a:t>r</a:t>
            </a:r>
            <a:r>
              <a:rPr sz="1600" spc="-30" dirty="0">
                <a:solidFill>
                  <a:srgbClr val="110C43"/>
                </a:solidFill>
                <a:latin typeface="Verdana"/>
                <a:cs typeface="Verdana"/>
              </a:rPr>
              <a:t>es</a:t>
            </a:r>
            <a:r>
              <a:rPr sz="1600" spc="-20" dirty="0">
                <a:solidFill>
                  <a:srgbClr val="110C43"/>
                </a:solidFill>
                <a:latin typeface="Verdana"/>
                <a:cs typeface="Verdana"/>
              </a:rPr>
              <a:t>ul</a:t>
            </a:r>
            <a:r>
              <a:rPr sz="1600" spc="-30" dirty="0">
                <a:solidFill>
                  <a:srgbClr val="110C43"/>
                </a:solidFill>
                <a:latin typeface="Verdana"/>
                <a:cs typeface="Verdana"/>
              </a:rPr>
              <a:t>t</a:t>
            </a:r>
            <a:r>
              <a:rPr sz="1600" spc="-10" dirty="0">
                <a:solidFill>
                  <a:srgbClr val="110C43"/>
                </a:solidFill>
                <a:latin typeface="Verdana"/>
                <a:cs typeface="Verdana"/>
              </a:rPr>
              <a:t>,</a:t>
            </a:r>
            <a:r>
              <a:rPr sz="1600" spc="30" dirty="0">
                <a:solidFill>
                  <a:srgbClr val="110C43"/>
                </a:solidFill>
                <a:latin typeface="Verdana"/>
                <a:cs typeface="Verdana"/>
              </a:rPr>
              <a:t> </a:t>
            </a:r>
            <a:r>
              <a:rPr sz="1600" spc="-15" dirty="0">
                <a:solidFill>
                  <a:srgbClr val="110C43"/>
                </a:solidFill>
                <a:latin typeface="Verdana"/>
                <a:cs typeface="Verdana"/>
              </a:rPr>
              <a:t>we wil</a:t>
            </a:r>
            <a:r>
              <a:rPr sz="1600" spc="-5" dirty="0">
                <a:solidFill>
                  <a:srgbClr val="110C43"/>
                </a:solidFill>
                <a:latin typeface="Verdana"/>
                <a:cs typeface="Verdana"/>
              </a:rPr>
              <a:t>l </a:t>
            </a:r>
            <a:r>
              <a:rPr sz="1600" spc="-20" dirty="0">
                <a:solidFill>
                  <a:srgbClr val="110C43"/>
                </a:solidFill>
                <a:latin typeface="Verdana"/>
                <a:cs typeface="Verdana"/>
              </a:rPr>
              <a:t>k</a:t>
            </a:r>
            <a:r>
              <a:rPr sz="1600" spc="-30" dirty="0">
                <a:solidFill>
                  <a:srgbClr val="110C43"/>
                </a:solidFill>
                <a:latin typeface="Verdana"/>
                <a:cs typeface="Verdana"/>
              </a:rPr>
              <a:t>n</a:t>
            </a:r>
            <a:r>
              <a:rPr sz="1600" spc="-20" dirty="0">
                <a:solidFill>
                  <a:srgbClr val="110C43"/>
                </a:solidFill>
                <a:latin typeface="Verdana"/>
                <a:cs typeface="Verdana"/>
              </a:rPr>
              <a:t>o</a:t>
            </a:r>
            <a:r>
              <a:rPr sz="1600" spc="-15" dirty="0">
                <a:solidFill>
                  <a:srgbClr val="110C43"/>
                </a:solidFill>
                <a:latin typeface="Verdana"/>
                <a:cs typeface="Verdana"/>
              </a:rPr>
              <a:t>w</a:t>
            </a:r>
            <a:r>
              <a:rPr sz="1600" spc="10" dirty="0">
                <a:solidFill>
                  <a:srgbClr val="110C43"/>
                </a:solidFill>
                <a:latin typeface="Verdana"/>
                <a:cs typeface="Verdana"/>
              </a:rPr>
              <a:t> </a:t>
            </a:r>
            <a:r>
              <a:rPr sz="1600" spc="-25" dirty="0">
                <a:solidFill>
                  <a:srgbClr val="110C43"/>
                </a:solidFill>
                <a:latin typeface="Verdana"/>
                <a:cs typeface="Verdana"/>
              </a:rPr>
              <a:t>e</a:t>
            </a:r>
            <a:r>
              <a:rPr sz="1600" spc="-45" dirty="0">
                <a:solidFill>
                  <a:srgbClr val="110C43"/>
                </a:solidFill>
                <a:latin typeface="Verdana"/>
                <a:cs typeface="Verdana"/>
              </a:rPr>
              <a:t>v</a:t>
            </a:r>
            <a:r>
              <a:rPr sz="1600" spc="-30" dirty="0">
                <a:solidFill>
                  <a:srgbClr val="110C43"/>
                </a:solidFill>
                <a:latin typeface="Verdana"/>
                <a:cs typeface="Verdana"/>
              </a:rPr>
              <a:t>e</a:t>
            </a:r>
            <a:r>
              <a:rPr sz="1600" spc="-20" dirty="0">
                <a:solidFill>
                  <a:srgbClr val="110C43"/>
                </a:solidFill>
                <a:latin typeface="Verdana"/>
                <a:cs typeface="Verdana"/>
              </a:rPr>
              <a:t>r</a:t>
            </a:r>
            <a:r>
              <a:rPr sz="1600" spc="-10" dirty="0">
                <a:solidFill>
                  <a:srgbClr val="110C43"/>
                </a:solidFill>
                <a:latin typeface="Verdana"/>
                <a:cs typeface="Verdana"/>
              </a:rPr>
              <a:t>y</a:t>
            </a:r>
            <a:r>
              <a:rPr sz="1600" spc="5" dirty="0">
                <a:solidFill>
                  <a:srgbClr val="110C43"/>
                </a:solidFill>
                <a:latin typeface="Verdana"/>
                <a:cs typeface="Verdana"/>
              </a:rPr>
              <a:t> </a:t>
            </a:r>
            <a:r>
              <a:rPr sz="1600" spc="-30" dirty="0">
                <a:solidFill>
                  <a:srgbClr val="110C43"/>
                </a:solidFill>
                <a:latin typeface="Verdana"/>
                <a:cs typeface="Verdana"/>
              </a:rPr>
              <a:t>t</a:t>
            </a:r>
            <a:r>
              <a:rPr sz="1600" spc="-25" dirty="0">
                <a:solidFill>
                  <a:srgbClr val="110C43"/>
                </a:solidFill>
                <a:latin typeface="Verdana"/>
                <a:cs typeface="Verdana"/>
              </a:rPr>
              <a:t>a</a:t>
            </a:r>
            <a:r>
              <a:rPr sz="1600" spc="-30" dirty="0">
                <a:solidFill>
                  <a:srgbClr val="110C43"/>
                </a:solidFill>
                <a:latin typeface="Verdana"/>
                <a:cs typeface="Verdana"/>
              </a:rPr>
              <a:t>s</a:t>
            </a:r>
            <a:r>
              <a:rPr sz="1600" spc="-10" dirty="0">
                <a:solidFill>
                  <a:srgbClr val="110C43"/>
                </a:solidFill>
                <a:latin typeface="Verdana"/>
                <a:cs typeface="Verdana"/>
              </a:rPr>
              <a:t>k</a:t>
            </a:r>
            <a:r>
              <a:rPr sz="1600" spc="5" dirty="0">
                <a:solidFill>
                  <a:srgbClr val="110C43"/>
                </a:solidFill>
                <a:latin typeface="Verdana"/>
                <a:cs typeface="Verdana"/>
              </a:rPr>
              <a:t> </a:t>
            </a:r>
            <a:r>
              <a:rPr sz="1600" spc="-20" dirty="0">
                <a:solidFill>
                  <a:srgbClr val="110C43"/>
                </a:solidFill>
                <a:latin typeface="Verdana"/>
                <a:cs typeface="Verdana"/>
              </a:rPr>
              <a:t>r</a:t>
            </a:r>
            <a:r>
              <a:rPr sz="1600" spc="-30" dirty="0">
                <a:solidFill>
                  <a:srgbClr val="110C43"/>
                </a:solidFill>
                <a:latin typeface="Verdana"/>
                <a:cs typeface="Verdana"/>
              </a:rPr>
              <a:t>e</a:t>
            </a:r>
            <a:r>
              <a:rPr sz="1600" spc="-20" dirty="0">
                <a:solidFill>
                  <a:srgbClr val="110C43"/>
                </a:solidFill>
                <a:latin typeface="Verdana"/>
                <a:cs typeface="Verdana"/>
              </a:rPr>
              <a:t>q</a:t>
            </a:r>
            <a:r>
              <a:rPr sz="1600" spc="-30" dirty="0">
                <a:solidFill>
                  <a:srgbClr val="110C43"/>
                </a:solidFill>
                <a:latin typeface="Verdana"/>
                <a:cs typeface="Verdana"/>
              </a:rPr>
              <a:t>u</a:t>
            </a:r>
            <a:r>
              <a:rPr sz="1600" spc="-20" dirty="0">
                <a:solidFill>
                  <a:srgbClr val="110C43"/>
                </a:solidFill>
                <a:latin typeface="Verdana"/>
                <a:cs typeface="Verdana"/>
              </a:rPr>
              <a:t>ir</a:t>
            </a:r>
            <a:r>
              <a:rPr sz="1600" spc="-25" dirty="0">
                <a:solidFill>
                  <a:srgbClr val="110C43"/>
                </a:solidFill>
                <a:latin typeface="Verdana"/>
                <a:cs typeface="Verdana"/>
              </a:rPr>
              <a:t>e</a:t>
            </a:r>
            <a:r>
              <a:rPr sz="1600" spc="-10" dirty="0">
                <a:solidFill>
                  <a:srgbClr val="110C43"/>
                </a:solidFill>
                <a:latin typeface="Verdana"/>
                <a:cs typeface="Verdana"/>
              </a:rPr>
              <a:t>d</a:t>
            </a:r>
            <a:r>
              <a:rPr sz="1600" spc="40" dirty="0">
                <a:solidFill>
                  <a:srgbClr val="110C43"/>
                </a:solidFill>
                <a:latin typeface="Verdana"/>
                <a:cs typeface="Verdana"/>
              </a:rPr>
              <a:t> </a:t>
            </a:r>
            <a:r>
              <a:rPr sz="1600" spc="-30" dirty="0">
                <a:solidFill>
                  <a:srgbClr val="110C43"/>
                </a:solidFill>
                <a:latin typeface="Verdana"/>
                <a:cs typeface="Verdana"/>
              </a:rPr>
              <a:t>t</a:t>
            </a:r>
            <a:r>
              <a:rPr sz="1600" spc="-10" dirty="0">
                <a:solidFill>
                  <a:srgbClr val="110C43"/>
                </a:solidFill>
                <a:latin typeface="Verdana"/>
                <a:cs typeface="Verdana"/>
              </a:rPr>
              <a:t>o </a:t>
            </a:r>
            <a:r>
              <a:rPr sz="1600" spc="-25" dirty="0">
                <a:solidFill>
                  <a:srgbClr val="110C43"/>
                </a:solidFill>
                <a:latin typeface="Verdana"/>
                <a:cs typeface="Verdana"/>
              </a:rPr>
              <a:t>p</a:t>
            </a:r>
            <a:r>
              <a:rPr sz="1600" spc="-20" dirty="0">
                <a:solidFill>
                  <a:srgbClr val="110C43"/>
                </a:solidFill>
                <a:latin typeface="Verdana"/>
                <a:cs typeface="Verdana"/>
              </a:rPr>
              <a:t>r</a:t>
            </a:r>
            <a:r>
              <a:rPr sz="1600" spc="-45" dirty="0">
                <a:solidFill>
                  <a:srgbClr val="110C43"/>
                </a:solidFill>
                <a:latin typeface="Verdana"/>
                <a:cs typeface="Verdana"/>
              </a:rPr>
              <a:t>o</a:t>
            </a:r>
            <a:r>
              <a:rPr sz="1600" spc="-20" dirty="0">
                <a:solidFill>
                  <a:srgbClr val="110C43"/>
                </a:solidFill>
                <a:latin typeface="Verdana"/>
                <a:cs typeface="Verdana"/>
              </a:rPr>
              <a:t>vi</a:t>
            </a:r>
            <a:r>
              <a:rPr sz="1600" spc="-25" dirty="0">
                <a:solidFill>
                  <a:srgbClr val="110C43"/>
                </a:solidFill>
                <a:latin typeface="Verdana"/>
                <a:cs typeface="Verdana"/>
              </a:rPr>
              <a:t>d</a:t>
            </a:r>
            <a:r>
              <a:rPr sz="1600" spc="-10" dirty="0">
                <a:solidFill>
                  <a:srgbClr val="110C43"/>
                </a:solidFill>
                <a:latin typeface="Verdana"/>
                <a:cs typeface="Verdana"/>
              </a:rPr>
              <a:t>e</a:t>
            </a:r>
            <a:r>
              <a:rPr sz="1600" spc="20" dirty="0">
                <a:solidFill>
                  <a:srgbClr val="110C43"/>
                </a:solidFill>
                <a:latin typeface="Verdana"/>
                <a:cs typeface="Verdana"/>
              </a:rPr>
              <a:t> </a:t>
            </a:r>
            <a:r>
              <a:rPr sz="1600" spc="-30" dirty="0">
                <a:solidFill>
                  <a:srgbClr val="110C43"/>
                </a:solidFill>
                <a:latin typeface="Verdana"/>
                <a:cs typeface="Verdana"/>
              </a:rPr>
              <a:t>th</a:t>
            </a:r>
            <a:r>
              <a:rPr sz="1600" spc="-10" dirty="0">
                <a:solidFill>
                  <a:srgbClr val="110C43"/>
                </a:solidFill>
                <a:latin typeface="Verdana"/>
                <a:cs typeface="Verdana"/>
              </a:rPr>
              <a:t>e </a:t>
            </a:r>
            <a:r>
              <a:rPr sz="1600" spc="-25" dirty="0">
                <a:solidFill>
                  <a:srgbClr val="110C43"/>
                </a:solidFill>
                <a:latin typeface="Verdana"/>
                <a:cs typeface="Verdana"/>
              </a:rPr>
              <a:t>a</a:t>
            </a:r>
            <a:r>
              <a:rPr sz="1600" spc="-10" dirty="0">
                <a:solidFill>
                  <a:srgbClr val="110C43"/>
                </a:solidFill>
                <a:latin typeface="Verdana"/>
                <a:cs typeface="Verdana"/>
              </a:rPr>
              <a:t>ddit</a:t>
            </a:r>
            <a:r>
              <a:rPr sz="1600" spc="-20" dirty="0">
                <a:solidFill>
                  <a:srgbClr val="110C43"/>
                </a:solidFill>
                <a:latin typeface="Verdana"/>
                <a:cs typeface="Verdana"/>
              </a:rPr>
              <a:t>io</a:t>
            </a:r>
            <a:r>
              <a:rPr sz="1600" spc="-30" dirty="0">
                <a:solidFill>
                  <a:srgbClr val="110C43"/>
                </a:solidFill>
                <a:latin typeface="Verdana"/>
                <a:cs typeface="Verdana"/>
              </a:rPr>
              <a:t>n</a:t>
            </a:r>
            <a:r>
              <a:rPr sz="1600" spc="-20" dirty="0">
                <a:solidFill>
                  <a:srgbClr val="110C43"/>
                </a:solidFill>
                <a:latin typeface="Verdana"/>
                <a:cs typeface="Verdana"/>
              </a:rPr>
              <a:t>a</a:t>
            </a:r>
            <a:r>
              <a:rPr sz="1600" spc="-5" dirty="0">
                <a:solidFill>
                  <a:srgbClr val="110C43"/>
                </a:solidFill>
                <a:latin typeface="Verdana"/>
                <a:cs typeface="Verdana"/>
              </a:rPr>
              <a:t>l</a:t>
            </a:r>
            <a:r>
              <a:rPr sz="1600" spc="30" dirty="0">
                <a:solidFill>
                  <a:srgbClr val="110C43"/>
                </a:solidFill>
                <a:latin typeface="Verdana"/>
                <a:cs typeface="Verdana"/>
              </a:rPr>
              <a:t> </a:t>
            </a:r>
            <a:r>
              <a:rPr sz="1600" spc="-20" dirty="0">
                <a:solidFill>
                  <a:srgbClr val="110C43"/>
                </a:solidFill>
                <a:latin typeface="Verdana"/>
                <a:cs typeface="Verdana"/>
              </a:rPr>
              <a:t>r</a:t>
            </a:r>
            <a:r>
              <a:rPr sz="1600" spc="-30" dirty="0">
                <a:solidFill>
                  <a:srgbClr val="110C43"/>
                </a:solidFill>
                <a:latin typeface="Verdana"/>
                <a:cs typeface="Verdana"/>
              </a:rPr>
              <a:t>es</a:t>
            </a:r>
            <a:r>
              <a:rPr sz="1600" spc="-20" dirty="0">
                <a:solidFill>
                  <a:srgbClr val="110C43"/>
                </a:solidFill>
                <a:latin typeface="Verdana"/>
                <a:cs typeface="Verdana"/>
              </a:rPr>
              <a:t>o</a:t>
            </a:r>
            <a:r>
              <a:rPr sz="1600" spc="-30" dirty="0">
                <a:solidFill>
                  <a:srgbClr val="110C43"/>
                </a:solidFill>
                <a:latin typeface="Verdana"/>
                <a:cs typeface="Verdana"/>
              </a:rPr>
              <a:t>u</a:t>
            </a:r>
            <a:r>
              <a:rPr sz="1600" spc="-20" dirty="0">
                <a:solidFill>
                  <a:srgbClr val="110C43"/>
                </a:solidFill>
                <a:latin typeface="Verdana"/>
                <a:cs typeface="Verdana"/>
              </a:rPr>
              <a:t>r</a:t>
            </a:r>
            <a:r>
              <a:rPr sz="1600" spc="-30" dirty="0">
                <a:solidFill>
                  <a:srgbClr val="110C43"/>
                </a:solidFill>
                <a:latin typeface="Verdana"/>
                <a:cs typeface="Verdana"/>
              </a:rPr>
              <a:t>c</a:t>
            </a:r>
            <a:r>
              <a:rPr sz="1600" spc="-10" dirty="0">
                <a:solidFill>
                  <a:srgbClr val="110C43"/>
                </a:solidFill>
                <a:latin typeface="Verdana"/>
                <a:cs typeface="Verdana"/>
              </a:rPr>
              <a:t>e</a:t>
            </a:r>
            <a:r>
              <a:rPr sz="1600" spc="-20" dirty="0">
                <a:solidFill>
                  <a:srgbClr val="110C43"/>
                </a:solidFill>
                <a:latin typeface="Verdana"/>
                <a:cs typeface="Verdana"/>
              </a:rPr>
              <a:t>s</a:t>
            </a:r>
            <a:r>
              <a:rPr sz="1600" spc="-10" dirty="0">
                <a:solidFill>
                  <a:srgbClr val="110C43"/>
                </a:solidFill>
                <a:latin typeface="Verdana"/>
                <a:cs typeface="Verdana"/>
              </a:rPr>
              <a:t>,</a:t>
            </a:r>
            <a:r>
              <a:rPr sz="1600" spc="30" dirty="0">
                <a:solidFill>
                  <a:srgbClr val="110C43"/>
                </a:solidFill>
                <a:latin typeface="Verdana"/>
                <a:cs typeface="Verdana"/>
              </a:rPr>
              <a:t> </a:t>
            </a:r>
            <a:r>
              <a:rPr sz="1600" spc="-15" dirty="0">
                <a:solidFill>
                  <a:srgbClr val="110C43"/>
                </a:solidFill>
                <a:latin typeface="Verdana"/>
                <a:cs typeface="Verdana"/>
              </a:rPr>
              <a:t>w</a:t>
            </a:r>
            <a:r>
              <a:rPr sz="1600" spc="-25" dirty="0">
                <a:solidFill>
                  <a:srgbClr val="110C43"/>
                </a:solidFill>
                <a:latin typeface="Verdana"/>
                <a:cs typeface="Verdana"/>
              </a:rPr>
              <a:t>he</a:t>
            </a:r>
            <a:r>
              <a:rPr sz="1600" spc="-15" dirty="0">
                <a:solidFill>
                  <a:srgbClr val="110C43"/>
                </a:solidFill>
                <a:latin typeface="Verdana"/>
                <a:cs typeface="Verdana"/>
              </a:rPr>
              <a:t>n</a:t>
            </a:r>
            <a:r>
              <a:rPr sz="1600" spc="10" dirty="0">
                <a:solidFill>
                  <a:srgbClr val="110C43"/>
                </a:solidFill>
                <a:latin typeface="Verdana"/>
                <a:cs typeface="Verdana"/>
              </a:rPr>
              <a:t> </a:t>
            </a:r>
            <a:r>
              <a:rPr sz="1600" spc="-30" dirty="0">
                <a:solidFill>
                  <a:srgbClr val="110C43"/>
                </a:solidFill>
                <a:latin typeface="Verdana"/>
                <a:cs typeface="Verdana"/>
              </a:rPr>
              <a:t>e</a:t>
            </a:r>
            <a:r>
              <a:rPr sz="1600" spc="-25" dirty="0">
                <a:solidFill>
                  <a:srgbClr val="110C43"/>
                </a:solidFill>
                <a:latin typeface="Verdana"/>
                <a:cs typeface="Verdana"/>
              </a:rPr>
              <a:t>a</a:t>
            </a:r>
            <a:r>
              <a:rPr sz="1600" spc="-30" dirty="0">
                <a:solidFill>
                  <a:srgbClr val="110C43"/>
                </a:solidFill>
                <a:latin typeface="Verdana"/>
                <a:cs typeface="Verdana"/>
              </a:rPr>
              <a:t>c</a:t>
            </a:r>
            <a:r>
              <a:rPr sz="1600" spc="-15" dirty="0">
                <a:solidFill>
                  <a:srgbClr val="110C43"/>
                </a:solidFill>
                <a:latin typeface="Verdana"/>
                <a:cs typeface="Verdana"/>
              </a:rPr>
              <a:t>h</a:t>
            </a:r>
            <a:r>
              <a:rPr sz="1600" dirty="0">
                <a:solidFill>
                  <a:srgbClr val="110C43"/>
                </a:solidFill>
                <a:latin typeface="Verdana"/>
                <a:cs typeface="Verdana"/>
              </a:rPr>
              <a:t> </a:t>
            </a:r>
            <a:r>
              <a:rPr sz="1600" spc="-30" dirty="0">
                <a:solidFill>
                  <a:srgbClr val="110C43"/>
                </a:solidFill>
                <a:latin typeface="Verdana"/>
                <a:cs typeface="Verdana"/>
              </a:rPr>
              <a:t>sh</a:t>
            </a:r>
            <a:r>
              <a:rPr sz="1600" spc="-20" dirty="0">
                <a:solidFill>
                  <a:srgbClr val="110C43"/>
                </a:solidFill>
                <a:latin typeface="Verdana"/>
                <a:cs typeface="Verdana"/>
              </a:rPr>
              <a:t>o</a:t>
            </a:r>
            <a:r>
              <a:rPr sz="1600" spc="-30" dirty="0">
                <a:solidFill>
                  <a:srgbClr val="110C43"/>
                </a:solidFill>
                <a:latin typeface="Verdana"/>
                <a:cs typeface="Verdana"/>
              </a:rPr>
              <a:t>u</a:t>
            </a:r>
            <a:r>
              <a:rPr sz="1600" spc="-15" dirty="0">
                <a:solidFill>
                  <a:srgbClr val="110C43"/>
                </a:solidFill>
                <a:latin typeface="Verdana"/>
                <a:cs typeface="Verdana"/>
              </a:rPr>
              <a:t>l</a:t>
            </a:r>
            <a:r>
              <a:rPr sz="1600" spc="-10" dirty="0">
                <a:solidFill>
                  <a:srgbClr val="110C43"/>
                </a:solidFill>
                <a:latin typeface="Verdana"/>
                <a:cs typeface="Verdana"/>
              </a:rPr>
              <a:t>d</a:t>
            </a:r>
            <a:r>
              <a:rPr sz="1600" spc="35" dirty="0">
                <a:solidFill>
                  <a:srgbClr val="110C43"/>
                </a:solidFill>
                <a:latin typeface="Verdana"/>
                <a:cs typeface="Verdana"/>
              </a:rPr>
              <a:t> </a:t>
            </a:r>
            <a:r>
              <a:rPr sz="1600" spc="-25" dirty="0">
                <a:solidFill>
                  <a:srgbClr val="110C43"/>
                </a:solidFill>
                <a:latin typeface="Verdana"/>
                <a:cs typeface="Verdana"/>
              </a:rPr>
              <a:t>b</a:t>
            </a:r>
            <a:r>
              <a:rPr sz="1600" spc="-10" dirty="0">
                <a:solidFill>
                  <a:srgbClr val="110C43"/>
                </a:solidFill>
                <a:latin typeface="Verdana"/>
                <a:cs typeface="Verdana"/>
              </a:rPr>
              <a:t>e</a:t>
            </a:r>
            <a:r>
              <a:rPr sz="1600" spc="-15" dirty="0">
                <a:solidFill>
                  <a:srgbClr val="110C43"/>
                </a:solidFill>
                <a:latin typeface="Verdana"/>
                <a:cs typeface="Verdana"/>
              </a:rPr>
              <a:t> i</a:t>
            </a:r>
            <a:r>
              <a:rPr sz="1600" spc="-30" dirty="0">
                <a:solidFill>
                  <a:srgbClr val="110C43"/>
                </a:solidFill>
                <a:latin typeface="Verdana"/>
                <a:cs typeface="Verdana"/>
              </a:rPr>
              <a:t>n</a:t>
            </a:r>
            <a:r>
              <a:rPr sz="1600" spc="-20" dirty="0">
                <a:solidFill>
                  <a:srgbClr val="110C43"/>
                </a:solidFill>
                <a:latin typeface="Verdana"/>
                <a:cs typeface="Verdana"/>
              </a:rPr>
              <a:t>it</a:t>
            </a:r>
            <a:r>
              <a:rPr sz="1600" spc="-10" dirty="0">
                <a:solidFill>
                  <a:srgbClr val="110C43"/>
                </a:solidFill>
                <a:latin typeface="Verdana"/>
                <a:cs typeface="Verdana"/>
              </a:rPr>
              <a:t>i</a:t>
            </a:r>
            <a:r>
              <a:rPr sz="1600" spc="-25" dirty="0">
                <a:solidFill>
                  <a:srgbClr val="110C43"/>
                </a:solidFill>
                <a:latin typeface="Verdana"/>
                <a:cs typeface="Verdana"/>
              </a:rPr>
              <a:t>a</a:t>
            </a:r>
            <a:r>
              <a:rPr sz="1600" spc="-30" dirty="0">
                <a:solidFill>
                  <a:srgbClr val="110C43"/>
                </a:solidFill>
                <a:latin typeface="Verdana"/>
                <a:cs typeface="Verdana"/>
              </a:rPr>
              <a:t>t</a:t>
            </a:r>
            <a:r>
              <a:rPr sz="1600" spc="-25" dirty="0">
                <a:solidFill>
                  <a:srgbClr val="110C43"/>
                </a:solidFill>
                <a:latin typeface="Verdana"/>
                <a:cs typeface="Verdana"/>
              </a:rPr>
              <a:t>e</a:t>
            </a:r>
            <a:r>
              <a:rPr sz="1600" spc="-10" dirty="0">
                <a:solidFill>
                  <a:srgbClr val="110C43"/>
                </a:solidFill>
                <a:latin typeface="Verdana"/>
                <a:cs typeface="Verdana"/>
              </a:rPr>
              <a:t>d</a:t>
            </a:r>
            <a:r>
              <a:rPr sz="1600" spc="35" dirty="0">
                <a:solidFill>
                  <a:srgbClr val="110C43"/>
                </a:solidFill>
                <a:latin typeface="Verdana"/>
                <a:cs typeface="Verdana"/>
              </a:rPr>
              <a:t> </a:t>
            </a:r>
            <a:r>
              <a:rPr sz="1600" spc="-25" dirty="0">
                <a:solidFill>
                  <a:srgbClr val="110C43"/>
                </a:solidFill>
                <a:latin typeface="Verdana"/>
                <a:cs typeface="Verdana"/>
              </a:rPr>
              <a:t>an</a:t>
            </a:r>
            <a:r>
              <a:rPr sz="1600" spc="-10" dirty="0">
                <a:solidFill>
                  <a:srgbClr val="110C43"/>
                </a:solidFill>
                <a:latin typeface="Verdana"/>
                <a:cs typeface="Verdana"/>
              </a:rPr>
              <a:t>d</a:t>
            </a:r>
            <a:endParaRPr sz="1600">
              <a:latin typeface="Verdana"/>
              <a:cs typeface="Verdana"/>
            </a:endParaRPr>
          </a:p>
          <a:p>
            <a:pPr marL="80645">
              <a:lnSpc>
                <a:spcPts val="1830"/>
              </a:lnSpc>
              <a:tabLst>
                <a:tab pos="1516380" algn="l"/>
              </a:tabLst>
            </a:pPr>
            <a:r>
              <a:rPr sz="2400" spc="-22" baseline="-29513" dirty="0">
                <a:solidFill>
                  <a:srgbClr val="9A1A0E"/>
                </a:solidFill>
                <a:latin typeface="Verdana"/>
                <a:cs typeface="Verdana"/>
              </a:rPr>
              <a:t>P</a:t>
            </a:r>
            <a:r>
              <a:rPr sz="2400" spc="-75" baseline="-29513" dirty="0">
                <a:solidFill>
                  <a:srgbClr val="9A1A0E"/>
                </a:solidFill>
                <a:latin typeface="Verdana"/>
                <a:cs typeface="Verdana"/>
              </a:rPr>
              <a:t>-</a:t>
            </a:r>
            <a:r>
              <a:rPr sz="2400" spc="-44" baseline="-29513" dirty="0">
                <a:solidFill>
                  <a:srgbClr val="9A1A0E"/>
                </a:solidFill>
                <a:latin typeface="Verdana"/>
                <a:cs typeface="Verdana"/>
              </a:rPr>
              <a:t>S</a:t>
            </a:r>
            <a:r>
              <a:rPr sz="2400" spc="-22" baseline="-29513" dirty="0">
                <a:solidFill>
                  <a:srgbClr val="9A1A0E"/>
                </a:solidFill>
                <a:latin typeface="Verdana"/>
                <a:cs typeface="Verdana"/>
              </a:rPr>
              <a:t>l</a:t>
            </a:r>
            <a:r>
              <a:rPr sz="2400" spc="-30" baseline="-29513" dirty="0">
                <a:solidFill>
                  <a:srgbClr val="9A1A0E"/>
                </a:solidFill>
                <a:latin typeface="Verdana"/>
                <a:cs typeface="Verdana"/>
              </a:rPr>
              <a:t>o</a:t>
            </a:r>
            <a:r>
              <a:rPr sz="2400" spc="-22" baseline="-29513" dirty="0">
                <a:solidFill>
                  <a:srgbClr val="9A1A0E"/>
                </a:solidFill>
                <a:latin typeface="Verdana"/>
                <a:cs typeface="Verdana"/>
              </a:rPr>
              <a:t>t</a:t>
            </a:r>
            <a:r>
              <a:rPr sz="2400" spc="-15" baseline="-29513" dirty="0">
                <a:solidFill>
                  <a:srgbClr val="9A1A0E"/>
                </a:solidFill>
                <a:latin typeface="Verdana"/>
                <a:cs typeface="Verdana"/>
              </a:rPr>
              <a:t>:</a:t>
            </a:r>
            <a:r>
              <a:rPr sz="2400" baseline="-29513" dirty="0">
                <a:solidFill>
                  <a:srgbClr val="9A1A0E"/>
                </a:solidFill>
                <a:latin typeface="Verdana"/>
                <a:cs typeface="Verdana"/>
              </a:rPr>
              <a:t>	</a:t>
            </a:r>
            <a:r>
              <a:rPr sz="1600" spc="-30" dirty="0">
                <a:solidFill>
                  <a:srgbClr val="110C43"/>
                </a:solidFill>
                <a:latin typeface="Verdana"/>
                <a:cs typeface="Verdana"/>
              </a:rPr>
              <a:t>c</a:t>
            </a:r>
            <a:r>
              <a:rPr sz="1600" spc="-20" dirty="0">
                <a:solidFill>
                  <a:srgbClr val="110C43"/>
                </a:solidFill>
                <a:latin typeface="Verdana"/>
                <a:cs typeface="Verdana"/>
              </a:rPr>
              <a:t>o</a:t>
            </a:r>
            <a:r>
              <a:rPr sz="1600" spc="-40" dirty="0">
                <a:solidFill>
                  <a:srgbClr val="110C43"/>
                </a:solidFill>
                <a:latin typeface="Verdana"/>
                <a:cs typeface="Verdana"/>
              </a:rPr>
              <a:t>m</a:t>
            </a:r>
            <a:r>
              <a:rPr sz="1600" spc="-10" dirty="0">
                <a:solidFill>
                  <a:srgbClr val="110C43"/>
                </a:solidFill>
                <a:latin typeface="Verdana"/>
                <a:cs typeface="Verdana"/>
              </a:rPr>
              <a:t>p</a:t>
            </a:r>
            <a:r>
              <a:rPr sz="1600" spc="-15" dirty="0">
                <a:solidFill>
                  <a:srgbClr val="110C43"/>
                </a:solidFill>
                <a:latin typeface="Verdana"/>
                <a:cs typeface="Verdana"/>
              </a:rPr>
              <a:t>l</a:t>
            </a:r>
            <a:r>
              <a:rPr sz="1600" spc="-25" dirty="0">
                <a:solidFill>
                  <a:srgbClr val="110C43"/>
                </a:solidFill>
                <a:latin typeface="Verdana"/>
                <a:cs typeface="Verdana"/>
              </a:rPr>
              <a:t>ete</a:t>
            </a:r>
            <a:r>
              <a:rPr sz="1600" spc="-20" dirty="0">
                <a:solidFill>
                  <a:srgbClr val="110C43"/>
                </a:solidFill>
                <a:latin typeface="Verdana"/>
                <a:cs typeface="Verdana"/>
              </a:rPr>
              <a:t>d</a:t>
            </a:r>
            <a:r>
              <a:rPr sz="1600" spc="-10" dirty="0">
                <a:solidFill>
                  <a:srgbClr val="110C43"/>
                </a:solidFill>
                <a:latin typeface="Verdana"/>
                <a:cs typeface="Verdana"/>
              </a:rPr>
              <a:t>,</a:t>
            </a:r>
            <a:r>
              <a:rPr sz="1600" spc="25" dirty="0">
                <a:solidFill>
                  <a:srgbClr val="110C43"/>
                </a:solidFill>
                <a:latin typeface="Verdana"/>
                <a:cs typeface="Verdana"/>
              </a:rPr>
              <a:t> </a:t>
            </a:r>
            <a:r>
              <a:rPr sz="1600" spc="-25" dirty="0">
                <a:solidFill>
                  <a:srgbClr val="110C43"/>
                </a:solidFill>
                <a:latin typeface="Verdana"/>
                <a:cs typeface="Verdana"/>
              </a:rPr>
              <a:t>an</a:t>
            </a:r>
            <a:r>
              <a:rPr sz="1600" spc="-10" dirty="0">
                <a:solidFill>
                  <a:srgbClr val="110C43"/>
                </a:solidFill>
                <a:latin typeface="Verdana"/>
                <a:cs typeface="Verdana"/>
              </a:rPr>
              <a:t>d</a:t>
            </a:r>
            <a:r>
              <a:rPr sz="1600" spc="10" dirty="0">
                <a:solidFill>
                  <a:srgbClr val="110C43"/>
                </a:solidFill>
                <a:latin typeface="Verdana"/>
                <a:cs typeface="Verdana"/>
              </a:rPr>
              <a:t> </a:t>
            </a:r>
            <a:r>
              <a:rPr sz="1600" spc="-30" dirty="0">
                <a:solidFill>
                  <a:srgbClr val="110C43"/>
                </a:solidFill>
                <a:latin typeface="Verdana"/>
                <a:cs typeface="Verdana"/>
              </a:rPr>
              <a:t>th</a:t>
            </a:r>
            <a:r>
              <a:rPr sz="1600" spc="-10" dirty="0">
                <a:solidFill>
                  <a:srgbClr val="110C43"/>
                </a:solidFill>
                <a:latin typeface="Verdana"/>
                <a:cs typeface="Verdana"/>
              </a:rPr>
              <a:t>e</a:t>
            </a:r>
            <a:r>
              <a:rPr sz="1600" spc="-5" dirty="0">
                <a:solidFill>
                  <a:srgbClr val="110C43"/>
                </a:solidFill>
                <a:latin typeface="Verdana"/>
                <a:cs typeface="Verdana"/>
              </a:rPr>
              <a:t> </a:t>
            </a:r>
            <a:r>
              <a:rPr sz="1600" spc="-30" dirty="0">
                <a:solidFill>
                  <a:srgbClr val="110C43"/>
                </a:solidFill>
                <a:latin typeface="Verdana"/>
                <a:cs typeface="Verdana"/>
              </a:rPr>
              <a:t>s</a:t>
            </a:r>
            <a:r>
              <a:rPr sz="1600" spc="-20" dirty="0">
                <a:solidFill>
                  <a:srgbClr val="110C43"/>
                </a:solidFill>
                <a:latin typeface="Verdana"/>
                <a:cs typeface="Verdana"/>
              </a:rPr>
              <a:t>kill</a:t>
            </a:r>
            <a:r>
              <a:rPr sz="1600" spc="-10" dirty="0">
                <a:solidFill>
                  <a:srgbClr val="110C43"/>
                </a:solidFill>
                <a:latin typeface="Verdana"/>
                <a:cs typeface="Verdana"/>
              </a:rPr>
              <a:t>s</a:t>
            </a:r>
            <a:r>
              <a:rPr sz="1600" spc="20" dirty="0">
                <a:solidFill>
                  <a:srgbClr val="110C43"/>
                </a:solidFill>
                <a:latin typeface="Verdana"/>
                <a:cs typeface="Verdana"/>
              </a:rPr>
              <a:t> </a:t>
            </a:r>
            <a:r>
              <a:rPr sz="1600" spc="-30" dirty="0">
                <a:solidFill>
                  <a:srgbClr val="110C43"/>
                </a:solidFill>
                <a:latin typeface="Verdana"/>
                <a:cs typeface="Verdana"/>
              </a:rPr>
              <a:t>n</a:t>
            </a:r>
            <a:r>
              <a:rPr sz="1600" spc="-25" dirty="0">
                <a:solidFill>
                  <a:srgbClr val="110C43"/>
                </a:solidFill>
                <a:latin typeface="Verdana"/>
                <a:cs typeface="Verdana"/>
              </a:rPr>
              <a:t>ee</a:t>
            </a:r>
            <a:r>
              <a:rPr sz="1600" spc="-20" dirty="0">
                <a:solidFill>
                  <a:srgbClr val="110C43"/>
                </a:solidFill>
                <a:latin typeface="Verdana"/>
                <a:cs typeface="Verdana"/>
              </a:rPr>
              <a:t>d</a:t>
            </a:r>
            <a:r>
              <a:rPr sz="1600" spc="-35" dirty="0">
                <a:solidFill>
                  <a:srgbClr val="110C43"/>
                </a:solidFill>
                <a:latin typeface="Verdana"/>
                <a:cs typeface="Verdana"/>
              </a:rPr>
              <a:t>e</a:t>
            </a:r>
            <a:r>
              <a:rPr sz="1600" spc="-10" dirty="0">
                <a:solidFill>
                  <a:srgbClr val="110C43"/>
                </a:solidFill>
                <a:latin typeface="Verdana"/>
                <a:cs typeface="Verdana"/>
              </a:rPr>
              <a:t>d</a:t>
            </a:r>
            <a:r>
              <a:rPr sz="1600" spc="25" dirty="0">
                <a:solidFill>
                  <a:srgbClr val="110C43"/>
                </a:solidFill>
                <a:latin typeface="Verdana"/>
                <a:cs typeface="Verdana"/>
              </a:rPr>
              <a:t> </a:t>
            </a:r>
            <a:r>
              <a:rPr sz="1600" spc="-25" dirty="0">
                <a:solidFill>
                  <a:srgbClr val="110C43"/>
                </a:solidFill>
                <a:latin typeface="Verdana"/>
                <a:cs typeface="Verdana"/>
              </a:rPr>
              <a:t>an</a:t>
            </a:r>
            <a:r>
              <a:rPr sz="1600" spc="-10" dirty="0">
                <a:solidFill>
                  <a:srgbClr val="110C43"/>
                </a:solidFill>
                <a:latin typeface="Verdana"/>
                <a:cs typeface="Verdana"/>
              </a:rPr>
              <a:t>d</a:t>
            </a:r>
            <a:r>
              <a:rPr sz="1600" dirty="0">
                <a:solidFill>
                  <a:srgbClr val="110C43"/>
                </a:solidFill>
                <a:latin typeface="Verdana"/>
                <a:cs typeface="Verdana"/>
              </a:rPr>
              <a:t> </a:t>
            </a:r>
            <a:r>
              <a:rPr sz="1600" spc="-15" dirty="0">
                <a:solidFill>
                  <a:srgbClr val="110C43"/>
                </a:solidFill>
                <a:latin typeface="Verdana"/>
                <a:cs typeface="Verdana"/>
              </a:rPr>
              <a:t>i</a:t>
            </a:r>
            <a:r>
              <a:rPr sz="1600" spc="-30" dirty="0">
                <a:solidFill>
                  <a:srgbClr val="110C43"/>
                </a:solidFill>
                <a:latin typeface="Verdana"/>
                <a:cs typeface="Verdana"/>
              </a:rPr>
              <a:t>n</a:t>
            </a:r>
            <a:r>
              <a:rPr sz="1600" spc="-10" dirty="0">
                <a:solidFill>
                  <a:srgbClr val="110C43"/>
                </a:solidFill>
                <a:latin typeface="Verdana"/>
                <a:cs typeface="Verdana"/>
              </a:rPr>
              <a:t>d</a:t>
            </a:r>
            <a:r>
              <a:rPr sz="1600" spc="-15" dirty="0">
                <a:solidFill>
                  <a:srgbClr val="110C43"/>
                </a:solidFill>
                <a:latin typeface="Verdana"/>
                <a:cs typeface="Verdana"/>
              </a:rPr>
              <a:t>i</a:t>
            </a:r>
            <a:r>
              <a:rPr sz="1600" spc="-20" dirty="0">
                <a:solidFill>
                  <a:srgbClr val="110C43"/>
                </a:solidFill>
                <a:latin typeface="Verdana"/>
                <a:cs typeface="Verdana"/>
              </a:rPr>
              <a:t>v</a:t>
            </a:r>
            <a:r>
              <a:rPr sz="1600" spc="-15" dirty="0">
                <a:solidFill>
                  <a:srgbClr val="110C43"/>
                </a:solidFill>
                <a:latin typeface="Verdana"/>
                <a:cs typeface="Verdana"/>
              </a:rPr>
              <a:t>i</a:t>
            </a:r>
            <a:r>
              <a:rPr sz="1600" spc="-20" dirty="0">
                <a:solidFill>
                  <a:srgbClr val="110C43"/>
                </a:solidFill>
                <a:latin typeface="Verdana"/>
                <a:cs typeface="Verdana"/>
              </a:rPr>
              <a:t>d</a:t>
            </a:r>
            <a:r>
              <a:rPr sz="1600" spc="-30" dirty="0">
                <a:solidFill>
                  <a:srgbClr val="110C43"/>
                </a:solidFill>
                <a:latin typeface="Verdana"/>
                <a:cs typeface="Verdana"/>
              </a:rPr>
              <a:t>u</a:t>
            </a:r>
            <a:r>
              <a:rPr sz="1600" spc="-20" dirty="0">
                <a:solidFill>
                  <a:srgbClr val="110C43"/>
                </a:solidFill>
                <a:latin typeface="Verdana"/>
                <a:cs typeface="Verdana"/>
              </a:rPr>
              <a:t>a</a:t>
            </a:r>
            <a:r>
              <a:rPr sz="1600" spc="-15" dirty="0">
                <a:solidFill>
                  <a:srgbClr val="110C43"/>
                </a:solidFill>
                <a:latin typeface="Verdana"/>
                <a:cs typeface="Verdana"/>
              </a:rPr>
              <a:t>l</a:t>
            </a:r>
            <a:r>
              <a:rPr sz="1600" spc="-10" dirty="0">
                <a:solidFill>
                  <a:srgbClr val="110C43"/>
                </a:solidFill>
                <a:latin typeface="Verdana"/>
                <a:cs typeface="Verdana"/>
              </a:rPr>
              <a:t>s</a:t>
            </a:r>
            <a:r>
              <a:rPr sz="1600" spc="45" dirty="0">
                <a:solidFill>
                  <a:srgbClr val="110C43"/>
                </a:solidFill>
                <a:latin typeface="Verdana"/>
                <a:cs typeface="Verdana"/>
              </a:rPr>
              <a:t> </a:t>
            </a:r>
            <a:r>
              <a:rPr sz="1600" spc="-20" dirty="0">
                <a:solidFill>
                  <a:srgbClr val="110C43"/>
                </a:solidFill>
                <a:latin typeface="Verdana"/>
                <a:cs typeface="Verdana"/>
              </a:rPr>
              <a:t>r</a:t>
            </a:r>
            <a:r>
              <a:rPr sz="1600" spc="-30" dirty="0">
                <a:solidFill>
                  <a:srgbClr val="110C43"/>
                </a:solidFill>
                <a:latin typeface="Verdana"/>
                <a:cs typeface="Verdana"/>
              </a:rPr>
              <a:t>e</a:t>
            </a:r>
            <a:r>
              <a:rPr sz="1600" spc="-20" dirty="0">
                <a:solidFill>
                  <a:srgbClr val="110C43"/>
                </a:solidFill>
                <a:latin typeface="Verdana"/>
                <a:cs typeface="Verdana"/>
              </a:rPr>
              <a:t>q</a:t>
            </a:r>
            <a:r>
              <a:rPr sz="1600" spc="-30" dirty="0">
                <a:solidFill>
                  <a:srgbClr val="110C43"/>
                </a:solidFill>
                <a:latin typeface="Verdana"/>
                <a:cs typeface="Verdana"/>
              </a:rPr>
              <a:t>u</a:t>
            </a:r>
            <a:r>
              <a:rPr sz="1600" spc="-20" dirty="0">
                <a:solidFill>
                  <a:srgbClr val="110C43"/>
                </a:solidFill>
                <a:latin typeface="Verdana"/>
                <a:cs typeface="Verdana"/>
              </a:rPr>
              <a:t>ir</a:t>
            </a:r>
            <a:r>
              <a:rPr sz="1600" spc="-25" dirty="0">
                <a:solidFill>
                  <a:srgbClr val="110C43"/>
                </a:solidFill>
                <a:latin typeface="Verdana"/>
                <a:cs typeface="Verdana"/>
              </a:rPr>
              <a:t>e</a:t>
            </a:r>
            <a:r>
              <a:rPr sz="1600" spc="-10" dirty="0">
                <a:solidFill>
                  <a:srgbClr val="110C43"/>
                </a:solidFill>
                <a:latin typeface="Verdana"/>
                <a:cs typeface="Verdana"/>
              </a:rPr>
              <a:t>d</a:t>
            </a:r>
            <a:r>
              <a:rPr sz="1600" spc="35" dirty="0">
                <a:solidFill>
                  <a:srgbClr val="110C43"/>
                </a:solidFill>
                <a:latin typeface="Verdana"/>
                <a:cs typeface="Verdana"/>
              </a:rPr>
              <a:t> </a:t>
            </a:r>
            <a:r>
              <a:rPr sz="1600" spc="-20" dirty="0">
                <a:solidFill>
                  <a:srgbClr val="110C43"/>
                </a:solidFill>
                <a:latin typeface="Verdana"/>
                <a:cs typeface="Verdana"/>
              </a:rPr>
              <a:t>fo</a:t>
            </a:r>
            <a:r>
              <a:rPr sz="1600" spc="-10" dirty="0">
                <a:solidFill>
                  <a:srgbClr val="110C43"/>
                </a:solidFill>
                <a:latin typeface="Verdana"/>
                <a:cs typeface="Verdana"/>
              </a:rPr>
              <a:t>r</a:t>
            </a:r>
            <a:endParaRPr sz="1600">
              <a:latin typeface="Verdana"/>
              <a:cs typeface="Verdana"/>
            </a:endParaRPr>
          </a:p>
          <a:p>
            <a:pPr marL="1516380" marR="549275" indent="-1436370">
              <a:lnSpc>
                <a:spcPct val="99000"/>
              </a:lnSpc>
              <a:spcBef>
                <a:spcPts val="10"/>
              </a:spcBef>
              <a:tabLst>
                <a:tab pos="1516380" algn="l"/>
                <a:tab pos="2851785" algn="l"/>
              </a:tabLst>
            </a:pPr>
            <a:r>
              <a:rPr sz="2400" spc="-22" baseline="-29513" dirty="0">
                <a:solidFill>
                  <a:srgbClr val="9A1A0E"/>
                </a:solidFill>
                <a:latin typeface="Verdana"/>
                <a:cs typeface="Verdana"/>
              </a:rPr>
              <a:t>(</a:t>
            </a:r>
            <a:r>
              <a:rPr sz="2400" spc="-30" baseline="-29513" dirty="0">
                <a:solidFill>
                  <a:srgbClr val="9A1A0E"/>
                </a:solidFill>
                <a:latin typeface="Verdana"/>
                <a:cs typeface="Verdana"/>
              </a:rPr>
              <a:t>“W</a:t>
            </a:r>
            <a:r>
              <a:rPr sz="2400" spc="-44" baseline="-29513" dirty="0">
                <a:solidFill>
                  <a:srgbClr val="9A1A0E"/>
                </a:solidFill>
                <a:latin typeface="Verdana"/>
                <a:cs typeface="Verdana"/>
              </a:rPr>
              <a:t>ha</a:t>
            </a:r>
            <a:r>
              <a:rPr sz="2400" spc="-22" baseline="-29513" dirty="0">
                <a:solidFill>
                  <a:srgbClr val="9A1A0E"/>
                </a:solidFill>
                <a:latin typeface="Verdana"/>
                <a:cs typeface="Verdana"/>
              </a:rPr>
              <a:t>t</a:t>
            </a:r>
            <a:r>
              <a:rPr sz="2400" spc="-15" baseline="-29513" dirty="0">
                <a:solidFill>
                  <a:srgbClr val="9A1A0E"/>
                </a:solidFill>
                <a:latin typeface="Verdana"/>
                <a:cs typeface="Verdana"/>
              </a:rPr>
              <a:t>?”)</a:t>
            </a:r>
            <a:r>
              <a:rPr sz="2400" baseline="-29513" dirty="0">
                <a:solidFill>
                  <a:srgbClr val="9A1A0E"/>
                </a:solidFill>
                <a:latin typeface="Verdana"/>
                <a:cs typeface="Verdana"/>
              </a:rPr>
              <a:t>	</a:t>
            </a:r>
            <a:r>
              <a:rPr sz="1600" spc="-30" dirty="0">
                <a:solidFill>
                  <a:srgbClr val="110C43"/>
                </a:solidFill>
                <a:latin typeface="Verdana"/>
                <a:cs typeface="Verdana"/>
              </a:rPr>
              <a:t>c</a:t>
            </a:r>
            <a:r>
              <a:rPr sz="1600" spc="-20" dirty="0">
                <a:solidFill>
                  <a:srgbClr val="110C43"/>
                </a:solidFill>
                <a:latin typeface="Verdana"/>
                <a:cs typeface="Verdana"/>
              </a:rPr>
              <a:t>o</a:t>
            </a:r>
            <a:r>
              <a:rPr sz="1600" spc="-40" dirty="0">
                <a:solidFill>
                  <a:srgbClr val="110C43"/>
                </a:solidFill>
                <a:latin typeface="Verdana"/>
                <a:cs typeface="Verdana"/>
              </a:rPr>
              <a:t>m</a:t>
            </a:r>
            <a:r>
              <a:rPr sz="1600" spc="-10" dirty="0">
                <a:solidFill>
                  <a:srgbClr val="110C43"/>
                </a:solidFill>
                <a:latin typeface="Verdana"/>
                <a:cs typeface="Verdana"/>
              </a:rPr>
              <a:t>p</a:t>
            </a:r>
            <a:r>
              <a:rPr sz="1600" spc="-15" dirty="0">
                <a:solidFill>
                  <a:srgbClr val="110C43"/>
                </a:solidFill>
                <a:latin typeface="Verdana"/>
                <a:cs typeface="Verdana"/>
              </a:rPr>
              <a:t>l</a:t>
            </a:r>
            <a:r>
              <a:rPr sz="1600" spc="-25" dirty="0">
                <a:solidFill>
                  <a:srgbClr val="110C43"/>
                </a:solidFill>
                <a:latin typeface="Verdana"/>
                <a:cs typeface="Verdana"/>
              </a:rPr>
              <a:t>e</a:t>
            </a:r>
            <a:r>
              <a:rPr sz="1600" spc="-15" dirty="0">
                <a:solidFill>
                  <a:srgbClr val="110C43"/>
                </a:solidFill>
                <a:latin typeface="Verdana"/>
                <a:cs typeface="Verdana"/>
              </a:rPr>
              <a:t>t</a:t>
            </a:r>
            <a:r>
              <a:rPr sz="1600" spc="-20" dirty="0">
                <a:solidFill>
                  <a:srgbClr val="110C43"/>
                </a:solidFill>
                <a:latin typeface="Verdana"/>
                <a:cs typeface="Verdana"/>
              </a:rPr>
              <a:t>io</a:t>
            </a:r>
            <a:r>
              <a:rPr sz="1600" spc="-30" dirty="0">
                <a:solidFill>
                  <a:srgbClr val="110C43"/>
                </a:solidFill>
                <a:latin typeface="Verdana"/>
                <a:cs typeface="Verdana"/>
              </a:rPr>
              <a:t>n</a:t>
            </a:r>
            <a:r>
              <a:rPr sz="1600" spc="-10" dirty="0">
                <a:solidFill>
                  <a:srgbClr val="110C43"/>
                </a:solidFill>
                <a:latin typeface="Verdana"/>
                <a:cs typeface="Verdana"/>
              </a:rPr>
              <a:t>.</a:t>
            </a:r>
            <a:r>
              <a:rPr sz="1600" dirty="0">
                <a:solidFill>
                  <a:srgbClr val="110C43"/>
                </a:solidFill>
                <a:latin typeface="Verdana"/>
                <a:cs typeface="Verdana"/>
              </a:rPr>
              <a:t>	</a:t>
            </a:r>
            <a:r>
              <a:rPr sz="1600" spc="-185" dirty="0">
                <a:solidFill>
                  <a:srgbClr val="110C43"/>
                </a:solidFill>
                <a:latin typeface="Verdana"/>
                <a:cs typeface="Verdana"/>
              </a:rPr>
              <a:t>W</a:t>
            </a:r>
            <a:r>
              <a:rPr sz="1600" spc="-10" dirty="0">
                <a:solidFill>
                  <a:srgbClr val="110C43"/>
                </a:solidFill>
                <a:latin typeface="Verdana"/>
                <a:cs typeface="Verdana"/>
              </a:rPr>
              <a:t>e</a:t>
            </a:r>
            <a:r>
              <a:rPr sz="1600" spc="-30" dirty="0">
                <a:solidFill>
                  <a:srgbClr val="110C43"/>
                </a:solidFill>
                <a:latin typeface="Verdana"/>
                <a:cs typeface="Verdana"/>
              </a:rPr>
              <a:t> </a:t>
            </a:r>
            <a:r>
              <a:rPr sz="1600" spc="-15" dirty="0">
                <a:solidFill>
                  <a:srgbClr val="110C43"/>
                </a:solidFill>
                <a:latin typeface="Verdana"/>
                <a:cs typeface="Verdana"/>
              </a:rPr>
              <a:t>wil</a:t>
            </a:r>
            <a:r>
              <a:rPr sz="1600" spc="-5" dirty="0">
                <a:solidFill>
                  <a:srgbClr val="110C43"/>
                </a:solidFill>
                <a:latin typeface="Verdana"/>
                <a:cs typeface="Verdana"/>
              </a:rPr>
              <a:t>l </a:t>
            </a:r>
            <a:r>
              <a:rPr sz="1600" spc="-30" dirty="0">
                <a:solidFill>
                  <a:srgbClr val="110C43"/>
                </a:solidFill>
                <a:latin typeface="Verdana"/>
                <a:cs typeface="Verdana"/>
              </a:rPr>
              <a:t>h</a:t>
            </a:r>
            <a:r>
              <a:rPr sz="1600" spc="-45" dirty="0">
                <a:solidFill>
                  <a:srgbClr val="110C43"/>
                </a:solidFill>
                <a:latin typeface="Verdana"/>
                <a:cs typeface="Verdana"/>
              </a:rPr>
              <a:t>av</a:t>
            </a:r>
            <a:r>
              <a:rPr sz="1600" spc="-10" dirty="0">
                <a:solidFill>
                  <a:srgbClr val="110C43"/>
                </a:solidFill>
                <a:latin typeface="Verdana"/>
                <a:cs typeface="Verdana"/>
              </a:rPr>
              <a:t>e</a:t>
            </a:r>
            <a:r>
              <a:rPr sz="1600" spc="-15" dirty="0">
                <a:solidFill>
                  <a:srgbClr val="110C43"/>
                </a:solidFill>
                <a:latin typeface="Verdana"/>
                <a:cs typeface="Verdana"/>
              </a:rPr>
              <a:t> </a:t>
            </a:r>
            <a:r>
              <a:rPr sz="1600" spc="-30" dirty="0">
                <a:solidFill>
                  <a:srgbClr val="110C43"/>
                </a:solidFill>
                <a:latin typeface="Verdana"/>
                <a:cs typeface="Verdana"/>
              </a:rPr>
              <a:t>th</a:t>
            </a:r>
            <a:r>
              <a:rPr sz="1600" spc="-10" dirty="0">
                <a:solidFill>
                  <a:srgbClr val="110C43"/>
                </a:solidFill>
                <a:latin typeface="Verdana"/>
                <a:cs typeface="Verdana"/>
              </a:rPr>
              <a:t>e</a:t>
            </a:r>
            <a:r>
              <a:rPr sz="1600" spc="-5" dirty="0">
                <a:solidFill>
                  <a:srgbClr val="110C43"/>
                </a:solidFill>
                <a:latin typeface="Verdana"/>
                <a:cs typeface="Verdana"/>
              </a:rPr>
              <a:t> </a:t>
            </a:r>
            <a:r>
              <a:rPr sz="1600" spc="-25" dirty="0">
                <a:solidFill>
                  <a:srgbClr val="110C43"/>
                </a:solidFill>
                <a:latin typeface="Verdana"/>
                <a:cs typeface="Verdana"/>
              </a:rPr>
              <a:t>a</a:t>
            </a:r>
            <a:r>
              <a:rPr sz="1600" spc="-10" dirty="0">
                <a:solidFill>
                  <a:srgbClr val="110C43"/>
                </a:solidFill>
                <a:latin typeface="Verdana"/>
                <a:cs typeface="Verdana"/>
              </a:rPr>
              <a:t>bil</a:t>
            </a:r>
            <a:r>
              <a:rPr sz="1600" spc="-25" dirty="0">
                <a:solidFill>
                  <a:srgbClr val="110C43"/>
                </a:solidFill>
                <a:latin typeface="Verdana"/>
                <a:cs typeface="Verdana"/>
              </a:rPr>
              <a:t>i</a:t>
            </a:r>
            <a:r>
              <a:rPr sz="1600" spc="-40" dirty="0">
                <a:solidFill>
                  <a:srgbClr val="110C43"/>
                </a:solidFill>
                <a:latin typeface="Verdana"/>
                <a:cs typeface="Verdana"/>
              </a:rPr>
              <a:t>t</a:t>
            </a:r>
            <a:r>
              <a:rPr sz="1600" spc="-10" dirty="0">
                <a:solidFill>
                  <a:srgbClr val="110C43"/>
                </a:solidFill>
                <a:latin typeface="Verdana"/>
                <a:cs typeface="Verdana"/>
              </a:rPr>
              <a:t>y</a:t>
            </a:r>
            <a:r>
              <a:rPr sz="1600" spc="15" dirty="0">
                <a:solidFill>
                  <a:srgbClr val="110C43"/>
                </a:solidFill>
                <a:latin typeface="Verdana"/>
                <a:cs typeface="Verdana"/>
              </a:rPr>
              <a:t> </a:t>
            </a:r>
            <a:r>
              <a:rPr sz="1600" spc="-30" dirty="0">
                <a:solidFill>
                  <a:srgbClr val="110C43"/>
                </a:solidFill>
                <a:latin typeface="Verdana"/>
                <a:cs typeface="Verdana"/>
              </a:rPr>
              <a:t>t</a:t>
            </a:r>
            <a:r>
              <a:rPr sz="1600" spc="-10" dirty="0">
                <a:solidFill>
                  <a:srgbClr val="110C43"/>
                </a:solidFill>
                <a:latin typeface="Verdana"/>
                <a:cs typeface="Verdana"/>
              </a:rPr>
              <a:t>o</a:t>
            </a:r>
            <a:r>
              <a:rPr sz="1600" dirty="0">
                <a:solidFill>
                  <a:srgbClr val="110C43"/>
                </a:solidFill>
                <a:latin typeface="Verdana"/>
                <a:cs typeface="Verdana"/>
              </a:rPr>
              <a:t> </a:t>
            </a:r>
            <a:r>
              <a:rPr sz="1600" spc="-40" dirty="0">
                <a:solidFill>
                  <a:srgbClr val="110C43"/>
                </a:solidFill>
                <a:latin typeface="Verdana"/>
                <a:cs typeface="Verdana"/>
              </a:rPr>
              <a:t>m</a:t>
            </a:r>
            <a:r>
              <a:rPr sz="1600" spc="-20" dirty="0">
                <a:solidFill>
                  <a:srgbClr val="110C43"/>
                </a:solidFill>
                <a:latin typeface="Verdana"/>
                <a:cs typeface="Verdana"/>
              </a:rPr>
              <a:t>o</a:t>
            </a:r>
            <a:r>
              <a:rPr sz="1600" spc="-30" dirty="0">
                <a:solidFill>
                  <a:srgbClr val="110C43"/>
                </a:solidFill>
                <a:latin typeface="Verdana"/>
                <a:cs typeface="Verdana"/>
              </a:rPr>
              <a:t>n</a:t>
            </a:r>
            <a:r>
              <a:rPr sz="1600" spc="-15" dirty="0">
                <a:solidFill>
                  <a:srgbClr val="110C43"/>
                </a:solidFill>
                <a:latin typeface="Verdana"/>
                <a:cs typeface="Verdana"/>
              </a:rPr>
              <a:t>i</a:t>
            </a:r>
            <a:r>
              <a:rPr sz="1600" spc="-25" dirty="0">
                <a:solidFill>
                  <a:srgbClr val="110C43"/>
                </a:solidFill>
                <a:latin typeface="Verdana"/>
                <a:cs typeface="Verdana"/>
              </a:rPr>
              <a:t>t</a:t>
            </a:r>
            <a:r>
              <a:rPr sz="1600" spc="-20" dirty="0">
                <a:solidFill>
                  <a:srgbClr val="110C43"/>
                </a:solidFill>
                <a:latin typeface="Verdana"/>
                <a:cs typeface="Verdana"/>
              </a:rPr>
              <a:t>o</a:t>
            </a:r>
            <a:r>
              <a:rPr sz="1600" spc="-10" dirty="0">
                <a:solidFill>
                  <a:srgbClr val="110C43"/>
                </a:solidFill>
                <a:latin typeface="Verdana"/>
                <a:cs typeface="Verdana"/>
              </a:rPr>
              <a:t>r</a:t>
            </a:r>
            <a:r>
              <a:rPr sz="1600" spc="10" dirty="0">
                <a:solidFill>
                  <a:srgbClr val="110C43"/>
                </a:solidFill>
                <a:latin typeface="Verdana"/>
                <a:cs typeface="Verdana"/>
              </a:rPr>
              <a:t> </a:t>
            </a:r>
            <a:r>
              <a:rPr sz="1600" spc="-30" dirty="0">
                <a:solidFill>
                  <a:srgbClr val="110C43"/>
                </a:solidFill>
                <a:latin typeface="Verdana"/>
                <a:cs typeface="Verdana"/>
              </a:rPr>
              <a:t>th</a:t>
            </a:r>
            <a:r>
              <a:rPr sz="1600" spc="-10" dirty="0">
                <a:solidFill>
                  <a:srgbClr val="110C43"/>
                </a:solidFill>
                <a:latin typeface="Verdana"/>
                <a:cs typeface="Verdana"/>
              </a:rPr>
              <a:t>e</a:t>
            </a:r>
            <a:r>
              <a:rPr sz="1600" spc="-15" dirty="0">
                <a:solidFill>
                  <a:srgbClr val="110C43"/>
                </a:solidFill>
                <a:latin typeface="Verdana"/>
                <a:cs typeface="Verdana"/>
              </a:rPr>
              <a:t> </a:t>
            </a:r>
            <a:r>
              <a:rPr sz="1600" spc="-25" dirty="0">
                <a:solidFill>
                  <a:srgbClr val="110C43"/>
                </a:solidFill>
                <a:latin typeface="Verdana"/>
                <a:cs typeface="Verdana"/>
              </a:rPr>
              <a:t>pr</a:t>
            </a:r>
            <a:r>
              <a:rPr sz="1600" spc="-20" dirty="0">
                <a:solidFill>
                  <a:srgbClr val="110C43"/>
                </a:solidFill>
                <a:latin typeface="Verdana"/>
                <a:cs typeface="Verdana"/>
              </a:rPr>
              <a:t>o</a:t>
            </a:r>
            <a:r>
              <a:rPr sz="1600" spc="-10" dirty="0">
                <a:solidFill>
                  <a:srgbClr val="110C43"/>
                </a:solidFill>
                <a:latin typeface="Verdana"/>
                <a:cs typeface="Verdana"/>
              </a:rPr>
              <a:t>j</a:t>
            </a:r>
            <a:r>
              <a:rPr sz="1600" spc="-25" dirty="0">
                <a:solidFill>
                  <a:srgbClr val="110C43"/>
                </a:solidFill>
                <a:latin typeface="Verdana"/>
                <a:cs typeface="Verdana"/>
              </a:rPr>
              <a:t>e</a:t>
            </a:r>
            <a:r>
              <a:rPr sz="1600" spc="-15" dirty="0">
                <a:solidFill>
                  <a:srgbClr val="110C43"/>
                </a:solidFill>
                <a:latin typeface="Verdana"/>
                <a:cs typeface="Verdana"/>
              </a:rPr>
              <a:t>c</a:t>
            </a:r>
            <a:r>
              <a:rPr sz="1600" spc="0" dirty="0">
                <a:solidFill>
                  <a:srgbClr val="110C43"/>
                </a:solidFill>
                <a:latin typeface="Verdana"/>
                <a:cs typeface="Verdana"/>
              </a:rPr>
              <a:t>t</a:t>
            </a:r>
            <a:r>
              <a:rPr sz="1600" spc="-125" dirty="0">
                <a:solidFill>
                  <a:srgbClr val="110C43"/>
                </a:solidFill>
                <a:latin typeface="Verdana"/>
                <a:cs typeface="Verdana"/>
              </a:rPr>
              <a:t>’</a:t>
            </a:r>
            <a:r>
              <a:rPr sz="1600" spc="-10" dirty="0">
                <a:solidFill>
                  <a:srgbClr val="110C43"/>
                </a:solidFill>
                <a:latin typeface="Verdana"/>
                <a:cs typeface="Verdana"/>
              </a:rPr>
              <a:t>s </a:t>
            </a:r>
            <a:r>
              <a:rPr sz="1600" spc="-45" dirty="0">
                <a:solidFill>
                  <a:srgbClr val="110C43"/>
                </a:solidFill>
                <a:latin typeface="Verdana"/>
                <a:cs typeface="Verdana"/>
              </a:rPr>
              <a:t>ov</a:t>
            </a:r>
            <a:r>
              <a:rPr sz="1600" spc="-30" dirty="0">
                <a:solidFill>
                  <a:srgbClr val="110C43"/>
                </a:solidFill>
                <a:latin typeface="Verdana"/>
                <a:cs typeface="Verdana"/>
              </a:rPr>
              <a:t>e</a:t>
            </a:r>
            <a:r>
              <a:rPr sz="1600" spc="-70" dirty="0">
                <a:solidFill>
                  <a:srgbClr val="110C43"/>
                </a:solidFill>
                <a:latin typeface="Verdana"/>
                <a:cs typeface="Verdana"/>
              </a:rPr>
              <a:t>r</a:t>
            </a:r>
            <a:r>
              <a:rPr sz="1600" spc="-25" dirty="0">
                <a:solidFill>
                  <a:srgbClr val="110C43"/>
                </a:solidFill>
                <a:latin typeface="Verdana"/>
                <a:cs typeface="Verdana"/>
              </a:rPr>
              <a:t>a</a:t>
            </a:r>
            <a:r>
              <a:rPr sz="1600" spc="-10" dirty="0">
                <a:solidFill>
                  <a:srgbClr val="110C43"/>
                </a:solidFill>
                <a:latin typeface="Verdana"/>
                <a:cs typeface="Verdana"/>
              </a:rPr>
              <a:t>l</a:t>
            </a:r>
            <a:r>
              <a:rPr sz="1600" dirty="0">
                <a:solidFill>
                  <a:srgbClr val="110C43"/>
                </a:solidFill>
                <a:latin typeface="Verdana"/>
                <a:cs typeface="Verdana"/>
              </a:rPr>
              <a:t>l</a:t>
            </a:r>
            <a:r>
              <a:rPr sz="1600" spc="5" dirty="0">
                <a:solidFill>
                  <a:srgbClr val="110C43"/>
                </a:solidFill>
                <a:latin typeface="Verdana"/>
                <a:cs typeface="Verdana"/>
              </a:rPr>
              <a:t> </a:t>
            </a:r>
            <a:r>
              <a:rPr sz="1600" spc="-25" dirty="0">
                <a:solidFill>
                  <a:srgbClr val="110C43"/>
                </a:solidFill>
                <a:latin typeface="Verdana"/>
                <a:cs typeface="Verdana"/>
              </a:rPr>
              <a:t>pr</a:t>
            </a:r>
            <a:r>
              <a:rPr sz="1600" spc="-20" dirty="0">
                <a:solidFill>
                  <a:srgbClr val="110C43"/>
                </a:solidFill>
                <a:latin typeface="Verdana"/>
                <a:cs typeface="Verdana"/>
              </a:rPr>
              <a:t>o</a:t>
            </a:r>
            <a:r>
              <a:rPr sz="1600" spc="-25" dirty="0">
                <a:solidFill>
                  <a:srgbClr val="110C43"/>
                </a:solidFill>
                <a:latin typeface="Verdana"/>
                <a:cs typeface="Verdana"/>
              </a:rPr>
              <a:t>gr</a:t>
            </a:r>
            <a:r>
              <a:rPr sz="1600" spc="-30" dirty="0">
                <a:solidFill>
                  <a:srgbClr val="110C43"/>
                </a:solidFill>
                <a:latin typeface="Verdana"/>
                <a:cs typeface="Verdana"/>
              </a:rPr>
              <a:t>es</a:t>
            </a:r>
            <a:r>
              <a:rPr sz="1600" spc="-10" dirty="0">
                <a:solidFill>
                  <a:srgbClr val="110C43"/>
                </a:solidFill>
                <a:latin typeface="Verdana"/>
                <a:cs typeface="Verdana"/>
              </a:rPr>
              <a:t>s,</a:t>
            </a:r>
            <a:r>
              <a:rPr sz="1600" spc="20" dirty="0">
                <a:solidFill>
                  <a:srgbClr val="110C43"/>
                </a:solidFill>
                <a:latin typeface="Verdana"/>
                <a:cs typeface="Verdana"/>
              </a:rPr>
              <a:t> </a:t>
            </a:r>
            <a:r>
              <a:rPr sz="1600" spc="-10" dirty="0">
                <a:solidFill>
                  <a:srgbClr val="110C43"/>
                </a:solidFill>
                <a:latin typeface="Verdana"/>
                <a:cs typeface="Verdana"/>
              </a:rPr>
              <a:t>i</a:t>
            </a:r>
            <a:r>
              <a:rPr sz="1600" spc="-70" dirty="0">
                <a:solidFill>
                  <a:srgbClr val="110C43"/>
                </a:solidFill>
                <a:latin typeface="Verdana"/>
                <a:cs typeface="Verdana"/>
              </a:rPr>
              <a:t>n</a:t>
            </a:r>
            <a:r>
              <a:rPr sz="1600" spc="-45" dirty="0">
                <a:solidFill>
                  <a:srgbClr val="110C43"/>
                </a:solidFill>
                <a:latin typeface="Verdana"/>
                <a:cs typeface="Verdana"/>
              </a:rPr>
              <a:t>v</a:t>
            </a:r>
            <a:r>
              <a:rPr sz="1600" spc="-30" dirty="0">
                <a:solidFill>
                  <a:srgbClr val="110C43"/>
                </a:solidFill>
                <a:latin typeface="Verdana"/>
                <a:cs typeface="Verdana"/>
              </a:rPr>
              <a:t>e</a:t>
            </a:r>
            <a:r>
              <a:rPr sz="1600" spc="-15" dirty="0">
                <a:solidFill>
                  <a:srgbClr val="110C43"/>
                </a:solidFill>
                <a:latin typeface="Verdana"/>
                <a:cs typeface="Verdana"/>
              </a:rPr>
              <a:t>s</a:t>
            </a:r>
            <a:r>
              <a:rPr sz="1600" spc="-10" dirty="0">
                <a:solidFill>
                  <a:srgbClr val="110C43"/>
                </a:solidFill>
                <a:latin typeface="Verdana"/>
                <a:cs typeface="Verdana"/>
              </a:rPr>
              <a:t>t</a:t>
            </a:r>
            <a:r>
              <a:rPr sz="1600" spc="5" dirty="0">
                <a:solidFill>
                  <a:srgbClr val="110C43"/>
                </a:solidFill>
                <a:latin typeface="Verdana"/>
                <a:cs typeface="Verdana"/>
              </a:rPr>
              <a:t> </a:t>
            </a:r>
            <a:r>
              <a:rPr sz="1600" spc="-25" dirty="0">
                <a:solidFill>
                  <a:srgbClr val="110C43"/>
                </a:solidFill>
                <a:latin typeface="Verdana"/>
                <a:cs typeface="Verdana"/>
              </a:rPr>
              <a:t>r</a:t>
            </a:r>
            <a:r>
              <a:rPr sz="1600" spc="-30" dirty="0">
                <a:solidFill>
                  <a:srgbClr val="110C43"/>
                </a:solidFill>
                <a:latin typeface="Verdana"/>
                <a:cs typeface="Verdana"/>
              </a:rPr>
              <a:t>e</a:t>
            </a:r>
            <a:r>
              <a:rPr sz="1600" spc="-25" dirty="0">
                <a:solidFill>
                  <a:srgbClr val="110C43"/>
                </a:solidFill>
                <a:latin typeface="Verdana"/>
                <a:cs typeface="Verdana"/>
              </a:rPr>
              <a:t>qu</a:t>
            </a:r>
            <a:r>
              <a:rPr sz="1600" spc="-10" dirty="0">
                <a:solidFill>
                  <a:srgbClr val="110C43"/>
                </a:solidFill>
                <a:latin typeface="Verdana"/>
                <a:cs typeface="Verdana"/>
              </a:rPr>
              <a:t>i</a:t>
            </a:r>
            <a:r>
              <a:rPr sz="1600" spc="-25" dirty="0">
                <a:solidFill>
                  <a:srgbClr val="110C43"/>
                </a:solidFill>
                <a:latin typeface="Verdana"/>
                <a:cs typeface="Verdana"/>
              </a:rPr>
              <a:t>r</a:t>
            </a:r>
            <a:r>
              <a:rPr sz="1600" spc="-30" dirty="0">
                <a:solidFill>
                  <a:srgbClr val="110C43"/>
                </a:solidFill>
                <a:latin typeface="Verdana"/>
                <a:cs typeface="Verdana"/>
              </a:rPr>
              <a:t>e</a:t>
            </a:r>
            <a:r>
              <a:rPr sz="1600" spc="-10" dirty="0">
                <a:solidFill>
                  <a:srgbClr val="110C43"/>
                </a:solidFill>
                <a:latin typeface="Verdana"/>
                <a:cs typeface="Verdana"/>
              </a:rPr>
              <a:t>d</a:t>
            </a:r>
            <a:r>
              <a:rPr sz="1600" spc="35" dirty="0">
                <a:solidFill>
                  <a:srgbClr val="110C43"/>
                </a:solidFill>
                <a:latin typeface="Verdana"/>
                <a:cs typeface="Verdana"/>
              </a:rPr>
              <a:t> </a:t>
            </a:r>
            <a:r>
              <a:rPr sz="1600" spc="-30" dirty="0">
                <a:solidFill>
                  <a:srgbClr val="110C43"/>
                </a:solidFill>
                <a:latin typeface="Verdana"/>
                <a:cs typeface="Verdana"/>
              </a:rPr>
              <a:t>c</a:t>
            </a:r>
            <a:r>
              <a:rPr sz="1600" spc="-25" dirty="0">
                <a:solidFill>
                  <a:srgbClr val="110C43"/>
                </a:solidFill>
                <a:latin typeface="Verdana"/>
                <a:cs typeface="Verdana"/>
              </a:rPr>
              <a:t>a</a:t>
            </a:r>
            <a:r>
              <a:rPr sz="1600" spc="-10" dirty="0">
                <a:solidFill>
                  <a:srgbClr val="110C43"/>
                </a:solidFill>
                <a:latin typeface="Verdana"/>
                <a:cs typeface="Verdana"/>
              </a:rPr>
              <a:t>p</a:t>
            </a:r>
            <a:r>
              <a:rPr sz="1600" spc="-15" dirty="0">
                <a:solidFill>
                  <a:srgbClr val="110C43"/>
                </a:solidFill>
                <a:latin typeface="Verdana"/>
                <a:cs typeface="Verdana"/>
              </a:rPr>
              <a:t>i</a:t>
            </a:r>
            <a:r>
              <a:rPr sz="1600" spc="-30" dirty="0">
                <a:solidFill>
                  <a:srgbClr val="110C43"/>
                </a:solidFill>
                <a:latin typeface="Verdana"/>
                <a:cs typeface="Verdana"/>
              </a:rPr>
              <a:t>t</a:t>
            </a:r>
            <a:r>
              <a:rPr sz="1600" spc="-25" dirty="0">
                <a:solidFill>
                  <a:srgbClr val="110C43"/>
                </a:solidFill>
                <a:latin typeface="Verdana"/>
                <a:cs typeface="Verdana"/>
              </a:rPr>
              <a:t>a</a:t>
            </a:r>
            <a:r>
              <a:rPr sz="1600" dirty="0">
                <a:solidFill>
                  <a:srgbClr val="110C43"/>
                </a:solidFill>
                <a:latin typeface="Verdana"/>
                <a:cs typeface="Verdana"/>
              </a:rPr>
              <a:t>l</a:t>
            </a:r>
            <a:r>
              <a:rPr sz="1600" spc="30" dirty="0">
                <a:solidFill>
                  <a:srgbClr val="110C43"/>
                </a:solidFill>
                <a:latin typeface="Verdana"/>
                <a:cs typeface="Verdana"/>
              </a:rPr>
              <a:t> </a:t>
            </a:r>
            <a:r>
              <a:rPr sz="1600" spc="-30" dirty="0">
                <a:solidFill>
                  <a:srgbClr val="110C43"/>
                </a:solidFill>
                <a:latin typeface="Verdana"/>
                <a:cs typeface="Verdana"/>
              </a:rPr>
              <a:t>e</a:t>
            </a:r>
            <a:r>
              <a:rPr sz="1600" spc="-25" dirty="0">
                <a:solidFill>
                  <a:srgbClr val="110C43"/>
                </a:solidFill>
                <a:latin typeface="Verdana"/>
                <a:cs typeface="Verdana"/>
              </a:rPr>
              <a:t>f</a:t>
            </a:r>
            <a:r>
              <a:rPr sz="1600" spc="-20" dirty="0">
                <a:solidFill>
                  <a:srgbClr val="110C43"/>
                </a:solidFill>
                <a:latin typeface="Verdana"/>
                <a:cs typeface="Verdana"/>
              </a:rPr>
              <a:t>f</a:t>
            </a:r>
            <a:r>
              <a:rPr sz="1600" spc="-10" dirty="0">
                <a:solidFill>
                  <a:srgbClr val="110C43"/>
                </a:solidFill>
                <a:latin typeface="Verdana"/>
                <a:cs typeface="Verdana"/>
              </a:rPr>
              <a:t>i</a:t>
            </a:r>
            <a:r>
              <a:rPr sz="1600" spc="-20" dirty="0">
                <a:solidFill>
                  <a:srgbClr val="110C43"/>
                </a:solidFill>
                <a:latin typeface="Verdana"/>
                <a:cs typeface="Verdana"/>
              </a:rPr>
              <a:t>c</a:t>
            </a:r>
            <a:r>
              <a:rPr sz="1600" spc="-10" dirty="0">
                <a:solidFill>
                  <a:srgbClr val="110C43"/>
                </a:solidFill>
                <a:latin typeface="Verdana"/>
                <a:cs typeface="Verdana"/>
              </a:rPr>
              <a:t>i</a:t>
            </a:r>
            <a:r>
              <a:rPr sz="1600" spc="-25" dirty="0">
                <a:solidFill>
                  <a:srgbClr val="110C43"/>
                </a:solidFill>
                <a:latin typeface="Verdana"/>
                <a:cs typeface="Verdana"/>
              </a:rPr>
              <a:t>en</a:t>
            </a:r>
            <a:r>
              <a:rPr sz="1600" spc="-20" dirty="0">
                <a:solidFill>
                  <a:srgbClr val="110C43"/>
                </a:solidFill>
                <a:latin typeface="Verdana"/>
                <a:cs typeface="Verdana"/>
              </a:rPr>
              <a:t>tl</a:t>
            </a:r>
            <a:r>
              <a:rPr sz="1600" spc="-310" dirty="0">
                <a:solidFill>
                  <a:srgbClr val="110C43"/>
                </a:solidFill>
                <a:latin typeface="Verdana"/>
                <a:cs typeface="Verdana"/>
              </a:rPr>
              <a:t>y</a:t>
            </a:r>
            <a:r>
              <a:rPr sz="1600" spc="-10" dirty="0">
                <a:solidFill>
                  <a:srgbClr val="110C43"/>
                </a:solidFill>
                <a:latin typeface="Verdana"/>
                <a:cs typeface="Verdana"/>
              </a:rPr>
              <a:t>,</a:t>
            </a:r>
            <a:r>
              <a:rPr sz="1600" spc="15" dirty="0">
                <a:solidFill>
                  <a:srgbClr val="110C43"/>
                </a:solidFill>
                <a:latin typeface="Verdana"/>
                <a:cs typeface="Verdana"/>
              </a:rPr>
              <a:t> </a:t>
            </a:r>
            <a:r>
              <a:rPr sz="1600" spc="-25" dirty="0">
                <a:solidFill>
                  <a:srgbClr val="110C43"/>
                </a:solidFill>
                <a:latin typeface="Verdana"/>
                <a:cs typeface="Verdana"/>
              </a:rPr>
              <a:t>d</a:t>
            </a:r>
            <a:r>
              <a:rPr sz="1600" spc="-30" dirty="0">
                <a:solidFill>
                  <a:srgbClr val="110C43"/>
                </a:solidFill>
                <a:latin typeface="Verdana"/>
                <a:cs typeface="Verdana"/>
              </a:rPr>
              <a:t>e</a:t>
            </a:r>
            <a:r>
              <a:rPr sz="1600" spc="-10" dirty="0">
                <a:solidFill>
                  <a:srgbClr val="110C43"/>
                </a:solidFill>
                <a:latin typeface="Verdana"/>
                <a:cs typeface="Verdana"/>
              </a:rPr>
              <a:t>d</a:t>
            </a:r>
            <a:r>
              <a:rPr sz="1600" spc="-15" dirty="0">
                <a:solidFill>
                  <a:srgbClr val="110C43"/>
                </a:solidFill>
                <a:latin typeface="Verdana"/>
                <a:cs typeface="Verdana"/>
              </a:rPr>
              <a:t>i</a:t>
            </a:r>
            <a:r>
              <a:rPr sz="1600" spc="-30" dirty="0">
                <a:solidFill>
                  <a:srgbClr val="110C43"/>
                </a:solidFill>
                <a:latin typeface="Verdana"/>
                <a:cs typeface="Verdana"/>
              </a:rPr>
              <a:t>c</a:t>
            </a:r>
            <a:r>
              <a:rPr sz="1600" spc="-25" dirty="0">
                <a:solidFill>
                  <a:srgbClr val="110C43"/>
                </a:solidFill>
                <a:latin typeface="Verdana"/>
                <a:cs typeface="Verdana"/>
              </a:rPr>
              <a:t>a</a:t>
            </a:r>
            <a:r>
              <a:rPr sz="1600" spc="-30" dirty="0">
                <a:solidFill>
                  <a:srgbClr val="110C43"/>
                </a:solidFill>
                <a:latin typeface="Verdana"/>
                <a:cs typeface="Verdana"/>
              </a:rPr>
              <a:t>t</a:t>
            </a:r>
            <a:r>
              <a:rPr sz="1600" spc="-10" dirty="0">
                <a:solidFill>
                  <a:srgbClr val="110C43"/>
                </a:solidFill>
                <a:latin typeface="Verdana"/>
                <a:cs typeface="Verdana"/>
              </a:rPr>
              <a:t>e </a:t>
            </a:r>
            <a:r>
              <a:rPr sz="1600" spc="-20" dirty="0">
                <a:solidFill>
                  <a:srgbClr val="110C43"/>
                </a:solidFill>
                <a:latin typeface="Verdana"/>
                <a:cs typeface="Verdana"/>
              </a:rPr>
              <a:t>prop</a:t>
            </a:r>
            <a:r>
              <a:rPr sz="1600" spc="-30" dirty="0">
                <a:solidFill>
                  <a:srgbClr val="110C43"/>
                </a:solidFill>
                <a:latin typeface="Verdana"/>
                <a:cs typeface="Verdana"/>
              </a:rPr>
              <a:t>e</a:t>
            </a:r>
            <a:r>
              <a:rPr sz="1600" spc="-10" dirty="0">
                <a:solidFill>
                  <a:srgbClr val="110C43"/>
                </a:solidFill>
                <a:latin typeface="Verdana"/>
                <a:cs typeface="Verdana"/>
              </a:rPr>
              <a:t>r</a:t>
            </a:r>
            <a:r>
              <a:rPr sz="1600" spc="15" dirty="0">
                <a:solidFill>
                  <a:srgbClr val="110C43"/>
                </a:solidFill>
                <a:latin typeface="Verdana"/>
                <a:cs typeface="Verdana"/>
              </a:rPr>
              <a:t> </a:t>
            </a:r>
            <a:r>
              <a:rPr sz="1600" spc="-30" dirty="0">
                <a:solidFill>
                  <a:srgbClr val="110C43"/>
                </a:solidFill>
                <a:latin typeface="Verdana"/>
                <a:cs typeface="Verdana"/>
              </a:rPr>
              <a:t>te</a:t>
            </a:r>
            <a:r>
              <a:rPr sz="1600" spc="-25" dirty="0">
                <a:solidFill>
                  <a:srgbClr val="110C43"/>
                </a:solidFill>
                <a:latin typeface="Verdana"/>
                <a:cs typeface="Verdana"/>
              </a:rPr>
              <a:t>a</a:t>
            </a:r>
            <a:r>
              <a:rPr sz="1600" spc="-20" dirty="0">
                <a:solidFill>
                  <a:srgbClr val="110C43"/>
                </a:solidFill>
                <a:latin typeface="Verdana"/>
                <a:cs typeface="Verdana"/>
              </a:rPr>
              <a:t>m</a:t>
            </a:r>
            <a:r>
              <a:rPr sz="1600" spc="-15" dirty="0">
                <a:solidFill>
                  <a:srgbClr val="110C43"/>
                </a:solidFill>
                <a:latin typeface="Verdana"/>
                <a:cs typeface="Verdana"/>
              </a:rPr>
              <a:t> </a:t>
            </a:r>
            <a:r>
              <a:rPr sz="1600" spc="-35" dirty="0">
                <a:solidFill>
                  <a:srgbClr val="110C43"/>
                </a:solidFill>
                <a:latin typeface="Verdana"/>
                <a:cs typeface="Verdana"/>
              </a:rPr>
              <a:t>mem</a:t>
            </a:r>
            <a:r>
              <a:rPr sz="1600" spc="-20" dirty="0">
                <a:solidFill>
                  <a:srgbClr val="110C43"/>
                </a:solidFill>
                <a:latin typeface="Verdana"/>
                <a:cs typeface="Verdana"/>
              </a:rPr>
              <a:t>b</a:t>
            </a:r>
            <a:r>
              <a:rPr sz="1600" spc="-30" dirty="0">
                <a:solidFill>
                  <a:srgbClr val="110C43"/>
                </a:solidFill>
                <a:latin typeface="Verdana"/>
                <a:cs typeface="Verdana"/>
              </a:rPr>
              <a:t>e</a:t>
            </a:r>
            <a:r>
              <a:rPr sz="1600" spc="-20" dirty="0">
                <a:solidFill>
                  <a:srgbClr val="110C43"/>
                </a:solidFill>
                <a:latin typeface="Verdana"/>
                <a:cs typeface="Verdana"/>
              </a:rPr>
              <a:t>r</a:t>
            </a:r>
            <a:r>
              <a:rPr sz="1600" spc="-10" dirty="0">
                <a:solidFill>
                  <a:srgbClr val="110C43"/>
                </a:solidFill>
                <a:latin typeface="Verdana"/>
                <a:cs typeface="Verdana"/>
              </a:rPr>
              <a:t>s</a:t>
            </a:r>
            <a:r>
              <a:rPr sz="1600" spc="10" dirty="0">
                <a:solidFill>
                  <a:srgbClr val="110C43"/>
                </a:solidFill>
                <a:latin typeface="Verdana"/>
                <a:cs typeface="Verdana"/>
              </a:rPr>
              <a:t> </a:t>
            </a:r>
            <a:r>
              <a:rPr sz="1600" spc="-15" dirty="0">
                <a:solidFill>
                  <a:srgbClr val="110C43"/>
                </a:solidFill>
                <a:latin typeface="Verdana"/>
                <a:cs typeface="Verdana"/>
              </a:rPr>
              <a:t>w</a:t>
            </a:r>
            <a:r>
              <a:rPr sz="1600" spc="-25" dirty="0">
                <a:solidFill>
                  <a:srgbClr val="110C43"/>
                </a:solidFill>
                <a:latin typeface="Verdana"/>
                <a:cs typeface="Verdana"/>
              </a:rPr>
              <a:t>he</a:t>
            </a:r>
            <a:r>
              <a:rPr sz="1600" spc="-15" dirty="0">
                <a:solidFill>
                  <a:srgbClr val="110C43"/>
                </a:solidFill>
                <a:latin typeface="Verdana"/>
                <a:cs typeface="Verdana"/>
              </a:rPr>
              <a:t>n</a:t>
            </a:r>
            <a:r>
              <a:rPr sz="1600" dirty="0">
                <a:solidFill>
                  <a:srgbClr val="110C43"/>
                </a:solidFill>
                <a:latin typeface="Verdana"/>
                <a:cs typeface="Verdana"/>
              </a:rPr>
              <a:t> </a:t>
            </a:r>
            <a:r>
              <a:rPr sz="1600" spc="-30" dirty="0">
                <a:solidFill>
                  <a:srgbClr val="110C43"/>
                </a:solidFill>
                <a:latin typeface="Verdana"/>
                <a:cs typeface="Verdana"/>
              </a:rPr>
              <a:t>the</a:t>
            </a:r>
            <a:r>
              <a:rPr sz="1600" spc="-10" dirty="0">
                <a:solidFill>
                  <a:srgbClr val="110C43"/>
                </a:solidFill>
                <a:latin typeface="Verdana"/>
                <a:cs typeface="Verdana"/>
              </a:rPr>
              <a:t>y</a:t>
            </a:r>
            <a:r>
              <a:rPr sz="1600" spc="5" dirty="0">
                <a:solidFill>
                  <a:srgbClr val="110C43"/>
                </a:solidFill>
                <a:latin typeface="Verdana"/>
                <a:cs typeface="Verdana"/>
              </a:rPr>
              <a:t> </a:t>
            </a:r>
            <a:r>
              <a:rPr sz="1600" spc="-25" dirty="0">
                <a:solidFill>
                  <a:srgbClr val="110C43"/>
                </a:solidFill>
                <a:latin typeface="Verdana"/>
                <a:cs typeface="Verdana"/>
              </a:rPr>
              <a:t>a</a:t>
            </a:r>
            <a:r>
              <a:rPr sz="1600" spc="-20" dirty="0">
                <a:solidFill>
                  <a:srgbClr val="110C43"/>
                </a:solidFill>
                <a:latin typeface="Verdana"/>
                <a:cs typeface="Verdana"/>
              </a:rPr>
              <a:t>r</a:t>
            </a:r>
            <a:r>
              <a:rPr sz="1600" spc="-10" dirty="0">
                <a:solidFill>
                  <a:srgbClr val="110C43"/>
                </a:solidFill>
                <a:latin typeface="Verdana"/>
                <a:cs typeface="Verdana"/>
              </a:rPr>
              <a:t>e</a:t>
            </a:r>
            <a:r>
              <a:rPr sz="1600" spc="-5" dirty="0">
                <a:solidFill>
                  <a:srgbClr val="110C43"/>
                </a:solidFill>
                <a:latin typeface="Verdana"/>
                <a:cs typeface="Verdana"/>
              </a:rPr>
              <a:t> </a:t>
            </a:r>
            <a:r>
              <a:rPr sz="1600" spc="-30" dirty="0">
                <a:solidFill>
                  <a:srgbClr val="110C43"/>
                </a:solidFill>
                <a:latin typeface="Verdana"/>
                <a:cs typeface="Verdana"/>
              </a:rPr>
              <a:t>nee</a:t>
            </a:r>
            <a:r>
              <a:rPr sz="1600" spc="-20" dirty="0">
                <a:solidFill>
                  <a:srgbClr val="110C43"/>
                </a:solidFill>
                <a:latin typeface="Verdana"/>
                <a:cs typeface="Verdana"/>
              </a:rPr>
              <a:t>d</a:t>
            </a:r>
            <a:r>
              <a:rPr sz="1600" spc="-30" dirty="0">
                <a:solidFill>
                  <a:srgbClr val="110C43"/>
                </a:solidFill>
                <a:latin typeface="Verdana"/>
                <a:cs typeface="Verdana"/>
              </a:rPr>
              <a:t>e</a:t>
            </a:r>
            <a:r>
              <a:rPr sz="1600" spc="-20" dirty="0">
                <a:solidFill>
                  <a:srgbClr val="110C43"/>
                </a:solidFill>
                <a:latin typeface="Verdana"/>
                <a:cs typeface="Verdana"/>
              </a:rPr>
              <a:t>d</a:t>
            </a:r>
            <a:r>
              <a:rPr sz="1600" spc="-10" dirty="0">
                <a:solidFill>
                  <a:srgbClr val="110C43"/>
                </a:solidFill>
                <a:latin typeface="Verdana"/>
                <a:cs typeface="Verdana"/>
              </a:rPr>
              <a:t>,</a:t>
            </a:r>
            <a:r>
              <a:rPr sz="1600" spc="20" dirty="0">
                <a:solidFill>
                  <a:srgbClr val="110C43"/>
                </a:solidFill>
                <a:latin typeface="Verdana"/>
                <a:cs typeface="Verdana"/>
              </a:rPr>
              <a:t> </a:t>
            </a:r>
            <a:r>
              <a:rPr sz="1600" spc="-25" dirty="0">
                <a:solidFill>
                  <a:srgbClr val="110C43"/>
                </a:solidFill>
                <a:latin typeface="Verdana"/>
                <a:cs typeface="Verdana"/>
              </a:rPr>
              <a:t>an</a:t>
            </a:r>
            <a:r>
              <a:rPr sz="1600" spc="-10" dirty="0">
                <a:solidFill>
                  <a:srgbClr val="110C43"/>
                </a:solidFill>
                <a:latin typeface="Verdana"/>
                <a:cs typeface="Verdana"/>
              </a:rPr>
              <a:t>d</a:t>
            </a:r>
            <a:r>
              <a:rPr sz="1600" spc="10" dirty="0">
                <a:solidFill>
                  <a:srgbClr val="110C43"/>
                </a:solidFill>
                <a:latin typeface="Verdana"/>
                <a:cs typeface="Verdana"/>
              </a:rPr>
              <a:t> </a:t>
            </a:r>
            <a:r>
              <a:rPr sz="1600" spc="-30" dirty="0">
                <a:solidFill>
                  <a:srgbClr val="110C43"/>
                </a:solidFill>
                <a:latin typeface="Verdana"/>
                <a:cs typeface="Verdana"/>
              </a:rPr>
              <a:t>t</a:t>
            </a:r>
            <a:r>
              <a:rPr sz="1600" spc="-25" dirty="0">
                <a:solidFill>
                  <a:srgbClr val="110C43"/>
                </a:solidFill>
                <a:latin typeface="Verdana"/>
                <a:cs typeface="Verdana"/>
              </a:rPr>
              <a:t>a</a:t>
            </a:r>
            <a:r>
              <a:rPr sz="1600" spc="-45" dirty="0">
                <a:solidFill>
                  <a:srgbClr val="110C43"/>
                </a:solidFill>
                <a:latin typeface="Verdana"/>
                <a:cs typeface="Verdana"/>
              </a:rPr>
              <a:t>k</a:t>
            </a:r>
            <a:r>
              <a:rPr sz="1600" spc="-10" dirty="0">
                <a:solidFill>
                  <a:srgbClr val="110C43"/>
                </a:solidFill>
                <a:latin typeface="Verdana"/>
                <a:cs typeface="Verdana"/>
              </a:rPr>
              <a:t>e </a:t>
            </a:r>
            <a:r>
              <a:rPr sz="1600" spc="-30" dirty="0">
                <a:solidFill>
                  <a:srgbClr val="110C43"/>
                </a:solidFill>
                <a:latin typeface="Verdana"/>
                <a:cs typeface="Verdana"/>
              </a:rPr>
              <a:t>c</a:t>
            </a:r>
            <a:r>
              <a:rPr sz="1600" spc="-20" dirty="0">
                <a:solidFill>
                  <a:srgbClr val="110C43"/>
                </a:solidFill>
                <a:latin typeface="Verdana"/>
                <a:cs typeface="Verdana"/>
              </a:rPr>
              <a:t>orr</a:t>
            </a:r>
            <a:r>
              <a:rPr sz="1600" spc="-25" dirty="0">
                <a:solidFill>
                  <a:srgbClr val="110C43"/>
                </a:solidFill>
                <a:latin typeface="Verdana"/>
                <a:cs typeface="Verdana"/>
              </a:rPr>
              <a:t>e</a:t>
            </a:r>
            <a:r>
              <a:rPr sz="1600" spc="-10" dirty="0">
                <a:solidFill>
                  <a:srgbClr val="110C43"/>
                </a:solidFill>
                <a:latin typeface="Verdana"/>
                <a:cs typeface="Verdana"/>
              </a:rPr>
              <a:t>c</a:t>
            </a:r>
            <a:r>
              <a:rPr sz="1600" spc="-20" dirty="0">
                <a:solidFill>
                  <a:srgbClr val="110C43"/>
                </a:solidFill>
                <a:latin typeface="Verdana"/>
                <a:cs typeface="Verdana"/>
              </a:rPr>
              <a:t>t</a:t>
            </a:r>
            <a:r>
              <a:rPr sz="1600" spc="-10" dirty="0">
                <a:solidFill>
                  <a:srgbClr val="110C43"/>
                </a:solidFill>
                <a:latin typeface="Verdana"/>
                <a:cs typeface="Verdana"/>
              </a:rPr>
              <a:t>i</a:t>
            </a:r>
            <a:r>
              <a:rPr sz="1600" spc="-45" dirty="0">
                <a:solidFill>
                  <a:srgbClr val="110C43"/>
                </a:solidFill>
                <a:latin typeface="Verdana"/>
                <a:cs typeface="Verdana"/>
              </a:rPr>
              <a:t>v</a:t>
            </a:r>
            <a:r>
              <a:rPr sz="1600" spc="-10" dirty="0">
                <a:solidFill>
                  <a:srgbClr val="110C43"/>
                </a:solidFill>
                <a:latin typeface="Verdana"/>
                <a:cs typeface="Verdana"/>
              </a:rPr>
              <a:t>e</a:t>
            </a:r>
            <a:r>
              <a:rPr sz="1600" spc="30" dirty="0">
                <a:solidFill>
                  <a:srgbClr val="110C43"/>
                </a:solidFill>
                <a:latin typeface="Verdana"/>
                <a:cs typeface="Verdana"/>
              </a:rPr>
              <a:t> </a:t>
            </a:r>
            <a:r>
              <a:rPr sz="1600" spc="-25" dirty="0">
                <a:solidFill>
                  <a:srgbClr val="110C43"/>
                </a:solidFill>
                <a:latin typeface="Verdana"/>
                <a:cs typeface="Verdana"/>
              </a:rPr>
              <a:t>a</a:t>
            </a:r>
            <a:r>
              <a:rPr sz="1600" spc="-10" dirty="0">
                <a:solidFill>
                  <a:srgbClr val="110C43"/>
                </a:solidFill>
                <a:latin typeface="Verdana"/>
                <a:cs typeface="Verdana"/>
              </a:rPr>
              <a:t>c</a:t>
            </a:r>
            <a:r>
              <a:rPr sz="1600" spc="-20" dirty="0">
                <a:solidFill>
                  <a:srgbClr val="110C43"/>
                </a:solidFill>
                <a:latin typeface="Verdana"/>
                <a:cs typeface="Verdana"/>
              </a:rPr>
              <a:t>tio</a:t>
            </a:r>
            <a:r>
              <a:rPr sz="1600" spc="-30" dirty="0">
                <a:solidFill>
                  <a:srgbClr val="110C43"/>
                </a:solidFill>
                <a:latin typeface="Verdana"/>
                <a:cs typeface="Verdana"/>
              </a:rPr>
              <a:t>n</a:t>
            </a:r>
            <a:r>
              <a:rPr sz="1600" spc="-10" dirty="0">
                <a:solidFill>
                  <a:srgbClr val="110C43"/>
                </a:solidFill>
                <a:latin typeface="Verdana"/>
                <a:cs typeface="Verdana"/>
              </a:rPr>
              <a:t>s</a:t>
            </a:r>
            <a:r>
              <a:rPr sz="1600" spc="20" dirty="0">
                <a:solidFill>
                  <a:srgbClr val="110C43"/>
                </a:solidFill>
                <a:latin typeface="Verdana"/>
                <a:cs typeface="Verdana"/>
              </a:rPr>
              <a:t> </a:t>
            </a:r>
            <a:r>
              <a:rPr sz="1600" spc="-15" dirty="0">
                <a:solidFill>
                  <a:srgbClr val="110C43"/>
                </a:solidFill>
                <a:latin typeface="Verdana"/>
                <a:cs typeface="Verdana"/>
              </a:rPr>
              <a:t>i</a:t>
            </a:r>
            <a:r>
              <a:rPr sz="1600" spc="-10" dirty="0">
                <a:solidFill>
                  <a:srgbClr val="110C43"/>
                </a:solidFill>
                <a:latin typeface="Verdana"/>
                <a:cs typeface="Verdana"/>
              </a:rPr>
              <a:t>f </a:t>
            </a:r>
            <a:r>
              <a:rPr sz="1600" spc="-30" dirty="0">
                <a:solidFill>
                  <a:srgbClr val="110C43"/>
                </a:solidFill>
                <a:latin typeface="Verdana"/>
                <a:cs typeface="Verdana"/>
              </a:rPr>
              <a:t>th</a:t>
            </a:r>
            <a:r>
              <a:rPr sz="1600" spc="-10" dirty="0">
                <a:solidFill>
                  <a:srgbClr val="110C43"/>
                </a:solidFill>
                <a:latin typeface="Verdana"/>
                <a:cs typeface="Verdana"/>
              </a:rPr>
              <a:t>e</a:t>
            </a:r>
            <a:r>
              <a:rPr sz="1600" spc="-15" dirty="0">
                <a:solidFill>
                  <a:srgbClr val="110C43"/>
                </a:solidFill>
                <a:latin typeface="Verdana"/>
                <a:cs typeface="Verdana"/>
              </a:rPr>
              <a:t> </a:t>
            </a:r>
            <a:r>
              <a:rPr sz="1600" spc="-30" dirty="0">
                <a:solidFill>
                  <a:srgbClr val="110C43"/>
                </a:solidFill>
                <a:latin typeface="Verdana"/>
                <a:cs typeface="Verdana"/>
              </a:rPr>
              <a:t>t</a:t>
            </a:r>
            <a:r>
              <a:rPr sz="1600" spc="-25" dirty="0">
                <a:solidFill>
                  <a:srgbClr val="110C43"/>
                </a:solidFill>
                <a:latin typeface="Verdana"/>
                <a:cs typeface="Verdana"/>
              </a:rPr>
              <a:t>a</a:t>
            </a:r>
            <a:r>
              <a:rPr sz="1600" spc="-30" dirty="0">
                <a:solidFill>
                  <a:srgbClr val="110C43"/>
                </a:solidFill>
                <a:latin typeface="Verdana"/>
                <a:cs typeface="Verdana"/>
              </a:rPr>
              <a:t>s</a:t>
            </a:r>
            <a:r>
              <a:rPr sz="1600" spc="-10" dirty="0">
                <a:solidFill>
                  <a:srgbClr val="110C43"/>
                </a:solidFill>
                <a:latin typeface="Verdana"/>
                <a:cs typeface="Verdana"/>
              </a:rPr>
              <a:t>k</a:t>
            </a:r>
            <a:r>
              <a:rPr sz="1600" spc="15" dirty="0">
                <a:solidFill>
                  <a:srgbClr val="110C43"/>
                </a:solidFill>
                <a:latin typeface="Verdana"/>
                <a:cs typeface="Verdana"/>
              </a:rPr>
              <a:t> </a:t>
            </a:r>
            <a:r>
              <a:rPr sz="1600" spc="-30" dirty="0">
                <a:solidFill>
                  <a:srgbClr val="110C43"/>
                </a:solidFill>
                <a:latin typeface="Verdana"/>
                <a:cs typeface="Verdana"/>
              </a:rPr>
              <a:t>sche</a:t>
            </a:r>
            <a:r>
              <a:rPr sz="1600" spc="-20" dirty="0">
                <a:solidFill>
                  <a:srgbClr val="110C43"/>
                </a:solidFill>
                <a:latin typeface="Verdana"/>
                <a:cs typeface="Verdana"/>
              </a:rPr>
              <a:t>d</a:t>
            </a:r>
            <a:r>
              <a:rPr sz="1600" spc="-30" dirty="0">
                <a:solidFill>
                  <a:srgbClr val="110C43"/>
                </a:solidFill>
                <a:latin typeface="Verdana"/>
                <a:cs typeface="Verdana"/>
              </a:rPr>
              <a:t>u</a:t>
            </a:r>
            <a:r>
              <a:rPr sz="1600" spc="-15" dirty="0">
                <a:solidFill>
                  <a:srgbClr val="110C43"/>
                </a:solidFill>
                <a:latin typeface="Verdana"/>
                <a:cs typeface="Verdana"/>
              </a:rPr>
              <a:t>l</a:t>
            </a:r>
            <a:r>
              <a:rPr sz="1600" spc="-25" dirty="0">
                <a:solidFill>
                  <a:srgbClr val="110C43"/>
                </a:solidFill>
                <a:latin typeface="Verdana"/>
                <a:cs typeface="Verdana"/>
              </a:rPr>
              <a:t>e</a:t>
            </a:r>
            <a:r>
              <a:rPr sz="1600" spc="-10" dirty="0">
                <a:solidFill>
                  <a:srgbClr val="110C43"/>
                </a:solidFill>
                <a:latin typeface="Verdana"/>
                <a:cs typeface="Verdana"/>
              </a:rPr>
              <a:t>s</a:t>
            </a:r>
            <a:r>
              <a:rPr sz="1600" spc="45" dirty="0">
                <a:solidFill>
                  <a:srgbClr val="110C43"/>
                </a:solidFill>
                <a:latin typeface="Verdana"/>
                <a:cs typeface="Verdana"/>
              </a:rPr>
              <a:t> </a:t>
            </a:r>
            <a:r>
              <a:rPr sz="1600" spc="-25" dirty="0">
                <a:solidFill>
                  <a:srgbClr val="110C43"/>
                </a:solidFill>
                <a:latin typeface="Verdana"/>
                <a:cs typeface="Verdana"/>
              </a:rPr>
              <a:t>a</a:t>
            </a:r>
            <a:r>
              <a:rPr sz="1600" spc="-20" dirty="0">
                <a:solidFill>
                  <a:srgbClr val="110C43"/>
                </a:solidFill>
                <a:latin typeface="Verdana"/>
                <a:cs typeface="Verdana"/>
              </a:rPr>
              <a:t>r</a:t>
            </a:r>
            <a:r>
              <a:rPr sz="1600" spc="-10" dirty="0">
                <a:solidFill>
                  <a:srgbClr val="110C43"/>
                </a:solidFill>
                <a:latin typeface="Verdana"/>
                <a:cs typeface="Verdana"/>
              </a:rPr>
              <a:t>e</a:t>
            </a:r>
            <a:r>
              <a:rPr sz="1600" spc="-15" dirty="0">
                <a:solidFill>
                  <a:srgbClr val="110C43"/>
                </a:solidFill>
                <a:latin typeface="Verdana"/>
                <a:cs typeface="Verdana"/>
              </a:rPr>
              <a:t> </a:t>
            </a:r>
            <a:r>
              <a:rPr sz="1600" spc="-30" dirty="0">
                <a:solidFill>
                  <a:srgbClr val="110C43"/>
                </a:solidFill>
                <a:latin typeface="Verdana"/>
                <a:cs typeface="Verdana"/>
              </a:rPr>
              <a:t>n</a:t>
            </a:r>
            <a:r>
              <a:rPr sz="1600" spc="-20" dirty="0">
                <a:solidFill>
                  <a:srgbClr val="110C43"/>
                </a:solidFill>
                <a:latin typeface="Verdana"/>
                <a:cs typeface="Verdana"/>
              </a:rPr>
              <a:t>o</a:t>
            </a:r>
            <a:r>
              <a:rPr sz="1600" spc="-10" dirty="0">
                <a:solidFill>
                  <a:srgbClr val="110C43"/>
                </a:solidFill>
                <a:latin typeface="Verdana"/>
                <a:cs typeface="Verdana"/>
              </a:rPr>
              <a:t>t</a:t>
            </a:r>
            <a:r>
              <a:rPr sz="1600" spc="5" dirty="0">
                <a:solidFill>
                  <a:srgbClr val="110C43"/>
                </a:solidFill>
                <a:latin typeface="Verdana"/>
                <a:cs typeface="Verdana"/>
              </a:rPr>
              <a:t> </a:t>
            </a:r>
            <a:r>
              <a:rPr sz="1600" spc="-35" dirty="0">
                <a:solidFill>
                  <a:srgbClr val="110C43"/>
                </a:solidFill>
                <a:latin typeface="Verdana"/>
                <a:cs typeface="Verdana"/>
              </a:rPr>
              <a:t>met</a:t>
            </a:r>
            <a:r>
              <a:rPr sz="1600" spc="-10" dirty="0">
                <a:solidFill>
                  <a:srgbClr val="110C43"/>
                </a:solidFill>
                <a:latin typeface="Verdana"/>
                <a:cs typeface="Verdana"/>
              </a:rPr>
              <a:t>.</a:t>
            </a:r>
            <a:endParaRPr sz="1600">
              <a:latin typeface="Verdana"/>
              <a:cs typeface="Verdana"/>
            </a:endParaRPr>
          </a:p>
        </p:txBody>
      </p:sp>
      <p:sp>
        <p:nvSpPr>
          <p:cNvPr id="5" name="object 5"/>
          <p:cNvSpPr/>
          <p:nvPr/>
        </p:nvSpPr>
        <p:spPr>
          <a:xfrm>
            <a:off x="1901951" y="5966459"/>
            <a:ext cx="0" cy="55244"/>
          </a:xfrm>
          <a:custGeom>
            <a:avLst/>
            <a:gdLst/>
            <a:ahLst/>
            <a:cxnLst/>
            <a:rect l="l" t="t" r="r" b="b"/>
            <a:pathLst>
              <a:path h="55245">
                <a:moveTo>
                  <a:pt x="0" y="54775"/>
                </a:moveTo>
                <a:lnTo>
                  <a:pt x="0" y="0"/>
                </a:lnTo>
              </a:path>
            </a:pathLst>
          </a:custGeom>
          <a:ln w="12192">
            <a:solidFill>
              <a:srgbClr val="151515"/>
            </a:solidFill>
          </a:ln>
        </p:spPr>
        <p:txBody>
          <a:bodyPr wrap="square" lIns="0" tIns="0" rIns="0" bIns="0" rtlCol="0"/>
          <a:lstStyle/>
          <a:p>
            <a:endParaRPr/>
          </a:p>
        </p:txBody>
      </p:sp>
      <p:sp>
        <p:nvSpPr>
          <p:cNvPr id="6" name="object 6"/>
          <p:cNvSpPr/>
          <p:nvPr/>
        </p:nvSpPr>
        <p:spPr>
          <a:xfrm>
            <a:off x="477012" y="1946148"/>
            <a:ext cx="8189595" cy="1091565"/>
          </a:xfrm>
          <a:custGeom>
            <a:avLst/>
            <a:gdLst/>
            <a:ahLst/>
            <a:cxnLst/>
            <a:rect l="l" t="t" r="r" b="b"/>
            <a:pathLst>
              <a:path w="8189595" h="1091564">
                <a:moveTo>
                  <a:pt x="0" y="1091184"/>
                </a:moveTo>
                <a:lnTo>
                  <a:pt x="8189595" y="1091184"/>
                </a:lnTo>
                <a:lnTo>
                  <a:pt x="8189595" y="0"/>
                </a:lnTo>
                <a:lnTo>
                  <a:pt x="0" y="0"/>
                </a:lnTo>
                <a:lnTo>
                  <a:pt x="0" y="1091184"/>
                </a:lnTo>
                <a:close/>
              </a:path>
            </a:pathLst>
          </a:custGeom>
          <a:solidFill>
            <a:srgbClr val="FFFFFF"/>
          </a:solidFill>
        </p:spPr>
        <p:txBody>
          <a:bodyPr wrap="square" lIns="0" tIns="0" rIns="0" bIns="0" rtlCol="0"/>
          <a:lstStyle/>
          <a:p>
            <a:endParaRPr/>
          </a:p>
        </p:txBody>
      </p:sp>
      <p:sp>
        <p:nvSpPr>
          <p:cNvPr id="7" name="object 7"/>
          <p:cNvSpPr/>
          <p:nvPr/>
        </p:nvSpPr>
        <p:spPr>
          <a:xfrm>
            <a:off x="477012" y="4189476"/>
            <a:ext cx="8189595" cy="1777364"/>
          </a:xfrm>
          <a:custGeom>
            <a:avLst/>
            <a:gdLst/>
            <a:ahLst/>
            <a:cxnLst/>
            <a:rect l="l" t="t" r="r" b="b"/>
            <a:pathLst>
              <a:path w="8189595" h="1777364">
                <a:moveTo>
                  <a:pt x="0" y="1776984"/>
                </a:moveTo>
                <a:lnTo>
                  <a:pt x="8189595" y="1776984"/>
                </a:lnTo>
                <a:lnTo>
                  <a:pt x="8189595" y="0"/>
                </a:lnTo>
                <a:lnTo>
                  <a:pt x="0" y="0"/>
                </a:lnTo>
                <a:lnTo>
                  <a:pt x="0" y="1776984"/>
                </a:lnTo>
                <a:close/>
              </a:path>
            </a:pathLst>
          </a:custGeom>
          <a:solidFill>
            <a:srgbClr val="FFFFFF"/>
          </a:solidFill>
        </p:spPr>
        <p:txBody>
          <a:bodyPr wrap="square" lIns="0" tIns="0" rIns="0" bIns="0" rtlCol="0"/>
          <a:lstStyle/>
          <a:p>
            <a:endParaRPr/>
          </a:p>
        </p:txBody>
      </p:sp>
      <p:graphicFrame>
        <p:nvGraphicFramePr>
          <p:cNvPr id="8" name="object 8"/>
          <p:cNvGraphicFramePr>
            <a:graphicFrameLocks noGrp="1"/>
          </p:cNvGraphicFramePr>
          <p:nvPr/>
        </p:nvGraphicFramePr>
        <p:xfrm>
          <a:off x="428625" y="1571561"/>
          <a:ext cx="8226361" cy="4408551"/>
        </p:xfrm>
        <a:graphic>
          <a:graphicData uri="http://schemas.openxmlformats.org/drawingml/2006/table">
            <a:tbl>
              <a:tblPr firstRow="1" bandRow="1">
                <a:tableStyleId>{2D5ABB26-0587-4C30-8999-92F81FD0307C}</a:tableStyleId>
              </a:tblPr>
              <a:tblGrid>
                <a:gridCol w="1444561">
                  <a:extLst>
                    <a:ext uri="{9D8B030D-6E8A-4147-A177-3AD203B41FA5}">
                      <a16:colId xmlns:a16="http://schemas.microsoft.com/office/drawing/2014/main" val="20000"/>
                    </a:ext>
                  </a:extLst>
                </a:gridCol>
                <a:gridCol w="6781800">
                  <a:extLst>
                    <a:ext uri="{9D8B030D-6E8A-4147-A177-3AD203B41FA5}">
                      <a16:colId xmlns:a16="http://schemas.microsoft.com/office/drawing/2014/main" val="20001"/>
                    </a:ext>
                  </a:extLst>
                </a:gridCol>
              </a:tblGrid>
              <a:tr h="1479550">
                <a:tc gridSpan="2">
                  <a:txBody>
                    <a:bodyPr/>
                    <a:lstStyle/>
                    <a:p>
                      <a:pPr marL="72390">
                        <a:lnSpc>
                          <a:spcPct val="100000"/>
                        </a:lnSpc>
                        <a:tabLst>
                          <a:tab pos="958215" algn="l"/>
                        </a:tabLst>
                      </a:pPr>
                      <a:r>
                        <a:rPr sz="1600" spc="-195" dirty="0">
                          <a:solidFill>
                            <a:srgbClr val="9A1A0E"/>
                          </a:solidFill>
                          <a:latin typeface="Verdana"/>
                          <a:cs typeface="Verdana"/>
                        </a:rPr>
                        <a:t>T</a:t>
                      </a:r>
                      <a:r>
                        <a:rPr sz="1600" dirty="0">
                          <a:solidFill>
                            <a:srgbClr val="9A1A0E"/>
                          </a:solidFill>
                          <a:latin typeface="Verdana"/>
                          <a:cs typeface="Verdana"/>
                        </a:rPr>
                        <a:t>ask</a:t>
                      </a:r>
                      <a:r>
                        <a:rPr sz="1600" spc="15" dirty="0">
                          <a:solidFill>
                            <a:srgbClr val="9A1A0E"/>
                          </a:solidFill>
                          <a:latin typeface="Verdana"/>
                          <a:cs typeface="Verdana"/>
                        </a:rPr>
                        <a:t> </a:t>
                      </a:r>
                      <a:r>
                        <a:rPr sz="1600" spc="5" dirty="0">
                          <a:solidFill>
                            <a:srgbClr val="9A1A0E"/>
                          </a:solidFill>
                          <a:latin typeface="Verdana"/>
                          <a:cs typeface="Verdana"/>
                        </a:rPr>
                        <a:t>5</a:t>
                      </a:r>
                      <a:r>
                        <a:rPr sz="1600" dirty="0">
                          <a:solidFill>
                            <a:srgbClr val="9A1A0E"/>
                          </a:solidFill>
                          <a:latin typeface="Verdana"/>
                          <a:cs typeface="Verdana"/>
                        </a:rPr>
                        <a:t>:	</a:t>
                      </a:r>
                      <a:r>
                        <a:rPr sz="1600" spc="-10" dirty="0">
                          <a:solidFill>
                            <a:srgbClr val="9A1A0E"/>
                          </a:solidFill>
                          <a:latin typeface="Verdana"/>
                          <a:cs typeface="Verdana"/>
                        </a:rPr>
                        <a:t>D</a:t>
                      </a:r>
                      <a:r>
                        <a:rPr sz="1600" spc="-5" dirty="0">
                          <a:solidFill>
                            <a:srgbClr val="9A1A0E"/>
                          </a:solidFill>
                          <a:latin typeface="Verdana"/>
                          <a:cs typeface="Verdana"/>
                        </a:rPr>
                        <a:t>e</a:t>
                      </a:r>
                      <a:r>
                        <a:rPr sz="1600" spc="-10" dirty="0">
                          <a:solidFill>
                            <a:srgbClr val="9A1A0E"/>
                          </a:solidFill>
                          <a:latin typeface="Verdana"/>
                          <a:cs typeface="Verdana"/>
                        </a:rPr>
                        <a:t>v</a:t>
                      </a:r>
                      <a:r>
                        <a:rPr sz="1600" dirty="0">
                          <a:solidFill>
                            <a:srgbClr val="9A1A0E"/>
                          </a:solidFill>
                          <a:latin typeface="Verdana"/>
                          <a:cs typeface="Verdana"/>
                        </a:rPr>
                        <a:t>e</a:t>
                      </a:r>
                      <a:r>
                        <a:rPr sz="1600" spc="-10" dirty="0">
                          <a:solidFill>
                            <a:srgbClr val="9A1A0E"/>
                          </a:solidFill>
                          <a:latin typeface="Verdana"/>
                          <a:cs typeface="Verdana"/>
                        </a:rPr>
                        <a:t>l</a:t>
                      </a:r>
                      <a:r>
                        <a:rPr sz="1600" dirty="0">
                          <a:solidFill>
                            <a:srgbClr val="9A1A0E"/>
                          </a:solidFill>
                          <a:latin typeface="Verdana"/>
                          <a:cs typeface="Verdana"/>
                        </a:rPr>
                        <a:t>op</a:t>
                      </a:r>
                      <a:r>
                        <a:rPr sz="1600" spc="25" dirty="0">
                          <a:solidFill>
                            <a:srgbClr val="9A1A0E"/>
                          </a:solidFill>
                          <a:latin typeface="Verdana"/>
                          <a:cs typeface="Verdana"/>
                        </a:rPr>
                        <a:t> </a:t>
                      </a:r>
                      <a:r>
                        <a:rPr sz="1600" dirty="0">
                          <a:solidFill>
                            <a:srgbClr val="9A1A0E"/>
                          </a:solidFill>
                          <a:latin typeface="Verdana"/>
                          <a:cs typeface="Verdana"/>
                        </a:rPr>
                        <a:t>A Plan</a:t>
                      </a:r>
                      <a:r>
                        <a:rPr sz="1600" spc="5" dirty="0">
                          <a:solidFill>
                            <a:srgbClr val="9A1A0E"/>
                          </a:solidFill>
                          <a:latin typeface="Verdana"/>
                          <a:cs typeface="Verdana"/>
                        </a:rPr>
                        <a:t> </a:t>
                      </a:r>
                      <a:r>
                        <a:rPr sz="1600" spc="-180" dirty="0">
                          <a:solidFill>
                            <a:srgbClr val="9A1A0E"/>
                          </a:solidFill>
                          <a:latin typeface="Verdana"/>
                          <a:cs typeface="Verdana"/>
                        </a:rPr>
                        <a:t>T</a:t>
                      </a:r>
                      <a:r>
                        <a:rPr sz="1600" dirty="0">
                          <a:solidFill>
                            <a:srgbClr val="9A1A0E"/>
                          </a:solidFill>
                          <a:latin typeface="Verdana"/>
                          <a:cs typeface="Verdana"/>
                        </a:rPr>
                        <a:t>o </a:t>
                      </a:r>
                      <a:r>
                        <a:rPr sz="1600" spc="10" dirty="0">
                          <a:solidFill>
                            <a:srgbClr val="9A1A0E"/>
                          </a:solidFill>
                          <a:latin typeface="Verdana"/>
                          <a:cs typeface="Verdana"/>
                        </a:rPr>
                        <a:t>I</a:t>
                      </a:r>
                      <a:r>
                        <a:rPr sz="1600" spc="-5" dirty="0">
                          <a:solidFill>
                            <a:srgbClr val="9A1A0E"/>
                          </a:solidFill>
                          <a:latin typeface="Verdana"/>
                          <a:cs typeface="Verdana"/>
                        </a:rPr>
                        <a:t>m</a:t>
                      </a:r>
                      <a:r>
                        <a:rPr sz="1600" dirty="0">
                          <a:solidFill>
                            <a:srgbClr val="9A1A0E"/>
                          </a:solidFill>
                          <a:latin typeface="Verdana"/>
                          <a:cs typeface="Verdana"/>
                        </a:rPr>
                        <a:t>ple</a:t>
                      </a:r>
                      <a:r>
                        <a:rPr sz="1600" spc="-15" dirty="0">
                          <a:solidFill>
                            <a:srgbClr val="9A1A0E"/>
                          </a:solidFill>
                          <a:latin typeface="Verdana"/>
                          <a:cs typeface="Verdana"/>
                        </a:rPr>
                        <a:t>m</a:t>
                      </a:r>
                      <a:r>
                        <a:rPr sz="1600" dirty="0">
                          <a:solidFill>
                            <a:srgbClr val="9A1A0E"/>
                          </a:solidFill>
                          <a:latin typeface="Verdana"/>
                          <a:cs typeface="Verdana"/>
                        </a:rPr>
                        <a:t>e</a:t>
                      </a:r>
                      <a:r>
                        <a:rPr sz="1600" spc="-5" dirty="0">
                          <a:solidFill>
                            <a:srgbClr val="9A1A0E"/>
                          </a:solidFill>
                          <a:latin typeface="Verdana"/>
                          <a:cs typeface="Verdana"/>
                        </a:rPr>
                        <a:t>n</a:t>
                      </a:r>
                      <a:r>
                        <a:rPr sz="1600" dirty="0">
                          <a:solidFill>
                            <a:srgbClr val="9A1A0E"/>
                          </a:solidFill>
                          <a:latin typeface="Verdana"/>
                          <a:cs typeface="Verdana"/>
                        </a:rPr>
                        <a:t>t</a:t>
                      </a:r>
                      <a:r>
                        <a:rPr sz="1600" spc="30" dirty="0">
                          <a:solidFill>
                            <a:srgbClr val="9A1A0E"/>
                          </a:solidFill>
                          <a:latin typeface="Verdana"/>
                          <a:cs typeface="Verdana"/>
                        </a:rPr>
                        <a:t> </a:t>
                      </a:r>
                      <a:r>
                        <a:rPr sz="1600" spc="-5" dirty="0">
                          <a:solidFill>
                            <a:srgbClr val="9A1A0E"/>
                          </a:solidFill>
                          <a:latin typeface="Verdana"/>
                          <a:cs typeface="Verdana"/>
                        </a:rPr>
                        <a:t>Th</a:t>
                      </a:r>
                      <a:r>
                        <a:rPr sz="1600" dirty="0">
                          <a:solidFill>
                            <a:srgbClr val="9A1A0E"/>
                          </a:solidFill>
                          <a:latin typeface="Verdana"/>
                          <a:cs typeface="Verdana"/>
                        </a:rPr>
                        <a:t>e</a:t>
                      </a:r>
                      <a:r>
                        <a:rPr sz="1600" spc="-5" dirty="0">
                          <a:solidFill>
                            <a:srgbClr val="9A1A0E"/>
                          </a:solidFill>
                          <a:latin typeface="Verdana"/>
                          <a:cs typeface="Verdana"/>
                        </a:rPr>
                        <a:t> </a:t>
                      </a:r>
                      <a:r>
                        <a:rPr sz="1600" dirty="0">
                          <a:solidFill>
                            <a:srgbClr val="9A1A0E"/>
                          </a:solidFill>
                          <a:latin typeface="Verdana"/>
                          <a:cs typeface="Verdana"/>
                        </a:rPr>
                        <a:t>Se</a:t>
                      </a:r>
                      <a:r>
                        <a:rPr sz="1600" spc="-10" dirty="0">
                          <a:solidFill>
                            <a:srgbClr val="9A1A0E"/>
                          </a:solidFill>
                          <a:latin typeface="Verdana"/>
                          <a:cs typeface="Verdana"/>
                        </a:rPr>
                        <a:t>l</a:t>
                      </a:r>
                      <a:r>
                        <a:rPr sz="1600" dirty="0">
                          <a:solidFill>
                            <a:srgbClr val="9A1A0E"/>
                          </a:solidFill>
                          <a:latin typeface="Verdana"/>
                          <a:cs typeface="Verdana"/>
                        </a:rPr>
                        <a:t>e</a:t>
                      </a:r>
                      <a:r>
                        <a:rPr sz="1600" spc="-10" dirty="0">
                          <a:solidFill>
                            <a:srgbClr val="9A1A0E"/>
                          </a:solidFill>
                          <a:latin typeface="Verdana"/>
                          <a:cs typeface="Verdana"/>
                        </a:rPr>
                        <a:t>c</a:t>
                      </a:r>
                      <a:r>
                        <a:rPr sz="1600" spc="-5" dirty="0">
                          <a:solidFill>
                            <a:srgbClr val="9A1A0E"/>
                          </a:solidFill>
                          <a:latin typeface="Verdana"/>
                          <a:cs typeface="Verdana"/>
                        </a:rPr>
                        <a:t>t</a:t>
                      </a:r>
                      <a:r>
                        <a:rPr sz="1600" dirty="0">
                          <a:solidFill>
                            <a:srgbClr val="9A1A0E"/>
                          </a:solidFill>
                          <a:latin typeface="Verdana"/>
                          <a:cs typeface="Verdana"/>
                        </a:rPr>
                        <a:t>ed</a:t>
                      </a:r>
                      <a:r>
                        <a:rPr sz="1600" spc="20" dirty="0">
                          <a:solidFill>
                            <a:srgbClr val="9A1A0E"/>
                          </a:solidFill>
                          <a:latin typeface="Verdana"/>
                          <a:cs typeface="Verdana"/>
                        </a:rPr>
                        <a:t> </a:t>
                      </a:r>
                      <a:r>
                        <a:rPr sz="1600" spc="-5" dirty="0">
                          <a:solidFill>
                            <a:srgbClr val="9A1A0E"/>
                          </a:solidFill>
                          <a:latin typeface="Verdana"/>
                          <a:cs typeface="Verdana"/>
                        </a:rPr>
                        <a:t>O</a:t>
                      </a:r>
                      <a:r>
                        <a:rPr sz="1600" dirty="0">
                          <a:solidFill>
                            <a:srgbClr val="9A1A0E"/>
                          </a:solidFill>
                          <a:latin typeface="Verdana"/>
                          <a:cs typeface="Verdana"/>
                        </a:rPr>
                        <a:t>p</a:t>
                      </a:r>
                      <a:r>
                        <a:rPr sz="1600" spc="-5" dirty="0">
                          <a:solidFill>
                            <a:srgbClr val="9A1A0E"/>
                          </a:solidFill>
                          <a:latin typeface="Verdana"/>
                          <a:cs typeface="Verdana"/>
                        </a:rPr>
                        <a:t>tion</a:t>
                      </a:r>
                      <a:endParaRPr sz="1600">
                        <a:latin typeface="Verdana"/>
                        <a:cs typeface="Verdana"/>
                      </a:endParaRPr>
                    </a:p>
                  </a:txBody>
                  <a:tcPr marL="0" marR="0" marT="0" marB="0">
                    <a:lnL w="28575">
                      <a:solidFill>
                        <a:srgbClr val="151515"/>
                      </a:solidFill>
                      <a:prstDash val="solid"/>
                    </a:lnL>
                    <a:lnR w="28575">
                      <a:solidFill>
                        <a:srgbClr val="151515"/>
                      </a:solidFill>
                      <a:prstDash val="solid"/>
                    </a:lnR>
                    <a:lnT w="28575">
                      <a:solidFill>
                        <a:srgbClr val="151515"/>
                      </a:solidFill>
                      <a:prstDash val="solid"/>
                    </a:lnT>
                    <a:lnB w="12700">
                      <a:solidFill>
                        <a:srgbClr val="151515"/>
                      </a:solidFill>
                      <a:prstDash val="solid"/>
                    </a:lnB>
                  </a:tcPr>
                </a:tc>
                <a:tc hMerge="1">
                  <a:txBody>
                    <a:bodyPr/>
                    <a:lstStyle/>
                    <a:p>
                      <a:endParaRPr/>
                    </a:p>
                  </a:txBody>
                  <a:tcPr marL="0" marR="0" marT="0" marB="0"/>
                </a:tc>
                <a:extLst>
                  <a:ext uri="{0D108BD9-81ED-4DB2-BD59-A6C34878D82A}">
                    <a16:rowId xmlns:a16="http://schemas.microsoft.com/office/drawing/2014/main" val="10000"/>
                  </a:ext>
                </a:extLst>
              </a:tr>
              <a:tr h="1117600">
                <a:tc>
                  <a:txBody>
                    <a:bodyPr/>
                    <a:lstStyle/>
                    <a:p>
                      <a:pPr marL="72390" marR="421005">
                        <a:lnSpc>
                          <a:spcPts val="1900"/>
                        </a:lnSpc>
                      </a:pPr>
                      <a:r>
                        <a:rPr sz="1600" spc="-15" dirty="0">
                          <a:solidFill>
                            <a:srgbClr val="9A1A0E"/>
                          </a:solidFill>
                          <a:latin typeface="Verdana"/>
                          <a:cs typeface="Verdana"/>
                        </a:rPr>
                        <a:t>I</a:t>
                      </a:r>
                      <a:r>
                        <a:rPr sz="1600" spc="-30" dirty="0">
                          <a:solidFill>
                            <a:srgbClr val="9A1A0E"/>
                          </a:solidFill>
                          <a:latin typeface="Verdana"/>
                          <a:cs typeface="Verdana"/>
                        </a:rPr>
                        <a:t>-</a:t>
                      </a:r>
                      <a:r>
                        <a:rPr sz="1600" dirty="0">
                          <a:solidFill>
                            <a:srgbClr val="9A1A0E"/>
                          </a:solidFill>
                          <a:latin typeface="Verdana"/>
                          <a:cs typeface="Verdana"/>
                        </a:rPr>
                        <a:t>Slot: (</a:t>
                      </a:r>
                      <a:r>
                        <a:rPr sz="1600" spc="-5" dirty="0">
                          <a:solidFill>
                            <a:srgbClr val="9A1A0E"/>
                          </a:solidFill>
                          <a:latin typeface="Verdana"/>
                          <a:cs typeface="Verdana"/>
                        </a:rPr>
                        <a:t>“</a:t>
                      </a:r>
                      <a:r>
                        <a:rPr sz="1600" dirty="0">
                          <a:solidFill>
                            <a:srgbClr val="9A1A0E"/>
                          </a:solidFill>
                          <a:latin typeface="Verdana"/>
                          <a:cs typeface="Verdana"/>
                        </a:rPr>
                        <a:t>How?”)</a:t>
                      </a:r>
                      <a:endParaRPr sz="160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tcPr>
                </a:tc>
                <a:tc>
                  <a:txBody>
                    <a:bodyPr/>
                    <a:lstStyle/>
                    <a:p>
                      <a:pPr marL="257810" indent="-172720">
                        <a:lnSpc>
                          <a:spcPct val="100000"/>
                        </a:lnSpc>
                        <a:buClr>
                          <a:srgbClr val="9A1A0E"/>
                        </a:buClr>
                        <a:buFont typeface="Verdana"/>
                        <a:buChar char="•"/>
                        <a:tabLst>
                          <a:tab pos="257810" algn="l"/>
                        </a:tabLst>
                      </a:pPr>
                      <a:r>
                        <a:rPr sz="1600" spc="-10" dirty="0">
                          <a:solidFill>
                            <a:srgbClr val="110C43"/>
                          </a:solidFill>
                          <a:latin typeface="Verdana"/>
                          <a:cs typeface="Verdana"/>
                        </a:rPr>
                        <a:t>D</a:t>
                      </a:r>
                      <a:r>
                        <a:rPr sz="1600" dirty="0">
                          <a:solidFill>
                            <a:srgbClr val="110C43"/>
                          </a:solidFill>
                          <a:latin typeface="Verdana"/>
                          <a:cs typeface="Verdana"/>
                        </a:rPr>
                        <a:t>efi</a:t>
                      </a:r>
                      <a:r>
                        <a:rPr sz="1600" spc="-10" dirty="0">
                          <a:solidFill>
                            <a:srgbClr val="110C43"/>
                          </a:solidFill>
                          <a:latin typeface="Verdana"/>
                          <a:cs typeface="Verdana"/>
                        </a:rPr>
                        <a:t>n</a:t>
                      </a:r>
                      <a:r>
                        <a:rPr sz="1600" dirty="0">
                          <a:solidFill>
                            <a:srgbClr val="110C43"/>
                          </a:solidFill>
                          <a:latin typeface="Verdana"/>
                          <a:cs typeface="Verdana"/>
                        </a:rPr>
                        <a:t>e</a:t>
                      </a:r>
                      <a:r>
                        <a:rPr sz="1600" spc="20" dirty="0">
                          <a:solidFill>
                            <a:srgbClr val="110C43"/>
                          </a:solidFill>
                          <a:latin typeface="Verdana"/>
                          <a:cs typeface="Verdana"/>
                        </a:rPr>
                        <a:t> </a:t>
                      </a:r>
                      <a:r>
                        <a:rPr sz="1600" spc="-5" dirty="0">
                          <a:solidFill>
                            <a:srgbClr val="110C43"/>
                          </a:solidFill>
                          <a:latin typeface="Verdana"/>
                          <a:cs typeface="Verdana"/>
                        </a:rPr>
                        <a:t>t</a:t>
                      </a:r>
                      <a:r>
                        <a:rPr sz="1600" dirty="0">
                          <a:solidFill>
                            <a:srgbClr val="110C43"/>
                          </a:solidFill>
                          <a:latin typeface="Verdana"/>
                          <a:cs typeface="Verdana"/>
                        </a:rPr>
                        <a:t>he</a:t>
                      </a:r>
                      <a:r>
                        <a:rPr sz="1600" spc="-5" dirty="0">
                          <a:solidFill>
                            <a:srgbClr val="110C43"/>
                          </a:solidFill>
                          <a:latin typeface="Verdana"/>
                          <a:cs typeface="Verdana"/>
                        </a:rPr>
                        <a:t> t</a:t>
                      </a:r>
                      <a:r>
                        <a:rPr sz="1600" dirty="0">
                          <a:solidFill>
                            <a:srgbClr val="110C43"/>
                          </a:solidFill>
                          <a:latin typeface="Verdana"/>
                          <a:cs typeface="Verdana"/>
                        </a:rPr>
                        <a:t>asks</a:t>
                      </a:r>
                      <a:r>
                        <a:rPr sz="1600" spc="10" dirty="0">
                          <a:solidFill>
                            <a:srgbClr val="110C43"/>
                          </a:solidFill>
                          <a:latin typeface="Verdana"/>
                          <a:cs typeface="Verdana"/>
                        </a:rPr>
                        <a:t> </a:t>
                      </a:r>
                      <a:r>
                        <a:rPr sz="1600" dirty="0">
                          <a:solidFill>
                            <a:srgbClr val="110C43"/>
                          </a:solidFill>
                          <a:latin typeface="Verdana"/>
                          <a:cs typeface="Verdana"/>
                        </a:rPr>
                        <a:t>n</a:t>
                      </a:r>
                      <a:r>
                        <a:rPr sz="1600" spc="-5" dirty="0">
                          <a:solidFill>
                            <a:srgbClr val="110C43"/>
                          </a:solidFill>
                          <a:latin typeface="Verdana"/>
                          <a:cs typeface="Verdana"/>
                        </a:rPr>
                        <a:t>e</a:t>
                      </a:r>
                      <a:r>
                        <a:rPr sz="1600" dirty="0">
                          <a:solidFill>
                            <a:srgbClr val="110C43"/>
                          </a:solidFill>
                          <a:latin typeface="Verdana"/>
                          <a:cs typeface="Verdana"/>
                        </a:rPr>
                        <a:t>c</a:t>
                      </a:r>
                      <a:r>
                        <a:rPr sz="1600" spc="-10" dirty="0">
                          <a:solidFill>
                            <a:srgbClr val="110C43"/>
                          </a:solidFill>
                          <a:latin typeface="Verdana"/>
                          <a:cs typeface="Verdana"/>
                        </a:rPr>
                        <a:t>e</a:t>
                      </a:r>
                      <a:r>
                        <a:rPr sz="1600" dirty="0">
                          <a:solidFill>
                            <a:srgbClr val="110C43"/>
                          </a:solidFill>
                          <a:latin typeface="Verdana"/>
                          <a:cs typeface="Verdana"/>
                        </a:rPr>
                        <a:t>s</a:t>
                      </a:r>
                      <a:r>
                        <a:rPr sz="1600" spc="-10" dirty="0">
                          <a:solidFill>
                            <a:srgbClr val="110C43"/>
                          </a:solidFill>
                          <a:latin typeface="Verdana"/>
                          <a:cs typeface="Verdana"/>
                        </a:rPr>
                        <a:t>s</a:t>
                      </a:r>
                      <a:r>
                        <a:rPr sz="1600" dirty="0">
                          <a:solidFill>
                            <a:srgbClr val="110C43"/>
                          </a:solidFill>
                          <a:latin typeface="Verdana"/>
                          <a:cs typeface="Verdana"/>
                        </a:rPr>
                        <a:t>ary</a:t>
                      </a:r>
                      <a:r>
                        <a:rPr sz="1600" spc="40" dirty="0">
                          <a:solidFill>
                            <a:srgbClr val="110C43"/>
                          </a:solidFill>
                          <a:latin typeface="Verdana"/>
                          <a:cs typeface="Verdana"/>
                        </a:rPr>
                        <a:t> </a:t>
                      </a:r>
                      <a:r>
                        <a:rPr sz="1600" spc="-5" dirty="0">
                          <a:solidFill>
                            <a:srgbClr val="110C43"/>
                          </a:solidFill>
                          <a:latin typeface="Verdana"/>
                          <a:cs typeface="Verdana"/>
                        </a:rPr>
                        <a:t>t</a:t>
                      </a:r>
                      <a:r>
                        <a:rPr sz="1600" dirty="0">
                          <a:solidFill>
                            <a:srgbClr val="110C43"/>
                          </a:solidFill>
                          <a:latin typeface="Verdana"/>
                          <a:cs typeface="Verdana"/>
                        </a:rPr>
                        <a:t>o </a:t>
                      </a:r>
                      <a:r>
                        <a:rPr sz="1600" spc="-5" dirty="0">
                          <a:solidFill>
                            <a:srgbClr val="110C43"/>
                          </a:solidFill>
                          <a:latin typeface="Verdana"/>
                          <a:cs typeface="Verdana"/>
                        </a:rPr>
                        <a:t>impl</a:t>
                      </a:r>
                      <a:r>
                        <a:rPr sz="1600" dirty="0">
                          <a:solidFill>
                            <a:srgbClr val="110C43"/>
                          </a:solidFill>
                          <a:latin typeface="Verdana"/>
                          <a:cs typeface="Verdana"/>
                        </a:rPr>
                        <a:t>e</a:t>
                      </a:r>
                      <a:r>
                        <a:rPr sz="1600" spc="-10" dirty="0">
                          <a:solidFill>
                            <a:srgbClr val="110C43"/>
                          </a:solidFill>
                          <a:latin typeface="Verdana"/>
                          <a:cs typeface="Verdana"/>
                        </a:rPr>
                        <a:t>m</a:t>
                      </a:r>
                      <a:r>
                        <a:rPr sz="1600" dirty="0">
                          <a:solidFill>
                            <a:srgbClr val="110C43"/>
                          </a:solidFill>
                          <a:latin typeface="Verdana"/>
                          <a:cs typeface="Verdana"/>
                        </a:rPr>
                        <a:t>e</a:t>
                      </a:r>
                      <a:r>
                        <a:rPr sz="1600" spc="-5" dirty="0">
                          <a:solidFill>
                            <a:srgbClr val="110C43"/>
                          </a:solidFill>
                          <a:latin typeface="Verdana"/>
                          <a:cs typeface="Verdana"/>
                        </a:rPr>
                        <a:t>n</a:t>
                      </a:r>
                      <a:r>
                        <a:rPr sz="1600" dirty="0">
                          <a:solidFill>
                            <a:srgbClr val="110C43"/>
                          </a:solidFill>
                          <a:latin typeface="Verdana"/>
                          <a:cs typeface="Verdana"/>
                        </a:rPr>
                        <a:t>t</a:t>
                      </a:r>
                      <a:r>
                        <a:rPr sz="1600" spc="40" dirty="0">
                          <a:solidFill>
                            <a:srgbClr val="110C43"/>
                          </a:solidFill>
                          <a:latin typeface="Verdana"/>
                          <a:cs typeface="Verdana"/>
                        </a:rPr>
                        <a:t> </a:t>
                      </a:r>
                      <a:r>
                        <a:rPr sz="1600" spc="-5" dirty="0">
                          <a:solidFill>
                            <a:srgbClr val="110C43"/>
                          </a:solidFill>
                          <a:latin typeface="Verdana"/>
                          <a:cs typeface="Verdana"/>
                        </a:rPr>
                        <a:t>t</a:t>
                      </a:r>
                      <a:r>
                        <a:rPr sz="1600" dirty="0">
                          <a:solidFill>
                            <a:srgbClr val="110C43"/>
                          </a:solidFill>
                          <a:latin typeface="Verdana"/>
                          <a:cs typeface="Verdana"/>
                        </a:rPr>
                        <a:t>he</a:t>
                      </a:r>
                      <a:r>
                        <a:rPr sz="1600" spc="-5" dirty="0">
                          <a:solidFill>
                            <a:srgbClr val="110C43"/>
                          </a:solidFill>
                          <a:latin typeface="Verdana"/>
                          <a:cs typeface="Verdana"/>
                        </a:rPr>
                        <a:t> </a:t>
                      </a:r>
                      <a:r>
                        <a:rPr sz="1600" dirty="0">
                          <a:solidFill>
                            <a:srgbClr val="110C43"/>
                          </a:solidFill>
                          <a:latin typeface="Verdana"/>
                          <a:cs typeface="Verdana"/>
                        </a:rPr>
                        <a:t>s</a:t>
                      </a:r>
                      <a:r>
                        <a:rPr sz="1600" spc="-10" dirty="0">
                          <a:solidFill>
                            <a:srgbClr val="110C43"/>
                          </a:solidFill>
                          <a:latin typeface="Verdana"/>
                          <a:cs typeface="Verdana"/>
                        </a:rPr>
                        <a:t>e</a:t>
                      </a:r>
                      <a:r>
                        <a:rPr sz="1600" spc="-5" dirty="0">
                          <a:solidFill>
                            <a:srgbClr val="110C43"/>
                          </a:solidFill>
                          <a:latin typeface="Verdana"/>
                          <a:cs typeface="Verdana"/>
                        </a:rPr>
                        <a:t>le</a:t>
                      </a:r>
                      <a:r>
                        <a:rPr sz="1600" dirty="0">
                          <a:solidFill>
                            <a:srgbClr val="110C43"/>
                          </a:solidFill>
                          <a:latin typeface="Verdana"/>
                          <a:cs typeface="Verdana"/>
                        </a:rPr>
                        <a:t>c</a:t>
                      </a:r>
                      <a:r>
                        <a:rPr sz="1600" spc="-10" dirty="0">
                          <a:solidFill>
                            <a:srgbClr val="110C43"/>
                          </a:solidFill>
                          <a:latin typeface="Verdana"/>
                          <a:cs typeface="Verdana"/>
                        </a:rPr>
                        <a:t>t</a:t>
                      </a:r>
                      <a:r>
                        <a:rPr sz="1600" dirty="0">
                          <a:solidFill>
                            <a:srgbClr val="110C43"/>
                          </a:solidFill>
                          <a:latin typeface="Verdana"/>
                          <a:cs typeface="Verdana"/>
                        </a:rPr>
                        <a:t>ed</a:t>
                      </a:r>
                      <a:r>
                        <a:rPr sz="1600" spc="35" dirty="0">
                          <a:solidFill>
                            <a:srgbClr val="110C43"/>
                          </a:solidFill>
                          <a:latin typeface="Verdana"/>
                          <a:cs typeface="Verdana"/>
                        </a:rPr>
                        <a:t> </a:t>
                      </a:r>
                      <a:r>
                        <a:rPr sz="1600" dirty="0">
                          <a:solidFill>
                            <a:srgbClr val="110C43"/>
                          </a:solidFill>
                          <a:latin typeface="Verdana"/>
                          <a:cs typeface="Verdana"/>
                        </a:rPr>
                        <a:t>op</a:t>
                      </a:r>
                      <a:r>
                        <a:rPr sz="1600" spc="-5" dirty="0">
                          <a:solidFill>
                            <a:srgbClr val="110C43"/>
                          </a:solidFill>
                          <a:latin typeface="Verdana"/>
                          <a:cs typeface="Verdana"/>
                        </a:rPr>
                        <a:t>tion</a:t>
                      </a:r>
                      <a:endParaRPr sz="1600">
                        <a:latin typeface="Verdana"/>
                        <a:cs typeface="Verdana"/>
                      </a:endParaRPr>
                    </a:p>
                    <a:p>
                      <a:pPr marL="257810" indent="-172720">
                        <a:lnSpc>
                          <a:spcPct val="100000"/>
                        </a:lnSpc>
                        <a:spcBef>
                          <a:spcPts val="1105"/>
                        </a:spcBef>
                        <a:buClr>
                          <a:srgbClr val="9A1A0E"/>
                        </a:buClr>
                        <a:buFont typeface="Verdana"/>
                        <a:buChar char="•"/>
                        <a:tabLst>
                          <a:tab pos="257810" algn="l"/>
                        </a:tabLst>
                      </a:pPr>
                      <a:r>
                        <a:rPr sz="1600" spc="-10" dirty="0">
                          <a:solidFill>
                            <a:srgbClr val="110C43"/>
                          </a:solidFill>
                          <a:latin typeface="Verdana"/>
                          <a:cs typeface="Verdana"/>
                        </a:rPr>
                        <a:t>D</a:t>
                      </a:r>
                      <a:r>
                        <a:rPr sz="1600" dirty="0">
                          <a:solidFill>
                            <a:srgbClr val="110C43"/>
                          </a:solidFill>
                          <a:latin typeface="Verdana"/>
                          <a:cs typeface="Verdana"/>
                        </a:rPr>
                        <a:t>efi</a:t>
                      </a:r>
                      <a:r>
                        <a:rPr sz="1600" spc="-10" dirty="0">
                          <a:solidFill>
                            <a:srgbClr val="110C43"/>
                          </a:solidFill>
                          <a:latin typeface="Verdana"/>
                          <a:cs typeface="Verdana"/>
                        </a:rPr>
                        <a:t>n</a:t>
                      </a:r>
                      <a:r>
                        <a:rPr sz="1600" dirty="0">
                          <a:solidFill>
                            <a:srgbClr val="110C43"/>
                          </a:solidFill>
                          <a:latin typeface="Verdana"/>
                          <a:cs typeface="Verdana"/>
                        </a:rPr>
                        <a:t>e</a:t>
                      </a:r>
                      <a:r>
                        <a:rPr sz="1600" spc="20" dirty="0">
                          <a:solidFill>
                            <a:srgbClr val="110C43"/>
                          </a:solidFill>
                          <a:latin typeface="Verdana"/>
                          <a:cs typeface="Verdana"/>
                        </a:rPr>
                        <a:t> </a:t>
                      </a:r>
                      <a:r>
                        <a:rPr sz="1600" spc="-5" dirty="0">
                          <a:solidFill>
                            <a:srgbClr val="110C43"/>
                          </a:solidFill>
                          <a:latin typeface="Verdana"/>
                          <a:cs typeface="Verdana"/>
                        </a:rPr>
                        <a:t>t</a:t>
                      </a:r>
                      <a:r>
                        <a:rPr sz="1600" dirty="0">
                          <a:solidFill>
                            <a:srgbClr val="110C43"/>
                          </a:solidFill>
                          <a:latin typeface="Verdana"/>
                          <a:cs typeface="Verdana"/>
                        </a:rPr>
                        <a:t>he</a:t>
                      </a:r>
                      <a:r>
                        <a:rPr sz="1600" spc="-5" dirty="0">
                          <a:solidFill>
                            <a:srgbClr val="110C43"/>
                          </a:solidFill>
                          <a:latin typeface="Verdana"/>
                          <a:cs typeface="Verdana"/>
                        </a:rPr>
                        <a:t> </a:t>
                      </a:r>
                      <a:r>
                        <a:rPr sz="1600" dirty="0">
                          <a:solidFill>
                            <a:srgbClr val="110C43"/>
                          </a:solidFill>
                          <a:latin typeface="Verdana"/>
                          <a:cs typeface="Verdana"/>
                        </a:rPr>
                        <a:t>n</a:t>
                      </a:r>
                      <a:r>
                        <a:rPr sz="1600" spc="-5" dirty="0">
                          <a:solidFill>
                            <a:srgbClr val="110C43"/>
                          </a:solidFill>
                          <a:latin typeface="Verdana"/>
                          <a:cs typeface="Verdana"/>
                        </a:rPr>
                        <a:t>e</a:t>
                      </a:r>
                      <a:r>
                        <a:rPr sz="1600" dirty="0">
                          <a:solidFill>
                            <a:srgbClr val="110C43"/>
                          </a:solidFill>
                          <a:latin typeface="Verdana"/>
                          <a:cs typeface="Verdana"/>
                        </a:rPr>
                        <a:t>c</a:t>
                      </a:r>
                      <a:r>
                        <a:rPr sz="1600" spc="-10" dirty="0">
                          <a:solidFill>
                            <a:srgbClr val="110C43"/>
                          </a:solidFill>
                          <a:latin typeface="Verdana"/>
                          <a:cs typeface="Verdana"/>
                        </a:rPr>
                        <a:t>e</a:t>
                      </a:r>
                      <a:r>
                        <a:rPr sz="1600" dirty="0">
                          <a:solidFill>
                            <a:srgbClr val="110C43"/>
                          </a:solidFill>
                          <a:latin typeface="Verdana"/>
                          <a:cs typeface="Verdana"/>
                        </a:rPr>
                        <a:t>s</a:t>
                      </a:r>
                      <a:r>
                        <a:rPr sz="1600" spc="-10" dirty="0">
                          <a:solidFill>
                            <a:srgbClr val="110C43"/>
                          </a:solidFill>
                          <a:latin typeface="Verdana"/>
                          <a:cs typeface="Verdana"/>
                        </a:rPr>
                        <a:t>s</a:t>
                      </a:r>
                      <a:r>
                        <a:rPr sz="1600" dirty="0">
                          <a:solidFill>
                            <a:srgbClr val="110C43"/>
                          </a:solidFill>
                          <a:latin typeface="Verdana"/>
                          <a:cs typeface="Verdana"/>
                        </a:rPr>
                        <a:t>ary</a:t>
                      </a:r>
                      <a:r>
                        <a:rPr sz="1600" spc="40" dirty="0">
                          <a:solidFill>
                            <a:srgbClr val="110C43"/>
                          </a:solidFill>
                          <a:latin typeface="Verdana"/>
                          <a:cs typeface="Verdana"/>
                        </a:rPr>
                        <a:t> </a:t>
                      </a:r>
                      <a:r>
                        <a:rPr sz="1600" dirty="0">
                          <a:solidFill>
                            <a:srgbClr val="110C43"/>
                          </a:solidFill>
                          <a:latin typeface="Verdana"/>
                          <a:cs typeface="Verdana"/>
                        </a:rPr>
                        <a:t>resourc</a:t>
                      </a:r>
                      <a:r>
                        <a:rPr sz="1600" spc="-10" dirty="0">
                          <a:solidFill>
                            <a:srgbClr val="110C43"/>
                          </a:solidFill>
                          <a:latin typeface="Verdana"/>
                          <a:cs typeface="Verdana"/>
                        </a:rPr>
                        <a:t>e</a:t>
                      </a:r>
                      <a:r>
                        <a:rPr sz="1600" dirty="0">
                          <a:solidFill>
                            <a:srgbClr val="110C43"/>
                          </a:solidFill>
                          <a:latin typeface="Verdana"/>
                          <a:cs typeface="Verdana"/>
                        </a:rPr>
                        <a:t>s</a:t>
                      </a:r>
                      <a:r>
                        <a:rPr sz="1600" spc="35" dirty="0">
                          <a:solidFill>
                            <a:srgbClr val="110C43"/>
                          </a:solidFill>
                          <a:latin typeface="Verdana"/>
                          <a:cs typeface="Verdana"/>
                        </a:rPr>
                        <a:t> </a:t>
                      </a:r>
                      <a:r>
                        <a:rPr sz="1600" dirty="0">
                          <a:solidFill>
                            <a:srgbClr val="110C43"/>
                          </a:solidFill>
                          <a:latin typeface="Verdana"/>
                          <a:cs typeface="Verdana"/>
                        </a:rPr>
                        <a:t>and</a:t>
                      </a:r>
                      <a:r>
                        <a:rPr sz="1600" spc="10" dirty="0">
                          <a:solidFill>
                            <a:srgbClr val="110C43"/>
                          </a:solidFill>
                          <a:latin typeface="Verdana"/>
                          <a:cs typeface="Verdana"/>
                        </a:rPr>
                        <a:t> </a:t>
                      </a:r>
                      <a:r>
                        <a:rPr sz="1600" dirty="0">
                          <a:solidFill>
                            <a:srgbClr val="110C43"/>
                          </a:solidFill>
                          <a:latin typeface="Verdana"/>
                          <a:cs typeface="Verdana"/>
                        </a:rPr>
                        <a:t>res</a:t>
                      </a:r>
                      <a:r>
                        <a:rPr sz="1600" spc="-5" dirty="0">
                          <a:solidFill>
                            <a:srgbClr val="110C43"/>
                          </a:solidFill>
                          <a:latin typeface="Verdana"/>
                          <a:cs typeface="Verdana"/>
                        </a:rPr>
                        <a:t>p</a:t>
                      </a:r>
                      <a:r>
                        <a:rPr sz="1600" dirty="0">
                          <a:solidFill>
                            <a:srgbClr val="110C43"/>
                          </a:solidFill>
                          <a:latin typeface="Verdana"/>
                          <a:cs typeface="Verdana"/>
                        </a:rPr>
                        <a:t>on</a:t>
                      </a:r>
                      <a:r>
                        <a:rPr sz="1600" spc="-10" dirty="0">
                          <a:solidFill>
                            <a:srgbClr val="110C43"/>
                          </a:solidFill>
                          <a:latin typeface="Verdana"/>
                          <a:cs typeface="Verdana"/>
                        </a:rPr>
                        <a:t>s</a:t>
                      </a:r>
                      <a:r>
                        <a:rPr sz="1600" spc="-5" dirty="0">
                          <a:solidFill>
                            <a:srgbClr val="110C43"/>
                          </a:solidFill>
                          <a:latin typeface="Verdana"/>
                          <a:cs typeface="Verdana"/>
                        </a:rPr>
                        <a:t>ibil</a:t>
                      </a:r>
                      <a:r>
                        <a:rPr sz="1600" spc="-10" dirty="0">
                          <a:solidFill>
                            <a:srgbClr val="110C43"/>
                          </a:solidFill>
                          <a:latin typeface="Verdana"/>
                          <a:cs typeface="Verdana"/>
                        </a:rPr>
                        <a:t>i</a:t>
                      </a:r>
                      <a:r>
                        <a:rPr sz="1600" spc="-5" dirty="0">
                          <a:solidFill>
                            <a:srgbClr val="110C43"/>
                          </a:solidFill>
                          <a:latin typeface="Verdana"/>
                          <a:cs typeface="Verdana"/>
                        </a:rPr>
                        <a:t>ti</a:t>
                      </a:r>
                      <a:r>
                        <a:rPr sz="1600" spc="5" dirty="0">
                          <a:solidFill>
                            <a:srgbClr val="110C43"/>
                          </a:solidFill>
                          <a:latin typeface="Verdana"/>
                          <a:cs typeface="Verdana"/>
                        </a:rPr>
                        <a:t>e</a:t>
                      </a:r>
                      <a:r>
                        <a:rPr sz="1600" dirty="0">
                          <a:solidFill>
                            <a:srgbClr val="110C43"/>
                          </a:solidFill>
                          <a:latin typeface="Verdana"/>
                          <a:cs typeface="Verdana"/>
                        </a:rPr>
                        <a:t>s</a:t>
                      </a:r>
                      <a:endParaRPr sz="1600">
                        <a:latin typeface="Verdana"/>
                        <a:cs typeface="Verdana"/>
                      </a:endParaRPr>
                    </a:p>
                    <a:p>
                      <a:pPr marL="257810" indent="-172720">
                        <a:lnSpc>
                          <a:spcPct val="100000"/>
                        </a:lnSpc>
                        <a:spcBef>
                          <a:spcPts val="1105"/>
                        </a:spcBef>
                        <a:buClr>
                          <a:srgbClr val="9A1A0E"/>
                        </a:buClr>
                        <a:buFont typeface="Verdana"/>
                        <a:buChar char="•"/>
                        <a:tabLst>
                          <a:tab pos="257810" algn="l"/>
                        </a:tabLst>
                      </a:pPr>
                      <a:r>
                        <a:rPr sz="1600" spc="-10" dirty="0">
                          <a:solidFill>
                            <a:srgbClr val="110C43"/>
                          </a:solidFill>
                          <a:latin typeface="Verdana"/>
                          <a:cs typeface="Verdana"/>
                        </a:rPr>
                        <a:t>D</a:t>
                      </a:r>
                      <a:r>
                        <a:rPr sz="1600" spc="-5" dirty="0">
                          <a:solidFill>
                            <a:srgbClr val="110C43"/>
                          </a:solidFill>
                          <a:latin typeface="Verdana"/>
                          <a:cs typeface="Verdana"/>
                        </a:rPr>
                        <a:t>e</a:t>
                      </a:r>
                      <a:r>
                        <a:rPr sz="1600" spc="-10" dirty="0">
                          <a:solidFill>
                            <a:srgbClr val="110C43"/>
                          </a:solidFill>
                          <a:latin typeface="Verdana"/>
                          <a:cs typeface="Verdana"/>
                        </a:rPr>
                        <a:t>v</a:t>
                      </a:r>
                      <a:r>
                        <a:rPr sz="1600" dirty="0">
                          <a:solidFill>
                            <a:srgbClr val="110C43"/>
                          </a:solidFill>
                          <a:latin typeface="Verdana"/>
                          <a:cs typeface="Verdana"/>
                        </a:rPr>
                        <a:t>e</a:t>
                      </a:r>
                      <a:r>
                        <a:rPr sz="1600" spc="-10" dirty="0">
                          <a:solidFill>
                            <a:srgbClr val="110C43"/>
                          </a:solidFill>
                          <a:latin typeface="Verdana"/>
                          <a:cs typeface="Verdana"/>
                        </a:rPr>
                        <a:t>l</a:t>
                      </a:r>
                      <a:r>
                        <a:rPr sz="1600" dirty="0">
                          <a:solidFill>
                            <a:srgbClr val="110C43"/>
                          </a:solidFill>
                          <a:latin typeface="Verdana"/>
                          <a:cs typeface="Verdana"/>
                        </a:rPr>
                        <a:t>op</a:t>
                      </a:r>
                      <a:r>
                        <a:rPr sz="1600" spc="25" dirty="0">
                          <a:solidFill>
                            <a:srgbClr val="110C43"/>
                          </a:solidFill>
                          <a:latin typeface="Verdana"/>
                          <a:cs typeface="Verdana"/>
                        </a:rPr>
                        <a:t> </a:t>
                      </a:r>
                      <a:r>
                        <a:rPr sz="1600" dirty="0">
                          <a:solidFill>
                            <a:srgbClr val="110C43"/>
                          </a:solidFill>
                          <a:latin typeface="Verdana"/>
                          <a:cs typeface="Verdana"/>
                        </a:rPr>
                        <a:t>a cri</a:t>
                      </a:r>
                      <a:r>
                        <a:rPr sz="1600" spc="-15" dirty="0">
                          <a:solidFill>
                            <a:srgbClr val="110C43"/>
                          </a:solidFill>
                          <a:latin typeface="Verdana"/>
                          <a:cs typeface="Verdana"/>
                        </a:rPr>
                        <a:t>t</a:t>
                      </a:r>
                      <a:r>
                        <a:rPr sz="1600" spc="-5" dirty="0">
                          <a:solidFill>
                            <a:srgbClr val="110C43"/>
                          </a:solidFill>
                          <a:latin typeface="Verdana"/>
                          <a:cs typeface="Verdana"/>
                        </a:rPr>
                        <a:t>i</a:t>
                      </a:r>
                      <a:r>
                        <a:rPr sz="1600" spc="-10" dirty="0">
                          <a:solidFill>
                            <a:srgbClr val="110C43"/>
                          </a:solidFill>
                          <a:latin typeface="Verdana"/>
                          <a:cs typeface="Verdana"/>
                        </a:rPr>
                        <a:t>c</a:t>
                      </a:r>
                      <a:r>
                        <a:rPr sz="1600" dirty="0">
                          <a:solidFill>
                            <a:srgbClr val="110C43"/>
                          </a:solidFill>
                          <a:latin typeface="Verdana"/>
                          <a:cs typeface="Verdana"/>
                        </a:rPr>
                        <a:t>al</a:t>
                      </a:r>
                      <a:r>
                        <a:rPr sz="1600" spc="30" dirty="0">
                          <a:solidFill>
                            <a:srgbClr val="110C43"/>
                          </a:solidFill>
                          <a:latin typeface="Verdana"/>
                          <a:cs typeface="Verdana"/>
                        </a:rPr>
                        <a:t> </a:t>
                      </a:r>
                      <a:r>
                        <a:rPr sz="1600" dirty="0">
                          <a:solidFill>
                            <a:srgbClr val="110C43"/>
                          </a:solidFill>
                          <a:latin typeface="Verdana"/>
                          <a:cs typeface="Verdana"/>
                        </a:rPr>
                        <a:t>path</a:t>
                      </a:r>
                      <a:r>
                        <a:rPr sz="1600" spc="-5" dirty="0">
                          <a:solidFill>
                            <a:srgbClr val="110C43"/>
                          </a:solidFill>
                          <a:latin typeface="Verdana"/>
                          <a:cs typeface="Verdana"/>
                        </a:rPr>
                        <a:t> </a:t>
                      </a:r>
                      <a:r>
                        <a:rPr sz="1600" dirty="0">
                          <a:solidFill>
                            <a:srgbClr val="110C43"/>
                          </a:solidFill>
                          <a:latin typeface="Verdana"/>
                          <a:cs typeface="Verdana"/>
                        </a:rPr>
                        <a:t>required</a:t>
                      </a:r>
                      <a:r>
                        <a:rPr sz="1600" spc="15" dirty="0">
                          <a:solidFill>
                            <a:srgbClr val="110C43"/>
                          </a:solidFill>
                          <a:latin typeface="Verdana"/>
                          <a:cs typeface="Verdana"/>
                        </a:rPr>
                        <a:t> </a:t>
                      </a:r>
                      <a:r>
                        <a:rPr sz="1600" spc="-5" dirty="0">
                          <a:solidFill>
                            <a:srgbClr val="110C43"/>
                          </a:solidFill>
                          <a:latin typeface="Verdana"/>
                          <a:cs typeface="Verdana"/>
                        </a:rPr>
                        <a:t>t</a:t>
                      </a:r>
                      <a:r>
                        <a:rPr sz="1600" dirty="0">
                          <a:solidFill>
                            <a:srgbClr val="110C43"/>
                          </a:solidFill>
                          <a:latin typeface="Verdana"/>
                          <a:cs typeface="Verdana"/>
                        </a:rPr>
                        <a:t>o co</a:t>
                      </a:r>
                      <a:r>
                        <a:rPr sz="1600" spc="-5" dirty="0">
                          <a:solidFill>
                            <a:srgbClr val="110C43"/>
                          </a:solidFill>
                          <a:latin typeface="Verdana"/>
                          <a:cs typeface="Verdana"/>
                        </a:rPr>
                        <a:t>m</a:t>
                      </a:r>
                      <a:r>
                        <a:rPr sz="1600" dirty="0">
                          <a:solidFill>
                            <a:srgbClr val="110C43"/>
                          </a:solidFill>
                          <a:latin typeface="Verdana"/>
                          <a:cs typeface="Verdana"/>
                        </a:rPr>
                        <a:t>ple</a:t>
                      </a:r>
                      <a:r>
                        <a:rPr sz="1600" spc="-15" dirty="0">
                          <a:solidFill>
                            <a:srgbClr val="110C43"/>
                          </a:solidFill>
                          <a:latin typeface="Verdana"/>
                          <a:cs typeface="Verdana"/>
                        </a:rPr>
                        <a:t>t</a:t>
                      </a:r>
                      <a:r>
                        <a:rPr sz="1600" dirty="0">
                          <a:solidFill>
                            <a:srgbClr val="110C43"/>
                          </a:solidFill>
                          <a:latin typeface="Verdana"/>
                          <a:cs typeface="Verdana"/>
                        </a:rPr>
                        <a:t>e</a:t>
                      </a:r>
                      <a:r>
                        <a:rPr sz="1600" spc="30" dirty="0">
                          <a:solidFill>
                            <a:srgbClr val="110C43"/>
                          </a:solidFill>
                          <a:latin typeface="Verdana"/>
                          <a:cs typeface="Verdana"/>
                        </a:rPr>
                        <a:t> </a:t>
                      </a:r>
                      <a:r>
                        <a:rPr sz="1600" dirty="0">
                          <a:solidFill>
                            <a:srgbClr val="110C43"/>
                          </a:solidFill>
                          <a:latin typeface="Verdana"/>
                          <a:cs typeface="Verdana"/>
                        </a:rPr>
                        <a:t>all</a:t>
                      </a:r>
                      <a:r>
                        <a:rPr sz="1600" spc="-15" dirty="0">
                          <a:solidFill>
                            <a:srgbClr val="110C43"/>
                          </a:solidFill>
                          <a:latin typeface="Verdana"/>
                          <a:cs typeface="Verdana"/>
                        </a:rPr>
                        <a:t> </a:t>
                      </a:r>
                      <a:r>
                        <a:rPr sz="1600" spc="-5" dirty="0">
                          <a:solidFill>
                            <a:srgbClr val="110C43"/>
                          </a:solidFill>
                          <a:latin typeface="Verdana"/>
                          <a:cs typeface="Verdana"/>
                        </a:rPr>
                        <a:t>t</a:t>
                      </a:r>
                      <a:r>
                        <a:rPr sz="1600" dirty="0">
                          <a:solidFill>
                            <a:srgbClr val="110C43"/>
                          </a:solidFill>
                          <a:latin typeface="Verdana"/>
                          <a:cs typeface="Verdana"/>
                        </a:rPr>
                        <a:t>asks</a:t>
                      </a:r>
                      <a:endParaRPr sz="1600">
                        <a:latin typeface="Verdana"/>
                        <a:cs typeface="Verdana"/>
                      </a:endParaRPr>
                    </a:p>
                  </a:txBody>
                  <a:tcPr marL="0" marR="0" marT="0" marB="0">
                    <a:lnL w="12700">
                      <a:solidFill>
                        <a:srgbClr val="151515"/>
                      </a:solidFill>
                      <a:prstDash val="solid"/>
                    </a:lnL>
                    <a:lnR w="28575">
                      <a:solidFill>
                        <a:srgbClr val="151515"/>
                      </a:solidFill>
                      <a:prstDash val="solid"/>
                    </a:lnR>
                    <a:lnT w="12700">
                      <a:solidFill>
                        <a:srgbClr val="151515"/>
                      </a:solidFill>
                      <a:prstDash val="solid"/>
                    </a:lnT>
                    <a:lnB w="12700">
                      <a:solidFill>
                        <a:srgbClr val="151515"/>
                      </a:solidFill>
                      <a:prstDash val="solid"/>
                    </a:lnB>
                  </a:tcPr>
                </a:tc>
                <a:extLst>
                  <a:ext uri="{0D108BD9-81ED-4DB2-BD59-A6C34878D82A}">
                    <a16:rowId xmlns:a16="http://schemas.microsoft.com/office/drawing/2014/main" val="10001"/>
                  </a:ext>
                </a:extLst>
              </a:tr>
              <a:tr h="1811401">
                <a:tc gridSpan="2">
                  <a:txBody>
                    <a:bodyPr/>
                    <a:lstStyle/>
                    <a:p>
                      <a:endParaRPr sz="1600" dirty="0">
                        <a:latin typeface="Verdana"/>
                        <a:cs typeface="Verdana"/>
                      </a:endParaRPr>
                    </a:p>
                  </a:txBody>
                  <a:tcPr marL="0" marR="0" marT="0" marB="0">
                    <a:lnL w="28575">
                      <a:solidFill>
                        <a:srgbClr val="151515"/>
                      </a:solidFill>
                      <a:prstDash val="solid"/>
                    </a:lnL>
                    <a:lnR w="28575">
                      <a:solidFill>
                        <a:srgbClr val="151515"/>
                      </a:solidFill>
                      <a:prstDash val="solid"/>
                    </a:lnR>
                    <a:lnT w="12700">
                      <a:solidFill>
                        <a:srgbClr val="151515"/>
                      </a:solidFill>
                      <a:prstDash val="solid"/>
                    </a:lnT>
                    <a:lnB w="28575">
                      <a:solidFill>
                        <a:srgbClr val="151515"/>
                      </a:solidFill>
                      <a:prstDash val="solid"/>
                    </a:lnB>
                  </a:tcPr>
                </a:tc>
                <a:tc hMerge="1">
                  <a:txBody>
                    <a:bodyPr/>
                    <a:lstStyle/>
                    <a:p>
                      <a:endParaRPr/>
                    </a:p>
                  </a:txBody>
                  <a:tcPr marL="0" marR="0" marT="0" marB="0"/>
                </a:tc>
                <a:extLst>
                  <a:ext uri="{0D108BD9-81ED-4DB2-BD59-A6C34878D82A}">
                    <a16:rowId xmlns:a16="http://schemas.microsoft.com/office/drawing/2014/main" val="10002"/>
                  </a:ext>
                </a:extLst>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01980" y="2065020"/>
            <a:ext cx="816863" cy="1053084"/>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601980" y="4579620"/>
            <a:ext cx="816863" cy="1053084"/>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652272" y="3332988"/>
            <a:ext cx="702564" cy="1054608"/>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6004559" y="3401567"/>
            <a:ext cx="1104899" cy="939799"/>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6070091" y="3467100"/>
            <a:ext cx="902335" cy="736600"/>
          </a:xfrm>
          <a:custGeom>
            <a:avLst/>
            <a:gdLst/>
            <a:ahLst/>
            <a:cxnLst/>
            <a:rect l="l" t="t" r="r" b="b"/>
            <a:pathLst>
              <a:path w="902334" h="736600">
                <a:moveTo>
                  <a:pt x="451104" y="0"/>
                </a:moveTo>
                <a:lnTo>
                  <a:pt x="382016" y="4317"/>
                </a:lnTo>
                <a:lnTo>
                  <a:pt x="314325" y="17272"/>
                </a:lnTo>
                <a:lnTo>
                  <a:pt x="249174" y="38862"/>
                </a:lnTo>
                <a:lnTo>
                  <a:pt x="188087" y="68961"/>
                </a:lnTo>
                <a:lnTo>
                  <a:pt x="132080" y="107823"/>
                </a:lnTo>
                <a:lnTo>
                  <a:pt x="84582" y="153416"/>
                </a:lnTo>
                <a:lnTo>
                  <a:pt x="47625" y="203326"/>
                </a:lnTo>
                <a:lnTo>
                  <a:pt x="21082" y="256412"/>
                </a:lnTo>
                <a:lnTo>
                  <a:pt x="5334" y="311657"/>
                </a:lnTo>
                <a:lnTo>
                  <a:pt x="0" y="368045"/>
                </a:lnTo>
                <a:lnTo>
                  <a:pt x="1270" y="396239"/>
                </a:lnTo>
                <a:lnTo>
                  <a:pt x="11937" y="452247"/>
                </a:lnTo>
                <a:lnTo>
                  <a:pt x="33020" y="506602"/>
                </a:lnTo>
                <a:lnTo>
                  <a:pt x="64770" y="558164"/>
                </a:lnTo>
                <a:lnTo>
                  <a:pt x="107061" y="606044"/>
                </a:lnTo>
                <a:lnTo>
                  <a:pt x="159385" y="648716"/>
                </a:lnTo>
                <a:lnTo>
                  <a:pt x="218059" y="683260"/>
                </a:lnTo>
                <a:lnTo>
                  <a:pt x="281305" y="709168"/>
                </a:lnTo>
                <a:lnTo>
                  <a:pt x="347980" y="726439"/>
                </a:lnTo>
                <a:lnTo>
                  <a:pt x="416433" y="735076"/>
                </a:lnTo>
                <a:lnTo>
                  <a:pt x="451104" y="736092"/>
                </a:lnTo>
                <a:lnTo>
                  <a:pt x="485648" y="735076"/>
                </a:lnTo>
                <a:lnTo>
                  <a:pt x="554228" y="726439"/>
                </a:lnTo>
                <a:lnTo>
                  <a:pt x="620903" y="709168"/>
                </a:lnTo>
                <a:lnTo>
                  <a:pt x="684149" y="683260"/>
                </a:lnTo>
                <a:lnTo>
                  <a:pt x="742823" y="648716"/>
                </a:lnTo>
                <a:lnTo>
                  <a:pt x="795147" y="606044"/>
                </a:lnTo>
                <a:lnTo>
                  <a:pt x="837438" y="558164"/>
                </a:lnTo>
                <a:lnTo>
                  <a:pt x="869188" y="506602"/>
                </a:lnTo>
                <a:lnTo>
                  <a:pt x="890269" y="452247"/>
                </a:lnTo>
                <a:lnTo>
                  <a:pt x="900938" y="396239"/>
                </a:lnTo>
                <a:lnTo>
                  <a:pt x="902208" y="368045"/>
                </a:lnTo>
                <a:lnTo>
                  <a:pt x="900938" y="339851"/>
                </a:lnTo>
                <a:lnTo>
                  <a:pt x="890269" y="283844"/>
                </a:lnTo>
                <a:lnTo>
                  <a:pt x="869188" y="229488"/>
                </a:lnTo>
                <a:lnTo>
                  <a:pt x="837438" y="177926"/>
                </a:lnTo>
                <a:lnTo>
                  <a:pt x="795147" y="130048"/>
                </a:lnTo>
                <a:lnTo>
                  <a:pt x="742823" y="87375"/>
                </a:lnTo>
                <a:lnTo>
                  <a:pt x="684149" y="52832"/>
                </a:lnTo>
                <a:lnTo>
                  <a:pt x="620903" y="26924"/>
                </a:lnTo>
                <a:lnTo>
                  <a:pt x="554228" y="9651"/>
                </a:lnTo>
                <a:lnTo>
                  <a:pt x="485648" y="1015"/>
                </a:lnTo>
                <a:lnTo>
                  <a:pt x="451104" y="0"/>
                </a:lnTo>
                <a:close/>
              </a:path>
            </a:pathLst>
          </a:custGeom>
          <a:solidFill>
            <a:srgbClr val="CACACA"/>
          </a:solidFill>
        </p:spPr>
        <p:txBody>
          <a:bodyPr wrap="square" lIns="0" tIns="0" rIns="0" bIns="0" rtlCol="0"/>
          <a:lstStyle/>
          <a:p>
            <a:endParaRPr/>
          </a:p>
        </p:txBody>
      </p:sp>
      <p:sp>
        <p:nvSpPr>
          <p:cNvPr id="7" name="object 7"/>
          <p:cNvSpPr/>
          <p:nvPr/>
        </p:nvSpPr>
        <p:spPr>
          <a:xfrm>
            <a:off x="6070853" y="3467861"/>
            <a:ext cx="902335" cy="736600"/>
          </a:xfrm>
          <a:custGeom>
            <a:avLst/>
            <a:gdLst/>
            <a:ahLst/>
            <a:cxnLst/>
            <a:rect l="l" t="t" r="r" b="b"/>
            <a:pathLst>
              <a:path w="902334" h="736600">
                <a:moveTo>
                  <a:pt x="770127" y="107823"/>
                </a:moveTo>
                <a:lnTo>
                  <a:pt x="817626" y="153415"/>
                </a:lnTo>
                <a:lnTo>
                  <a:pt x="854582" y="203326"/>
                </a:lnTo>
                <a:lnTo>
                  <a:pt x="881126" y="256412"/>
                </a:lnTo>
                <a:lnTo>
                  <a:pt x="896874" y="311657"/>
                </a:lnTo>
                <a:lnTo>
                  <a:pt x="902207" y="368045"/>
                </a:lnTo>
                <a:lnTo>
                  <a:pt x="900938" y="396239"/>
                </a:lnTo>
                <a:lnTo>
                  <a:pt x="890270" y="452246"/>
                </a:lnTo>
                <a:lnTo>
                  <a:pt x="869188" y="506602"/>
                </a:lnTo>
                <a:lnTo>
                  <a:pt x="837438" y="558164"/>
                </a:lnTo>
                <a:lnTo>
                  <a:pt x="795147" y="606044"/>
                </a:lnTo>
                <a:lnTo>
                  <a:pt x="742823" y="648715"/>
                </a:lnTo>
                <a:lnTo>
                  <a:pt x="684149" y="683260"/>
                </a:lnTo>
                <a:lnTo>
                  <a:pt x="620902" y="709168"/>
                </a:lnTo>
                <a:lnTo>
                  <a:pt x="554227" y="726439"/>
                </a:lnTo>
                <a:lnTo>
                  <a:pt x="485648" y="735076"/>
                </a:lnTo>
                <a:lnTo>
                  <a:pt x="451103" y="736092"/>
                </a:lnTo>
                <a:lnTo>
                  <a:pt x="416560" y="735076"/>
                </a:lnTo>
                <a:lnTo>
                  <a:pt x="347980" y="726439"/>
                </a:lnTo>
                <a:lnTo>
                  <a:pt x="281305" y="709168"/>
                </a:lnTo>
                <a:lnTo>
                  <a:pt x="218059" y="683260"/>
                </a:lnTo>
                <a:lnTo>
                  <a:pt x="159385" y="648715"/>
                </a:lnTo>
                <a:lnTo>
                  <a:pt x="107061" y="606044"/>
                </a:lnTo>
                <a:lnTo>
                  <a:pt x="64770" y="558164"/>
                </a:lnTo>
                <a:lnTo>
                  <a:pt x="33020" y="506602"/>
                </a:lnTo>
                <a:lnTo>
                  <a:pt x="11937" y="452246"/>
                </a:lnTo>
                <a:lnTo>
                  <a:pt x="1270" y="396239"/>
                </a:lnTo>
                <a:lnTo>
                  <a:pt x="0" y="368045"/>
                </a:lnTo>
                <a:lnTo>
                  <a:pt x="1270" y="339851"/>
                </a:lnTo>
                <a:lnTo>
                  <a:pt x="11937" y="283844"/>
                </a:lnTo>
                <a:lnTo>
                  <a:pt x="33020" y="229488"/>
                </a:lnTo>
                <a:lnTo>
                  <a:pt x="64770" y="177926"/>
                </a:lnTo>
                <a:lnTo>
                  <a:pt x="107061" y="130048"/>
                </a:lnTo>
                <a:lnTo>
                  <a:pt x="159385" y="87375"/>
                </a:lnTo>
                <a:lnTo>
                  <a:pt x="218059" y="52832"/>
                </a:lnTo>
                <a:lnTo>
                  <a:pt x="281305" y="26924"/>
                </a:lnTo>
                <a:lnTo>
                  <a:pt x="347980" y="9651"/>
                </a:lnTo>
                <a:lnTo>
                  <a:pt x="416560" y="1015"/>
                </a:lnTo>
                <a:lnTo>
                  <a:pt x="451103" y="0"/>
                </a:lnTo>
                <a:lnTo>
                  <a:pt x="485648" y="1015"/>
                </a:lnTo>
                <a:lnTo>
                  <a:pt x="554227" y="9651"/>
                </a:lnTo>
                <a:lnTo>
                  <a:pt x="620902" y="26924"/>
                </a:lnTo>
                <a:lnTo>
                  <a:pt x="684149" y="52832"/>
                </a:lnTo>
                <a:lnTo>
                  <a:pt x="742823" y="87375"/>
                </a:lnTo>
                <a:lnTo>
                  <a:pt x="770127" y="107823"/>
                </a:lnTo>
              </a:path>
            </a:pathLst>
          </a:custGeom>
          <a:ln w="25907">
            <a:solidFill>
              <a:srgbClr val="9A1A0E"/>
            </a:solidFill>
          </a:ln>
        </p:spPr>
        <p:txBody>
          <a:bodyPr wrap="square" lIns="0" tIns="0" rIns="0" bIns="0" rtlCol="0"/>
          <a:lstStyle/>
          <a:p>
            <a:endParaRPr/>
          </a:p>
        </p:txBody>
      </p:sp>
      <p:sp>
        <p:nvSpPr>
          <p:cNvPr id="8" name="object 8"/>
          <p:cNvSpPr/>
          <p:nvPr/>
        </p:nvSpPr>
        <p:spPr>
          <a:xfrm>
            <a:off x="5817870" y="3836670"/>
            <a:ext cx="177800" cy="0"/>
          </a:xfrm>
          <a:custGeom>
            <a:avLst/>
            <a:gdLst/>
            <a:ahLst/>
            <a:cxnLst/>
            <a:rect l="l" t="t" r="r" b="b"/>
            <a:pathLst>
              <a:path w="177800">
                <a:moveTo>
                  <a:pt x="177800" y="0"/>
                </a:moveTo>
                <a:lnTo>
                  <a:pt x="25526" y="0"/>
                </a:lnTo>
                <a:lnTo>
                  <a:pt x="0" y="0"/>
                </a:lnTo>
              </a:path>
            </a:pathLst>
          </a:custGeom>
          <a:ln w="50292">
            <a:solidFill>
              <a:srgbClr val="9A1A0E"/>
            </a:solidFill>
          </a:ln>
        </p:spPr>
        <p:txBody>
          <a:bodyPr wrap="square" lIns="0" tIns="0" rIns="0" bIns="0" rtlCol="0"/>
          <a:lstStyle/>
          <a:p>
            <a:endParaRPr/>
          </a:p>
        </p:txBody>
      </p:sp>
      <p:sp>
        <p:nvSpPr>
          <p:cNvPr id="9" name="object 9"/>
          <p:cNvSpPr/>
          <p:nvPr/>
        </p:nvSpPr>
        <p:spPr>
          <a:xfrm>
            <a:off x="5689091" y="3758184"/>
            <a:ext cx="154305" cy="154305"/>
          </a:xfrm>
          <a:custGeom>
            <a:avLst/>
            <a:gdLst/>
            <a:ahLst/>
            <a:cxnLst/>
            <a:rect l="l" t="t" r="r" b="b"/>
            <a:pathLst>
              <a:path w="154304" h="154304">
                <a:moveTo>
                  <a:pt x="153797" y="0"/>
                </a:moveTo>
                <a:lnTo>
                  <a:pt x="0" y="76962"/>
                </a:lnTo>
                <a:lnTo>
                  <a:pt x="153797" y="153797"/>
                </a:lnTo>
                <a:lnTo>
                  <a:pt x="153797" y="0"/>
                </a:lnTo>
                <a:close/>
              </a:path>
            </a:pathLst>
          </a:custGeom>
          <a:solidFill>
            <a:srgbClr val="9A1A0E"/>
          </a:solidFill>
        </p:spPr>
        <p:txBody>
          <a:bodyPr wrap="square" lIns="0" tIns="0" rIns="0" bIns="0" rtlCol="0"/>
          <a:lstStyle/>
          <a:p>
            <a:endParaRPr/>
          </a:p>
        </p:txBody>
      </p:sp>
      <p:sp>
        <p:nvSpPr>
          <p:cNvPr id="10" name="object 10"/>
          <p:cNvSpPr/>
          <p:nvPr/>
        </p:nvSpPr>
        <p:spPr>
          <a:xfrm>
            <a:off x="7091171" y="2912364"/>
            <a:ext cx="1357883" cy="1905000"/>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7162800" y="2983992"/>
            <a:ext cx="1143000" cy="1690370"/>
          </a:xfrm>
          <a:custGeom>
            <a:avLst/>
            <a:gdLst/>
            <a:ahLst/>
            <a:cxnLst/>
            <a:rect l="l" t="t" r="r" b="b"/>
            <a:pathLst>
              <a:path w="1143000" h="1690370">
                <a:moveTo>
                  <a:pt x="952500" y="0"/>
                </a:moveTo>
                <a:lnTo>
                  <a:pt x="190500" y="0"/>
                </a:lnTo>
                <a:lnTo>
                  <a:pt x="174878" y="635"/>
                </a:lnTo>
                <a:lnTo>
                  <a:pt x="130301" y="9779"/>
                </a:lnTo>
                <a:lnTo>
                  <a:pt x="90170" y="28575"/>
                </a:lnTo>
                <a:lnTo>
                  <a:pt x="55752" y="55880"/>
                </a:lnTo>
                <a:lnTo>
                  <a:pt x="28575" y="90170"/>
                </a:lnTo>
                <a:lnTo>
                  <a:pt x="9651" y="130302"/>
                </a:lnTo>
                <a:lnTo>
                  <a:pt x="634" y="175006"/>
                </a:lnTo>
                <a:lnTo>
                  <a:pt x="0" y="190627"/>
                </a:lnTo>
                <a:lnTo>
                  <a:pt x="0" y="1499489"/>
                </a:lnTo>
                <a:lnTo>
                  <a:pt x="5588" y="1545336"/>
                </a:lnTo>
                <a:lnTo>
                  <a:pt x="21208" y="1587119"/>
                </a:lnTo>
                <a:lnTo>
                  <a:pt x="45847" y="1623568"/>
                </a:lnTo>
                <a:lnTo>
                  <a:pt x="77977" y="1653286"/>
                </a:lnTo>
                <a:lnTo>
                  <a:pt x="116331" y="1675130"/>
                </a:lnTo>
                <a:lnTo>
                  <a:pt x="159639" y="1687576"/>
                </a:lnTo>
                <a:lnTo>
                  <a:pt x="190500" y="1690116"/>
                </a:lnTo>
                <a:lnTo>
                  <a:pt x="952500" y="1690116"/>
                </a:lnTo>
                <a:lnTo>
                  <a:pt x="998220" y="1684528"/>
                </a:lnTo>
                <a:lnTo>
                  <a:pt x="1040002" y="1668780"/>
                </a:lnTo>
                <a:lnTo>
                  <a:pt x="1076452" y="1644269"/>
                </a:lnTo>
                <a:lnTo>
                  <a:pt x="1106297" y="1612138"/>
                </a:lnTo>
                <a:lnTo>
                  <a:pt x="1128014" y="1573657"/>
                </a:lnTo>
                <a:lnTo>
                  <a:pt x="1140459" y="1530477"/>
                </a:lnTo>
                <a:lnTo>
                  <a:pt x="1143000" y="1499489"/>
                </a:lnTo>
                <a:lnTo>
                  <a:pt x="1143000" y="190627"/>
                </a:lnTo>
                <a:lnTo>
                  <a:pt x="1137411" y="144780"/>
                </a:lnTo>
                <a:lnTo>
                  <a:pt x="1121791" y="102997"/>
                </a:lnTo>
                <a:lnTo>
                  <a:pt x="1097152" y="66548"/>
                </a:lnTo>
                <a:lnTo>
                  <a:pt x="1065022" y="36830"/>
                </a:lnTo>
                <a:lnTo>
                  <a:pt x="1026668" y="14986"/>
                </a:lnTo>
                <a:lnTo>
                  <a:pt x="983360" y="2540"/>
                </a:lnTo>
                <a:lnTo>
                  <a:pt x="952500" y="0"/>
                </a:lnTo>
                <a:close/>
              </a:path>
            </a:pathLst>
          </a:custGeom>
          <a:solidFill>
            <a:srgbClr val="CACACA"/>
          </a:solidFill>
        </p:spPr>
        <p:txBody>
          <a:bodyPr wrap="square" lIns="0" tIns="0" rIns="0" bIns="0" rtlCol="0"/>
          <a:lstStyle/>
          <a:p>
            <a:endParaRPr/>
          </a:p>
        </p:txBody>
      </p:sp>
      <p:sp>
        <p:nvSpPr>
          <p:cNvPr id="12" name="object 12"/>
          <p:cNvSpPr/>
          <p:nvPr/>
        </p:nvSpPr>
        <p:spPr>
          <a:xfrm>
            <a:off x="7163561" y="2984754"/>
            <a:ext cx="1143000" cy="1690370"/>
          </a:xfrm>
          <a:custGeom>
            <a:avLst/>
            <a:gdLst/>
            <a:ahLst/>
            <a:cxnLst/>
            <a:rect l="l" t="t" r="r" b="b"/>
            <a:pathLst>
              <a:path w="1143000" h="1690370">
                <a:moveTo>
                  <a:pt x="0" y="1499489"/>
                </a:moveTo>
                <a:lnTo>
                  <a:pt x="0" y="190626"/>
                </a:lnTo>
                <a:lnTo>
                  <a:pt x="635" y="175006"/>
                </a:lnTo>
                <a:lnTo>
                  <a:pt x="9652" y="130301"/>
                </a:lnTo>
                <a:lnTo>
                  <a:pt x="28575" y="90170"/>
                </a:lnTo>
                <a:lnTo>
                  <a:pt x="55753" y="55880"/>
                </a:lnTo>
                <a:lnTo>
                  <a:pt x="90170" y="28575"/>
                </a:lnTo>
                <a:lnTo>
                  <a:pt x="130302" y="9779"/>
                </a:lnTo>
                <a:lnTo>
                  <a:pt x="174879" y="635"/>
                </a:lnTo>
                <a:lnTo>
                  <a:pt x="190500" y="0"/>
                </a:lnTo>
                <a:lnTo>
                  <a:pt x="952500" y="0"/>
                </a:lnTo>
                <a:lnTo>
                  <a:pt x="998220" y="5587"/>
                </a:lnTo>
                <a:lnTo>
                  <a:pt x="1040003" y="21336"/>
                </a:lnTo>
                <a:lnTo>
                  <a:pt x="1076452" y="45847"/>
                </a:lnTo>
                <a:lnTo>
                  <a:pt x="1106297" y="77978"/>
                </a:lnTo>
                <a:lnTo>
                  <a:pt x="1128014" y="116459"/>
                </a:lnTo>
                <a:lnTo>
                  <a:pt x="1140460" y="159638"/>
                </a:lnTo>
                <a:lnTo>
                  <a:pt x="1143000" y="190626"/>
                </a:lnTo>
                <a:lnTo>
                  <a:pt x="1143000" y="1499489"/>
                </a:lnTo>
                <a:lnTo>
                  <a:pt x="1137412" y="1545336"/>
                </a:lnTo>
                <a:lnTo>
                  <a:pt x="1121791" y="1587119"/>
                </a:lnTo>
                <a:lnTo>
                  <a:pt x="1097153" y="1623568"/>
                </a:lnTo>
                <a:lnTo>
                  <a:pt x="1065022" y="1653286"/>
                </a:lnTo>
                <a:lnTo>
                  <a:pt x="1026668" y="1675130"/>
                </a:lnTo>
                <a:lnTo>
                  <a:pt x="983361" y="1687576"/>
                </a:lnTo>
                <a:lnTo>
                  <a:pt x="952500" y="1690116"/>
                </a:lnTo>
                <a:lnTo>
                  <a:pt x="190500" y="1690116"/>
                </a:lnTo>
                <a:lnTo>
                  <a:pt x="144780" y="1684528"/>
                </a:lnTo>
                <a:lnTo>
                  <a:pt x="102997" y="1668780"/>
                </a:lnTo>
                <a:lnTo>
                  <a:pt x="66548" y="1644269"/>
                </a:lnTo>
                <a:lnTo>
                  <a:pt x="36703" y="1612138"/>
                </a:lnTo>
                <a:lnTo>
                  <a:pt x="14986" y="1573657"/>
                </a:lnTo>
                <a:lnTo>
                  <a:pt x="2540" y="1530477"/>
                </a:lnTo>
                <a:lnTo>
                  <a:pt x="0" y="1499489"/>
                </a:lnTo>
                <a:close/>
              </a:path>
            </a:pathLst>
          </a:custGeom>
          <a:ln w="38100">
            <a:solidFill>
              <a:srgbClr val="9A1A0E"/>
            </a:solidFill>
          </a:ln>
        </p:spPr>
        <p:txBody>
          <a:bodyPr wrap="square" lIns="0" tIns="0" rIns="0" bIns="0" rtlCol="0"/>
          <a:lstStyle/>
          <a:p>
            <a:endParaRPr/>
          </a:p>
        </p:txBody>
      </p:sp>
      <p:sp>
        <p:nvSpPr>
          <p:cNvPr id="13" name="object 13"/>
          <p:cNvSpPr/>
          <p:nvPr/>
        </p:nvSpPr>
        <p:spPr>
          <a:xfrm>
            <a:off x="5825490" y="2558033"/>
            <a:ext cx="1922780" cy="0"/>
          </a:xfrm>
          <a:custGeom>
            <a:avLst/>
            <a:gdLst/>
            <a:ahLst/>
            <a:cxnLst/>
            <a:rect l="l" t="t" r="r" b="b"/>
            <a:pathLst>
              <a:path w="1922779">
                <a:moveTo>
                  <a:pt x="0" y="0"/>
                </a:moveTo>
                <a:lnTo>
                  <a:pt x="1922780" y="0"/>
                </a:lnTo>
              </a:path>
            </a:pathLst>
          </a:custGeom>
          <a:ln w="10668">
            <a:solidFill>
              <a:srgbClr val="9A1A0E"/>
            </a:solidFill>
          </a:ln>
        </p:spPr>
        <p:txBody>
          <a:bodyPr wrap="square" lIns="0" tIns="0" rIns="0" bIns="0" rtlCol="0"/>
          <a:lstStyle/>
          <a:p>
            <a:endParaRPr/>
          </a:p>
        </p:txBody>
      </p:sp>
      <p:sp>
        <p:nvSpPr>
          <p:cNvPr id="14" name="object 14"/>
          <p:cNvSpPr/>
          <p:nvPr/>
        </p:nvSpPr>
        <p:spPr>
          <a:xfrm>
            <a:off x="5698235" y="2487167"/>
            <a:ext cx="153670" cy="152400"/>
          </a:xfrm>
          <a:custGeom>
            <a:avLst/>
            <a:gdLst/>
            <a:ahLst/>
            <a:cxnLst/>
            <a:rect l="l" t="t" r="r" b="b"/>
            <a:pathLst>
              <a:path w="153670" h="152400">
                <a:moveTo>
                  <a:pt x="152780" y="0"/>
                </a:moveTo>
                <a:lnTo>
                  <a:pt x="0" y="76962"/>
                </a:lnTo>
                <a:lnTo>
                  <a:pt x="153542" y="152273"/>
                </a:lnTo>
                <a:lnTo>
                  <a:pt x="152780" y="0"/>
                </a:lnTo>
                <a:close/>
              </a:path>
            </a:pathLst>
          </a:custGeom>
          <a:solidFill>
            <a:srgbClr val="9A1A0E"/>
          </a:solidFill>
        </p:spPr>
        <p:txBody>
          <a:bodyPr wrap="square" lIns="0" tIns="0" rIns="0" bIns="0" rtlCol="0"/>
          <a:lstStyle/>
          <a:p>
            <a:endParaRPr/>
          </a:p>
        </p:txBody>
      </p:sp>
      <p:sp>
        <p:nvSpPr>
          <p:cNvPr id="15" name="object 15"/>
          <p:cNvSpPr/>
          <p:nvPr/>
        </p:nvSpPr>
        <p:spPr>
          <a:xfrm>
            <a:off x="7742681" y="2527554"/>
            <a:ext cx="0" cy="330835"/>
          </a:xfrm>
          <a:custGeom>
            <a:avLst/>
            <a:gdLst/>
            <a:ahLst/>
            <a:cxnLst/>
            <a:rect l="l" t="t" r="r" b="b"/>
            <a:pathLst>
              <a:path h="330835">
                <a:moveTo>
                  <a:pt x="0" y="330326"/>
                </a:moveTo>
                <a:lnTo>
                  <a:pt x="0" y="0"/>
                </a:lnTo>
              </a:path>
            </a:pathLst>
          </a:custGeom>
          <a:ln w="50292">
            <a:solidFill>
              <a:srgbClr val="9A1A0E"/>
            </a:solidFill>
          </a:ln>
        </p:spPr>
        <p:txBody>
          <a:bodyPr wrap="square" lIns="0" tIns="0" rIns="0" bIns="0" rtlCol="0"/>
          <a:lstStyle/>
          <a:p>
            <a:endParaRPr/>
          </a:p>
        </p:txBody>
      </p:sp>
      <p:sp>
        <p:nvSpPr>
          <p:cNvPr id="16" name="object 16"/>
          <p:cNvSpPr/>
          <p:nvPr/>
        </p:nvSpPr>
        <p:spPr>
          <a:xfrm>
            <a:off x="5825490" y="5087873"/>
            <a:ext cx="1922780" cy="0"/>
          </a:xfrm>
          <a:custGeom>
            <a:avLst/>
            <a:gdLst/>
            <a:ahLst/>
            <a:cxnLst/>
            <a:rect l="l" t="t" r="r" b="b"/>
            <a:pathLst>
              <a:path w="1922779">
                <a:moveTo>
                  <a:pt x="0" y="0"/>
                </a:moveTo>
                <a:lnTo>
                  <a:pt x="1922780" y="0"/>
                </a:lnTo>
              </a:path>
            </a:pathLst>
          </a:custGeom>
          <a:ln w="10668">
            <a:solidFill>
              <a:srgbClr val="9A1A0E"/>
            </a:solidFill>
          </a:ln>
        </p:spPr>
        <p:txBody>
          <a:bodyPr wrap="square" lIns="0" tIns="0" rIns="0" bIns="0" rtlCol="0"/>
          <a:lstStyle/>
          <a:p>
            <a:endParaRPr/>
          </a:p>
        </p:txBody>
      </p:sp>
      <p:sp>
        <p:nvSpPr>
          <p:cNvPr id="17" name="object 17"/>
          <p:cNvSpPr/>
          <p:nvPr/>
        </p:nvSpPr>
        <p:spPr>
          <a:xfrm>
            <a:off x="5698235" y="5006340"/>
            <a:ext cx="153670" cy="152400"/>
          </a:xfrm>
          <a:custGeom>
            <a:avLst/>
            <a:gdLst/>
            <a:ahLst/>
            <a:cxnLst/>
            <a:rect l="l" t="t" r="r" b="b"/>
            <a:pathLst>
              <a:path w="153670" h="152400">
                <a:moveTo>
                  <a:pt x="153542" y="0"/>
                </a:moveTo>
                <a:lnTo>
                  <a:pt x="0" y="75311"/>
                </a:lnTo>
                <a:lnTo>
                  <a:pt x="152780" y="152273"/>
                </a:lnTo>
                <a:lnTo>
                  <a:pt x="153542" y="0"/>
                </a:lnTo>
                <a:close/>
              </a:path>
            </a:pathLst>
          </a:custGeom>
          <a:solidFill>
            <a:srgbClr val="9A1A0E"/>
          </a:solidFill>
        </p:spPr>
        <p:txBody>
          <a:bodyPr wrap="square" lIns="0" tIns="0" rIns="0" bIns="0" rtlCol="0"/>
          <a:lstStyle/>
          <a:p>
            <a:endParaRPr/>
          </a:p>
        </p:txBody>
      </p:sp>
      <p:sp>
        <p:nvSpPr>
          <p:cNvPr id="18" name="object 18"/>
          <p:cNvSpPr txBox="1"/>
          <p:nvPr/>
        </p:nvSpPr>
        <p:spPr>
          <a:xfrm>
            <a:off x="444195" y="487124"/>
            <a:ext cx="5634990" cy="647700"/>
          </a:xfrm>
          <a:prstGeom prst="rect">
            <a:avLst/>
          </a:prstGeom>
        </p:spPr>
        <p:txBody>
          <a:bodyPr vert="horz" wrap="square" lIns="0" tIns="0" rIns="0" bIns="0" rtlCol="0">
            <a:spAutoFit/>
          </a:bodyPr>
          <a:lstStyle/>
          <a:p>
            <a:pPr marL="38100" marR="5080" indent="-26034">
              <a:lnSpc>
                <a:spcPts val="2500"/>
              </a:lnSpc>
            </a:pPr>
            <a:r>
              <a:rPr sz="2400" spc="-5" dirty="0">
                <a:solidFill>
                  <a:srgbClr val="379EAD"/>
                </a:solidFill>
                <a:latin typeface="Verdana"/>
                <a:cs typeface="Verdana"/>
              </a:rPr>
              <a:t>T</a:t>
            </a:r>
            <a:r>
              <a:rPr sz="2400" spc="-30" dirty="0">
                <a:solidFill>
                  <a:srgbClr val="379EAD"/>
                </a:solidFill>
                <a:latin typeface="Verdana"/>
                <a:cs typeface="Verdana"/>
              </a:rPr>
              <a:t>h</a:t>
            </a:r>
            <a:r>
              <a:rPr sz="2400" spc="-15" dirty="0">
                <a:solidFill>
                  <a:srgbClr val="379EAD"/>
                </a:solidFill>
                <a:latin typeface="Verdana"/>
                <a:cs typeface="Verdana"/>
              </a:rPr>
              <a:t>e</a:t>
            </a:r>
            <a:r>
              <a:rPr sz="2400" spc="-20" dirty="0">
                <a:solidFill>
                  <a:srgbClr val="379EAD"/>
                </a:solidFill>
                <a:latin typeface="Verdana"/>
                <a:cs typeface="Verdana"/>
              </a:rPr>
              <a:t> </a:t>
            </a:r>
            <a:r>
              <a:rPr sz="2400" spc="-15" dirty="0">
                <a:solidFill>
                  <a:srgbClr val="379EAD"/>
                </a:solidFill>
                <a:latin typeface="Verdana"/>
                <a:cs typeface="Verdana"/>
              </a:rPr>
              <a:t>i</a:t>
            </a:r>
            <a:r>
              <a:rPr sz="2400" spc="-30" dirty="0">
                <a:solidFill>
                  <a:srgbClr val="379EAD"/>
                </a:solidFill>
                <a:latin typeface="Verdana"/>
                <a:cs typeface="Verdana"/>
              </a:rPr>
              <a:t>n</a:t>
            </a:r>
            <a:r>
              <a:rPr sz="2400" spc="-35" dirty="0">
                <a:solidFill>
                  <a:srgbClr val="379EAD"/>
                </a:solidFill>
                <a:latin typeface="Verdana"/>
                <a:cs typeface="Verdana"/>
              </a:rPr>
              <a:t>form</a:t>
            </a:r>
            <a:r>
              <a:rPr sz="2400" spc="-30" dirty="0">
                <a:solidFill>
                  <a:srgbClr val="379EAD"/>
                </a:solidFill>
                <a:latin typeface="Verdana"/>
                <a:cs typeface="Verdana"/>
              </a:rPr>
              <a:t>a</a:t>
            </a:r>
            <a:r>
              <a:rPr sz="2400" dirty="0">
                <a:solidFill>
                  <a:srgbClr val="379EAD"/>
                </a:solidFill>
                <a:latin typeface="Verdana"/>
                <a:cs typeface="Verdana"/>
              </a:rPr>
              <a:t>t</a:t>
            </a:r>
            <a:r>
              <a:rPr sz="2400" spc="-15" dirty="0">
                <a:solidFill>
                  <a:srgbClr val="379EAD"/>
                </a:solidFill>
                <a:latin typeface="Verdana"/>
                <a:cs typeface="Verdana"/>
              </a:rPr>
              <a:t>i</a:t>
            </a:r>
            <a:r>
              <a:rPr sz="2400" spc="-35" dirty="0">
                <a:solidFill>
                  <a:srgbClr val="379EAD"/>
                </a:solidFill>
                <a:latin typeface="Verdana"/>
                <a:cs typeface="Verdana"/>
              </a:rPr>
              <a:t>o</a:t>
            </a:r>
            <a:r>
              <a:rPr sz="2400" spc="-20" dirty="0">
                <a:solidFill>
                  <a:srgbClr val="379EAD"/>
                </a:solidFill>
                <a:latin typeface="Verdana"/>
                <a:cs typeface="Verdana"/>
              </a:rPr>
              <a:t>n</a:t>
            </a:r>
            <a:r>
              <a:rPr sz="2400" spc="20" dirty="0">
                <a:solidFill>
                  <a:srgbClr val="379EAD"/>
                </a:solidFill>
                <a:latin typeface="Verdana"/>
                <a:cs typeface="Verdana"/>
              </a:rPr>
              <a:t> </a:t>
            </a:r>
            <a:r>
              <a:rPr sz="2400" dirty="0">
                <a:solidFill>
                  <a:srgbClr val="379EAD"/>
                </a:solidFill>
                <a:latin typeface="Verdana"/>
                <a:cs typeface="Verdana"/>
              </a:rPr>
              <a:t>(</a:t>
            </a:r>
            <a:r>
              <a:rPr sz="2400" spc="-130" dirty="0">
                <a:solidFill>
                  <a:srgbClr val="379EAD"/>
                </a:solidFill>
                <a:latin typeface="Verdana"/>
                <a:cs typeface="Verdana"/>
              </a:rPr>
              <a:t>I</a:t>
            </a:r>
            <a:r>
              <a:rPr sz="2400" spc="-50" dirty="0">
                <a:solidFill>
                  <a:srgbClr val="379EAD"/>
                </a:solidFill>
                <a:latin typeface="Verdana"/>
                <a:cs typeface="Verdana"/>
              </a:rPr>
              <a:t>-</a:t>
            </a:r>
            <a:r>
              <a:rPr sz="2400" spc="-45" dirty="0">
                <a:solidFill>
                  <a:srgbClr val="379EAD"/>
                </a:solidFill>
                <a:latin typeface="Verdana"/>
                <a:cs typeface="Verdana"/>
              </a:rPr>
              <a:t>S</a:t>
            </a:r>
            <a:r>
              <a:rPr sz="2400" spc="-15" dirty="0">
                <a:solidFill>
                  <a:srgbClr val="379EAD"/>
                </a:solidFill>
                <a:latin typeface="Verdana"/>
                <a:cs typeface="Verdana"/>
              </a:rPr>
              <a:t>l</a:t>
            </a:r>
            <a:r>
              <a:rPr sz="2400" spc="-35" dirty="0">
                <a:solidFill>
                  <a:srgbClr val="379EAD"/>
                </a:solidFill>
                <a:latin typeface="Verdana"/>
                <a:cs typeface="Verdana"/>
              </a:rPr>
              <a:t>o</a:t>
            </a:r>
            <a:r>
              <a:rPr sz="2400" dirty="0">
                <a:solidFill>
                  <a:srgbClr val="379EAD"/>
                </a:solidFill>
                <a:latin typeface="Verdana"/>
                <a:cs typeface="Verdana"/>
              </a:rPr>
              <a:t>t)</a:t>
            </a:r>
            <a:r>
              <a:rPr sz="2400" spc="35" dirty="0">
                <a:solidFill>
                  <a:srgbClr val="379EAD"/>
                </a:solidFill>
                <a:latin typeface="Verdana"/>
                <a:cs typeface="Verdana"/>
              </a:rPr>
              <a:t> </a:t>
            </a:r>
            <a:r>
              <a:rPr sz="2400" spc="-15" dirty="0">
                <a:solidFill>
                  <a:srgbClr val="379EAD"/>
                </a:solidFill>
                <a:latin typeface="Verdana"/>
                <a:cs typeface="Verdana"/>
              </a:rPr>
              <a:t>is</a:t>
            </a:r>
            <a:r>
              <a:rPr sz="2400" spc="-10" dirty="0">
                <a:solidFill>
                  <a:srgbClr val="379EAD"/>
                </a:solidFill>
                <a:latin typeface="Verdana"/>
                <a:cs typeface="Verdana"/>
              </a:rPr>
              <a:t> </a:t>
            </a:r>
            <a:r>
              <a:rPr sz="2400" spc="-30" dirty="0">
                <a:solidFill>
                  <a:srgbClr val="379EAD"/>
                </a:solidFill>
                <a:latin typeface="Verdana"/>
                <a:cs typeface="Verdana"/>
              </a:rPr>
              <a:t>necessa</a:t>
            </a:r>
            <a:r>
              <a:rPr sz="2400" spc="-35" dirty="0">
                <a:solidFill>
                  <a:srgbClr val="379EAD"/>
                </a:solidFill>
                <a:latin typeface="Verdana"/>
                <a:cs typeface="Verdana"/>
              </a:rPr>
              <a:t>r</a:t>
            </a:r>
            <a:r>
              <a:rPr sz="2400" spc="-15" dirty="0">
                <a:solidFill>
                  <a:srgbClr val="379EAD"/>
                </a:solidFill>
                <a:latin typeface="Verdana"/>
                <a:cs typeface="Verdana"/>
              </a:rPr>
              <a:t>y</a:t>
            </a:r>
            <a:r>
              <a:rPr sz="2400" spc="-10" dirty="0">
                <a:solidFill>
                  <a:srgbClr val="379EAD"/>
                </a:solidFill>
                <a:latin typeface="Verdana"/>
                <a:cs typeface="Verdana"/>
              </a:rPr>
              <a:t> </a:t>
            </a:r>
            <a:r>
              <a:rPr sz="2400" spc="-35" dirty="0">
                <a:solidFill>
                  <a:srgbClr val="00669C"/>
                </a:solidFill>
                <a:latin typeface="Verdana"/>
                <a:cs typeface="Verdana"/>
              </a:rPr>
              <a:t>bu</a:t>
            </a:r>
            <a:r>
              <a:rPr sz="2400" dirty="0">
                <a:solidFill>
                  <a:srgbClr val="00669C"/>
                </a:solidFill>
                <a:latin typeface="Verdana"/>
                <a:cs typeface="Verdana"/>
              </a:rPr>
              <a:t>t</a:t>
            </a:r>
            <a:r>
              <a:rPr sz="2400" spc="5" dirty="0">
                <a:solidFill>
                  <a:srgbClr val="00669C"/>
                </a:solidFill>
                <a:latin typeface="Verdana"/>
                <a:cs typeface="Verdana"/>
              </a:rPr>
              <a:t> </a:t>
            </a:r>
            <a:r>
              <a:rPr sz="2400" spc="-30" dirty="0">
                <a:solidFill>
                  <a:srgbClr val="00669C"/>
                </a:solidFill>
                <a:latin typeface="Verdana"/>
                <a:cs typeface="Verdana"/>
              </a:rPr>
              <a:t>n</a:t>
            </a:r>
            <a:r>
              <a:rPr sz="2400" spc="-35" dirty="0">
                <a:solidFill>
                  <a:srgbClr val="00669C"/>
                </a:solidFill>
                <a:latin typeface="Verdana"/>
                <a:cs typeface="Verdana"/>
              </a:rPr>
              <a:t>o</a:t>
            </a:r>
            <a:r>
              <a:rPr sz="2400" dirty="0">
                <a:solidFill>
                  <a:srgbClr val="00669C"/>
                </a:solidFill>
                <a:latin typeface="Verdana"/>
                <a:cs typeface="Verdana"/>
              </a:rPr>
              <a:t>t</a:t>
            </a:r>
            <a:r>
              <a:rPr sz="2400" spc="5" dirty="0">
                <a:solidFill>
                  <a:srgbClr val="00669C"/>
                </a:solidFill>
                <a:latin typeface="Verdana"/>
                <a:cs typeface="Verdana"/>
              </a:rPr>
              <a:t> </a:t>
            </a:r>
            <a:r>
              <a:rPr sz="2400" spc="-30" dirty="0">
                <a:solidFill>
                  <a:srgbClr val="00669C"/>
                </a:solidFill>
                <a:latin typeface="Verdana"/>
                <a:cs typeface="Verdana"/>
              </a:rPr>
              <a:t>a</a:t>
            </a:r>
            <a:r>
              <a:rPr sz="2400" spc="-15" dirty="0">
                <a:solidFill>
                  <a:srgbClr val="00669C"/>
                </a:solidFill>
                <a:latin typeface="Verdana"/>
                <a:cs typeface="Verdana"/>
              </a:rPr>
              <a:t>l</a:t>
            </a:r>
            <a:r>
              <a:rPr sz="2400" spc="-45" dirty="0">
                <a:solidFill>
                  <a:srgbClr val="00669C"/>
                </a:solidFill>
                <a:latin typeface="Verdana"/>
                <a:cs typeface="Verdana"/>
              </a:rPr>
              <a:t>w</a:t>
            </a:r>
            <a:r>
              <a:rPr sz="2400" spc="-75" dirty="0">
                <a:solidFill>
                  <a:srgbClr val="00669C"/>
                </a:solidFill>
                <a:latin typeface="Verdana"/>
                <a:cs typeface="Verdana"/>
              </a:rPr>
              <a:t>a</a:t>
            </a:r>
            <a:r>
              <a:rPr sz="2400" spc="-35" dirty="0">
                <a:solidFill>
                  <a:srgbClr val="00669C"/>
                </a:solidFill>
                <a:latin typeface="Verdana"/>
                <a:cs typeface="Verdana"/>
              </a:rPr>
              <a:t>y</a:t>
            </a:r>
            <a:r>
              <a:rPr sz="2400" spc="-15" dirty="0">
                <a:solidFill>
                  <a:srgbClr val="00669C"/>
                </a:solidFill>
                <a:latin typeface="Verdana"/>
                <a:cs typeface="Verdana"/>
              </a:rPr>
              <a:t>s</a:t>
            </a:r>
            <a:r>
              <a:rPr sz="2400" dirty="0">
                <a:solidFill>
                  <a:srgbClr val="00669C"/>
                </a:solidFill>
                <a:latin typeface="Verdana"/>
                <a:cs typeface="Verdana"/>
              </a:rPr>
              <a:t> </a:t>
            </a:r>
            <a:r>
              <a:rPr sz="2400" spc="-30" dirty="0">
                <a:solidFill>
                  <a:srgbClr val="00669C"/>
                </a:solidFill>
                <a:latin typeface="Verdana"/>
                <a:cs typeface="Verdana"/>
              </a:rPr>
              <a:t>suff</a:t>
            </a:r>
            <a:r>
              <a:rPr sz="2400" spc="-10" dirty="0">
                <a:solidFill>
                  <a:srgbClr val="00669C"/>
                </a:solidFill>
                <a:latin typeface="Verdana"/>
                <a:cs typeface="Verdana"/>
              </a:rPr>
              <a:t>ic</a:t>
            </a:r>
            <a:r>
              <a:rPr sz="2400" spc="-15" dirty="0">
                <a:solidFill>
                  <a:srgbClr val="00669C"/>
                </a:solidFill>
                <a:latin typeface="Verdana"/>
                <a:cs typeface="Verdana"/>
              </a:rPr>
              <a:t>i</a:t>
            </a:r>
            <a:r>
              <a:rPr sz="2400" spc="-30" dirty="0">
                <a:solidFill>
                  <a:srgbClr val="00669C"/>
                </a:solidFill>
                <a:latin typeface="Verdana"/>
                <a:cs typeface="Verdana"/>
              </a:rPr>
              <a:t>en</a:t>
            </a:r>
            <a:r>
              <a:rPr sz="2400" dirty="0">
                <a:solidFill>
                  <a:srgbClr val="00669C"/>
                </a:solidFill>
                <a:latin typeface="Verdana"/>
                <a:cs typeface="Verdana"/>
              </a:rPr>
              <a:t>t</a:t>
            </a:r>
            <a:endParaRPr sz="2400">
              <a:latin typeface="Verdana"/>
              <a:cs typeface="Verdana"/>
            </a:endParaRPr>
          </a:p>
        </p:txBody>
      </p:sp>
      <p:sp>
        <p:nvSpPr>
          <p:cNvPr id="19" name="object 19"/>
          <p:cNvSpPr txBox="1"/>
          <p:nvPr/>
        </p:nvSpPr>
        <p:spPr>
          <a:xfrm>
            <a:off x="661416" y="2124455"/>
            <a:ext cx="626745" cy="862965"/>
          </a:xfrm>
          <a:prstGeom prst="rect">
            <a:avLst/>
          </a:prstGeom>
          <a:solidFill>
            <a:srgbClr val="00669C"/>
          </a:solidFill>
          <a:ln w="12192">
            <a:solidFill>
              <a:srgbClr val="000000"/>
            </a:solidFill>
          </a:ln>
        </p:spPr>
        <p:txBody>
          <a:bodyPr vert="horz" wrap="square" lIns="0" tIns="0" rIns="0" bIns="0" rtlCol="0">
            <a:spAutoFit/>
          </a:bodyPr>
          <a:lstStyle/>
          <a:p>
            <a:pPr marL="88265">
              <a:lnSpc>
                <a:spcPct val="100000"/>
              </a:lnSpc>
            </a:pPr>
            <a:r>
              <a:rPr sz="4800" b="1" spc="-40" dirty="0">
                <a:solidFill>
                  <a:srgbClr val="FFFFFF"/>
                </a:solidFill>
                <a:latin typeface="Verdana"/>
                <a:cs typeface="Verdana"/>
              </a:rPr>
              <a:t>P</a:t>
            </a:r>
            <a:endParaRPr sz="4800">
              <a:latin typeface="Verdana"/>
              <a:cs typeface="Verdana"/>
            </a:endParaRPr>
          </a:p>
        </p:txBody>
      </p:sp>
      <p:sp>
        <p:nvSpPr>
          <p:cNvPr id="20" name="object 20"/>
          <p:cNvSpPr txBox="1"/>
          <p:nvPr/>
        </p:nvSpPr>
        <p:spPr>
          <a:xfrm>
            <a:off x="661416" y="4639055"/>
            <a:ext cx="626745" cy="862965"/>
          </a:xfrm>
          <a:prstGeom prst="rect">
            <a:avLst/>
          </a:prstGeom>
          <a:solidFill>
            <a:srgbClr val="00669C"/>
          </a:solidFill>
          <a:ln w="12192">
            <a:solidFill>
              <a:srgbClr val="000000"/>
            </a:solidFill>
          </a:ln>
        </p:spPr>
        <p:txBody>
          <a:bodyPr vert="horz" wrap="square" lIns="0" tIns="0" rIns="0" bIns="0" rtlCol="0">
            <a:spAutoFit/>
          </a:bodyPr>
          <a:lstStyle/>
          <a:p>
            <a:pPr marL="88265">
              <a:lnSpc>
                <a:spcPct val="100000"/>
              </a:lnSpc>
            </a:pPr>
            <a:r>
              <a:rPr sz="4800" b="1" dirty="0">
                <a:solidFill>
                  <a:srgbClr val="FFFFFF"/>
                </a:solidFill>
                <a:latin typeface="Verdana"/>
                <a:cs typeface="Verdana"/>
              </a:rPr>
              <a:t>P</a:t>
            </a:r>
            <a:endParaRPr sz="4800">
              <a:latin typeface="Verdana"/>
              <a:cs typeface="Verdana"/>
            </a:endParaRPr>
          </a:p>
        </p:txBody>
      </p:sp>
      <p:sp>
        <p:nvSpPr>
          <p:cNvPr id="21" name="object 21"/>
          <p:cNvSpPr txBox="1"/>
          <p:nvPr/>
        </p:nvSpPr>
        <p:spPr>
          <a:xfrm>
            <a:off x="711708" y="3392423"/>
            <a:ext cx="513715" cy="864235"/>
          </a:xfrm>
          <a:prstGeom prst="rect">
            <a:avLst/>
          </a:prstGeom>
          <a:solidFill>
            <a:srgbClr val="379EAD"/>
          </a:solidFill>
          <a:ln w="12192">
            <a:solidFill>
              <a:srgbClr val="000000"/>
            </a:solidFill>
          </a:ln>
        </p:spPr>
        <p:txBody>
          <a:bodyPr vert="horz" wrap="square" lIns="0" tIns="0" rIns="0" bIns="0" rtlCol="0">
            <a:spAutoFit/>
          </a:bodyPr>
          <a:lstStyle/>
          <a:p>
            <a:pPr marL="88900">
              <a:lnSpc>
                <a:spcPct val="100000"/>
              </a:lnSpc>
            </a:pPr>
            <a:r>
              <a:rPr sz="4800" b="1" dirty="0">
                <a:solidFill>
                  <a:srgbClr val="FFFFFF"/>
                </a:solidFill>
                <a:latin typeface="Verdana"/>
                <a:cs typeface="Verdana"/>
              </a:rPr>
              <a:t>I</a:t>
            </a:r>
            <a:endParaRPr sz="4800">
              <a:latin typeface="Verdana"/>
              <a:cs typeface="Verdana"/>
            </a:endParaRPr>
          </a:p>
        </p:txBody>
      </p:sp>
      <p:sp>
        <p:nvSpPr>
          <p:cNvPr id="22" name="object 22"/>
          <p:cNvSpPr txBox="1"/>
          <p:nvPr/>
        </p:nvSpPr>
        <p:spPr>
          <a:xfrm>
            <a:off x="6236334" y="3723382"/>
            <a:ext cx="562610" cy="254000"/>
          </a:xfrm>
          <a:prstGeom prst="rect">
            <a:avLst/>
          </a:prstGeom>
        </p:spPr>
        <p:txBody>
          <a:bodyPr vert="horz" wrap="square" lIns="0" tIns="0" rIns="0" bIns="0" rtlCol="0">
            <a:spAutoFit/>
          </a:bodyPr>
          <a:lstStyle/>
          <a:p>
            <a:pPr marL="12700">
              <a:lnSpc>
                <a:spcPct val="100000"/>
              </a:lnSpc>
            </a:pPr>
            <a:r>
              <a:rPr sz="1800" b="1" spc="-10" dirty="0">
                <a:solidFill>
                  <a:srgbClr val="151515"/>
                </a:solidFill>
                <a:latin typeface="Verdana"/>
                <a:cs typeface="Verdana"/>
              </a:rPr>
              <a:t>L</a:t>
            </a:r>
            <a:r>
              <a:rPr sz="1800" b="1" spc="-40" dirty="0">
                <a:solidFill>
                  <a:srgbClr val="151515"/>
                </a:solidFill>
                <a:latin typeface="Verdana"/>
                <a:cs typeface="Verdana"/>
              </a:rPr>
              <a:t>o</a:t>
            </a:r>
            <a:r>
              <a:rPr sz="1800" b="1" dirty="0">
                <a:solidFill>
                  <a:srgbClr val="151515"/>
                </a:solidFill>
                <a:latin typeface="Verdana"/>
                <a:cs typeface="Verdana"/>
              </a:rPr>
              <a:t>gi</a:t>
            </a:r>
            <a:endParaRPr sz="1800">
              <a:latin typeface="Verdana"/>
              <a:cs typeface="Verdana"/>
            </a:endParaRPr>
          </a:p>
        </p:txBody>
      </p:sp>
      <p:sp>
        <p:nvSpPr>
          <p:cNvPr id="23" name="object 23"/>
          <p:cNvSpPr txBox="1"/>
          <p:nvPr/>
        </p:nvSpPr>
        <p:spPr>
          <a:xfrm>
            <a:off x="7243064" y="3316854"/>
            <a:ext cx="996315" cy="1071245"/>
          </a:xfrm>
          <a:prstGeom prst="rect">
            <a:avLst/>
          </a:prstGeom>
        </p:spPr>
        <p:txBody>
          <a:bodyPr vert="horz" wrap="square" lIns="0" tIns="0" rIns="0" bIns="0" rtlCol="0">
            <a:spAutoFit/>
          </a:bodyPr>
          <a:lstStyle/>
          <a:p>
            <a:pPr marR="635" algn="ctr">
              <a:lnSpc>
                <a:spcPts val="2095"/>
              </a:lnSpc>
            </a:pPr>
            <a:r>
              <a:rPr sz="1800" b="1" dirty="0">
                <a:solidFill>
                  <a:srgbClr val="151515"/>
                </a:solidFill>
                <a:latin typeface="Verdana"/>
                <a:cs typeface="Verdana"/>
              </a:rPr>
              <a:t>Psych</a:t>
            </a:r>
            <a:r>
              <a:rPr sz="1800" b="1" spc="-15" dirty="0">
                <a:solidFill>
                  <a:srgbClr val="151515"/>
                </a:solidFill>
                <a:latin typeface="Verdana"/>
                <a:cs typeface="Verdana"/>
              </a:rPr>
              <a:t>o</a:t>
            </a:r>
            <a:endParaRPr sz="1800">
              <a:latin typeface="Verdana"/>
              <a:cs typeface="Verdana"/>
            </a:endParaRPr>
          </a:p>
          <a:p>
            <a:pPr marL="10795" algn="ctr">
              <a:lnSpc>
                <a:spcPts val="2095"/>
              </a:lnSpc>
            </a:pPr>
            <a:r>
              <a:rPr sz="1800" b="1" spc="-15" dirty="0">
                <a:solidFill>
                  <a:srgbClr val="151515"/>
                </a:solidFill>
                <a:latin typeface="Verdana"/>
                <a:cs typeface="Verdana"/>
              </a:rPr>
              <a:t>-</a:t>
            </a:r>
            <a:r>
              <a:rPr sz="1800" b="1" spc="-20" dirty="0">
                <a:solidFill>
                  <a:srgbClr val="151515"/>
                </a:solidFill>
                <a:latin typeface="Verdana"/>
                <a:cs typeface="Verdana"/>
              </a:rPr>
              <a:t>l</a:t>
            </a:r>
            <a:r>
              <a:rPr sz="1800" b="1" spc="-15" dirty="0">
                <a:solidFill>
                  <a:srgbClr val="151515"/>
                </a:solidFill>
                <a:latin typeface="Verdana"/>
                <a:cs typeface="Verdana"/>
              </a:rPr>
              <a:t>og</a:t>
            </a:r>
            <a:r>
              <a:rPr sz="1800" b="1" spc="-20" dirty="0">
                <a:solidFill>
                  <a:srgbClr val="151515"/>
                </a:solidFill>
                <a:latin typeface="Verdana"/>
                <a:cs typeface="Verdana"/>
              </a:rPr>
              <a:t>ic</a:t>
            </a:r>
            <a:r>
              <a:rPr sz="1800" b="1" dirty="0">
                <a:solidFill>
                  <a:srgbClr val="151515"/>
                </a:solidFill>
                <a:latin typeface="Verdana"/>
                <a:cs typeface="Verdana"/>
              </a:rPr>
              <a:t>,</a:t>
            </a:r>
            <a:endParaRPr sz="1800">
              <a:latin typeface="Verdana"/>
              <a:cs typeface="Verdana"/>
            </a:endParaRPr>
          </a:p>
          <a:p>
            <a:pPr marL="12700" marR="5080" indent="635" algn="ctr">
              <a:lnSpc>
                <a:spcPts val="2210"/>
              </a:lnSpc>
              <a:spcBef>
                <a:spcPts val="70"/>
              </a:spcBef>
            </a:pPr>
            <a:r>
              <a:rPr sz="1800" b="1" spc="-5" dirty="0">
                <a:solidFill>
                  <a:srgbClr val="151515"/>
                </a:solidFill>
                <a:latin typeface="Verdana"/>
                <a:cs typeface="Verdana"/>
              </a:rPr>
              <a:t>As </a:t>
            </a:r>
            <a:r>
              <a:rPr sz="1800" b="1" spc="-15" dirty="0">
                <a:solidFill>
                  <a:srgbClr val="151515"/>
                </a:solidFill>
                <a:latin typeface="Verdana"/>
                <a:cs typeface="Verdana"/>
              </a:rPr>
              <a:t>Ne</a:t>
            </a:r>
            <a:r>
              <a:rPr sz="1800" b="1" spc="-10" dirty="0">
                <a:solidFill>
                  <a:srgbClr val="151515"/>
                </a:solidFill>
                <a:latin typeface="Verdana"/>
                <a:cs typeface="Verdana"/>
              </a:rPr>
              <a:t>e</a:t>
            </a:r>
            <a:r>
              <a:rPr sz="1800" b="1" spc="-5" dirty="0">
                <a:solidFill>
                  <a:srgbClr val="151515"/>
                </a:solidFill>
                <a:latin typeface="Verdana"/>
                <a:cs typeface="Verdana"/>
              </a:rPr>
              <a:t>d</a:t>
            </a:r>
            <a:r>
              <a:rPr sz="1800" b="1" spc="5" dirty="0">
                <a:solidFill>
                  <a:srgbClr val="151515"/>
                </a:solidFill>
                <a:latin typeface="Verdana"/>
                <a:cs typeface="Verdana"/>
              </a:rPr>
              <a:t>e</a:t>
            </a:r>
            <a:r>
              <a:rPr sz="1800" b="1" dirty="0">
                <a:solidFill>
                  <a:srgbClr val="151515"/>
                </a:solidFill>
                <a:latin typeface="Verdana"/>
                <a:cs typeface="Verdana"/>
              </a:rPr>
              <a:t>d</a:t>
            </a:r>
            <a:endParaRPr sz="1800">
              <a:latin typeface="Verdana"/>
              <a:cs typeface="Verdana"/>
            </a:endParaRPr>
          </a:p>
        </p:txBody>
      </p:sp>
      <p:sp>
        <p:nvSpPr>
          <p:cNvPr id="24" name="object 24"/>
          <p:cNvSpPr/>
          <p:nvPr/>
        </p:nvSpPr>
        <p:spPr>
          <a:xfrm>
            <a:off x="7742681" y="4789170"/>
            <a:ext cx="0" cy="330835"/>
          </a:xfrm>
          <a:custGeom>
            <a:avLst/>
            <a:gdLst/>
            <a:ahLst/>
            <a:cxnLst/>
            <a:rect l="l" t="t" r="r" b="b"/>
            <a:pathLst>
              <a:path h="330835">
                <a:moveTo>
                  <a:pt x="0" y="0"/>
                </a:moveTo>
                <a:lnTo>
                  <a:pt x="0" y="330326"/>
                </a:lnTo>
              </a:path>
            </a:pathLst>
          </a:custGeom>
          <a:ln w="50292">
            <a:solidFill>
              <a:srgbClr val="9A1A0E"/>
            </a:solidFill>
          </a:ln>
        </p:spPr>
        <p:txBody>
          <a:bodyPr wrap="square" lIns="0" tIns="0" rIns="0" bIns="0" rtlCol="0"/>
          <a:lstStyle/>
          <a:p>
            <a:endParaRPr/>
          </a:p>
        </p:txBody>
      </p:sp>
      <p:graphicFrame>
        <p:nvGraphicFramePr>
          <p:cNvPr id="25" name="object 25"/>
          <p:cNvGraphicFramePr>
            <a:graphicFrameLocks noGrp="1"/>
          </p:cNvGraphicFramePr>
          <p:nvPr/>
        </p:nvGraphicFramePr>
        <p:xfrm>
          <a:off x="1485900" y="1911350"/>
          <a:ext cx="4333239" cy="3784600"/>
        </p:xfrm>
        <a:graphic>
          <a:graphicData uri="http://schemas.openxmlformats.org/drawingml/2006/table">
            <a:tbl>
              <a:tblPr firstRow="1" bandRow="1">
                <a:tableStyleId>{2D5ABB26-0587-4C30-8999-92F81FD0307C}</a:tableStyleId>
              </a:tblPr>
              <a:tblGrid>
                <a:gridCol w="2347291">
                  <a:extLst>
                    <a:ext uri="{9D8B030D-6E8A-4147-A177-3AD203B41FA5}">
                      <a16:colId xmlns:a16="http://schemas.microsoft.com/office/drawing/2014/main" val="20000"/>
                    </a:ext>
                  </a:extLst>
                </a:gridCol>
                <a:gridCol w="1758364">
                  <a:extLst>
                    <a:ext uri="{9D8B030D-6E8A-4147-A177-3AD203B41FA5}">
                      <a16:colId xmlns:a16="http://schemas.microsoft.com/office/drawing/2014/main" val="20001"/>
                    </a:ext>
                  </a:extLst>
                </a:gridCol>
                <a:gridCol w="227584">
                  <a:extLst>
                    <a:ext uri="{9D8B030D-6E8A-4147-A177-3AD203B41FA5}">
                      <a16:colId xmlns:a16="http://schemas.microsoft.com/office/drawing/2014/main" val="20002"/>
                    </a:ext>
                  </a:extLst>
                </a:gridCol>
              </a:tblGrid>
              <a:tr h="1263650">
                <a:tc>
                  <a:txBody>
                    <a:bodyPr/>
                    <a:lstStyle/>
                    <a:p>
                      <a:pPr marL="356235">
                        <a:lnSpc>
                          <a:spcPct val="100000"/>
                        </a:lnSpc>
                      </a:pPr>
                      <a:r>
                        <a:rPr sz="2000" b="1" dirty="0">
                          <a:solidFill>
                            <a:srgbClr val="FFFFFF"/>
                          </a:solidFill>
                          <a:latin typeface="Verdana"/>
                          <a:cs typeface="Verdana"/>
                        </a:rPr>
                        <a:t>Persuasion</a:t>
                      </a:r>
                      <a:endParaRPr sz="2000">
                        <a:latin typeface="Verdana"/>
                        <a:cs typeface="Verdana"/>
                      </a:endParaRPr>
                    </a:p>
                  </a:txBody>
                  <a:tcPr marL="0" marR="0" marT="0" marB="0">
                    <a:lnL w="12700">
                      <a:solidFill>
                        <a:srgbClr val="379EAD"/>
                      </a:solidFill>
                      <a:prstDash val="solid"/>
                    </a:lnL>
                    <a:lnT w="12700">
                      <a:solidFill>
                        <a:srgbClr val="379EAD"/>
                      </a:solidFill>
                      <a:prstDash val="solid"/>
                    </a:lnT>
                    <a:lnB w="12700">
                      <a:solidFill>
                        <a:srgbClr val="379EAD"/>
                      </a:solidFill>
                      <a:prstDash val="solid"/>
                    </a:lnB>
                    <a:solidFill>
                      <a:srgbClr val="00669C"/>
                    </a:solidFill>
                  </a:tcPr>
                </a:tc>
                <a:tc>
                  <a:txBody>
                    <a:bodyPr/>
                    <a:lstStyle/>
                    <a:p>
                      <a:pPr marL="254635">
                        <a:lnSpc>
                          <a:spcPct val="100000"/>
                        </a:lnSpc>
                      </a:pPr>
                      <a:r>
                        <a:rPr sz="2000" b="1" dirty="0">
                          <a:solidFill>
                            <a:srgbClr val="FFFFFF"/>
                          </a:solidFill>
                          <a:latin typeface="Verdana"/>
                          <a:cs typeface="Verdana"/>
                        </a:rPr>
                        <a:t>“Why?”</a:t>
                      </a:r>
                      <a:endParaRPr sz="2000">
                        <a:latin typeface="Verdana"/>
                        <a:cs typeface="Verdana"/>
                      </a:endParaRPr>
                    </a:p>
                  </a:txBody>
                  <a:tcPr marL="0" marR="0" marT="0" marB="0">
                    <a:lnR w="12700">
                      <a:solidFill>
                        <a:srgbClr val="379EAD"/>
                      </a:solidFill>
                      <a:prstDash val="solid"/>
                    </a:lnR>
                    <a:lnT w="12700">
                      <a:solidFill>
                        <a:srgbClr val="379EAD"/>
                      </a:solidFill>
                      <a:prstDash val="solid"/>
                    </a:lnT>
                    <a:lnB w="12700">
                      <a:solidFill>
                        <a:srgbClr val="379EAD"/>
                      </a:solidFill>
                      <a:prstDash val="solid"/>
                    </a:lnB>
                    <a:solidFill>
                      <a:srgbClr val="00669C"/>
                    </a:solidFill>
                  </a:tcPr>
                </a:tc>
                <a:tc>
                  <a:txBody>
                    <a:bodyPr/>
                    <a:lstStyle/>
                    <a:p>
                      <a:endParaRPr sz="2000">
                        <a:latin typeface="Verdana"/>
                        <a:cs typeface="Verdana"/>
                      </a:endParaRPr>
                    </a:p>
                  </a:txBody>
                  <a:tcPr marL="0" marR="0" marT="0" marB="0">
                    <a:lnL w="12700">
                      <a:solidFill>
                        <a:srgbClr val="379EAD"/>
                      </a:solidFill>
                      <a:prstDash val="solid"/>
                    </a:lnL>
                  </a:tcPr>
                </a:tc>
                <a:extLst>
                  <a:ext uri="{0D108BD9-81ED-4DB2-BD59-A6C34878D82A}">
                    <a16:rowId xmlns:a16="http://schemas.microsoft.com/office/drawing/2014/main" val="10000"/>
                  </a:ext>
                </a:extLst>
              </a:tr>
              <a:tr h="1257300">
                <a:tc>
                  <a:txBody>
                    <a:bodyPr/>
                    <a:lstStyle/>
                    <a:p>
                      <a:pPr marL="356235">
                        <a:lnSpc>
                          <a:spcPct val="100000"/>
                        </a:lnSpc>
                      </a:pPr>
                      <a:r>
                        <a:rPr sz="2000" b="1" dirty="0">
                          <a:solidFill>
                            <a:srgbClr val="FFFFFF"/>
                          </a:solidFill>
                          <a:latin typeface="Verdana"/>
                          <a:cs typeface="Verdana"/>
                        </a:rPr>
                        <a:t>Inf</a:t>
                      </a:r>
                      <a:r>
                        <a:rPr sz="2000" b="1" spc="5" dirty="0">
                          <a:solidFill>
                            <a:srgbClr val="FFFFFF"/>
                          </a:solidFill>
                          <a:latin typeface="Verdana"/>
                          <a:cs typeface="Verdana"/>
                        </a:rPr>
                        <a:t>o</a:t>
                      </a:r>
                      <a:r>
                        <a:rPr sz="2000" b="1" spc="-5" dirty="0">
                          <a:solidFill>
                            <a:srgbClr val="FFFFFF"/>
                          </a:solidFill>
                          <a:latin typeface="Verdana"/>
                          <a:cs typeface="Verdana"/>
                        </a:rPr>
                        <a:t>rm</a:t>
                      </a:r>
                      <a:r>
                        <a:rPr sz="2000" b="1" spc="5" dirty="0">
                          <a:solidFill>
                            <a:srgbClr val="FFFFFF"/>
                          </a:solidFill>
                          <a:latin typeface="Verdana"/>
                          <a:cs typeface="Verdana"/>
                        </a:rPr>
                        <a:t>a</a:t>
                      </a:r>
                      <a:r>
                        <a:rPr sz="2000" b="1" dirty="0">
                          <a:solidFill>
                            <a:srgbClr val="FFFFFF"/>
                          </a:solidFill>
                          <a:latin typeface="Verdana"/>
                          <a:cs typeface="Verdana"/>
                        </a:rPr>
                        <a:t>tion</a:t>
                      </a:r>
                      <a:endParaRPr sz="2000">
                        <a:latin typeface="Verdana"/>
                        <a:cs typeface="Verdana"/>
                      </a:endParaRPr>
                    </a:p>
                  </a:txBody>
                  <a:tcPr marL="0" marR="0" marT="0" marB="0">
                    <a:lnL w="12700">
                      <a:solidFill>
                        <a:srgbClr val="379EAD"/>
                      </a:solidFill>
                      <a:prstDash val="solid"/>
                    </a:lnL>
                    <a:lnT w="12700">
                      <a:solidFill>
                        <a:srgbClr val="379EAD"/>
                      </a:solidFill>
                      <a:prstDash val="solid"/>
                    </a:lnT>
                    <a:lnB w="12700">
                      <a:solidFill>
                        <a:srgbClr val="379EAD"/>
                      </a:solidFill>
                      <a:prstDash val="solid"/>
                    </a:lnB>
                    <a:solidFill>
                      <a:srgbClr val="379EAD"/>
                    </a:solidFill>
                  </a:tcPr>
                </a:tc>
                <a:tc>
                  <a:txBody>
                    <a:bodyPr/>
                    <a:lstStyle/>
                    <a:p>
                      <a:pPr marL="254635">
                        <a:lnSpc>
                          <a:spcPct val="100000"/>
                        </a:lnSpc>
                      </a:pPr>
                      <a:r>
                        <a:rPr sz="2000" b="1" dirty="0">
                          <a:solidFill>
                            <a:srgbClr val="FFFFFF"/>
                          </a:solidFill>
                          <a:latin typeface="Verdana"/>
                          <a:cs typeface="Verdana"/>
                        </a:rPr>
                        <a:t>“Ho</a:t>
                      </a:r>
                      <a:r>
                        <a:rPr sz="2000" b="1" spc="5" dirty="0">
                          <a:solidFill>
                            <a:srgbClr val="FFFFFF"/>
                          </a:solidFill>
                          <a:latin typeface="Verdana"/>
                          <a:cs typeface="Verdana"/>
                        </a:rPr>
                        <a:t>w</a:t>
                      </a:r>
                      <a:r>
                        <a:rPr sz="2000" b="1" dirty="0">
                          <a:solidFill>
                            <a:srgbClr val="FFFFFF"/>
                          </a:solidFill>
                          <a:latin typeface="Verdana"/>
                          <a:cs typeface="Verdana"/>
                        </a:rPr>
                        <a:t>?”</a:t>
                      </a:r>
                      <a:endParaRPr sz="2000">
                        <a:latin typeface="Verdana"/>
                        <a:cs typeface="Verdana"/>
                      </a:endParaRPr>
                    </a:p>
                  </a:txBody>
                  <a:tcPr marL="0" marR="0" marT="0" marB="0">
                    <a:lnR w="12700">
                      <a:solidFill>
                        <a:srgbClr val="379EAD"/>
                      </a:solidFill>
                      <a:prstDash val="solid"/>
                    </a:lnR>
                    <a:lnT w="12700">
                      <a:solidFill>
                        <a:srgbClr val="379EAD"/>
                      </a:solidFill>
                      <a:prstDash val="solid"/>
                    </a:lnT>
                    <a:lnB w="12700">
                      <a:solidFill>
                        <a:srgbClr val="379EAD"/>
                      </a:solidFill>
                      <a:prstDash val="solid"/>
                    </a:lnB>
                    <a:solidFill>
                      <a:srgbClr val="379EAD"/>
                    </a:solidFill>
                  </a:tcPr>
                </a:tc>
                <a:tc>
                  <a:txBody>
                    <a:bodyPr/>
                    <a:lstStyle/>
                    <a:p>
                      <a:endParaRPr sz="2000">
                        <a:latin typeface="Verdana"/>
                        <a:cs typeface="Verdana"/>
                      </a:endParaRPr>
                    </a:p>
                  </a:txBody>
                  <a:tcPr marL="0" marR="0" marT="0" marB="0">
                    <a:lnL w="12700">
                      <a:solidFill>
                        <a:srgbClr val="379EAD"/>
                      </a:solidFill>
                      <a:prstDash val="solid"/>
                    </a:lnL>
                  </a:tcPr>
                </a:tc>
                <a:extLst>
                  <a:ext uri="{0D108BD9-81ED-4DB2-BD59-A6C34878D82A}">
                    <a16:rowId xmlns:a16="http://schemas.microsoft.com/office/drawing/2014/main" val="10001"/>
                  </a:ext>
                </a:extLst>
              </a:tr>
              <a:tr h="1263650">
                <a:tc>
                  <a:txBody>
                    <a:bodyPr/>
                    <a:lstStyle/>
                    <a:p>
                      <a:pPr marL="356235">
                        <a:lnSpc>
                          <a:spcPct val="100000"/>
                        </a:lnSpc>
                      </a:pPr>
                      <a:r>
                        <a:rPr sz="2000" b="1" spc="-10" dirty="0">
                          <a:solidFill>
                            <a:srgbClr val="FFFFFF"/>
                          </a:solidFill>
                          <a:latin typeface="Verdana"/>
                          <a:cs typeface="Verdana"/>
                        </a:rPr>
                        <a:t>P</a:t>
                      </a:r>
                      <a:r>
                        <a:rPr sz="2000" b="1" spc="-5" dirty="0">
                          <a:solidFill>
                            <a:srgbClr val="FFFFFF"/>
                          </a:solidFill>
                          <a:latin typeface="Verdana"/>
                          <a:cs typeface="Verdana"/>
                        </a:rPr>
                        <a:t>ersuasion</a:t>
                      </a:r>
                      <a:endParaRPr sz="2000">
                        <a:latin typeface="Verdana"/>
                        <a:cs typeface="Verdana"/>
                      </a:endParaRPr>
                    </a:p>
                  </a:txBody>
                  <a:tcPr marL="0" marR="0" marT="0" marB="0">
                    <a:lnL w="12700">
                      <a:solidFill>
                        <a:srgbClr val="379EAD"/>
                      </a:solidFill>
                      <a:prstDash val="solid"/>
                    </a:lnL>
                    <a:lnT w="12700">
                      <a:solidFill>
                        <a:srgbClr val="379EAD"/>
                      </a:solidFill>
                      <a:prstDash val="solid"/>
                    </a:lnT>
                    <a:lnB w="12700">
                      <a:solidFill>
                        <a:srgbClr val="379EAD"/>
                      </a:solidFill>
                      <a:prstDash val="solid"/>
                    </a:lnB>
                    <a:solidFill>
                      <a:srgbClr val="00669C"/>
                    </a:solidFill>
                  </a:tcPr>
                </a:tc>
                <a:tc>
                  <a:txBody>
                    <a:bodyPr/>
                    <a:lstStyle/>
                    <a:p>
                      <a:pPr marL="254635">
                        <a:lnSpc>
                          <a:spcPct val="100000"/>
                        </a:lnSpc>
                      </a:pPr>
                      <a:r>
                        <a:rPr sz="2000" b="1" dirty="0">
                          <a:solidFill>
                            <a:srgbClr val="FFFFFF"/>
                          </a:solidFill>
                          <a:latin typeface="Verdana"/>
                          <a:cs typeface="Verdana"/>
                        </a:rPr>
                        <a:t>“</a:t>
                      </a:r>
                      <a:r>
                        <a:rPr sz="2000" b="1" spc="-10" dirty="0">
                          <a:solidFill>
                            <a:srgbClr val="FFFFFF"/>
                          </a:solidFill>
                          <a:latin typeface="Verdana"/>
                          <a:cs typeface="Verdana"/>
                        </a:rPr>
                        <a:t>W</a:t>
                      </a:r>
                      <a:r>
                        <a:rPr sz="2000" b="1" dirty="0">
                          <a:solidFill>
                            <a:srgbClr val="FFFFFF"/>
                          </a:solidFill>
                          <a:latin typeface="Verdana"/>
                          <a:cs typeface="Verdana"/>
                        </a:rPr>
                        <a:t>hat?”</a:t>
                      </a:r>
                      <a:endParaRPr sz="2000">
                        <a:latin typeface="Verdana"/>
                        <a:cs typeface="Verdana"/>
                      </a:endParaRPr>
                    </a:p>
                  </a:txBody>
                  <a:tcPr marL="0" marR="0" marT="0" marB="0">
                    <a:lnR w="12700">
                      <a:solidFill>
                        <a:srgbClr val="379EAD"/>
                      </a:solidFill>
                      <a:prstDash val="solid"/>
                    </a:lnR>
                    <a:lnT w="12700">
                      <a:solidFill>
                        <a:srgbClr val="379EAD"/>
                      </a:solidFill>
                      <a:prstDash val="solid"/>
                    </a:lnT>
                    <a:lnB w="12700">
                      <a:solidFill>
                        <a:srgbClr val="379EAD"/>
                      </a:solidFill>
                      <a:prstDash val="solid"/>
                    </a:lnB>
                    <a:solidFill>
                      <a:srgbClr val="00669C"/>
                    </a:solidFill>
                  </a:tcPr>
                </a:tc>
                <a:tc>
                  <a:txBody>
                    <a:bodyPr/>
                    <a:lstStyle/>
                    <a:p>
                      <a:endParaRPr sz="2000">
                        <a:latin typeface="Verdana"/>
                        <a:cs typeface="Verdana"/>
                      </a:endParaRPr>
                    </a:p>
                  </a:txBody>
                  <a:tcPr marL="0" marR="0" marT="0" marB="0">
                    <a:lnL w="12700">
                      <a:solidFill>
                        <a:srgbClr val="379EAD"/>
                      </a:solidFill>
                      <a:prstDash val="solid"/>
                    </a:lnL>
                  </a:tcPr>
                </a:tc>
                <a:extLst>
                  <a:ext uri="{0D108BD9-81ED-4DB2-BD59-A6C34878D82A}">
                    <a16:rowId xmlns:a16="http://schemas.microsoft.com/office/drawing/2014/main" val="10002"/>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35892"/>
            <a:ext cx="4144645" cy="330200"/>
          </a:xfrm>
          <a:prstGeom prst="rect">
            <a:avLst/>
          </a:prstGeom>
        </p:spPr>
        <p:txBody>
          <a:bodyPr vert="horz" wrap="square" lIns="0" tIns="0" rIns="0" bIns="0" rtlCol="0">
            <a:spAutoFit/>
          </a:bodyPr>
          <a:lstStyle/>
          <a:p>
            <a:pPr marL="12700">
              <a:lnSpc>
                <a:spcPct val="100000"/>
              </a:lnSpc>
            </a:pPr>
            <a:r>
              <a:rPr sz="2400" spc="-15" dirty="0">
                <a:solidFill>
                  <a:srgbClr val="110C43"/>
                </a:solidFill>
                <a:latin typeface="Verdana"/>
                <a:cs typeface="Verdana"/>
              </a:rPr>
              <a:t>P</a:t>
            </a:r>
            <a:r>
              <a:rPr sz="2400" spc="-50" dirty="0">
                <a:solidFill>
                  <a:srgbClr val="110C43"/>
                </a:solidFill>
                <a:latin typeface="Verdana"/>
                <a:cs typeface="Verdana"/>
              </a:rPr>
              <a:t>I</a:t>
            </a:r>
            <a:r>
              <a:rPr sz="2400" dirty="0">
                <a:solidFill>
                  <a:srgbClr val="110C43"/>
                </a:solidFill>
                <a:latin typeface="Verdana"/>
                <a:cs typeface="Verdana"/>
              </a:rPr>
              <a:t>P w</a:t>
            </a:r>
            <a:r>
              <a:rPr sz="2400" spc="-35" dirty="0">
                <a:solidFill>
                  <a:srgbClr val="110C43"/>
                </a:solidFill>
                <a:latin typeface="Verdana"/>
                <a:cs typeface="Verdana"/>
              </a:rPr>
              <a:t>ork</a:t>
            </a:r>
            <a:r>
              <a:rPr sz="2400" spc="-15" dirty="0">
                <a:solidFill>
                  <a:srgbClr val="110C43"/>
                </a:solidFill>
                <a:latin typeface="Verdana"/>
                <a:cs typeface="Verdana"/>
              </a:rPr>
              <a:t>s</a:t>
            </a:r>
            <a:r>
              <a:rPr sz="2400" spc="-10" dirty="0">
                <a:solidFill>
                  <a:srgbClr val="110C43"/>
                </a:solidFill>
                <a:latin typeface="Verdana"/>
                <a:cs typeface="Verdana"/>
              </a:rPr>
              <a:t> </a:t>
            </a:r>
            <a:r>
              <a:rPr sz="2400" spc="-35" dirty="0">
                <a:solidFill>
                  <a:srgbClr val="110C43"/>
                </a:solidFill>
                <a:latin typeface="Verdana"/>
                <a:cs typeface="Verdana"/>
              </a:rPr>
              <a:t>o</a:t>
            </a:r>
            <a:r>
              <a:rPr sz="2400" spc="-20" dirty="0">
                <a:solidFill>
                  <a:srgbClr val="110C43"/>
                </a:solidFill>
                <a:latin typeface="Verdana"/>
                <a:cs typeface="Verdana"/>
              </a:rPr>
              <a:t>n</a:t>
            </a:r>
            <a:r>
              <a:rPr sz="2400" dirty="0">
                <a:solidFill>
                  <a:srgbClr val="110C43"/>
                </a:solidFill>
                <a:latin typeface="Verdana"/>
                <a:cs typeface="Verdana"/>
              </a:rPr>
              <a:t> </a:t>
            </a:r>
            <a:r>
              <a:rPr sz="2400" spc="-30" dirty="0">
                <a:solidFill>
                  <a:srgbClr val="110C43"/>
                </a:solidFill>
                <a:latin typeface="Verdana"/>
                <a:cs typeface="Verdana"/>
              </a:rPr>
              <a:t>se</a:t>
            </a:r>
            <a:r>
              <a:rPr sz="2400" spc="-80" dirty="0">
                <a:solidFill>
                  <a:srgbClr val="110C43"/>
                </a:solidFill>
                <a:latin typeface="Verdana"/>
                <a:cs typeface="Verdana"/>
              </a:rPr>
              <a:t>v</a:t>
            </a:r>
            <a:r>
              <a:rPr sz="2400" spc="-30" dirty="0">
                <a:solidFill>
                  <a:srgbClr val="110C43"/>
                </a:solidFill>
                <a:latin typeface="Verdana"/>
                <a:cs typeface="Verdana"/>
              </a:rPr>
              <a:t>e</a:t>
            </a:r>
            <a:r>
              <a:rPr sz="2400" spc="-120" dirty="0">
                <a:solidFill>
                  <a:srgbClr val="110C43"/>
                </a:solidFill>
                <a:latin typeface="Verdana"/>
                <a:cs typeface="Verdana"/>
              </a:rPr>
              <a:t>r</a:t>
            </a:r>
            <a:r>
              <a:rPr sz="2400" spc="-30" dirty="0">
                <a:solidFill>
                  <a:srgbClr val="110C43"/>
                </a:solidFill>
                <a:latin typeface="Verdana"/>
                <a:cs typeface="Verdana"/>
              </a:rPr>
              <a:t>a</a:t>
            </a:r>
            <a:r>
              <a:rPr sz="2400" dirty="0">
                <a:solidFill>
                  <a:srgbClr val="110C43"/>
                </a:solidFill>
                <a:latin typeface="Verdana"/>
                <a:cs typeface="Verdana"/>
              </a:rPr>
              <a:t>l</a:t>
            </a:r>
            <a:r>
              <a:rPr sz="2400" spc="-20" dirty="0">
                <a:solidFill>
                  <a:srgbClr val="110C43"/>
                </a:solidFill>
                <a:latin typeface="Verdana"/>
                <a:cs typeface="Verdana"/>
              </a:rPr>
              <a:t> </a:t>
            </a:r>
            <a:r>
              <a:rPr sz="2400" spc="-15" dirty="0">
                <a:solidFill>
                  <a:srgbClr val="110C43"/>
                </a:solidFill>
                <a:latin typeface="Verdana"/>
                <a:cs typeface="Verdana"/>
              </a:rPr>
              <a:t>l</a:t>
            </a:r>
            <a:r>
              <a:rPr sz="2400" spc="-30" dirty="0">
                <a:solidFill>
                  <a:srgbClr val="110C43"/>
                </a:solidFill>
                <a:latin typeface="Verdana"/>
                <a:cs typeface="Verdana"/>
              </a:rPr>
              <a:t>e</a:t>
            </a:r>
            <a:r>
              <a:rPr sz="2400" spc="-80" dirty="0">
                <a:solidFill>
                  <a:srgbClr val="110C43"/>
                </a:solidFill>
                <a:latin typeface="Verdana"/>
                <a:cs typeface="Verdana"/>
              </a:rPr>
              <a:t>v</a:t>
            </a:r>
            <a:r>
              <a:rPr sz="2400" spc="-30" dirty="0">
                <a:solidFill>
                  <a:srgbClr val="110C43"/>
                </a:solidFill>
                <a:latin typeface="Verdana"/>
                <a:cs typeface="Verdana"/>
              </a:rPr>
              <a:t>e</a:t>
            </a:r>
            <a:r>
              <a:rPr sz="2400" spc="-15" dirty="0">
                <a:solidFill>
                  <a:srgbClr val="110C43"/>
                </a:solidFill>
                <a:latin typeface="Verdana"/>
                <a:cs typeface="Verdana"/>
              </a:rPr>
              <a:t>ls</a:t>
            </a:r>
            <a:endParaRPr sz="2400">
              <a:latin typeface="Verdana"/>
              <a:cs typeface="Verdana"/>
            </a:endParaRPr>
          </a:p>
        </p:txBody>
      </p:sp>
      <p:grpSp>
        <p:nvGrpSpPr>
          <p:cNvPr id="37" name="Group 36"/>
          <p:cNvGrpSpPr/>
          <p:nvPr/>
        </p:nvGrpSpPr>
        <p:grpSpPr>
          <a:xfrm>
            <a:off x="457200" y="1600200"/>
            <a:ext cx="8230362" cy="4389881"/>
            <a:chOff x="457200" y="1600200"/>
            <a:chExt cx="8230362" cy="4389881"/>
          </a:xfrm>
        </p:grpSpPr>
        <p:sp>
          <p:nvSpPr>
            <p:cNvPr id="3" name="object 3"/>
            <p:cNvSpPr/>
            <p:nvPr/>
          </p:nvSpPr>
          <p:spPr>
            <a:xfrm>
              <a:off x="457200" y="1600200"/>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4" name="object 4"/>
            <p:cNvSpPr/>
            <p:nvPr/>
          </p:nvSpPr>
          <p:spPr>
            <a:xfrm>
              <a:off x="457962" y="1600961"/>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ln w="25908">
              <a:solidFill>
                <a:srgbClr val="151515"/>
              </a:solidFill>
            </a:ln>
          </p:spPr>
          <p:txBody>
            <a:bodyPr wrap="square" lIns="0" tIns="0" rIns="0" bIns="0" rtlCol="0"/>
            <a:lstStyle/>
            <a:p>
              <a:endParaRPr/>
            </a:p>
          </p:txBody>
        </p:sp>
        <p:sp>
          <p:nvSpPr>
            <p:cNvPr id="5" name="object 5"/>
            <p:cNvSpPr txBox="1"/>
            <p:nvPr/>
          </p:nvSpPr>
          <p:spPr>
            <a:xfrm>
              <a:off x="6960743" y="4058282"/>
              <a:ext cx="623570" cy="229235"/>
            </a:xfrm>
            <a:prstGeom prst="rect">
              <a:avLst/>
            </a:prstGeom>
          </p:spPr>
          <p:txBody>
            <a:bodyPr vert="horz" wrap="square" lIns="0" tIns="0" rIns="0" bIns="0" rtlCol="0">
              <a:spAutoFit/>
            </a:bodyPr>
            <a:lstStyle/>
            <a:p>
              <a:pPr>
                <a:lnSpc>
                  <a:spcPts val="2110"/>
                </a:lnSpc>
              </a:pPr>
              <a:r>
                <a:rPr sz="1800" i="1" dirty="0">
                  <a:solidFill>
                    <a:srgbClr val="151515"/>
                  </a:solidFill>
                  <a:latin typeface="Verdana"/>
                  <a:cs typeface="Verdana"/>
                </a:rPr>
                <a:t>H</a:t>
              </a:r>
              <a:r>
                <a:rPr sz="1800" i="1" spc="-5" dirty="0">
                  <a:solidFill>
                    <a:srgbClr val="151515"/>
                  </a:solidFill>
                  <a:latin typeface="Verdana"/>
                  <a:cs typeface="Verdana"/>
                </a:rPr>
                <a:t>o</a:t>
              </a:r>
              <a:r>
                <a:rPr sz="1800" i="1" dirty="0">
                  <a:solidFill>
                    <a:srgbClr val="151515"/>
                  </a:solidFill>
                  <a:latin typeface="Verdana"/>
                  <a:cs typeface="Verdana"/>
                </a:rPr>
                <a:t>w?</a:t>
              </a:r>
              <a:endParaRPr sz="1800">
                <a:latin typeface="Verdana"/>
                <a:cs typeface="Verdana"/>
              </a:endParaRPr>
            </a:p>
          </p:txBody>
        </p:sp>
        <p:sp>
          <p:nvSpPr>
            <p:cNvPr id="6" name="object 6"/>
            <p:cNvSpPr txBox="1"/>
            <p:nvPr/>
          </p:nvSpPr>
          <p:spPr>
            <a:xfrm>
              <a:off x="6960743" y="5303642"/>
              <a:ext cx="719455" cy="228600"/>
            </a:xfrm>
            <a:prstGeom prst="rect">
              <a:avLst/>
            </a:prstGeom>
          </p:spPr>
          <p:txBody>
            <a:bodyPr vert="horz" wrap="square" lIns="0" tIns="0" rIns="0" bIns="0" rtlCol="0">
              <a:spAutoFit/>
            </a:bodyPr>
            <a:lstStyle/>
            <a:p>
              <a:pPr>
                <a:lnSpc>
                  <a:spcPts val="2110"/>
                </a:lnSpc>
              </a:pPr>
              <a:r>
                <a:rPr sz="1800" i="1" spc="5" dirty="0">
                  <a:solidFill>
                    <a:srgbClr val="151515"/>
                  </a:solidFill>
                  <a:latin typeface="Verdana"/>
                  <a:cs typeface="Verdana"/>
                </a:rPr>
                <a:t>W</a:t>
              </a:r>
              <a:r>
                <a:rPr sz="1800" i="1" spc="-30" dirty="0">
                  <a:solidFill>
                    <a:srgbClr val="151515"/>
                  </a:solidFill>
                  <a:latin typeface="Verdana"/>
                  <a:cs typeface="Verdana"/>
                </a:rPr>
                <a:t>ha</a:t>
              </a:r>
              <a:r>
                <a:rPr sz="1800" i="1" spc="-15" dirty="0">
                  <a:solidFill>
                    <a:srgbClr val="151515"/>
                  </a:solidFill>
                  <a:latin typeface="Verdana"/>
                  <a:cs typeface="Verdana"/>
                </a:rPr>
                <a:t>t</a:t>
              </a:r>
              <a:r>
                <a:rPr sz="1800" i="1" dirty="0">
                  <a:solidFill>
                    <a:srgbClr val="151515"/>
                  </a:solidFill>
                  <a:latin typeface="Verdana"/>
                  <a:cs typeface="Verdana"/>
                </a:rPr>
                <a:t>?</a:t>
              </a:r>
              <a:endParaRPr sz="1800">
                <a:latin typeface="Verdana"/>
                <a:cs typeface="Verdana"/>
              </a:endParaRPr>
            </a:p>
          </p:txBody>
        </p:sp>
        <p:sp>
          <p:nvSpPr>
            <p:cNvPr id="7" name="object 7"/>
            <p:cNvSpPr/>
            <p:nvPr/>
          </p:nvSpPr>
          <p:spPr>
            <a:xfrm>
              <a:off x="5995415" y="2552700"/>
              <a:ext cx="592836" cy="685800"/>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6027420" y="3820667"/>
              <a:ext cx="536448" cy="68580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5995415" y="5067300"/>
              <a:ext cx="592836" cy="685800"/>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3909059" y="2459735"/>
              <a:ext cx="691896" cy="864108"/>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3909059" y="4974335"/>
              <a:ext cx="691896" cy="864107"/>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5871971" y="2731007"/>
              <a:ext cx="1270" cy="2882265"/>
            </a:xfrm>
            <a:custGeom>
              <a:avLst/>
              <a:gdLst/>
              <a:ahLst/>
              <a:cxnLst/>
              <a:rect l="l" t="t" r="r" b="b"/>
              <a:pathLst>
                <a:path w="1270" h="2882265">
                  <a:moveTo>
                    <a:pt x="0" y="0"/>
                  </a:moveTo>
                  <a:lnTo>
                    <a:pt x="1269" y="2881883"/>
                  </a:lnTo>
                </a:path>
              </a:pathLst>
            </a:custGeom>
            <a:ln w="12192">
              <a:solidFill>
                <a:srgbClr val="151515"/>
              </a:solidFill>
            </a:ln>
          </p:spPr>
          <p:txBody>
            <a:bodyPr wrap="square" lIns="0" tIns="0" rIns="0" bIns="0" rtlCol="0"/>
            <a:lstStyle/>
            <a:p>
              <a:endParaRPr/>
            </a:p>
          </p:txBody>
        </p:sp>
        <p:sp>
          <p:nvSpPr>
            <p:cNvPr id="13" name="object 13"/>
            <p:cNvSpPr/>
            <p:nvPr/>
          </p:nvSpPr>
          <p:spPr>
            <a:xfrm>
              <a:off x="4606290" y="2998470"/>
              <a:ext cx="1156335" cy="802005"/>
            </a:xfrm>
            <a:custGeom>
              <a:avLst/>
              <a:gdLst/>
              <a:ahLst/>
              <a:cxnLst/>
              <a:rect l="l" t="t" r="r" b="b"/>
              <a:pathLst>
                <a:path w="1156335" h="802004">
                  <a:moveTo>
                    <a:pt x="1156081" y="0"/>
                  </a:moveTo>
                  <a:lnTo>
                    <a:pt x="20955" y="787145"/>
                  </a:lnTo>
                  <a:lnTo>
                    <a:pt x="0" y="801623"/>
                  </a:lnTo>
                </a:path>
              </a:pathLst>
            </a:custGeom>
            <a:ln w="50292">
              <a:solidFill>
                <a:srgbClr val="9A1A0E"/>
              </a:solidFill>
            </a:ln>
          </p:spPr>
          <p:txBody>
            <a:bodyPr wrap="square" lIns="0" tIns="0" rIns="0" bIns="0" rtlCol="0"/>
            <a:lstStyle/>
            <a:p>
              <a:endParaRPr/>
            </a:p>
          </p:txBody>
        </p:sp>
        <p:sp>
          <p:nvSpPr>
            <p:cNvPr id="14" name="object 14"/>
            <p:cNvSpPr/>
            <p:nvPr/>
          </p:nvSpPr>
          <p:spPr>
            <a:xfrm>
              <a:off x="4500371" y="3721608"/>
              <a:ext cx="168910" cy="150495"/>
            </a:xfrm>
            <a:custGeom>
              <a:avLst/>
              <a:gdLst/>
              <a:ahLst/>
              <a:cxnLst/>
              <a:rect l="l" t="t" r="r" b="b"/>
              <a:pathLst>
                <a:path w="168910" h="150495">
                  <a:moveTo>
                    <a:pt x="81787" y="0"/>
                  </a:moveTo>
                  <a:lnTo>
                    <a:pt x="0" y="150368"/>
                  </a:lnTo>
                  <a:lnTo>
                    <a:pt x="168782" y="125984"/>
                  </a:lnTo>
                  <a:lnTo>
                    <a:pt x="81787" y="0"/>
                  </a:lnTo>
                  <a:close/>
                </a:path>
              </a:pathLst>
            </a:custGeom>
            <a:solidFill>
              <a:srgbClr val="9A1A0E"/>
            </a:solidFill>
          </p:spPr>
          <p:txBody>
            <a:bodyPr wrap="square" lIns="0" tIns="0" rIns="0" bIns="0" rtlCol="0"/>
            <a:lstStyle/>
            <a:p>
              <a:endParaRPr/>
            </a:p>
          </p:txBody>
        </p:sp>
        <p:sp>
          <p:nvSpPr>
            <p:cNvPr id="15" name="object 15"/>
            <p:cNvSpPr/>
            <p:nvPr/>
          </p:nvSpPr>
          <p:spPr>
            <a:xfrm>
              <a:off x="3941064" y="3741420"/>
              <a:ext cx="606551" cy="862583"/>
            </a:xfrm>
            <a:prstGeom prst="rect">
              <a:avLst/>
            </a:prstGeom>
            <a:blipFill>
              <a:blip r:embed="rId6" cstate="print"/>
              <a:stretch>
                <a:fillRect/>
              </a:stretch>
            </a:blipFill>
          </p:spPr>
          <p:txBody>
            <a:bodyPr wrap="square" lIns="0" tIns="0" rIns="0" bIns="0" rtlCol="0"/>
            <a:lstStyle/>
            <a:p>
              <a:endParaRPr/>
            </a:p>
          </p:txBody>
        </p:sp>
        <p:sp>
          <p:nvSpPr>
            <p:cNvPr id="16" name="object 16"/>
            <p:cNvSpPr/>
            <p:nvPr/>
          </p:nvSpPr>
          <p:spPr>
            <a:xfrm>
              <a:off x="4606290" y="4478273"/>
              <a:ext cx="1156335" cy="803275"/>
            </a:xfrm>
            <a:custGeom>
              <a:avLst/>
              <a:gdLst/>
              <a:ahLst/>
              <a:cxnLst/>
              <a:rect l="l" t="t" r="r" b="b"/>
              <a:pathLst>
                <a:path w="1156335" h="803275">
                  <a:moveTo>
                    <a:pt x="1156081" y="803147"/>
                  </a:moveTo>
                  <a:lnTo>
                    <a:pt x="20955" y="14477"/>
                  </a:lnTo>
                  <a:lnTo>
                    <a:pt x="0" y="0"/>
                  </a:lnTo>
                </a:path>
              </a:pathLst>
            </a:custGeom>
            <a:ln w="50292">
              <a:solidFill>
                <a:srgbClr val="9A1A0E"/>
              </a:solidFill>
            </a:ln>
          </p:spPr>
          <p:txBody>
            <a:bodyPr wrap="square" lIns="0" tIns="0" rIns="0" bIns="0" rtlCol="0"/>
            <a:lstStyle/>
            <a:p>
              <a:endParaRPr/>
            </a:p>
          </p:txBody>
        </p:sp>
        <p:sp>
          <p:nvSpPr>
            <p:cNvPr id="17" name="object 17"/>
            <p:cNvSpPr/>
            <p:nvPr/>
          </p:nvSpPr>
          <p:spPr>
            <a:xfrm>
              <a:off x="4500371" y="4405884"/>
              <a:ext cx="168910" cy="149225"/>
            </a:xfrm>
            <a:custGeom>
              <a:avLst/>
              <a:gdLst/>
              <a:ahLst/>
              <a:cxnLst/>
              <a:rect l="l" t="t" r="r" b="b"/>
              <a:pathLst>
                <a:path w="168910" h="149225">
                  <a:moveTo>
                    <a:pt x="0" y="0"/>
                  </a:moveTo>
                  <a:lnTo>
                    <a:pt x="81787" y="148844"/>
                  </a:lnTo>
                  <a:lnTo>
                    <a:pt x="168782" y="24130"/>
                  </a:lnTo>
                  <a:lnTo>
                    <a:pt x="0" y="0"/>
                  </a:lnTo>
                  <a:close/>
                </a:path>
              </a:pathLst>
            </a:custGeom>
            <a:solidFill>
              <a:srgbClr val="9A1A0E"/>
            </a:solidFill>
          </p:spPr>
          <p:txBody>
            <a:bodyPr wrap="square" lIns="0" tIns="0" rIns="0" bIns="0" rtlCol="0"/>
            <a:lstStyle/>
            <a:p>
              <a:endParaRPr/>
            </a:p>
          </p:txBody>
        </p:sp>
        <p:sp>
          <p:nvSpPr>
            <p:cNvPr id="18" name="object 18"/>
            <p:cNvSpPr/>
            <p:nvPr/>
          </p:nvSpPr>
          <p:spPr>
            <a:xfrm>
              <a:off x="1618488" y="2369820"/>
              <a:ext cx="804672" cy="1040891"/>
            </a:xfrm>
            <a:prstGeom prst="rect">
              <a:avLst/>
            </a:prstGeom>
            <a:blipFill>
              <a:blip r:embed="rId7" cstate="print"/>
              <a:stretch>
                <a:fillRect/>
              </a:stretch>
            </a:blipFill>
          </p:spPr>
          <p:txBody>
            <a:bodyPr wrap="square" lIns="0" tIns="0" rIns="0" bIns="0" rtlCol="0"/>
            <a:lstStyle/>
            <a:p>
              <a:endParaRPr/>
            </a:p>
          </p:txBody>
        </p:sp>
        <p:sp>
          <p:nvSpPr>
            <p:cNvPr id="19" name="object 19"/>
            <p:cNvSpPr/>
            <p:nvPr/>
          </p:nvSpPr>
          <p:spPr>
            <a:xfrm>
              <a:off x="1618488" y="4884420"/>
              <a:ext cx="804672" cy="1040891"/>
            </a:xfrm>
            <a:prstGeom prst="rect">
              <a:avLst/>
            </a:prstGeom>
            <a:blipFill>
              <a:blip r:embed="rId7" cstate="print"/>
              <a:stretch>
                <a:fillRect/>
              </a:stretch>
            </a:blipFill>
          </p:spPr>
          <p:txBody>
            <a:bodyPr wrap="square" lIns="0" tIns="0" rIns="0" bIns="0" rtlCol="0"/>
            <a:lstStyle/>
            <a:p>
              <a:endParaRPr/>
            </a:p>
          </p:txBody>
        </p:sp>
        <p:sp>
          <p:nvSpPr>
            <p:cNvPr id="20" name="object 20"/>
            <p:cNvSpPr/>
            <p:nvPr/>
          </p:nvSpPr>
          <p:spPr>
            <a:xfrm>
              <a:off x="3700271" y="2692907"/>
              <a:ext cx="1270" cy="3060700"/>
            </a:xfrm>
            <a:custGeom>
              <a:avLst/>
              <a:gdLst/>
              <a:ahLst/>
              <a:cxnLst/>
              <a:rect l="l" t="t" r="r" b="b"/>
              <a:pathLst>
                <a:path w="1270" h="3060700">
                  <a:moveTo>
                    <a:pt x="0" y="0"/>
                  </a:moveTo>
                  <a:lnTo>
                    <a:pt x="1269" y="3060191"/>
                  </a:lnTo>
                </a:path>
              </a:pathLst>
            </a:custGeom>
            <a:ln w="12192">
              <a:solidFill>
                <a:srgbClr val="151515"/>
              </a:solidFill>
            </a:ln>
          </p:spPr>
          <p:txBody>
            <a:bodyPr wrap="square" lIns="0" tIns="0" rIns="0" bIns="0" rtlCol="0"/>
            <a:lstStyle/>
            <a:p>
              <a:endParaRPr/>
            </a:p>
          </p:txBody>
        </p:sp>
        <p:sp>
          <p:nvSpPr>
            <p:cNvPr id="21" name="object 21"/>
            <p:cNvSpPr txBox="1"/>
            <p:nvPr/>
          </p:nvSpPr>
          <p:spPr>
            <a:xfrm>
              <a:off x="1381950" y="1675256"/>
              <a:ext cx="5237100" cy="679673"/>
            </a:xfrm>
            <a:prstGeom prst="rect">
              <a:avLst/>
            </a:prstGeom>
          </p:spPr>
          <p:txBody>
            <a:bodyPr vert="horz" wrap="square" lIns="0" tIns="0" rIns="0" bIns="0" rtlCol="0">
              <a:spAutoFit/>
            </a:bodyPr>
            <a:lstStyle/>
            <a:p>
              <a:pPr marL="99695" algn="ctr">
                <a:lnSpc>
                  <a:spcPct val="100000"/>
                </a:lnSpc>
                <a:tabLst>
                  <a:tab pos="3066415" algn="l"/>
                </a:tabLst>
              </a:pPr>
              <a:r>
                <a:rPr sz="2000" i="1" u="heavy" dirty="0">
                  <a:solidFill>
                    <a:srgbClr val="151515"/>
                  </a:solidFill>
                  <a:latin typeface="Verdana"/>
                  <a:cs typeface="Verdana"/>
                </a:rPr>
                <a:t> 	</a:t>
              </a:r>
              <a:r>
                <a:rPr sz="2000" i="1" u="heavy" spc="-10" dirty="0">
                  <a:solidFill>
                    <a:srgbClr val="151515"/>
                  </a:solidFill>
                  <a:latin typeface="Verdana"/>
                  <a:cs typeface="Verdana"/>
                </a:rPr>
                <a:t>P</a:t>
              </a:r>
              <a:r>
                <a:rPr sz="2000" i="1" u="heavy" spc="-15" dirty="0">
                  <a:solidFill>
                    <a:srgbClr val="151515"/>
                  </a:solidFill>
                  <a:latin typeface="Verdana"/>
                  <a:cs typeface="Verdana"/>
                </a:rPr>
                <a:t>ropo</a:t>
              </a:r>
              <a:r>
                <a:rPr sz="2000" i="1" u="heavy" spc="-10" dirty="0">
                  <a:solidFill>
                    <a:srgbClr val="151515"/>
                  </a:solidFill>
                  <a:latin typeface="Verdana"/>
                  <a:cs typeface="Verdana"/>
                </a:rPr>
                <a:t>s</a:t>
              </a:r>
              <a:r>
                <a:rPr sz="2000" i="1" u="heavy" spc="-15" dirty="0">
                  <a:solidFill>
                    <a:srgbClr val="151515"/>
                  </a:solidFill>
                  <a:latin typeface="Verdana"/>
                  <a:cs typeface="Verdana"/>
                </a:rPr>
                <a:t>a</a:t>
              </a:r>
              <a:r>
                <a:rPr sz="2000" i="1" u="heavy" dirty="0">
                  <a:solidFill>
                    <a:srgbClr val="151515"/>
                  </a:solidFill>
                  <a:latin typeface="Verdana"/>
                  <a:cs typeface="Verdana"/>
                </a:rPr>
                <a:t>l</a:t>
              </a:r>
              <a:r>
                <a:rPr sz="2000" i="1" u="heavy" spc="-75" dirty="0">
                  <a:solidFill>
                    <a:srgbClr val="151515"/>
                  </a:solidFill>
                  <a:latin typeface="Verdana"/>
                  <a:cs typeface="Verdana"/>
                </a:rPr>
                <a:t> </a:t>
              </a:r>
              <a:r>
                <a:rPr sz="2000" i="1" u="heavy" spc="-10" dirty="0">
                  <a:solidFill>
                    <a:srgbClr val="151515"/>
                  </a:solidFill>
                  <a:latin typeface="Verdana"/>
                  <a:cs typeface="Verdana"/>
                </a:rPr>
                <a:t>L</a:t>
              </a:r>
              <a:r>
                <a:rPr sz="2000" i="1" u="heavy" spc="-20" dirty="0">
                  <a:solidFill>
                    <a:srgbClr val="151515"/>
                  </a:solidFill>
                  <a:latin typeface="Verdana"/>
                  <a:cs typeface="Verdana"/>
                </a:rPr>
                <a:t>e</a:t>
              </a:r>
              <a:r>
                <a:rPr sz="2000" i="1" u="heavy" dirty="0">
                  <a:solidFill>
                    <a:srgbClr val="151515"/>
                  </a:solidFill>
                  <a:latin typeface="Verdana"/>
                  <a:cs typeface="Verdana"/>
                </a:rPr>
                <a:t>v</a:t>
              </a:r>
              <a:r>
                <a:rPr sz="2000" i="1" u="heavy" spc="-25" dirty="0">
                  <a:solidFill>
                    <a:srgbClr val="151515"/>
                  </a:solidFill>
                  <a:latin typeface="Verdana"/>
                  <a:cs typeface="Verdana"/>
                </a:rPr>
                <a:t>e</a:t>
              </a:r>
              <a:r>
                <a:rPr sz="2000" i="1" u="heavy" spc="-10" dirty="0">
                  <a:solidFill>
                    <a:srgbClr val="151515"/>
                  </a:solidFill>
                  <a:latin typeface="Verdana"/>
                  <a:cs typeface="Verdana"/>
                </a:rPr>
                <a:t>l</a:t>
              </a:r>
              <a:r>
                <a:rPr sz="2000" i="1" u="heavy" dirty="0">
                  <a:solidFill>
                    <a:srgbClr val="151515"/>
                  </a:solidFill>
                  <a:latin typeface="Verdana"/>
                  <a:cs typeface="Verdana"/>
                </a:rPr>
                <a:t>s</a:t>
              </a:r>
              <a:endParaRPr sz="2000" dirty="0">
                <a:latin typeface="Verdana"/>
                <a:cs typeface="Verdana"/>
              </a:endParaRPr>
            </a:p>
            <a:p>
              <a:pPr algn="ctr">
                <a:lnSpc>
                  <a:spcPts val="2110"/>
                </a:lnSpc>
                <a:spcBef>
                  <a:spcPts val="750"/>
                </a:spcBef>
                <a:tabLst>
                  <a:tab pos="2462530" algn="l"/>
                  <a:tab pos="4622800" algn="l"/>
                </a:tabLst>
              </a:pPr>
              <a:r>
                <a:rPr sz="1800" spc="-25" dirty="0">
                  <a:solidFill>
                    <a:srgbClr val="151515"/>
                  </a:solidFill>
                  <a:latin typeface="Verdana"/>
                  <a:cs typeface="Verdana"/>
                </a:rPr>
                <a:t>D</a:t>
              </a:r>
              <a:r>
                <a:rPr sz="1800" spc="-30" dirty="0">
                  <a:solidFill>
                    <a:srgbClr val="151515"/>
                  </a:solidFill>
                  <a:latin typeface="Verdana"/>
                  <a:cs typeface="Verdana"/>
                </a:rPr>
                <a:t>ocum</a:t>
              </a:r>
              <a:r>
                <a:rPr sz="1800" spc="-35" dirty="0">
                  <a:solidFill>
                    <a:srgbClr val="151515"/>
                  </a:solidFill>
                  <a:latin typeface="Verdana"/>
                  <a:cs typeface="Verdana"/>
                </a:rPr>
                <a:t>e</a:t>
              </a:r>
              <a:r>
                <a:rPr sz="1800" spc="-30" dirty="0">
                  <a:solidFill>
                    <a:srgbClr val="151515"/>
                  </a:solidFill>
                  <a:latin typeface="Verdana"/>
                  <a:cs typeface="Verdana"/>
                </a:rPr>
                <a:t>n</a:t>
              </a:r>
              <a:r>
                <a:rPr sz="1800" dirty="0">
                  <a:solidFill>
                    <a:srgbClr val="151515"/>
                  </a:solidFill>
                  <a:latin typeface="Verdana"/>
                  <a:cs typeface="Verdana"/>
                </a:rPr>
                <a:t>t	</a:t>
              </a:r>
              <a:r>
                <a:rPr sz="1800" spc="-25" dirty="0">
                  <a:solidFill>
                    <a:srgbClr val="151515"/>
                  </a:solidFill>
                  <a:latin typeface="Verdana"/>
                  <a:cs typeface="Verdana"/>
                </a:rPr>
                <a:t>S</a:t>
              </a:r>
              <a:r>
                <a:rPr sz="1800" spc="-35" dirty="0">
                  <a:solidFill>
                    <a:srgbClr val="151515"/>
                  </a:solidFill>
                  <a:latin typeface="Verdana"/>
                  <a:cs typeface="Verdana"/>
                </a:rPr>
                <a:t>e</a:t>
              </a:r>
              <a:r>
                <a:rPr sz="1800" spc="-25" dirty="0">
                  <a:solidFill>
                    <a:srgbClr val="151515"/>
                  </a:solidFill>
                  <a:latin typeface="Verdana"/>
                  <a:cs typeface="Verdana"/>
                </a:rPr>
                <a:t>c</a:t>
              </a:r>
              <a:r>
                <a:rPr sz="1800" spc="-15" dirty="0">
                  <a:solidFill>
                    <a:srgbClr val="151515"/>
                  </a:solidFill>
                  <a:latin typeface="Verdana"/>
                  <a:cs typeface="Verdana"/>
                </a:rPr>
                <a:t>t</a:t>
              </a:r>
              <a:r>
                <a:rPr sz="1800" spc="10" dirty="0">
                  <a:solidFill>
                    <a:srgbClr val="151515"/>
                  </a:solidFill>
                  <a:latin typeface="Verdana"/>
                  <a:cs typeface="Verdana"/>
                </a:rPr>
                <a:t>i</a:t>
              </a:r>
              <a:r>
                <a:rPr sz="1800" spc="-25" dirty="0">
                  <a:solidFill>
                    <a:srgbClr val="151515"/>
                  </a:solidFill>
                  <a:latin typeface="Verdana"/>
                  <a:cs typeface="Verdana"/>
                </a:rPr>
                <a:t>o</a:t>
              </a:r>
              <a:r>
                <a:rPr sz="1800" spc="-15" dirty="0">
                  <a:solidFill>
                    <a:srgbClr val="151515"/>
                  </a:solidFill>
                  <a:latin typeface="Verdana"/>
                  <a:cs typeface="Verdana"/>
                </a:rPr>
                <a:t>n</a:t>
              </a:r>
              <a:r>
                <a:rPr sz="1800" dirty="0">
                  <a:solidFill>
                    <a:srgbClr val="151515"/>
                  </a:solidFill>
                  <a:latin typeface="Verdana"/>
                  <a:cs typeface="Verdana"/>
                </a:rPr>
                <a:t>	</a:t>
              </a:r>
              <a:r>
                <a:rPr lang="en-US" spc="-440" dirty="0" smtClean="0">
                  <a:solidFill>
                    <a:srgbClr val="151515"/>
                  </a:solidFill>
                  <a:latin typeface="Verdana"/>
                  <a:cs typeface="Verdana"/>
                </a:rPr>
                <a:t>T a  </a:t>
              </a:r>
              <a:r>
                <a:rPr sz="1800" spc="-30" dirty="0" err="1" smtClean="0">
                  <a:solidFill>
                    <a:srgbClr val="151515"/>
                  </a:solidFill>
                  <a:latin typeface="Verdana"/>
                  <a:cs typeface="Verdana"/>
                </a:rPr>
                <a:t>sk</a:t>
              </a:r>
              <a:endParaRPr sz="1800" dirty="0">
                <a:latin typeface="Verdana"/>
                <a:cs typeface="Verdana"/>
              </a:endParaRPr>
            </a:p>
          </p:txBody>
        </p:sp>
        <p:sp>
          <p:nvSpPr>
            <p:cNvPr id="22" name="object 22"/>
            <p:cNvSpPr txBox="1"/>
            <p:nvPr/>
          </p:nvSpPr>
          <p:spPr>
            <a:xfrm>
              <a:off x="6960742" y="2788535"/>
              <a:ext cx="719455" cy="269304"/>
            </a:xfrm>
            <a:prstGeom prst="rect">
              <a:avLst/>
            </a:prstGeom>
          </p:spPr>
          <p:txBody>
            <a:bodyPr vert="horz" wrap="square" lIns="0" tIns="0" rIns="0" bIns="0" rtlCol="0">
              <a:spAutoFit/>
            </a:bodyPr>
            <a:lstStyle/>
            <a:p>
              <a:pPr>
                <a:lnSpc>
                  <a:spcPts val="2130"/>
                </a:lnSpc>
              </a:pPr>
              <a:r>
                <a:rPr sz="1800" i="1" dirty="0" smtClean="0">
                  <a:solidFill>
                    <a:srgbClr val="151515"/>
                  </a:solidFill>
                  <a:latin typeface="Verdana"/>
                  <a:cs typeface="Verdana"/>
                </a:rPr>
                <a:t>W</a:t>
              </a:r>
              <a:r>
                <a:rPr sz="1800" i="1" spc="-15" dirty="0" smtClean="0">
                  <a:solidFill>
                    <a:srgbClr val="151515"/>
                  </a:solidFill>
                  <a:latin typeface="Verdana"/>
                  <a:cs typeface="Verdana"/>
                </a:rPr>
                <a:t>hy</a:t>
              </a:r>
              <a:r>
                <a:rPr sz="1800" i="1" dirty="0" smtClean="0">
                  <a:solidFill>
                    <a:srgbClr val="151515"/>
                  </a:solidFill>
                  <a:latin typeface="Verdana"/>
                  <a:cs typeface="Verdana"/>
                </a:rPr>
                <a:t>?</a:t>
              </a:r>
              <a:endParaRPr sz="1800" dirty="0">
                <a:latin typeface="Verdana"/>
                <a:cs typeface="Verdana"/>
              </a:endParaRPr>
            </a:p>
          </p:txBody>
        </p:sp>
        <p:sp>
          <p:nvSpPr>
            <p:cNvPr id="23" name="object 23"/>
            <p:cNvSpPr txBox="1"/>
            <p:nvPr/>
          </p:nvSpPr>
          <p:spPr>
            <a:xfrm>
              <a:off x="6054852" y="2612135"/>
              <a:ext cx="403860" cy="495300"/>
            </a:xfrm>
            <a:prstGeom prst="rect">
              <a:avLst/>
            </a:prstGeom>
            <a:solidFill>
              <a:srgbClr val="00669C"/>
            </a:solidFill>
            <a:ln w="12192">
              <a:solidFill>
                <a:srgbClr val="000000"/>
              </a:solidFill>
            </a:ln>
          </p:spPr>
          <p:txBody>
            <a:bodyPr vert="horz" wrap="square" lIns="0" tIns="0" rIns="0" bIns="0" rtlCol="0">
              <a:spAutoFit/>
            </a:bodyPr>
            <a:lstStyle/>
            <a:p>
              <a:pPr marL="80010">
                <a:lnSpc>
                  <a:spcPct val="100000"/>
                </a:lnSpc>
              </a:pPr>
              <a:r>
                <a:rPr sz="2400" b="1" spc="-20" dirty="0">
                  <a:solidFill>
                    <a:srgbClr val="FFFFFF"/>
                  </a:solidFill>
                  <a:latin typeface="Verdana"/>
                  <a:cs typeface="Verdana"/>
                </a:rPr>
                <a:t>P</a:t>
              </a:r>
              <a:endParaRPr sz="2400">
                <a:latin typeface="Verdana"/>
                <a:cs typeface="Verdana"/>
              </a:endParaRPr>
            </a:p>
          </p:txBody>
        </p:sp>
        <p:sp>
          <p:nvSpPr>
            <p:cNvPr id="24" name="object 24"/>
            <p:cNvSpPr txBox="1"/>
            <p:nvPr/>
          </p:nvSpPr>
          <p:spPr>
            <a:xfrm>
              <a:off x="6086855" y="3880103"/>
              <a:ext cx="346075" cy="495300"/>
            </a:xfrm>
            <a:prstGeom prst="rect">
              <a:avLst/>
            </a:prstGeom>
            <a:solidFill>
              <a:srgbClr val="379EAD"/>
            </a:solidFill>
            <a:ln w="12192">
              <a:solidFill>
                <a:srgbClr val="000000"/>
              </a:solidFill>
            </a:ln>
          </p:spPr>
          <p:txBody>
            <a:bodyPr vert="horz" wrap="square" lIns="0" tIns="0" rIns="0" bIns="0" rtlCol="0">
              <a:spAutoFit/>
            </a:bodyPr>
            <a:lstStyle/>
            <a:p>
              <a:pPr marL="85725">
                <a:lnSpc>
                  <a:spcPct val="100000"/>
                </a:lnSpc>
              </a:pPr>
              <a:r>
                <a:rPr sz="2400" b="1" spc="-15" dirty="0">
                  <a:solidFill>
                    <a:srgbClr val="FFFFFF"/>
                  </a:solidFill>
                  <a:latin typeface="Verdana"/>
                  <a:cs typeface="Verdana"/>
                </a:rPr>
                <a:t>I</a:t>
              </a:r>
              <a:endParaRPr sz="2400">
                <a:latin typeface="Verdana"/>
                <a:cs typeface="Verdana"/>
              </a:endParaRPr>
            </a:p>
          </p:txBody>
        </p:sp>
        <p:sp>
          <p:nvSpPr>
            <p:cNvPr id="25" name="object 25"/>
            <p:cNvSpPr txBox="1"/>
            <p:nvPr/>
          </p:nvSpPr>
          <p:spPr>
            <a:xfrm>
              <a:off x="6054852" y="5126735"/>
              <a:ext cx="403860" cy="495300"/>
            </a:xfrm>
            <a:prstGeom prst="rect">
              <a:avLst/>
            </a:prstGeom>
            <a:solidFill>
              <a:srgbClr val="00669C"/>
            </a:solidFill>
            <a:ln w="12192">
              <a:solidFill>
                <a:srgbClr val="000000"/>
              </a:solidFill>
            </a:ln>
          </p:spPr>
          <p:txBody>
            <a:bodyPr vert="horz" wrap="square" lIns="0" tIns="0" rIns="0" bIns="0" rtlCol="0">
              <a:spAutoFit/>
            </a:bodyPr>
            <a:lstStyle/>
            <a:p>
              <a:pPr marL="80010">
                <a:lnSpc>
                  <a:spcPct val="100000"/>
                </a:lnSpc>
              </a:pPr>
              <a:r>
                <a:rPr sz="2400" b="1" spc="-20" dirty="0">
                  <a:solidFill>
                    <a:srgbClr val="FFFFFF"/>
                  </a:solidFill>
                  <a:latin typeface="Verdana"/>
                  <a:cs typeface="Verdana"/>
                </a:rPr>
                <a:t>P</a:t>
              </a:r>
              <a:endParaRPr sz="2400">
                <a:latin typeface="Verdana"/>
                <a:cs typeface="Verdana"/>
              </a:endParaRPr>
            </a:p>
          </p:txBody>
        </p:sp>
        <p:sp>
          <p:nvSpPr>
            <p:cNvPr id="26" name="object 26"/>
            <p:cNvSpPr txBox="1"/>
            <p:nvPr/>
          </p:nvSpPr>
          <p:spPr>
            <a:xfrm>
              <a:off x="3968496" y="2519172"/>
              <a:ext cx="502920" cy="673735"/>
            </a:xfrm>
            <a:prstGeom prst="rect">
              <a:avLst/>
            </a:prstGeom>
            <a:solidFill>
              <a:srgbClr val="00669C"/>
            </a:solidFill>
            <a:ln w="12192">
              <a:solidFill>
                <a:srgbClr val="000000"/>
              </a:solidFill>
            </a:ln>
          </p:spPr>
          <p:txBody>
            <a:bodyPr vert="horz" wrap="square" lIns="0" tIns="0" rIns="0" bIns="0" rtlCol="0">
              <a:spAutoFit/>
            </a:bodyPr>
            <a:lstStyle/>
            <a:p>
              <a:pPr marL="82550">
                <a:lnSpc>
                  <a:spcPct val="100000"/>
                </a:lnSpc>
              </a:pPr>
              <a:r>
                <a:rPr sz="3600" b="1" spc="-30" dirty="0">
                  <a:solidFill>
                    <a:srgbClr val="FFFFFF"/>
                  </a:solidFill>
                  <a:latin typeface="Verdana"/>
                  <a:cs typeface="Verdana"/>
                </a:rPr>
                <a:t>P</a:t>
              </a:r>
              <a:endParaRPr sz="3600">
                <a:latin typeface="Verdana"/>
                <a:cs typeface="Verdana"/>
              </a:endParaRPr>
            </a:p>
          </p:txBody>
        </p:sp>
        <p:sp>
          <p:nvSpPr>
            <p:cNvPr id="27" name="object 27"/>
            <p:cNvSpPr txBox="1"/>
            <p:nvPr/>
          </p:nvSpPr>
          <p:spPr>
            <a:xfrm>
              <a:off x="3968496" y="5033771"/>
              <a:ext cx="502920" cy="673735"/>
            </a:xfrm>
            <a:prstGeom prst="rect">
              <a:avLst/>
            </a:prstGeom>
            <a:solidFill>
              <a:srgbClr val="00669C"/>
            </a:solidFill>
            <a:ln w="12192">
              <a:solidFill>
                <a:srgbClr val="000000"/>
              </a:solidFill>
            </a:ln>
          </p:spPr>
          <p:txBody>
            <a:bodyPr vert="horz" wrap="square" lIns="0" tIns="0" rIns="0" bIns="0" rtlCol="0">
              <a:spAutoFit/>
            </a:bodyPr>
            <a:lstStyle/>
            <a:p>
              <a:pPr marL="82550">
                <a:lnSpc>
                  <a:spcPct val="100000"/>
                </a:lnSpc>
              </a:pPr>
              <a:r>
                <a:rPr sz="3600" b="1" spc="-30" dirty="0">
                  <a:solidFill>
                    <a:srgbClr val="FFFFFF"/>
                  </a:solidFill>
                  <a:latin typeface="Verdana"/>
                  <a:cs typeface="Verdana"/>
                </a:rPr>
                <a:t>P</a:t>
              </a:r>
              <a:endParaRPr sz="3600">
                <a:latin typeface="Verdana"/>
                <a:cs typeface="Verdana"/>
              </a:endParaRPr>
            </a:p>
          </p:txBody>
        </p:sp>
        <p:sp>
          <p:nvSpPr>
            <p:cNvPr id="28" name="object 28"/>
            <p:cNvSpPr txBox="1"/>
            <p:nvPr/>
          </p:nvSpPr>
          <p:spPr>
            <a:xfrm>
              <a:off x="4000500" y="3800855"/>
              <a:ext cx="416559" cy="672465"/>
            </a:xfrm>
            <a:prstGeom prst="rect">
              <a:avLst/>
            </a:prstGeom>
            <a:solidFill>
              <a:srgbClr val="379EAD"/>
            </a:solidFill>
            <a:ln w="12192">
              <a:solidFill>
                <a:srgbClr val="000000"/>
              </a:solidFill>
            </a:ln>
          </p:spPr>
          <p:txBody>
            <a:bodyPr vert="horz" wrap="square" lIns="0" tIns="0" rIns="0" bIns="0" rtlCol="0">
              <a:spAutoFit/>
            </a:bodyPr>
            <a:lstStyle/>
            <a:p>
              <a:pPr marL="90170">
                <a:lnSpc>
                  <a:spcPct val="100000"/>
                </a:lnSpc>
              </a:pPr>
              <a:r>
                <a:rPr sz="3600" b="1" dirty="0">
                  <a:solidFill>
                    <a:srgbClr val="FFFFFF"/>
                  </a:solidFill>
                  <a:latin typeface="Verdana"/>
                  <a:cs typeface="Verdana"/>
                </a:rPr>
                <a:t>I</a:t>
              </a:r>
              <a:endParaRPr sz="3600">
                <a:latin typeface="Verdana"/>
                <a:cs typeface="Verdana"/>
              </a:endParaRPr>
            </a:p>
          </p:txBody>
        </p:sp>
        <p:sp>
          <p:nvSpPr>
            <p:cNvPr id="29" name="object 29"/>
            <p:cNvSpPr txBox="1"/>
            <p:nvPr/>
          </p:nvSpPr>
          <p:spPr>
            <a:xfrm>
              <a:off x="1677923" y="2429255"/>
              <a:ext cx="614680" cy="850900"/>
            </a:xfrm>
            <a:prstGeom prst="rect">
              <a:avLst/>
            </a:prstGeom>
            <a:solidFill>
              <a:srgbClr val="00669C"/>
            </a:solidFill>
            <a:ln w="12192">
              <a:solidFill>
                <a:srgbClr val="000000"/>
              </a:solidFill>
            </a:ln>
          </p:spPr>
          <p:txBody>
            <a:bodyPr vert="horz" wrap="square" lIns="0" tIns="0" rIns="0" bIns="0" rtlCol="0">
              <a:spAutoFit/>
            </a:bodyPr>
            <a:lstStyle/>
            <a:p>
              <a:pPr marL="86995">
                <a:lnSpc>
                  <a:spcPct val="100000"/>
                </a:lnSpc>
              </a:pPr>
              <a:r>
                <a:rPr sz="4800" b="1" dirty="0">
                  <a:solidFill>
                    <a:srgbClr val="FFFFFF"/>
                  </a:solidFill>
                  <a:latin typeface="Verdana"/>
                  <a:cs typeface="Verdana"/>
                </a:rPr>
                <a:t>P</a:t>
              </a:r>
              <a:endParaRPr sz="4800">
                <a:latin typeface="Verdana"/>
                <a:cs typeface="Verdana"/>
              </a:endParaRPr>
            </a:p>
          </p:txBody>
        </p:sp>
        <p:sp>
          <p:nvSpPr>
            <p:cNvPr id="30" name="object 30"/>
            <p:cNvSpPr txBox="1"/>
            <p:nvPr/>
          </p:nvSpPr>
          <p:spPr>
            <a:xfrm>
              <a:off x="1677923" y="4943855"/>
              <a:ext cx="614680" cy="850900"/>
            </a:xfrm>
            <a:prstGeom prst="rect">
              <a:avLst/>
            </a:prstGeom>
            <a:solidFill>
              <a:srgbClr val="00669C"/>
            </a:solidFill>
            <a:ln w="12192">
              <a:solidFill>
                <a:srgbClr val="000000"/>
              </a:solidFill>
            </a:ln>
          </p:spPr>
          <p:txBody>
            <a:bodyPr vert="horz" wrap="square" lIns="0" tIns="0" rIns="0" bIns="0" rtlCol="0">
              <a:spAutoFit/>
            </a:bodyPr>
            <a:lstStyle/>
            <a:p>
              <a:pPr marL="86995">
                <a:lnSpc>
                  <a:spcPct val="100000"/>
                </a:lnSpc>
              </a:pPr>
              <a:r>
                <a:rPr sz="4800" b="1" dirty="0">
                  <a:solidFill>
                    <a:srgbClr val="FFFFFF"/>
                  </a:solidFill>
                  <a:latin typeface="Verdana"/>
                  <a:cs typeface="Verdana"/>
                </a:rPr>
                <a:t>P</a:t>
              </a:r>
              <a:endParaRPr sz="4800">
                <a:latin typeface="Verdana"/>
                <a:cs typeface="Verdana"/>
              </a:endParaRPr>
            </a:p>
          </p:txBody>
        </p:sp>
        <p:sp>
          <p:nvSpPr>
            <p:cNvPr id="31" name="object 31"/>
            <p:cNvSpPr/>
            <p:nvPr/>
          </p:nvSpPr>
          <p:spPr>
            <a:xfrm>
              <a:off x="1676400" y="3649979"/>
              <a:ext cx="688848" cy="1042416"/>
            </a:xfrm>
            <a:prstGeom prst="rect">
              <a:avLst/>
            </a:prstGeom>
            <a:blipFill>
              <a:blip r:embed="rId8" cstate="print"/>
              <a:stretch>
                <a:fillRect/>
              </a:stretch>
            </a:blipFill>
          </p:spPr>
          <p:txBody>
            <a:bodyPr wrap="square" lIns="0" tIns="0" rIns="0" bIns="0" rtlCol="0"/>
            <a:lstStyle/>
            <a:p>
              <a:endParaRPr/>
            </a:p>
          </p:txBody>
        </p:sp>
        <p:sp>
          <p:nvSpPr>
            <p:cNvPr id="32" name="object 32"/>
            <p:cNvSpPr txBox="1"/>
            <p:nvPr/>
          </p:nvSpPr>
          <p:spPr>
            <a:xfrm>
              <a:off x="1735835" y="3709415"/>
              <a:ext cx="498475" cy="852169"/>
            </a:xfrm>
            <a:prstGeom prst="rect">
              <a:avLst/>
            </a:prstGeom>
            <a:solidFill>
              <a:srgbClr val="379EAD"/>
            </a:solidFill>
            <a:ln w="12191">
              <a:solidFill>
                <a:srgbClr val="000000"/>
              </a:solidFill>
            </a:ln>
          </p:spPr>
          <p:txBody>
            <a:bodyPr vert="horz" wrap="square" lIns="0" tIns="0" rIns="0" bIns="0" rtlCol="0">
              <a:spAutoFit/>
            </a:bodyPr>
            <a:lstStyle/>
            <a:p>
              <a:pPr marL="80010">
                <a:lnSpc>
                  <a:spcPct val="100000"/>
                </a:lnSpc>
              </a:pPr>
              <a:r>
                <a:rPr sz="4800" b="1" dirty="0">
                  <a:solidFill>
                    <a:srgbClr val="FFFFFF"/>
                  </a:solidFill>
                  <a:latin typeface="Verdana"/>
                  <a:cs typeface="Verdana"/>
                </a:rPr>
                <a:t>I</a:t>
              </a:r>
              <a:endParaRPr sz="4800">
                <a:latin typeface="Verdana"/>
                <a:cs typeface="Verdana"/>
              </a:endParaRPr>
            </a:p>
          </p:txBody>
        </p:sp>
        <p:sp>
          <p:nvSpPr>
            <p:cNvPr id="33" name="object 33"/>
            <p:cNvSpPr/>
            <p:nvPr/>
          </p:nvSpPr>
          <p:spPr>
            <a:xfrm>
              <a:off x="2460498" y="4580382"/>
              <a:ext cx="1155065" cy="802005"/>
            </a:xfrm>
            <a:custGeom>
              <a:avLst/>
              <a:gdLst/>
              <a:ahLst/>
              <a:cxnLst/>
              <a:rect l="l" t="t" r="r" b="b"/>
              <a:pathLst>
                <a:path w="1155064" h="802004">
                  <a:moveTo>
                    <a:pt x="1154556" y="801624"/>
                  </a:moveTo>
                  <a:lnTo>
                    <a:pt x="20827" y="14478"/>
                  </a:lnTo>
                  <a:lnTo>
                    <a:pt x="0" y="0"/>
                  </a:lnTo>
                </a:path>
              </a:pathLst>
            </a:custGeom>
            <a:ln w="50292">
              <a:solidFill>
                <a:srgbClr val="9A1A0E"/>
              </a:solidFill>
            </a:ln>
          </p:spPr>
          <p:txBody>
            <a:bodyPr wrap="square" lIns="0" tIns="0" rIns="0" bIns="0" rtlCol="0"/>
            <a:lstStyle/>
            <a:p>
              <a:endParaRPr/>
            </a:p>
          </p:txBody>
        </p:sp>
        <p:sp>
          <p:nvSpPr>
            <p:cNvPr id="34" name="object 34"/>
            <p:cNvSpPr/>
            <p:nvPr/>
          </p:nvSpPr>
          <p:spPr>
            <a:xfrm>
              <a:off x="2354579" y="4506467"/>
              <a:ext cx="168910" cy="150495"/>
            </a:xfrm>
            <a:custGeom>
              <a:avLst/>
              <a:gdLst/>
              <a:ahLst/>
              <a:cxnLst/>
              <a:rect l="l" t="t" r="r" b="b"/>
              <a:pathLst>
                <a:path w="168910" h="150495">
                  <a:moveTo>
                    <a:pt x="0" y="0"/>
                  </a:moveTo>
                  <a:lnTo>
                    <a:pt x="81787" y="150367"/>
                  </a:lnTo>
                  <a:lnTo>
                    <a:pt x="168782" y="24383"/>
                  </a:lnTo>
                  <a:lnTo>
                    <a:pt x="0" y="0"/>
                  </a:lnTo>
                  <a:close/>
                </a:path>
              </a:pathLst>
            </a:custGeom>
            <a:solidFill>
              <a:srgbClr val="9A1A0E"/>
            </a:solidFill>
          </p:spPr>
          <p:txBody>
            <a:bodyPr wrap="square" lIns="0" tIns="0" rIns="0" bIns="0" rtlCol="0"/>
            <a:lstStyle/>
            <a:p>
              <a:endParaRPr/>
            </a:p>
          </p:txBody>
        </p:sp>
        <p:sp>
          <p:nvSpPr>
            <p:cNvPr id="35" name="object 35"/>
            <p:cNvSpPr/>
            <p:nvPr/>
          </p:nvSpPr>
          <p:spPr>
            <a:xfrm>
              <a:off x="2460498" y="2934461"/>
              <a:ext cx="1155065" cy="802005"/>
            </a:xfrm>
            <a:custGeom>
              <a:avLst/>
              <a:gdLst/>
              <a:ahLst/>
              <a:cxnLst/>
              <a:rect l="l" t="t" r="r" b="b"/>
              <a:pathLst>
                <a:path w="1155064" h="802004">
                  <a:moveTo>
                    <a:pt x="1154556" y="0"/>
                  </a:moveTo>
                  <a:lnTo>
                    <a:pt x="20827" y="787145"/>
                  </a:lnTo>
                  <a:lnTo>
                    <a:pt x="0" y="801624"/>
                  </a:lnTo>
                </a:path>
              </a:pathLst>
            </a:custGeom>
            <a:ln w="50292">
              <a:solidFill>
                <a:srgbClr val="9A1A0E"/>
              </a:solidFill>
            </a:ln>
          </p:spPr>
          <p:txBody>
            <a:bodyPr wrap="square" lIns="0" tIns="0" rIns="0" bIns="0" rtlCol="0"/>
            <a:lstStyle/>
            <a:p>
              <a:endParaRPr/>
            </a:p>
          </p:txBody>
        </p:sp>
        <p:sp>
          <p:nvSpPr>
            <p:cNvPr id="36" name="object 36"/>
            <p:cNvSpPr/>
            <p:nvPr/>
          </p:nvSpPr>
          <p:spPr>
            <a:xfrm>
              <a:off x="2354579" y="3659123"/>
              <a:ext cx="168910" cy="149225"/>
            </a:xfrm>
            <a:custGeom>
              <a:avLst/>
              <a:gdLst/>
              <a:ahLst/>
              <a:cxnLst/>
              <a:rect l="l" t="t" r="r" b="b"/>
              <a:pathLst>
                <a:path w="168910" h="149225">
                  <a:moveTo>
                    <a:pt x="81787" y="0"/>
                  </a:moveTo>
                  <a:lnTo>
                    <a:pt x="0" y="148844"/>
                  </a:lnTo>
                  <a:lnTo>
                    <a:pt x="168782" y="124713"/>
                  </a:lnTo>
                  <a:lnTo>
                    <a:pt x="81787" y="0"/>
                  </a:lnTo>
                  <a:close/>
                </a:path>
              </a:pathLst>
            </a:custGeom>
            <a:solidFill>
              <a:srgbClr val="9A1A0E"/>
            </a:solidFill>
          </p:spPr>
          <p:txBody>
            <a:bodyPr wrap="square" lIns="0" tIns="0" rIns="0" bIns="0" rtlCol="0"/>
            <a:lstStyle/>
            <a:p>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10" dirty="0"/>
              <a:t>E</a:t>
            </a:r>
            <a:r>
              <a:rPr sz="2400" spc="-30" dirty="0"/>
              <a:t>ac</a:t>
            </a:r>
            <a:r>
              <a:rPr sz="2400" spc="-20" dirty="0"/>
              <a:t>h</a:t>
            </a:r>
            <a:r>
              <a:rPr sz="2400" spc="-15" dirty="0"/>
              <a:t> </a:t>
            </a:r>
            <a:r>
              <a:rPr sz="2400" spc="-10" dirty="0"/>
              <a:t>P</a:t>
            </a:r>
            <a:r>
              <a:rPr sz="2400" spc="-55" dirty="0">
                <a:latin typeface="Verdana"/>
                <a:cs typeface="Verdana"/>
              </a:rPr>
              <a:t>–</a:t>
            </a:r>
            <a:r>
              <a:rPr sz="2400" spc="-45" dirty="0"/>
              <a:t>S</a:t>
            </a:r>
            <a:r>
              <a:rPr sz="2400" spc="-15" dirty="0"/>
              <a:t>l</a:t>
            </a:r>
            <a:r>
              <a:rPr sz="2400" spc="-35" dirty="0"/>
              <a:t>o</a:t>
            </a:r>
            <a:r>
              <a:rPr sz="2400" dirty="0"/>
              <a:t>t</a:t>
            </a:r>
            <a:r>
              <a:rPr sz="2400" spc="20" dirty="0"/>
              <a:t> </a:t>
            </a:r>
            <a:r>
              <a:rPr sz="2400" spc="-30" dirty="0"/>
              <a:t>an</a:t>
            </a:r>
            <a:r>
              <a:rPr sz="2400" spc="-5" dirty="0"/>
              <a:t>s</a:t>
            </a:r>
            <a:r>
              <a:rPr sz="2400" dirty="0"/>
              <a:t>w</a:t>
            </a:r>
            <a:r>
              <a:rPr sz="2400" spc="-30" dirty="0"/>
              <a:t>e</a:t>
            </a:r>
            <a:r>
              <a:rPr sz="2400" spc="-35" dirty="0"/>
              <a:t>r</a:t>
            </a:r>
            <a:r>
              <a:rPr sz="2400" spc="-15" dirty="0"/>
              <a:t>s</a:t>
            </a:r>
            <a:r>
              <a:rPr sz="2400" spc="-35" dirty="0"/>
              <a:t> </a:t>
            </a:r>
            <a:r>
              <a:rPr sz="2400" spc="-15" dirty="0"/>
              <a:t>a</a:t>
            </a:r>
            <a:r>
              <a:rPr sz="2400" spc="-20" dirty="0"/>
              <a:t> </a:t>
            </a:r>
            <a:r>
              <a:rPr sz="2400" spc="-15" dirty="0"/>
              <a:t>s</a:t>
            </a:r>
            <a:r>
              <a:rPr sz="2400" spc="-10" dirty="0"/>
              <a:t>p</a:t>
            </a:r>
            <a:r>
              <a:rPr sz="2400" spc="-45" dirty="0"/>
              <a:t>e</a:t>
            </a:r>
            <a:r>
              <a:rPr sz="2400" spc="-5" dirty="0"/>
              <a:t>c</a:t>
            </a:r>
            <a:r>
              <a:rPr sz="2400" spc="-15" dirty="0"/>
              <a:t>i</a:t>
            </a:r>
            <a:r>
              <a:rPr sz="2400" spc="-30" dirty="0"/>
              <a:t>f</a:t>
            </a:r>
            <a:r>
              <a:rPr sz="2400" spc="-15" dirty="0"/>
              <a:t>ic</a:t>
            </a:r>
            <a:r>
              <a:rPr sz="2400" spc="25" dirty="0"/>
              <a:t> </a:t>
            </a:r>
            <a:r>
              <a:rPr sz="2400" spc="-20" dirty="0"/>
              <a:t>q</a:t>
            </a:r>
            <a:r>
              <a:rPr sz="2400" spc="-30" dirty="0"/>
              <a:t>ue</a:t>
            </a:r>
            <a:r>
              <a:rPr sz="2400" spc="-5" dirty="0"/>
              <a:t>s</a:t>
            </a:r>
            <a:r>
              <a:rPr sz="2400" dirty="0"/>
              <a:t>t</a:t>
            </a:r>
            <a:r>
              <a:rPr sz="2400" spc="-15" dirty="0"/>
              <a:t>i</a:t>
            </a:r>
            <a:r>
              <a:rPr sz="2400" spc="-30" dirty="0"/>
              <a:t>o</a:t>
            </a:r>
            <a:r>
              <a:rPr sz="2400" spc="-20" dirty="0"/>
              <a:t>n</a:t>
            </a:r>
            <a:r>
              <a:rPr sz="2400" dirty="0"/>
              <a:t> </a:t>
            </a:r>
            <a:r>
              <a:rPr sz="2400" spc="-30" dirty="0"/>
              <a:t>a</a:t>
            </a:r>
            <a:r>
              <a:rPr sz="2400" dirty="0"/>
              <a:t>t</a:t>
            </a:r>
            <a:r>
              <a:rPr sz="2400" spc="-5" dirty="0"/>
              <a:t> </a:t>
            </a:r>
            <a:r>
              <a:rPr sz="2400" spc="-30" dirty="0"/>
              <a:t>eac</a:t>
            </a:r>
            <a:r>
              <a:rPr sz="2400" spc="-20" dirty="0"/>
              <a:t>h</a:t>
            </a:r>
            <a:r>
              <a:rPr sz="2400" spc="-15" dirty="0"/>
              <a:t> l</a:t>
            </a:r>
            <a:r>
              <a:rPr sz="2400" spc="-30" dirty="0"/>
              <a:t>e</a:t>
            </a:r>
            <a:r>
              <a:rPr sz="2400" spc="-60" dirty="0"/>
              <a:t>v</a:t>
            </a:r>
            <a:r>
              <a:rPr sz="2400" spc="-30" dirty="0"/>
              <a:t>e</a:t>
            </a:r>
            <a:r>
              <a:rPr sz="2400" dirty="0"/>
              <a:t>l</a:t>
            </a:r>
            <a:endParaRPr sz="2400">
              <a:latin typeface="Verdana"/>
              <a:cs typeface="Verdana"/>
            </a:endParaRPr>
          </a:p>
        </p:txBody>
      </p:sp>
      <p:grpSp>
        <p:nvGrpSpPr>
          <p:cNvPr id="27" name="Group 26"/>
          <p:cNvGrpSpPr/>
          <p:nvPr/>
        </p:nvGrpSpPr>
        <p:grpSpPr>
          <a:xfrm>
            <a:off x="1117853" y="1826636"/>
            <a:ext cx="7691882" cy="3771143"/>
            <a:chOff x="1117853" y="1826636"/>
            <a:chExt cx="7691882" cy="3771143"/>
          </a:xfrm>
        </p:grpSpPr>
        <p:sp>
          <p:nvSpPr>
            <p:cNvPr id="3" name="object 3"/>
            <p:cNvSpPr/>
            <p:nvPr/>
          </p:nvSpPr>
          <p:spPr>
            <a:xfrm>
              <a:off x="1117853" y="2362961"/>
              <a:ext cx="6910070" cy="15240"/>
            </a:xfrm>
            <a:custGeom>
              <a:avLst/>
              <a:gdLst/>
              <a:ahLst/>
              <a:cxnLst/>
              <a:rect l="l" t="t" r="r" b="b"/>
              <a:pathLst>
                <a:path w="6910070" h="15239">
                  <a:moveTo>
                    <a:pt x="0" y="15239"/>
                  </a:moveTo>
                  <a:lnTo>
                    <a:pt x="6909816" y="0"/>
                  </a:lnTo>
                </a:path>
              </a:pathLst>
            </a:custGeom>
            <a:ln w="38100">
              <a:solidFill>
                <a:srgbClr val="110C43"/>
              </a:solidFill>
            </a:ln>
          </p:spPr>
          <p:txBody>
            <a:bodyPr wrap="square" lIns="0" tIns="0" rIns="0" bIns="0" rtlCol="0"/>
            <a:lstStyle/>
            <a:p>
              <a:endParaRPr/>
            </a:p>
          </p:txBody>
        </p:sp>
        <p:sp>
          <p:nvSpPr>
            <p:cNvPr id="4" name="object 4"/>
            <p:cNvSpPr txBox="1"/>
            <p:nvPr/>
          </p:nvSpPr>
          <p:spPr>
            <a:xfrm>
              <a:off x="7163561" y="1826636"/>
              <a:ext cx="613410" cy="542264"/>
            </a:xfrm>
            <a:prstGeom prst="rect">
              <a:avLst/>
            </a:prstGeom>
          </p:spPr>
          <p:txBody>
            <a:bodyPr vert="horz" wrap="square" lIns="0" tIns="0" rIns="0" bIns="0" rtlCol="0">
              <a:spAutoFit/>
            </a:bodyPr>
            <a:lstStyle/>
            <a:p>
              <a:pPr marL="12700" marR="5080" indent="38100">
                <a:lnSpc>
                  <a:spcPct val="101699"/>
                </a:lnSpc>
              </a:pPr>
              <a:r>
                <a:rPr lang="en-US" spc="-440" dirty="0" smtClean="0">
                  <a:solidFill>
                    <a:srgbClr val="151515"/>
                  </a:solidFill>
                  <a:latin typeface="Verdana"/>
                  <a:cs typeface="Verdana"/>
                </a:rPr>
                <a:t>T a  </a:t>
              </a:r>
              <a:r>
                <a:rPr sz="1800" spc="-30" dirty="0" err="1" smtClean="0">
                  <a:solidFill>
                    <a:srgbClr val="151515"/>
                  </a:solidFill>
                  <a:latin typeface="Verdana"/>
                  <a:cs typeface="Verdana"/>
                </a:rPr>
                <a:t>sk</a:t>
              </a:r>
              <a:r>
                <a:rPr sz="1800" spc="-25" dirty="0" smtClean="0">
                  <a:solidFill>
                    <a:srgbClr val="151515"/>
                  </a:solidFill>
                  <a:latin typeface="Verdana"/>
                  <a:cs typeface="Verdana"/>
                </a:rPr>
                <a:t> </a:t>
              </a:r>
              <a:r>
                <a:rPr sz="1800" spc="-20" dirty="0">
                  <a:solidFill>
                    <a:srgbClr val="151515"/>
                  </a:solidFill>
                  <a:latin typeface="Verdana"/>
                  <a:cs typeface="Verdana"/>
                </a:rPr>
                <a:t>L</a:t>
              </a:r>
              <a:r>
                <a:rPr sz="1800" spc="-35" dirty="0">
                  <a:solidFill>
                    <a:srgbClr val="151515"/>
                  </a:solidFill>
                  <a:latin typeface="Verdana"/>
                  <a:cs typeface="Verdana"/>
                </a:rPr>
                <a:t>e</a:t>
              </a:r>
              <a:r>
                <a:rPr sz="1800" spc="-65" dirty="0">
                  <a:solidFill>
                    <a:srgbClr val="151515"/>
                  </a:solidFill>
                  <a:latin typeface="Verdana"/>
                  <a:cs typeface="Verdana"/>
                </a:rPr>
                <a:t>v</a:t>
              </a:r>
              <a:r>
                <a:rPr sz="1800" spc="-5" dirty="0">
                  <a:solidFill>
                    <a:srgbClr val="151515"/>
                  </a:solidFill>
                  <a:latin typeface="Verdana"/>
                  <a:cs typeface="Verdana"/>
                </a:rPr>
                <a:t>el</a:t>
              </a:r>
              <a:endParaRPr sz="1800" dirty="0">
                <a:latin typeface="Verdana"/>
                <a:cs typeface="Verdana"/>
              </a:endParaRPr>
            </a:p>
          </p:txBody>
        </p:sp>
        <p:sp>
          <p:nvSpPr>
            <p:cNvPr id="5" name="object 5"/>
            <p:cNvSpPr/>
            <p:nvPr/>
          </p:nvSpPr>
          <p:spPr>
            <a:xfrm>
              <a:off x="3387852" y="2435351"/>
              <a:ext cx="2461260" cy="131826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467100" y="2514600"/>
              <a:ext cx="2194560" cy="1051560"/>
            </a:xfrm>
            <a:custGeom>
              <a:avLst/>
              <a:gdLst/>
              <a:ahLst/>
              <a:cxnLst/>
              <a:rect l="l" t="t" r="r" b="b"/>
              <a:pathLst>
                <a:path w="2194560" h="1051560">
                  <a:moveTo>
                    <a:pt x="0" y="1051560"/>
                  </a:moveTo>
                  <a:lnTo>
                    <a:pt x="2194560" y="1051560"/>
                  </a:lnTo>
                  <a:lnTo>
                    <a:pt x="2194560" y="0"/>
                  </a:lnTo>
                  <a:lnTo>
                    <a:pt x="0" y="0"/>
                  </a:lnTo>
                  <a:lnTo>
                    <a:pt x="0" y="1051560"/>
                  </a:lnTo>
                  <a:close/>
                </a:path>
              </a:pathLst>
            </a:custGeom>
            <a:solidFill>
              <a:srgbClr val="CD8500"/>
            </a:solidFill>
          </p:spPr>
          <p:txBody>
            <a:bodyPr wrap="square" lIns="0" tIns="0" rIns="0" bIns="0" rtlCol="0"/>
            <a:lstStyle/>
            <a:p>
              <a:endParaRPr/>
            </a:p>
          </p:txBody>
        </p:sp>
        <p:sp>
          <p:nvSpPr>
            <p:cNvPr id="7" name="object 7"/>
            <p:cNvSpPr/>
            <p:nvPr/>
          </p:nvSpPr>
          <p:spPr>
            <a:xfrm>
              <a:off x="3467100" y="2514600"/>
              <a:ext cx="2194560" cy="1051560"/>
            </a:xfrm>
            <a:custGeom>
              <a:avLst/>
              <a:gdLst/>
              <a:ahLst/>
              <a:cxnLst/>
              <a:rect l="l" t="t" r="r" b="b"/>
              <a:pathLst>
                <a:path w="2194560" h="1051560">
                  <a:moveTo>
                    <a:pt x="0" y="1051560"/>
                  </a:moveTo>
                  <a:lnTo>
                    <a:pt x="2194560" y="1051560"/>
                  </a:lnTo>
                  <a:lnTo>
                    <a:pt x="2194560" y="0"/>
                  </a:lnTo>
                  <a:lnTo>
                    <a:pt x="0" y="0"/>
                  </a:lnTo>
                  <a:lnTo>
                    <a:pt x="0" y="1051560"/>
                  </a:lnTo>
                  <a:close/>
                </a:path>
              </a:pathLst>
            </a:custGeom>
            <a:ln w="12191">
              <a:solidFill>
                <a:srgbClr val="151515"/>
              </a:solidFill>
            </a:ln>
          </p:spPr>
          <p:txBody>
            <a:bodyPr wrap="square" lIns="0" tIns="0" rIns="0" bIns="0" rtlCol="0"/>
            <a:lstStyle/>
            <a:p>
              <a:endParaRPr/>
            </a:p>
          </p:txBody>
        </p:sp>
        <p:sp>
          <p:nvSpPr>
            <p:cNvPr id="8" name="object 8"/>
            <p:cNvSpPr txBox="1"/>
            <p:nvPr/>
          </p:nvSpPr>
          <p:spPr>
            <a:xfrm>
              <a:off x="3565397" y="2664836"/>
              <a:ext cx="2004060" cy="814069"/>
            </a:xfrm>
            <a:prstGeom prst="rect">
              <a:avLst/>
            </a:prstGeom>
          </p:spPr>
          <p:txBody>
            <a:bodyPr vert="horz" wrap="square" lIns="0" tIns="0" rIns="0" bIns="0" rtlCol="0">
              <a:spAutoFit/>
            </a:bodyPr>
            <a:lstStyle/>
            <a:p>
              <a:pPr marL="12700" marR="5080" algn="ctr">
                <a:lnSpc>
                  <a:spcPct val="102000"/>
                </a:lnSpc>
              </a:pPr>
              <a:r>
                <a:rPr sz="1800" b="1" i="1" spc="-5" dirty="0">
                  <a:solidFill>
                    <a:srgbClr val="FFFFFF"/>
                  </a:solidFill>
                  <a:latin typeface="Verdana"/>
                  <a:cs typeface="Verdana"/>
                </a:rPr>
                <a:t>Wh</a:t>
              </a:r>
              <a:r>
                <a:rPr sz="1800" b="1" i="1" dirty="0">
                  <a:solidFill>
                    <a:srgbClr val="FFFFFF"/>
                  </a:solidFill>
                  <a:latin typeface="Verdana"/>
                  <a:cs typeface="Verdana"/>
                </a:rPr>
                <a:t>y</a:t>
              </a:r>
              <a:r>
                <a:rPr sz="1800" b="1" i="1" spc="10" dirty="0">
                  <a:solidFill>
                    <a:srgbClr val="FFFFFF"/>
                  </a:solidFill>
                  <a:latin typeface="Verdana"/>
                  <a:cs typeface="Verdana"/>
                </a:rPr>
                <a:t> </a:t>
              </a:r>
              <a:r>
                <a:rPr sz="1800" spc="-25" dirty="0">
                  <a:solidFill>
                    <a:srgbClr val="FFFFFF"/>
                  </a:solidFill>
                  <a:latin typeface="Verdana"/>
                  <a:cs typeface="Verdana"/>
                </a:rPr>
                <a:t>S</a:t>
              </a:r>
              <a:r>
                <a:rPr sz="1800" spc="-30" dirty="0">
                  <a:solidFill>
                    <a:srgbClr val="FFFFFF"/>
                  </a:solidFill>
                  <a:latin typeface="Verdana"/>
                  <a:cs typeface="Verdana"/>
                </a:rPr>
                <a:t>hou</a:t>
              </a:r>
              <a:r>
                <a:rPr sz="1800" spc="10" dirty="0">
                  <a:solidFill>
                    <a:srgbClr val="FFFFFF"/>
                  </a:solidFill>
                  <a:latin typeface="Verdana"/>
                  <a:cs typeface="Verdana"/>
                </a:rPr>
                <a:t>l</a:t>
              </a:r>
              <a:r>
                <a:rPr sz="1800" dirty="0">
                  <a:solidFill>
                    <a:srgbClr val="FFFFFF"/>
                  </a:solidFill>
                  <a:latin typeface="Verdana"/>
                  <a:cs typeface="Verdana"/>
                </a:rPr>
                <a:t>d</a:t>
              </a:r>
              <a:r>
                <a:rPr sz="1800" spc="-30" dirty="0">
                  <a:solidFill>
                    <a:srgbClr val="FFFFFF"/>
                  </a:solidFill>
                  <a:latin typeface="Verdana"/>
                  <a:cs typeface="Verdana"/>
                </a:rPr>
                <a:t> </a:t>
              </a:r>
              <a:r>
                <a:rPr sz="1800" spc="-10" dirty="0">
                  <a:solidFill>
                    <a:srgbClr val="FFFFFF"/>
                  </a:solidFill>
                  <a:latin typeface="Verdana"/>
                  <a:cs typeface="Verdana"/>
                </a:rPr>
                <a:t>T</a:t>
              </a:r>
              <a:r>
                <a:rPr sz="1800" spc="-25"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 </a:t>
              </a:r>
              <a:r>
                <a:rPr sz="1800" spc="-20" dirty="0">
                  <a:solidFill>
                    <a:srgbClr val="FFFFFF"/>
                  </a:solidFill>
                  <a:latin typeface="Verdana"/>
                  <a:cs typeface="Verdana"/>
                </a:rPr>
                <a:t>Me</a:t>
              </a:r>
              <a:r>
                <a:rPr sz="1800" spc="-15" dirty="0">
                  <a:solidFill>
                    <a:srgbClr val="FFFFFF"/>
                  </a:solidFill>
                  <a:latin typeface="Verdana"/>
                  <a:cs typeface="Verdana"/>
                </a:rPr>
                <a:t>tho</a:t>
              </a:r>
              <a:r>
                <a:rPr sz="1800" spc="-20" dirty="0">
                  <a:solidFill>
                    <a:srgbClr val="FFFFFF"/>
                  </a:solidFill>
                  <a:latin typeface="Verdana"/>
                  <a:cs typeface="Verdana"/>
                </a:rPr>
                <a:t>d</a:t>
              </a:r>
              <a:r>
                <a:rPr sz="1800" spc="-15" dirty="0">
                  <a:solidFill>
                    <a:srgbClr val="FFFFFF"/>
                  </a:solidFill>
                  <a:latin typeface="Verdana"/>
                  <a:cs typeface="Verdana"/>
                </a:rPr>
                <a:t>o</a:t>
              </a:r>
              <a:r>
                <a:rPr sz="1800" spc="5" dirty="0">
                  <a:solidFill>
                    <a:srgbClr val="FFFFFF"/>
                  </a:solidFill>
                  <a:latin typeface="Verdana"/>
                  <a:cs typeface="Verdana"/>
                </a:rPr>
                <a:t>l</a:t>
              </a:r>
              <a:r>
                <a:rPr sz="1800" spc="-15" dirty="0">
                  <a:solidFill>
                    <a:srgbClr val="FFFFFF"/>
                  </a:solidFill>
                  <a:latin typeface="Verdana"/>
                  <a:cs typeface="Verdana"/>
                </a:rPr>
                <a:t>o</a:t>
              </a:r>
              <a:r>
                <a:rPr sz="1800" spc="-20" dirty="0">
                  <a:solidFill>
                    <a:srgbClr val="FFFFFF"/>
                  </a:solidFill>
                  <a:latin typeface="Verdana"/>
                  <a:cs typeface="Verdana"/>
                </a:rPr>
                <a:t>g</a:t>
              </a:r>
              <a:r>
                <a:rPr sz="1800" dirty="0">
                  <a:solidFill>
                    <a:srgbClr val="FFFFFF"/>
                  </a:solidFill>
                  <a:latin typeface="Verdana"/>
                  <a:cs typeface="Verdana"/>
                </a:rPr>
                <a:t>y</a:t>
              </a:r>
              <a:r>
                <a:rPr sz="1800" spc="-35" dirty="0">
                  <a:solidFill>
                    <a:srgbClr val="FFFFFF"/>
                  </a:solidFill>
                  <a:latin typeface="Verdana"/>
                  <a:cs typeface="Verdana"/>
                </a:rPr>
                <a:t> </a:t>
              </a:r>
              <a:r>
                <a:rPr sz="1800" spc="-10" dirty="0">
                  <a:solidFill>
                    <a:srgbClr val="FFFFFF"/>
                  </a:solidFill>
                  <a:latin typeface="Verdana"/>
                  <a:cs typeface="Verdana"/>
                </a:rPr>
                <a:t>Be </a:t>
              </a:r>
              <a:r>
                <a:rPr sz="1800" spc="-105" dirty="0">
                  <a:solidFill>
                    <a:srgbClr val="FFFFFF"/>
                  </a:solidFill>
                  <a:latin typeface="Verdana"/>
                  <a:cs typeface="Verdana"/>
                </a:rPr>
                <a:t>P</a:t>
              </a:r>
              <a:r>
                <a:rPr sz="1800" spc="-35" dirty="0">
                  <a:solidFill>
                    <a:srgbClr val="FFFFFF"/>
                  </a:solidFill>
                  <a:latin typeface="Verdana"/>
                  <a:cs typeface="Verdana"/>
                </a:rPr>
                <a:t>e</a:t>
              </a:r>
              <a:r>
                <a:rPr sz="1800" spc="-25" dirty="0">
                  <a:solidFill>
                    <a:srgbClr val="FFFFFF"/>
                  </a:solidFill>
                  <a:latin typeface="Verdana"/>
                  <a:cs typeface="Verdana"/>
                </a:rPr>
                <a:t>r</a:t>
              </a:r>
              <a:r>
                <a:rPr sz="1800" spc="-20" dirty="0">
                  <a:solidFill>
                    <a:srgbClr val="FFFFFF"/>
                  </a:solidFill>
                  <a:latin typeface="Verdana"/>
                  <a:cs typeface="Verdana"/>
                </a:rPr>
                <a:t>f</a:t>
              </a:r>
              <a:r>
                <a:rPr sz="1800" spc="-30" dirty="0">
                  <a:solidFill>
                    <a:srgbClr val="FFFFFF"/>
                  </a:solidFill>
                  <a:latin typeface="Verdana"/>
                  <a:cs typeface="Verdana"/>
                </a:rPr>
                <a:t>orm</a:t>
              </a:r>
              <a:r>
                <a:rPr sz="1800" spc="-35" dirty="0">
                  <a:solidFill>
                    <a:srgbClr val="FFFFFF"/>
                  </a:solidFill>
                  <a:latin typeface="Verdana"/>
                  <a:cs typeface="Verdana"/>
                </a:rPr>
                <a:t>e</a:t>
              </a:r>
              <a:r>
                <a:rPr sz="1800" spc="-10" dirty="0">
                  <a:solidFill>
                    <a:srgbClr val="FFFFFF"/>
                  </a:solidFill>
                  <a:latin typeface="Verdana"/>
                  <a:cs typeface="Verdana"/>
                </a:rPr>
                <a:t>d?</a:t>
              </a:r>
              <a:endParaRPr sz="1800">
                <a:latin typeface="Verdana"/>
                <a:cs typeface="Verdana"/>
              </a:endParaRPr>
            </a:p>
          </p:txBody>
        </p:sp>
        <p:sp>
          <p:nvSpPr>
            <p:cNvPr id="9" name="object 9"/>
            <p:cNvSpPr/>
            <p:nvPr/>
          </p:nvSpPr>
          <p:spPr>
            <a:xfrm>
              <a:off x="6345935" y="4671059"/>
              <a:ext cx="2462784" cy="815341"/>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6425184" y="4750308"/>
              <a:ext cx="2196465" cy="553998"/>
            </a:xfrm>
            <a:prstGeom prst="rect">
              <a:avLst/>
            </a:prstGeom>
            <a:solidFill>
              <a:srgbClr val="379EAD"/>
            </a:solidFill>
            <a:ln w="12192">
              <a:solidFill>
                <a:srgbClr val="151515"/>
              </a:solidFill>
            </a:ln>
          </p:spPr>
          <p:txBody>
            <a:bodyPr vert="horz" wrap="square" lIns="0" tIns="0" rIns="0" bIns="0" rtlCol="0">
              <a:spAutoFit/>
            </a:bodyPr>
            <a:lstStyle/>
            <a:p>
              <a:pPr marL="104139">
                <a:lnSpc>
                  <a:spcPct val="100000"/>
                </a:lnSpc>
              </a:pPr>
              <a:r>
                <a:rPr sz="1800" b="1" i="1" spc="-10" dirty="0">
                  <a:solidFill>
                    <a:srgbClr val="FFFFFF"/>
                  </a:solidFill>
                  <a:latin typeface="Verdana"/>
                  <a:cs typeface="Verdana"/>
                </a:rPr>
                <a:t>W</a:t>
              </a:r>
              <a:r>
                <a:rPr sz="1800" b="1" i="1" dirty="0">
                  <a:solidFill>
                    <a:srgbClr val="FFFFFF"/>
                  </a:solidFill>
                  <a:latin typeface="Verdana"/>
                  <a:cs typeface="Verdana"/>
                </a:rPr>
                <a:t>h</a:t>
              </a:r>
              <a:r>
                <a:rPr sz="1800" b="1" i="1" spc="-20" dirty="0">
                  <a:solidFill>
                    <a:srgbClr val="FFFFFF"/>
                  </a:solidFill>
                  <a:latin typeface="Verdana"/>
                  <a:cs typeface="Verdana"/>
                </a:rPr>
                <a:t>a</a:t>
              </a:r>
              <a:r>
                <a:rPr sz="1800" b="1" i="1" dirty="0">
                  <a:solidFill>
                    <a:srgbClr val="FFFFFF"/>
                  </a:solidFill>
                  <a:latin typeface="Verdana"/>
                  <a:cs typeface="Verdana"/>
                </a:rPr>
                <a:t>t </a:t>
              </a:r>
              <a:r>
                <a:rPr sz="1800" spc="-35" dirty="0">
                  <a:solidFill>
                    <a:srgbClr val="FFFFFF"/>
                  </a:solidFill>
                  <a:latin typeface="Verdana"/>
                  <a:cs typeface="Verdana"/>
                </a:rPr>
                <a:t>W</a:t>
              </a:r>
              <a:r>
                <a:rPr sz="1800" spc="5" dirty="0">
                  <a:solidFill>
                    <a:srgbClr val="FFFFFF"/>
                  </a:solidFill>
                  <a:latin typeface="Verdana"/>
                  <a:cs typeface="Verdana"/>
                </a:rPr>
                <a:t>il</a:t>
              </a:r>
              <a:r>
                <a:rPr sz="1800" dirty="0">
                  <a:solidFill>
                    <a:srgbClr val="FFFFFF"/>
                  </a:solidFill>
                  <a:latin typeface="Verdana"/>
                  <a:cs typeface="Verdana"/>
                </a:rPr>
                <a:t>l</a:t>
              </a:r>
              <a:r>
                <a:rPr sz="1800" spc="-5" dirty="0">
                  <a:solidFill>
                    <a:srgbClr val="FFFFFF"/>
                  </a:solidFill>
                  <a:latin typeface="Verdana"/>
                  <a:cs typeface="Verdana"/>
                </a:rPr>
                <a:t> </a:t>
              </a:r>
              <a:r>
                <a:rPr sz="1800" spc="-10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su</a:t>
              </a:r>
              <a:r>
                <a:rPr sz="1800" spc="10" dirty="0">
                  <a:solidFill>
                    <a:srgbClr val="FFFFFF"/>
                  </a:solidFill>
                  <a:latin typeface="Verdana"/>
                  <a:cs typeface="Verdana"/>
                </a:rPr>
                <a:t>l</a:t>
              </a:r>
              <a:r>
                <a:rPr sz="1800" dirty="0">
                  <a:solidFill>
                    <a:srgbClr val="FFFFFF"/>
                  </a:solidFill>
                  <a:latin typeface="Verdana"/>
                  <a:cs typeface="Verdana"/>
                </a:rPr>
                <a:t>t</a:t>
              </a:r>
              <a:endParaRPr sz="1800" dirty="0">
                <a:latin typeface="Verdana"/>
                <a:cs typeface="Verdana"/>
              </a:endParaRPr>
            </a:p>
            <a:p>
              <a:pPr marL="166370">
                <a:lnSpc>
                  <a:spcPct val="100000"/>
                </a:lnSpc>
                <a:spcBef>
                  <a:spcPts val="35"/>
                </a:spcBef>
              </a:pPr>
              <a:r>
                <a:rPr sz="1800" spc="-25" dirty="0">
                  <a:solidFill>
                    <a:srgbClr val="FFFFFF"/>
                  </a:solidFill>
                  <a:latin typeface="Verdana"/>
                  <a:cs typeface="Verdana"/>
                </a:rPr>
                <a:t>Fro</a:t>
              </a:r>
              <a:r>
                <a:rPr sz="1800" spc="-20" dirty="0">
                  <a:solidFill>
                    <a:srgbClr val="FFFFFF"/>
                  </a:solidFill>
                  <a:latin typeface="Verdana"/>
                  <a:cs typeface="Verdana"/>
                </a:rPr>
                <a:t>m</a:t>
              </a:r>
              <a:r>
                <a:rPr sz="1800" spc="-35" dirty="0">
                  <a:solidFill>
                    <a:srgbClr val="FFFFFF"/>
                  </a:solidFill>
                  <a:latin typeface="Verdana"/>
                  <a:cs typeface="Verdana"/>
                </a:rPr>
                <a:t> </a:t>
              </a:r>
              <a:r>
                <a:rPr sz="1800" spc="-10" dirty="0">
                  <a:solidFill>
                    <a:srgbClr val="FFFFFF"/>
                  </a:solidFill>
                  <a:latin typeface="Verdana"/>
                  <a:cs typeface="Verdana"/>
                </a:rPr>
                <a:t>T</a:t>
              </a:r>
              <a:r>
                <a:rPr sz="1800" spc="-30"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a:t>
              </a:r>
              <a:r>
                <a:rPr sz="1800" spc="-15" dirty="0">
                  <a:solidFill>
                    <a:srgbClr val="FFFFFF"/>
                  </a:solidFill>
                  <a:latin typeface="Verdana"/>
                  <a:cs typeface="Verdana"/>
                </a:rPr>
                <a:t> </a:t>
              </a:r>
              <a:r>
                <a:rPr lang="en-US" spc="-440" dirty="0" smtClean="0">
                  <a:solidFill>
                    <a:srgbClr val="FFFFFF"/>
                  </a:solidFill>
                  <a:latin typeface="Verdana"/>
                  <a:cs typeface="Verdana"/>
                </a:rPr>
                <a:t>T a  </a:t>
              </a:r>
              <a:r>
                <a:rPr sz="1800" spc="-25" dirty="0" err="1" smtClean="0">
                  <a:solidFill>
                    <a:srgbClr val="FFFFFF"/>
                  </a:solidFill>
                  <a:latin typeface="Verdana"/>
                  <a:cs typeface="Verdana"/>
                </a:rPr>
                <a:t>sk</a:t>
              </a:r>
              <a:r>
                <a:rPr sz="1800" dirty="0">
                  <a:solidFill>
                    <a:srgbClr val="FFFFFF"/>
                  </a:solidFill>
                  <a:latin typeface="Verdana"/>
                  <a:cs typeface="Verdana"/>
                </a:rPr>
                <a:t>?</a:t>
              </a:r>
              <a:endParaRPr sz="1800" dirty="0">
                <a:latin typeface="Verdana"/>
                <a:cs typeface="Verdana"/>
              </a:endParaRPr>
            </a:p>
          </p:txBody>
        </p:sp>
        <p:sp>
          <p:nvSpPr>
            <p:cNvPr id="11" name="object 11"/>
            <p:cNvSpPr/>
            <p:nvPr/>
          </p:nvSpPr>
          <p:spPr>
            <a:xfrm>
              <a:off x="6345935" y="2435351"/>
              <a:ext cx="2463800" cy="1130809"/>
            </a:xfrm>
            <a:prstGeom prst="rect">
              <a:avLst/>
            </a:prstGeom>
            <a:blipFill>
              <a:blip r:embed="rId4" cstate="print"/>
              <a:stretch>
                <a:fillRect/>
              </a:stretch>
            </a:blipFill>
          </p:spPr>
          <p:txBody>
            <a:bodyPr wrap="square" lIns="0" tIns="0" rIns="0" bIns="0" rtlCol="0"/>
            <a:lstStyle/>
            <a:p>
              <a:endParaRPr/>
            </a:p>
          </p:txBody>
        </p:sp>
        <p:sp>
          <p:nvSpPr>
            <p:cNvPr id="12" name="object 12"/>
            <p:cNvSpPr txBox="1"/>
            <p:nvPr/>
          </p:nvSpPr>
          <p:spPr>
            <a:xfrm>
              <a:off x="6425184" y="2514600"/>
              <a:ext cx="2196465" cy="847540"/>
            </a:xfrm>
            <a:prstGeom prst="rect">
              <a:avLst/>
            </a:prstGeom>
            <a:solidFill>
              <a:srgbClr val="379EAD"/>
            </a:solidFill>
            <a:ln w="12192">
              <a:solidFill>
                <a:srgbClr val="151515"/>
              </a:solidFill>
            </a:ln>
          </p:spPr>
          <p:txBody>
            <a:bodyPr vert="horz" wrap="square" lIns="0" tIns="0" rIns="0" bIns="0" rtlCol="0">
              <a:spAutoFit/>
            </a:bodyPr>
            <a:lstStyle/>
            <a:p>
              <a:pPr marL="105410" marR="91440" algn="ctr">
                <a:lnSpc>
                  <a:spcPct val="102000"/>
                </a:lnSpc>
              </a:pPr>
              <a:r>
                <a:rPr sz="1800" b="1" i="1" spc="-5" dirty="0">
                  <a:solidFill>
                    <a:srgbClr val="FFFFFF"/>
                  </a:solidFill>
                  <a:latin typeface="Verdana"/>
                  <a:cs typeface="Verdana"/>
                </a:rPr>
                <a:t>Wh</a:t>
              </a:r>
              <a:r>
                <a:rPr sz="1800" b="1" i="1" dirty="0">
                  <a:solidFill>
                    <a:srgbClr val="FFFFFF"/>
                  </a:solidFill>
                  <a:latin typeface="Verdana"/>
                  <a:cs typeface="Verdana"/>
                </a:rPr>
                <a:t>y</a:t>
              </a:r>
              <a:r>
                <a:rPr sz="1800" b="1" i="1" spc="10" dirty="0">
                  <a:solidFill>
                    <a:srgbClr val="FFFFFF"/>
                  </a:solidFill>
                  <a:latin typeface="Verdana"/>
                  <a:cs typeface="Verdana"/>
                </a:rPr>
                <a:t> </a:t>
              </a:r>
              <a:r>
                <a:rPr sz="1800" spc="-25" dirty="0">
                  <a:solidFill>
                    <a:srgbClr val="FFFFFF"/>
                  </a:solidFill>
                  <a:latin typeface="Verdana"/>
                  <a:cs typeface="Verdana"/>
                </a:rPr>
                <a:t>S</a:t>
              </a:r>
              <a:r>
                <a:rPr sz="1800" spc="-30" dirty="0">
                  <a:solidFill>
                    <a:srgbClr val="FFFFFF"/>
                  </a:solidFill>
                  <a:latin typeface="Verdana"/>
                  <a:cs typeface="Verdana"/>
                </a:rPr>
                <a:t>hou</a:t>
              </a:r>
              <a:r>
                <a:rPr sz="1800" spc="10" dirty="0">
                  <a:solidFill>
                    <a:srgbClr val="FFFFFF"/>
                  </a:solidFill>
                  <a:latin typeface="Verdana"/>
                  <a:cs typeface="Verdana"/>
                </a:rPr>
                <a:t>l</a:t>
              </a:r>
              <a:r>
                <a:rPr sz="1800" dirty="0">
                  <a:solidFill>
                    <a:srgbClr val="FFFFFF"/>
                  </a:solidFill>
                  <a:latin typeface="Verdana"/>
                  <a:cs typeface="Verdana"/>
                </a:rPr>
                <a:t>d</a:t>
              </a:r>
              <a:r>
                <a:rPr sz="1800" spc="-30" dirty="0">
                  <a:solidFill>
                    <a:srgbClr val="FFFFFF"/>
                  </a:solidFill>
                  <a:latin typeface="Verdana"/>
                  <a:cs typeface="Verdana"/>
                </a:rPr>
                <a:t> </a:t>
              </a:r>
              <a:r>
                <a:rPr sz="1800" spc="-10" dirty="0">
                  <a:solidFill>
                    <a:srgbClr val="FFFFFF"/>
                  </a:solidFill>
                  <a:latin typeface="Verdana"/>
                  <a:cs typeface="Verdana"/>
                </a:rPr>
                <a:t>T</a:t>
              </a:r>
              <a:r>
                <a:rPr sz="1800" spc="-25" dirty="0">
                  <a:solidFill>
                    <a:srgbClr val="FFFFFF"/>
                  </a:solidFill>
                  <a:latin typeface="Verdana"/>
                  <a:cs typeface="Verdana"/>
                </a:rPr>
                <a:t>h</a:t>
              </a:r>
              <a:r>
                <a:rPr sz="1800" spc="10" dirty="0">
                  <a:solidFill>
                    <a:srgbClr val="FFFFFF"/>
                  </a:solidFill>
                  <a:latin typeface="Verdana"/>
                  <a:cs typeface="Verdana"/>
                </a:rPr>
                <a:t>i</a:t>
              </a:r>
              <a:r>
                <a:rPr sz="1800" spc="-10" dirty="0">
                  <a:solidFill>
                    <a:srgbClr val="FFFFFF"/>
                  </a:solidFill>
                  <a:latin typeface="Verdana"/>
                  <a:cs typeface="Verdana"/>
                </a:rPr>
                <a:t>s </a:t>
              </a:r>
              <a:r>
                <a:rPr lang="en-US" spc="-440" dirty="0" smtClean="0">
                  <a:solidFill>
                    <a:srgbClr val="FFFFFF"/>
                  </a:solidFill>
                  <a:latin typeface="Verdana"/>
                  <a:cs typeface="Verdana"/>
                </a:rPr>
                <a:t>T a  </a:t>
              </a:r>
              <a:r>
                <a:rPr sz="1800" spc="-15" dirty="0" err="1" smtClean="0">
                  <a:solidFill>
                    <a:srgbClr val="FFFFFF"/>
                  </a:solidFill>
                  <a:latin typeface="Verdana"/>
                  <a:cs typeface="Verdana"/>
                </a:rPr>
                <a:t>s</a:t>
              </a:r>
              <a:r>
                <a:rPr sz="1800" dirty="0" err="1" smtClean="0">
                  <a:solidFill>
                    <a:srgbClr val="FFFFFF"/>
                  </a:solidFill>
                  <a:latin typeface="Verdana"/>
                  <a:cs typeface="Verdana"/>
                </a:rPr>
                <a:t>k</a:t>
              </a:r>
              <a:r>
                <a:rPr sz="1800" spc="-25" dirty="0" smtClean="0">
                  <a:solidFill>
                    <a:srgbClr val="FFFFFF"/>
                  </a:solidFill>
                  <a:latin typeface="Verdana"/>
                  <a:cs typeface="Verdana"/>
                </a:rPr>
                <a:t> </a:t>
              </a:r>
              <a:r>
                <a:rPr sz="1800" spc="-15" dirty="0">
                  <a:solidFill>
                    <a:srgbClr val="FFFFFF"/>
                  </a:solidFill>
                  <a:latin typeface="Verdana"/>
                  <a:cs typeface="Verdana"/>
                </a:rPr>
                <a:t>Be </a:t>
              </a:r>
              <a:r>
                <a:rPr sz="1800" spc="-105" dirty="0">
                  <a:solidFill>
                    <a:srgbClr val="FFFFFF"/>
                  </a:solidFill>
                  <a:latin typeface="Verdana"/>
                  <a:cs typeface="Verdana"/>
                </a:rPr>
                <a:t>P</a:t>
              </a:r>
              <a:r>
                <a:rPr sz="1800" spc="-35" dirty="0">
                  <a:solidFill>
                    <a:srgbClr val="FFFFFF"/>
                  </a:solidFill>
                  <a:latin typeface="Verdana"/>
                  <a:cs typeface="Verdana"/>
                </a:rPr>
                <a:t>e</a:t>
              </a:r>
              <a:r>
                <a:rPr sz="1800" spc="-25" dirty="0">
                  <a:solidFill>
                    <a:srgbClr val="FFFFFF"/>
                  </a:solidFill>
                  <a:latin typeface="Verdana"/>
                  <a:cs typeface="Verdana"/>
                </a:rPr>
                <a:t>r</a:t>
              </a:r>
              <a:r>
                <a:rPr sz="1800" spc="-20" dirty="0">
                  <a:solidFill>
                    <a:srgbClr val="FFFFFF"/>
                  </a:solidFill>
                  <a:latin typeface="Verdana"/>
                  <a:cs typeface="Verdana"/>
                </a:rPr>
                <a:t>f</a:t>
              </a:r>
              <a:r>
                <a:rPr sz="1800" spc="-30" dirty="0">
                  <a:solidFill>
                    <a:srgbClr val="FFFFFF"/>
                  </a:solidFill>
                  <a:latin typeface="Verdana"/>
                  <a:cs typeface="Verdana"/>
                </a:rPr>
                <a:t>orm</a:t>
              </a:r>
              <a:r>
                <a:rPr sz="1800" spc="-35" dirty="0">
                  <a:solidFill>
                    <a:srgbClr val="FFFFFF"/>
                  </a:solidFill>
                  <a:latin typeface="Verdana"/>
                  <a:cs typeface="Verdana"/>
                </a:rPr>
                <a:t>e</a:t>
              </a:r>
              <a:r>
                <a:rPr sz="1800" spc="-10" dirty="0">
                  <a:solidFill>
                    <a:srgbClr val="FFFFFF"/>
                  </a:solidFill>
                  <a:latin typeface="Verdana"/>
                  <a:cs typeface="Verdana"/>
                </a:rPr>
                <a:t>d?</a:t>
              </a:r>
              <a:endParaRPr sz="1800" dirty="0">
                <a:latin typeface="Verdana"/>
                <a:cs typeface="Verdana"/>
              </a:endParaRPr>
            </a:p>
          </p:txBody>
        </p:sp>
        <p:sp>
          <p:nvSpPr>
            <p:cNvPr id="13" name="object 13"/>
            <p:cNvSpPr/>
            <p:nvPr/>
          </p:nvSpPr>
          <p:spPr>
            <a:xfrm>
              <a:off x="6316979" y="2714244"/>
              <a:ext cx="1270" cy="2883535"/>
            </a:xfrm>
            <a:custGeom>
              <a:avLst/>
              <a:gdLst/>
              <a:ahLst/>
              <a:cxnLst/>
              <a:rect l="l" t="t" r="r" b="b"/>
              <a:pathLst>
                <a:path w="1270" h="2883535">
                  <a:moveTo>
                    <a:pt x="0" y="0"/>
                  </a:moveTo>
                  <a:lnTo>
                    <a:pt x="1270" y="2883407"/>
                  </a:lnTo>
                </a:path>
              </a:pathLst>
            </a:custGeom>
            <a:ln w="12191">
              <a:solidFill>
                <a:srgbClr val="151515"/>
              </a:solidFill>
            </a:ln>
          </p:spPr>
          <p:txBody>
            <a:bodyPr wrap="square" lIns="0" tIns="0" rIns="0" bIns="0" rtlCol="0"/>
            <a:lstStyle/>
            <a:p>
              <a:endParaRPr/>
            </a:p>
          </p:txBody>
        </p:sp>
        <p:sp>
          <p:nvSpPr>
            <p:cNvPr id="14" name="object 14"/>
            <p:cNvSpPr txBox="1"/>
            <p:nvPr/>
          </p:nvSpPr>
          <p:spPr>
            <a:xfrm>
              <a:off x="3772027" y="1839082"/>
              <a:ext cx="1533525" cy="533400"/>
            </a:xfrm>
            <a:prstGeom prst="rect">
              <a:avLst/>
            </a:prstGeom>
          </p:spPr>
          <p:txBody>
            <a:bodyPr vert="horz" wrap="square" lIns="0" tIns="0" rIns="0" bIns="0" rtlCol="0">
              <a:spAutoFit/>
            </a:bodyPr>
            <a:lstStyle/>
            <a:p>
              <a:pPr marL="7620" algn="ctr">
                <a:lnSpc>
                  <a:spcPct val="100000"/>
                </a:lnSpc>
              </a:pPr>
              <a:r>
                <a:rPr sz="1800" spc="-35" dirty="0">
                  <a:solidFill>
                    <a:srgbClr val="151515"/>
                  </a:solidFill>
                  <a:latin typeface="Verdana"/>
                  <a:cs typeface="Verdana"/>
                </a:rPr>
                <a:t>Me</a:t>
              </a:r>
              <a:r>
                <a:rPr sz="1800" spc="-15" dirty="0">
                  <a:solidFill>
                    <a:srgbClr val="151515"/>
                  </a:solidFill>
                  <a:latin typeface="Verdana"/>
                  <a:cs typeface="Verdana"/>
                </a:rPr>
                <a:t>t</a:t>
              </a:r>
              <a:r>
                <a:rPr sz="1800" spc="-30" dirty="0">
                  <a:solidFill>
                    <a:srgbClr val="151515"/>
                  </a:solidFill>
                  <a:latin typeface="Verdana"/>
                  <a:cs typeface="Verdana"/>
                </a:rPr>
                <a:t>ho</a:t>
              </a:r>
              <a:r>
                <a:rPr sz="1800" spc="-5" dirty="0">
                  <a:solidFill>
                    <a:srgbClr val="151515"/>
                  </a:solidFill>
                  <a:latin typeface="Verdana"/>
                  <a:cs typeface="Verdana"/>
                </a:rPr>
                <a:t>ds</a:t>
              </a:r>
              <a:endParaRPr sz="1800" dirty="0">
                <a:latin typeface="Verdana"/>
                <a:cs typeface="Verdana"/>
              </a:endParaRPr>
            </a:p>
            <a:p>
              <a:pPr algn="ctr">
                <a:lnSpc>
                  <a:spcPct val="100000"/>
                </a:lnSpc>
                <a:spcBef>
                  <a:spcPts val="35"/>
                </a:spcBef>
              </a:pPr>
              <a:r>
                <a:rPr sz="1800" spc="-10" dirty="0">
                  <a:solidFill>
                    <a:srgbClr val="151515"/>
                  </a:solidFill>
                  <a:latin typeface="Verdana"/>
                  <a:cs typeface="Verdana"/>
                </a:rPr>
                <a:t>S</a:t>
              </a:r>
              <a:r>
                <a:rPr sz="1800" spc="-20" dirty="0">
                  <a:solidFill>
                    <a:srgbClr val="151515"/>
                  </a:solidFill>
                  <a:latin typeface="Verdana"/>
                  <a:cs typeface="Verdana"/>
                </a:rPr>
                <a:t>e</a:t>
              </a:r>
              <a:r>
                <a:rPr sz="1800" spc="-5" dirty="0">
                  <a:solidFill>
                    <a:srgbClr val="151515"/>
                  </a:solidFill>
                  <a:latin typeface="Verdana"/>
                  <a:cs typeface="Verdana"/>
                </a:rPr>
                <a:t>ct</a:t>
              </a:r>
              <a:r>
                <a:rPr sz="1800" spc="5" dirty="0">
                  <a:solidFill>
                    <a:srgbClr val="151515"/>
                  </a:solidFill>
                  <a:latin typeface="Verdana"/>
                  <a:cs typeface="Verdana"/>
                </a:rPr>
                <a:t>i</a:t>
              </a:r>
              <a:r>
                <a:rPr sz="1800" spc="-15" dirty="0">
                  <a:solidFill>
                    <a:srgbClr val="151515"/>
                  </a:solidFill>
                  <a:latin typeface="Verdana"/>
                  <a:cs typeface="Verdana"/>
                </a:rPr>
                <a:t>o</a:t>
              </a:r>
              <a:r>
                <a:rPr sz="1800" dirty="0">
                  <a:solidFill>
                    <a:srgbClr val="151515"/>
                  </a:solidFill>
                  <a:latin typeface="Verdana"/>
                  <a:cs typeface="Verdana"/>
                </a:rPr>
                <a:t>n</a:t>
              </a:r>
              <a:r>
                <a:rPr sz="1800" spc="-35" dirty="0">
                  <a:solidFill>
                    <a:srgbClr val="151515"/>
                  </a:solidFill>
                  <a:latin typeface="Verdana"/>
                  <a:cs typeface="Verdana"/>
                </a:rPr>
                <a:t> </a:t>
              </a:r>
              <a:r>
                <a:rPr sz="1800" spc="-10" dirty="0">
                  <a:solidFill>
                    <a:srgbClr val="151515"/>
                  </a:solidFill>
                  <a:latin typeface="Verdana"/>
                  <a:cs typeface="Verdana"/>
                </a:rPr>
                <a:t>L</a:t>
              </a:r>
              <a:r>
                <a:rPr sz="1800" spc="-20" dirty="0">
                  <a:solidFill>
                    <a:srgbClr val="151515"/>
                  </a:solidFill>
                  <a:latin typeface="Verdana"/>
                  <a:cs typeface="Verdana"/>
                </a:rPr>
                <a:t>e</a:t>
              </a:r>
              <a:r>
                <a:rPr sz="1800" spc="-50" dirty="0">
                  <a:solidFill>
                    <a:srgbClr val="151515"/>
                  </a:solidFill>
                  <a:latin typeface="Verdana"/>
                  <a:cs typeface="Verdana"/>
                </a:rPr>
                <a:t>v</a:t>
              </a:r>
              <a:r>
                <a:rPr sz="1800" spc="-20" dirty="0">
                  <a:solidFill>
                    <a:srgbClr val="151515"/>
                  </a:solidFill>
                  <a:latin typeface="Verdana"/>
                  <a:cs typeface="Verdana"/>
                </a:rPr>
                <a:t>e</a:t>
              </a:r>
              <a:r>
                <a:rPr sz="1800" dirty="0">
                  <a:solidFill>
                    <a:srgbClr val="151515"/>
                  </a:solidFill>
                  <a:latin typeface="Verdana"/>
                  <a:cs typeface="Verdana"/>
                </a:rPr>
                <a:t>l</a:t>
              </a:r>
              <a:endParaRPr sz="1800" dirty="0">
                <a:latin typeface="Verdana"/>
                <a:cs typeface="Verdana"/>
              </a:endParaRPr>
            </a:p>
          </p:txBody>
        </p:sp>
        <p:sp>
          <p:nvSpPr>
            <p:cNvPr id="15" name="object 15"/>
            <p:cNvSpPr/>
            <p:nvPr/>
          </p:nvSpPr>
          <p:spPr>
            <a:xfrm>
              <a:off x="5039105" y="3365753"/>
              <a:ext cx="1219200" cy="565150"/>
            </a:xfrm>
            <a:custGeom>
              <a:avLst/>
              <a:gdLst/>
              <a:ahLst/>
              <a:cxnLst/>
              <a:rect l="l" t="t" r="r" b="b"/>
              <a:pathLst>
                <a:path w="1219200" h="565150">
                  <a:moveTo>
                    <a:pt x="1218692" y="0"/>
                  </a:moveTo>
                  <a:lnTo>
                    <a:pt x="11557" y="559435"/>
                  </a:lnTo>
                  <a:lnTo>
                    <a:pt x="0" y="564769"/>
                  </a:lnTo>
                </a:path>
              </a:pathLst>
            </a:custGeom>
            <a:ln w="25908">
              <a:solidFill>
                <a:srgbClr val="00669C"/>
              </a:solidFill>
            </a:ln>
          </p:spPr>
          <p:txBody>
            <a:bodyPr wrap="square" lIns="0" tIns="0" rIns="0" bIns="0" rtlCol="0"/>
            <a:lstStyle/>
            <a:p>
              <a:endParaRPr/>
            </a:p>
          </p:txBody>
        </p:sp>
        <p:sp>
          <p:nvSpPr>
            <p:cNvPr id="16" name="object 16"/>
            <p:cNvSpPr/>
            <p:nvPr/>
          </p:nvSpPr>
          <p:spPr>
            <a:xfrm>
              <a:off x="4969764" y="3884676"/>
              <a:ext cx="99060" cy="79375"/>
            </a:xfrm>
            <a:custGeom>
              <a:avLst/>
              <a:gdLst/>
              <a:ahLst/>
              <a:cxnLst/>
              <a:rect l="l" t="t" r="r" b="b"/>
              <a:pathLst>
                <a:path w="99060" h="79375">
                  <a:moveTo>
                    <a:pt x="61722" y="0"/>
                  </a:moveTo>
                  <a:lnTo>
                    <a:pt x="0" y="76200"/>
                  </a:lnTo>
                  <a:lnTo>
                    <a:pt x="98933" y="79121"/>
                  </a:lnTo>
                  <a:lnTo>
                    <a:pt x="61722" y="0"/>
                  </a:lnTo>
                  <a:close/>
                </a:path>
              </a:pathLst>
            </a:custGeom>
            <a:solidFill>
              <a:srgbClr val="00669C"/>
            </a:solidFill>
          </p:spPr>
          <p:txBody>
            <a:bodyPr wrap="square" lIns="0" tIns="0" rIns="0" bIns="0" rtlCol="0"/>
            <a:lstStyle/>
            <a:p>
              <a:endParaRPr/>
            </a:p>
          </p:txBody>
        </p:sp>
        <p:sp>
          <p:nvSpPr>
            <p:cNvPr id="17" name="object 17"/>
            <p:cNvSpPr/>
            <p:nvPr/>
          </p:nvSpPr>
          <p:spPr>
            <a:xfrm>
              <a:off x="5055870" y="4388358"/>
              <a:ext cx="1219200" cy="563245"/>
            </a:xfrm>
            <a:custGeom>
              <a:avLst/>
              <a:gdLst/>
              <a:ahLst/>
              <a:cxnLst/>
              <a:rect l="l" t="t" r="r" b="b"/>
              <a:pathLst>
                <a:path w="1219200" h="563245">
                  <a:moveTo>
                    <a:pt x="1218691" y="563245"/>
                  </a:moveTo>
                  <a:lnTo>
                    <a:pt x="11556" y="5334"/>
                  </a:lnTo>
                  <a:lnTo>
                    <a:pt x="0" y="0"/>
                  </a:lnTo>
                </a:path>
              </a:pathLst>
            </a:custGeom>
            <a:ln w="25908">
              <a:solidFill>
                <a:srgbClr val="00669C"/>
              </a:solidFill>
            </a:ln>
          </p:spPr>
          <p:txBody>
            <a:bodyPr wrap="square" lIns="0" tIns="0" rIns="0" bIns="0" rtlCol="0"/>
            <a:lstStyle/>
            <a:p>
              <a:endParaRPr/>
            </a:p>
          </p:txBody>
        </p:sp>
        <p:sp>
          <p:nvSpPr>
            <p:cNvPr id="18" name="object 18"/>
            <p:cNvSpPr/>
            <p:nvPr/>
          </p:nvSpPr>
          <p:spPr>
            <a:xfrm>
              <a:off x="4988052" y="4352544"/>
              <a:ext cx="97790" cy="79375"/>
            </a:xfrm>
            <a:custGeom>
              <a:avLst/>
              <a:gdLst/>
              <a:ahLst/>
              <a:cxnLst/>
              <a:rect l="l" t="t" r="r" b="b"/>
              <a:pathLst>
                <a:path w="97789" h="79375">
                  <a:moveTo>
                    <a:pt x="97409" y="0"/>
                  </a:moveTo>
                  <a:lnTo>
                    <a:pt x="0" y="2920"/>
                  </a:lnTo>
                  <a:lnTo>
                    <a:pt x="60833" y="79120"/>
                  </a:lnTo>
                  <a:lnTo>
                    <a:pt x="97409" y="0"/>
                  </a:lnTo>
                  <a:close/>
                </a:path>
              </a:pathLst>
            </a:custGeom>
            <a:solidFill>
              <a:srgbClr val="00669C"/>
            </a:solidFill>
          </p:spPr>
          <p:txBody>
            <a:bodyPr wrap="square" lIns="0" tIns="0" rIns="0" bIns="0" rtlCol="0"/>
            <a:lstStyle/>
            <a:p>
              <a:endParaRPr/>
            </a:p>
          </p:txBody>
        </p:sp>
        <p:sp>
          <p:nvSpPr>
            <p:cNvPr id="19" name="object 19"/>
            <p:cNvSpPr/>
            <p:nvPr/>
          </p:nvSpPr>
          <p:spPr>
            <a:xfrm>
              <a:off x="4085844" y="3710940"/>
              <a:ext cx="1016000" cy="1016000"/>
            </a:xfrm>
            <a:prstGeom prst="rect">
              <a:avLst/>
            </a:prstGeom>
            <a:blipFill>
              <a:blip r:embed="rId5" cstate="print"/>
              <a:stretch>
                <a:fillRect/>
              </a:stretch>
            </a:blipFill>
          </p:spPr>
          <p:txBody>
            <a:bodyPr wrap="square" lIns="0" tIns="0" rIns="0" bIns="0" rtlCol="0"/>
            <a:lstStyle/>
            <a:p>
              <a:endParaRPr/>
            </a:p>
          </p:txBody>
        </p:sp>
        <p:sp>
          <p:nvSpPr>
            <p:cNvPr id="20" name="object 20"/>
            <p:cNvSpPr/>
            <p:nvPr/>
          </p:nvSpPr>
          <p:spPr>
            <a:xfrm>
              <a:off x="4165091" y="3791711"/>
              <a:ext cx="749935" cy="748665"/>
            </a:xfrm>
            <a:custGeom>
              <a:avLst/>
              <a:gdLst/>
              <a:ahLst/>
              <a:cxnLst/>
              <a:rect l="l" t="t" r="r" b="b"/>
              <a:pathLst>
                <a:path w="749935" h="748664">
                  <a:moveTo>
                    <a:pt x="374904" y="0"/>
                  </a:moveTo>
                  <a:lnTo>
                    <a:pt x="317500" y="4444"/>
                  </a:lnTo>
                  <a:lnTo>
                    <a:pt x="261238" y="17525"/>
                  </a:lnTo>
                  <a:lnTo>
                    <a:pt x="207137" y="39496"/>
                  </a:lnTo>
                  <a:lnTo>
                    <a:pt x="156337" y="70104"/>
                  </a:lnTo>
                  <a:lnTo>
                    <a:pt x="109855" y="109600"/>
                  </a:lnTo>
                  <a:lnTo>
                    <a:pt x="70231" y="155956"/>
                  </a:lnTo>
                  <a:lnTo>
                    <a:pt x="39497" y="206629"/>
                  </a:lnTo>
                  <a:lnTo>
                    <a:pt x="17525" y="260731"/>
                  </a:lnTo>
                  <a:lnTo>
                    <a:pt x="4445" y="316864"/>
                  </a:lnTo>
                  <a:lnTo>
                    <a:pt x="0" y="374142"/>
                  </a:lnTo>
                  <a:lnTo>
                    <a:pt x="1143" y="402844"/>
                  </a:lnTo>
                  <a:lnTo>
                    <a:pt x="9906" y="459739"/>
                  </a:lnTo>
                  <a:lnTo>
                    <a:pt x="27432" y="514985"/>
                  </a:lnTo>
                  <a:lnTo>
                    <a:pt x="53848" y="567436"/>
                  </a:lnTo>
                  <a:lnTo>
                    <a:pt x="88900" y="616076"/>
                  </a:lnTo>
                  <a:lnTo>
                    <a:pt x="132461" y="659511"/>
                  </a:lnTo>
                  <a:lnTo>
                    <a:pt x="181229" y="694563"/>
                  </a:lnTo>
                  <a:lnTo>
                    <a:pt x="233807" y="720851"/>
                  </a:lnTo>
                  <a:lnTo>
                    <a:pt x="289179" y="738377"/>
                  </a:lnTo>
                  <a:lnTo>
                    <a:pt x="346202" y="747140"/>
                  </a:lnTo>
                  <a:lnTo>
                    <a:pt x="374904" y="748283"/>
                  </a:lnTo>
                  <a:lnTo>
                    <a:pt x="403606" y="747140"/>
                  </a:lnTo>
                  <a:lnTo>
                    <a:pt x="460629" y="738377"/>
                  </a:lnTo>
                  <a:lnTo>
                    <a:pt x="516000" y="720851"/>
                  </a:lnTo>
                  <a:lnTo>
                    <a:pt x="568579" y="694563"/>
                  </a:lnTo>
                  <a:lnTo>
                    <a:pt x="617347" y="659511"/>
                  </a:lnTo>
                  <a:lnTo>
                    <a:pt x="660908" y="616076"/>
                  </a:lnTo>
                  <a:lnTo>
                    <a:pt x="695960" y="567436"/>
                  </a:lnTo>
                  <a:lnTo>
                    <a:pt x="722376" y="514985"/>
                  </a:lnTo>
                  <a:lnTo>
                    <a:pt x="739902" y="459739"/>
                  </a:lnTo>
                  <a:lnTo>
                    <a:pt x="748665" y="402844"/>
                  </a:lnTo>
                  <a:lnTo>
                    <a:pt x="749808" y="374142"/>
                  </a:lnTo>
                  <a:lnTo>
                    <a:pt x="748665" y="345439"/>
                  </a:lnTo>
                  <a:lnTo>
                    <a:pt x="739902" y="288544"/>
                  </a:lnTo>
                  <a:lnTo>
                    <a:pt x="722376" y="233299"/>
                  </a:lnTo>
                  <a:lnTo>
                    <a:pt x="695960" y="180848"/>
                  </a:lnTo>
                  <a:lnTo>
                    <a:pt x="660908" y="132206"/>
                  </a:lnTo>
                  <a:lnTo>
                    <a:pt x="617347" y="88773"/>
                  </a:lnTo>
                  <a:lnTo>
                    <a:pt x="568579" y="53720"/>
                  </a:lnTo>
                  <a:lnTo>
                    <a:pt x="516000" y="27431"/>
                  </a:lnTo>
                  <a:lnTo>
                    <a:pt x="460629" y="9906"/>
                  </a:lnTo>
                  <a:lnTo>
                    <a:pt x="403606" y="1143"/>
                  </a:lnTo>
                  <a:lnTo>
                    <a:pt x="374904" y="0"/>
                  </a:lnTo>
                  <a:close/>
                </a:path>
              </a:pathLst>
            </a:custGeom>
            <a:solidFill>
              <a:srgbClr val="9A1A0E"/>
            </a:solidFill>
          </p:spPr>
          <p:txBody>
            <a:bodyPr wrap="square" lIns="0" tIns="0" rIns="0" bIns="0" rtlCol="0"/>
            <a:lstStyle/>
            <a:p>
              <a:endParaRPr/>
            </a:p>
          </p:txBody>
        </p:sp>
        <p:sp>
          <p:nvSpPr>
            <p:cNvPr id="21" name="object 21"/>
            <p:cNvSpPr/>
            <p:nvPr/>
          </p:nvSpPr>
          <p:spPr>
            <a:xfrm>
              <a:off x="4165091" y="3791711"/>
              <a:ext cx="749935" cy="748665"/>
            </a:xfrm>
            <a:custGeom>
              <a:avLst/>
              <a:gdLst/>
              <a:ahLst/>
              <a:cxnLst/>
              <a:rect l="l" t="t" r="r" b="b"/>
              <a:pathLst>
                <a:path w="749935" h="748664">
                  <a:moveTo>
                    <a:pt x="639953" y="109600"/>
                  </a:moveTo>
                  <a:lnTo>
                    <a:pt x="679577" y="155956"/>
                  </a:lnTo>
                  <a:lnTo>
                    <a:pt x="710311" y="206629"/>
                  </a:lnTo>
                  <a:lnTo>
                    <a:pt x="732282" y="260731"/>
                  </a:lnTo>
                  <a:lnTo>
                    <a:pt x="745363" y="316864"/>
                  </a:lnTo>
                  <a:lnTo>
                    <a:pt x="749808" y="374142"/>
                  </a:lnTo>
                  <a:lnTo>
                    <a:pt x="748665" y="402844"/>
                  </a:lnTo>
                  <a:lnTo>
                    <a:pt x="739902" y="459739"/>
                  </a:lnTo>
                  <a:lnTo>
                    <a:pt x="722376" y="514985"/>
                  </a:lnTo>
                  <a:lnTo>
                    <a:pt x="695960" y="567436"/>
                  </a:lnTo>
                  <a:lnTo>
                    <a:pt x="660908" y="616076"/>
                  </a:lnTo>
                  <a:lnTo>
                    <a:pt x="617347" y="659511"/>
                  </a:lnTo>
                  <a:lnTo>
                    <a:pt x="568579" y="694563"/>
                  </a:lnTo>
                  <a:lnTo>
                    <a:pt x="516000" y="720851"/>
                  </a:lnTo>
                  <a:lnTo>
                    <a:pt x="460629" y="738377"/>
                  </a:lnTo>
                  <a:lnTo>
                    <a:pt x="403606" y="747140"/>
                  </a:lnTo>
                  <a:lnTo>
                    <a:pt x="374904" y="748283"/>
                  </a:lnTo>
                  <a:lnTo>
                    <a:pt x="346202" y="747140"/>
                  </a:lnTo>
                  <a:lnTo>
                    <a:pt x="289179" y="738377"/>
                  </a:lnTo>
                  <a:lnTo>
                    <a:pt x="233807" y="720851"/>
                  </a:lnTo>
                  <a:lnTo>
                    <a:pt x="181229" y="694563"/>
                  </a:lnTo>
                  <a:lnTo>
                    <a:pt x="132461" y="659511"/>
                  </a:lnTo>
                  <a:lnTo>
                    <a:pt x="88900" y="616076"/>
                  </a:lnTo>
                  <a:lnTo>
                    <a:pt x="53848" y="567436"/>
                  </a:lnTo>
                  <a:lnTo>
                    <a:pt x="27432" y="514985"/>
                  </a:lnTo>
                  <a:lnTo>
                    <a:pt x="9906" y="459739"/>
                  </a:lnTo>
                  <a:lnTo>
                    <a:pt x="1143" y="402844"/>
                  </a:lnTo>
                  <a:lnTo>
                    <a:pt x="0" y="374142"/>
                  </a:lnTo>
                  <a:lnTo>
                    <a:pt x="1143" y="345439"/>
                  </a:lnTo>
                  <a:lnTo>
                    <a:pt x="9906" y="288544"/>
                  </a:lnTo>
                  <a:lnTo>
                    <a:pt x="27432" y="233299"/>
                  </a:lnTo>
                  <a:lnTo>
                    <a:pt x="53848" y="180848"/>
                  </a:lnTo>
                  <a:lnTo>
                    <a:pt x="88900" y="132206"/>
                  </a:lnTo>
                  <a:lnTo>
                    <a:pt x="132461" y="88773"/>
                  </a:lnTo>
                  <a:lnTo>
                    <a:pt x="181229" y="53720"/>
                  </a:lnTo>
                  <a:lnTo>
                    <a:pt x="233807" y="27431"/>
                  </a:lnTo>
                  <a:lnTo>
                    <a:pt x="289179" y="9906"/>
                  </a:lnTo>
                  <a:lnTo>
                    <a:pt x="346202" y="1143"/>
                  </a:lnTo>
                  <a:lnTo>
                    <a:pt x="374904" y="0"/>
                  </a:lnTo>
                  <a:lnTo>
                    <a:pt x="403606" y="1143"/>
                  </a:lnTo>
                  <a:lnTo>
                    <a:pt x="460629" y="9906"/>
                  </a:lnTo>
                  <a:lnTo>
                    <a:pt x="516000" y="27431"/>
                  </a:lnTo>
                  <a:lnTo>
                    <a:pt x="568579" y="53720"/>
                  </a:lnTo>
                  <a:lnTo>
                    <a:pt x="617347" y="88773"/>
                  </a:lnTo>
                  <a:lnTo>
                    <a:pt x="639953" y="109600"/>
                  </a:lnTo>
                </a:path>
              </a:pathLst>
            </a:custGeom>
            <a:ln w="12192">
              <a:solidFill>
                <a:srgbClr val="151515"/>
              </a:solidFill>
            </a:ln>
          </p:spPr>
          <p:txBody>
            <a:bodyPr wrap="square" lIns="0" tIns="0" rIns="0" bIns="0" rtlCol="0"/>
            <a:lstStyle/>
            <a:p>
              <a:endParaRPr/>
            </a:p>
          </p:txBody>
        </p:sp>
        <p:sp>
          <p:nvSpPr>
            <p:cNvPr id="22" name="object 22"/>
            <p:cNvSpPr txBox="1"/>
            <p:nvPr/>
          </p:nvSpPr>
          <p:spPr>
            <a:xfrm>
              <a:off x="4457827" y="3997689"/>
              <a:ext cx="153035" cy="482600"/>
            </a:xfrm>
            <a:prstGeom prst="rect">
              <a:avLst/>
            </a:prstGeom>
          </p:spPr>
          <p:txBody>
            <a:bodyPr vert="horz" wrap="square" lIns="0" tIns="0" rIns="0" bIns="0" rtlCol="0">
              <a:spAutoFit/>
            </a:bodyPr>
            <a:lstStyle/>
            <a:p>
              <a:pPr marL="12700">
                <a:lnSpc>
                  <a:spcPct val="100000"/>
                </a:lnSpc>
              </a:pPr>
              <a:r>
                <a:rPr sz="3600" dirty="0">
                  <a:solidFill>
                    <a:srgbClr val="FFFFFF"/>
                  </a:solidFill>
                  <a:latin typeface="Arial"/>
                  <a:cs typeface="Arial"/>
                </a:rPr>
                <a:t>I</a:t>
              </a:r>
              <a:endParaRPr sz="3600">
                <a:latin typeface="Arial"/>
                <a:cs typeface="Arial"/>
              </a:endParaRPr>
            </a:p>
          </p:txBody>
        </p:sp>
        <p:sp>
          <p:nvSpPr>
            <p:cNvPr id="23" name="object 23"/>
            <p:cNvSpPr/>
            <p:nvPr/>
          </p:nvSpPr>
          <p:spPr>
            <a:xfrm>
              <a:off x="7153656" y="3825240"/>
              <a:ext cx="824483" cy="826008"/>
            </a:xfrm>
            <a:prstGeom prst="rect">
              <a:avLst/>
            </a:prstGeom>
            <a:blipFill>
              <a:blip r:embed="rId6" cstate="print"/>
              <a:stretch>
                <a:fillRect/>
              </a:stretch>
            </a:blipFill>
          </p:spPr>
          <p:txBody>
            <a:bodyPr wrap="square" lIns="0" tIns="0" rIns="0" bIns="0" rtlCol="0"/>
            <a:lstStyle/>
            <a:p>
              <a:endParaRPr/>
            </a:p>
          </p:txBody>
        </p:sp>
        <p:sp>
          <p:nvSpPr>
            <p:cNvPr id="24" name="object 24"/>
            <p:cNvSpPr/>
            <p:nvPr/>
          </p:nvSpPr>
          <p:spPr>
            <a:xfrm>
              <a:off x="7232904" y="3906011"/>
              <a:ext cx="559435" cy="558165"/>
            </a:xfrm>
            <a:custGeom>
              <a:avLst/>
              <a:gdLst/>
              <a:ahLst/>
              <a:cxnLst/>
              <a:rect l="l" t="t" r="r" b="b"/>
              <a:pathLst>
                <a:path w="559434" h="558164">
                  <a:moveTo>
                    <a:pt x="279653" y="0"/>
                  </a:moveTo>
                  <a:lnTo>
                    <a:pt x="236854" y="3301"/>
                  </a:lnTo>
                  <a:lnTo>
                    <a:pt x="194818" y="13081"/>
                  </a:lnTo>
                  <a:lnTo>
                    <a:pt x="154431" y="29463"/>
                  </a:lnTo>
                  <a:lnTo>
                    <a:pt x="116586" y="52324"/>
                  </a:lnTo>
                  <a:lnTo>
                    <a:pt x="81915" y="81661"/>
                  </a:lnTo>
                  <a:lnTo>
                    <a:pt x="52450" y="116205"/>
                  </a:lnTo>
                  <a:lnTo>
                    <a:pt x="29464" y="154050"/>
                  </a:lnTo>
                  <a:lnTo>
                    <a:pt x="13080" y="194310"/>
                  </a:lnTo>
                  <a:lnTo>
                    <a:pt x="3301" y="236219"/>
                  </a:lnTo>
                  <a:lnTo>
                    <a:pt x="0" y="278892"/>
                  </a:lnTo>
                  <a:lnTo>
                    <a:pt x="762" y="300227"/>
                  </a:lnTo>
                  <a:lnTo>
                    <a:pt x="7366" y="342645"/>
                  </a:lnTo>
                  <a:lnTo>
                    <a:pt x="20447" y="383794"/>
                  </a:lnTo>
                  <a:lnTo>
                    <a:pt x="40131" y="423037"/>
                  </a:lnTo>
                  <a:lnTo>
                    <a:pt x="66294" y="459231"/>
                  </a:lnTo>
                  <a:lnTo>
                    <a:pt x="98805" y="491617"/>
                  </a:lnTo>
                  <a:lnTo>
                    <a:pt x="135127" y="517779"/>
                  </a:lnTo>
                  <a:lnTo>
                    <a:pt x="174371" y="537337"/>
                  </a:lnTo>
                  <a:lnTo>
                    <a:pt x="215646" y="550418"/>
                  </a:lnTo>
                  <a:lnTo>
                    <a:pt x="258191" y="557021"/>
                  </a:lnTo>
                  <a:lnTo>
                    <a:pt x="279653" y="557783"/>
                  </a:lnTo>
                  <a:lnTo>
                    <a:pt x="301117" y="557021"/>
                  </a:lnTo>
                  <a:lnTo>
                    <a:pt x="343662" y="550418"/>
                  </a:lnTo>
                  <a:lnTo>
                    <a:pt x="384937" y="537337"/>
                  </a:lnTo>
                  <a:lnTo>
                    <a:pt x="424179" y="517779"/>
                  </a:lnTo>
                  <a:lnTo>
                    <a:pt x="460501" y="491617"/>
                  </a:lnTo>
                  <a:lnTo>
                    <a:pt x="493014" y="459231"/>
                  </a:lnTo>
                  <a:lnTo>
                    <a:pt x="519175" y="423037"/>
                  </a:lnTo>
                  <a:lnTo>
                    <a:pt x="538861" y="383794"/>
                  </a:lnTo>
                  <a:lnTo>
                    <a:pt x="551942" y="342645"/>
                  </a:lnTo>
                  <a:lnTo>
                    <a:pt x="558546" y="300227"/>
                  </a:lnTo>
                  <a:lnTo>
                    <a:pt x="559307" y="278892"/>
                  </a:lnTo>
                  <a:lnTo>
                    <a:pt x="558546" y="257556"/>
                  </a:lnTo>
                  <a:lnTo>
                    <a:pt x="551942" y="215137"/>
                  </a:lnTo>
                  <a:lnTo>
                    <a:pt x="538861" y="173989"/>
                  </a:lnTo>
                  <a:lnTo>
                    <a:pt x="519175" y="134746"/>
                  </a:lnTo>
                  <a:lnTo>
                    <a:pt x="493014" y="98551"/>
                  </a:lnTo>
                  <a:lnTo>
                    <a:pt x="460501" y="66167"/>
                  </a:lnTo>
                  <a:lnTo>
                    <a:pt x="424179" y="40005"/>
                  </a:lnTo>
                  <a:lnTo>
                    <a:pt x="384937" y="20446"/>
                  </a:lnTo>
                  <a:lnTo>
                    <a:pt x="343662" y="7365"/>
                  </a:lnTo>
                  <a:lnTo>
                    <a:pt x="301117" y="762"/>
                  </a:lnTo>
                  <a:lnTo>
                    <a:pt x="279653" y="0"/>
                  </a:lnTo>
                  <a:close/>
                </a:path>
              </a:pathLst>
            </a:custGeom>
            <a:solidFill>
              <a:srgbClr val="9A1A0E"/>
            </a:solidFill>
          </p:spPr>
          <p:txBody>
            <a:bodyPr wrap="square" lIns="0" tIns="0" rIns="0" bIns="0" rtlCol="0"/>
            <a:lstStyle/>
            <a:p>
              <a:endParaRPr/>
            </a:p>
          </p:txBody>
        </p:sp>
        <p:sp>
          <p:nvSpPr>
            <p:cNvPr id="25" name="object 25"/>
            <p:cNvSpPr/>
            <p:nvPr/>
          </p:nvSpPr>
          <p:spPr>
            <a:xfrm>
              <a:off x="7232904" y="3906011"/>
              <a:ext cx="559435" cy="558165"/>
            </a:xfrm>
            <a:custGeom>
              <a:avLst/>
              <a:gdLst/>
              <a:ahLst/>
              <a:cxnLst/>
              <a:rect l="l" t="t" r="r" b="b"/>
              <a:pathLst>
                <a:path w="559434" h="558164">
                  <a:moveTo>
                    <a:pt x="477393" y="81661"/>
                  </a:moveTo>
                  <a:lnTo>
                    <a:pt x="506856" y="116205"/>
                  </a:lnTo>
                  <a:lnTo>
                    <a:pt x="529844" y="154050"/>
                  </a:lnTo>
                  <a:lnTo>
                    <a:pt x="546226" y="194310"/>
                  </a:lnTo>
                  <a:lnTo>
                    <a:pt x="556005" y="236219"/>
                  </a:lnTo>
                  <a:lnTo>
                    <a:pt x="559307" y="278892"/>
                  </a:lnTo>
                  <a:lnTo>
                    <a:pt x="558546" y="300227"/>
                  </a:lnTo>
                  <a:lnTo>
                    <a:pt x="551942" y="342645"/>
                  </a:lnTo>
                  <a:lnTo>
                    <a:pt x="538861" y="383794"/>
                  </a:lnTo>
                  <a:lnTo>
                    <a:pt x="519175" y="423037"/>
                  </a:lnTo>
                  <a:lnTo>
                    <a:pt x="493014" y="459231"/>
                  </a:lnTo>
                  <a:lnTo>
                    <a:pt x="460501" y="491617"/>
                  </a:lnTo>
                  <a:lnTo>
                    <a:pt x="424179" y="517779"/>
                  </a:lnTo>
                  <a:lnTo>
                    <a:pt x="384937" y="537337"/>
                  </a:lnTo>
                  <a:lnTo>
                    <a:pt x="343662" y="550418"/>
                  </a:lnTo>
                  <a:lnTo>
                    <a:pt x="301117" y="557021"/>
                  </a:lnTo>
                  <a:lnTo>
                    <a:pt x="279653" y="557783"/>
                  </a:lnTo>
                  <a:lnTo>
                    <a:pt x="258191" y="557021"/>
                  </a:lnTo>
                  <a:lnTo>
                    <a:pt x="215646" y="550418"/>
                  </a:lnTo>
                  <a:lnTo>
                    <a:pt x="174371" y="537337"/>
                  </a:lnTo>
                  <a:lnTo>
                    <a:pt x="135127" y="517779"/>
                  </a:lnTo>
                  <a:lnTo>
                    <a:pt x="98805" y="491617"/>
                  </a:lnTo>
                  <a:lnTo>
                    <a:pt x="66294" y="459231"/>
                  </a:lnTo>
                  <a:lnTo>
                    <a:pt x="40131" y="423037"/>
                  </a:lnTo>
                  <a:lnTo>
                    <a:pt x="20447" y="383794"/>
                  </a:lnTo>
                  <a:lnTo>
                    <a:pt x="7366" y="342645"/>
                  </a:lnTo>
                  <a:lnTo>
                    <a:pt x="762" y="300227"/>
                  </a:lnTo>
                  <a:lnTo>
                    <a:pt x="0" y="278892"/>
                  </a:lnTo>
                  <a:lnTo>
                    <a:pt x="762" y="257556"/>
                  </a:lnTo>
                  <a:lnTo>
                    <a:pt x="7366" y="215137"/>
                  </a:lnTo>
                  <a:lnTo>
                    <a:pt x="20447" y="173989"/>
                  </a:lnTo>
                  <a:lnTo>
                    <a:pt x="40131" y="134746"/>
                  </a:lnTo>
                  <a:lnTo>
                    <a:pt x="66294" y="98551"/>
                  </a:lnTo>
                  <a:lnTo>
                    <a:pt x="98805" y="66167"/>
                  </a:lnTo>
                  <a:lnTo>
                    <a:pt x="135127" y="40005"/>
                  </a:lnTo>
                  <a:lnTo>
                    <a:pt x="174371" y="20446"/>
                  </a:lnTo>
                  <a:lnTo>
                    <a:pt x="215646" y="7365"/>
                  </a:lnTo>
                  <a:lnTo>
                    <a:pt x="258191" y="762"/>
                  </a:lnTo>
                  <a:lnTo>
                    <a:pt x="279653" y="0"/>
                  </a:lnTo>
                  <a:lnTo>
                    <a:pt x="301117" y="762"/>
                  </a:lnTo>
                  <a:lnTo>
                    <a:pt x="343662" y="7365"/>
                  </a:lnTo>
                  <a:lnTo>
                    <a:pt x="384937" y="20446"/>
                  </a:lnTo>
                  <a:lnTo>
                    <a:pt x="424179" y="40005"/>
                  </a:lnTo>
                  <a:lnTo>
                    <a:pt x="460501" y="66167"/>
                  </a:lnTo>
                  <a:lnTo>
                    <a:pt x="477393" y="81661"/>
                  </a:lnTo>
                </a:path>
              </a:pathLst>
            </a:custGeom>
            <a:ln w="12192">
              <a:solidFill>
                <a:srgbClr val="151515"/>
              </a:solidFill>
            </a:ln>
          </p:spPr>
          <p:txBody>
            <a:bodyPr wrap="square" lIns="0" tIns="0" rIns="0" bIns="0" rtlCol="0"/>
            <a:lstStyle/>
            <a:p>
              <a:endParaRPr/>
            </a:p>
          </p:txBody>
        </p:sp>
        <p:sp>
          <p:nvSpPr>
            <p:cNvPr id="26" name="object 26"/>
            <p:cNvSpPr txBox="1"/>
            <p:nvPr/>
          </p:nvSpPr>
          <p:spPr>
            <a:xfrm>
              <a:off x="7455534" y="4071523"/>
              <a:ext cx="110489" cy="330200"/>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I</a:t>
              </a:r>
              <a:endParaRPr sz="2400">
                <a:latin typeface="Arial"/>
                <a:cs typeface="Arial"/>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7258" rIns="0" bIns="0" rtlCol="0">
            <a:spAutoFit/>
          </a:bodyPr>
          <a:lstStyle/>
          <a:p>
            <a:pPr marL="8255" marR="5080">
              <a:lnSpc>
                <a:spcPct val="100800"/>
              </a:lnSpc>
            </a:pPr>
            <a:r>
              <a:rPr sz="2400" spc="-35" dirty="0"/>
              <a:t>L</a:t>
            </a:r>
            <a:r>
              <a:rPr sz="2400" spc="-30" dirty="0"/>
              <a:t>ac</a:t>
            </a:r>
            <a:r>
              <a:rPr sz="2400" spc="-35" dirty="0"/>
              <a:t>k</a:t>
            </a:r>
            <a:r>
              <a:rPr sz="2400" spc="-25" dirty="0"/>
              <a:t>i</a:t>
            </a:r>
            <a:r>
              <a:rPr sz="2400" spc="-40" dirty="0"/>
              <a:t>n</a:t>
            </a:r>
            <a:r>
              <a:rPr sz="2400" spc="-15" dirty="0"/>
              <a:t>g</a:t>
            </a:r>
            <a:r>
              <a:rPr sz="2400" dirty="0"/>
              <a:t> </a:t>
            </a:r>
            <a:r>
              <a:rPr sz="2400" spc="-20" dirty="0"/>
              <a:t>p</a:t>
            </a:r>
            <a:r>
              <a:rPr sz="2400" spc="-30" dirty="0"/>
              <a:t>e</a:t>
            </a:r>
            <a:r>
              <a:rPr sz="2400" spc="-35" dirty="0"/>
              <a:t>r</a:t>
            </a:r>
            <a:r>
              <a:rPr sz="2400" spc="-30" dirty="0"/>
              <a:t>sua</a:t>
            </a:r>
            <a:r>
              <a:rPr sz="2400" spc="-5" dirty="0"/>
              <a:t>s</a:t>
            </a:r>
            <a:r>
              <a:rPr sz="2400" spc="-15" dirty="0"/>
              <a:t>i</a:t>
            </a:r>
            <a:r>
              <a:rPr sz="2400" spc="-35" dirty="0"/>
              <a:t>o</a:t>
            </a:r>
            <a:r>
              <a:rPr sz="2400" spc="-30" dirty="0"/>
              <a:t>n</a:t>
            </a:r>
            <a:r>
              <a:rPr sz="2400" spc="-10" dirty="0"/>
              <a:t>,</a:t>
            </a:r>
            <a:r>
              <a:rPr sz="2400" spc="10" dirty="0"/>
              <a:t> </a:t>
            </a:r>
            <a:r>
              <a:rPr sz="2400" spc="-45" dirty="0"/>
              <a:t>me</a:t>
            </a:r>
            <a:r>
              <a:rPr sz="2400" spc="-10" dirty="0"/>
              <a:t>t</a:t>
            </a:r>
            <a:r>
              <a:rPr sz="2400" spc="-20" dirty="0"/>
              <a:t>h</a:t>
            </a:r>
            <a:r>
              <a:rPr sz="2400" spc="-40" dirty="0"/>
              <a:t>o</a:t>
            </a:r>
            <a:r>
              <a:rPr sz="2400" dirty="0"/>
              <a:t>d</a:t>
            </a:r>
            <a:r>
              <a:rPr sz="2400" spc="-15" dirty="0"/>
              <a:t>s</a:t>
            </a:r>
            <a:r>
              <a:rPr sz="2400" spc="-10" dirty="0"/>
              <a:t> </a:t>
            </a:r>
            <a:r>
              <a:rPr sz="2400" spc="-30" dirty="0"/>
              <a:t>se</a:t>
            </a:r>
            <a:r>
              <a:rPr sz="2400" spc="-5" dirty="0"/>
              <a:t>c</a:t>
            </a:r>
            <a:r>
              <a:rPr sz="2400" dirty="0"/>
              <a:t>t</a:t>
            </a:r>
            <a:r>
              <a:rPr sz="2400" spc="-15" dirty="0"/>
              <a:t>i</a:t>
            </a:r>
            <a:r>
              <a:rPr sz="2400" spc="-35" dirty="0"/>
              <a:t>o</a:t>
            </a:r>
            <a:r>
              <a:rPr sz="2400" spc="-30" dirty="0"/>
              <a:t>n</a:t>
            </a:r>
            <a:r>
              <a:rPr sz="2400" spc="-15" dirty="0"/>
              <a:t>s</a:t>
            </a:r>
            <a:r>
              <a:rPr sz="2400" spc="5" dirty="0"/>
              <a:t> </a:t>
            </a:r>
            <a:r>
              <a:rPr sz="2400" spc="-35" dirty="0"/>
              <a:t>of</a:t>
            </a:r>
            <a:r>
              <a:rPr sz="2400" spc="-10" dirty="0"/>
              <a:t>t</a:t>
            </a:r>
            <a:r>
              <a:rPr sz="2400" spc="-30" dirty="0"/>
              <a:t>e</a:t>
            </a:r>
            <a:r>
              <a:rPr sz="2400" spc="-20" dirty="0"/>
              <a:t>n</a:t>
            </a:r>
            <a:r>
              <a:rPr sz="2400" spc="-15" dirty="0"/>
              <a:t> </a:t>
            </a:r>
            <a:r>
              <a:rPr sz="2400" spc="-20" dirty="0"/>
              <a:t>b</a:t>
            </a:r>
            <a:r>
              <a:rPr sz="2400" spc="-30" dirty="0"/>
              <a:t>e</a:t>
            </a:r>
            <a:r>
              <a:rPr sz="2400" dirty="0"/>
              <a:t>g</a:t>
            </a:r>
            <a:r>
              <a:rPr sz="2400" spc="-15" dirty="0"/>
              <a:t>i</a:t>
            </a:r>
            <a:r>
              <a:rPr sz="2400" spc="-20" dirty="0"/>
              <a:t>n</a:t>
            </a:r>
            <a:r>
              <a:rPr sz="2400" dirty="0"/>
              <a:t> </a:t>
            </a:r>
            <a:r>
              <a:rPr sz="2400" spc="-10" dirty="0"/>
              <a:t>b</a:t>
            </a:r>
            <a:r>
              <a:rPr sz="2400" spc="-15" dirty="0"/>
              <a:t>y</a:t>
            </a:r>
            <a:r>
              <a:rPr sz="2400" spc="-10" dirty="0"/>
              <a:t> </a:t>
            </a:r>
            <a:r>
              <a:rPr sz="2400" spc="-30" dirty="0"/>
              <a:t>e</a:t>
            </a:r>
            <a:r>
              <a:rPr sz="2400" spc="-35" dirty="0"/>
              <a:t>x</a:t>
            </a:r>
            <a:r>
              <a:rPr sz="2400" dirty="0"/>
              <a:t>p</a:t>
            </a:r>
            <a:r>
              <a:rPr sz="2400" spc="-15" dirty="0"/>
              <a:t>l</a:t>
            </a:r>
            <a:r>
              <a:rPr sz="2400" spc="-30" dirty="0"/>
              <a:t>a</a:t>
            </a:r>
            <a:r>
              <a:rPr sz="2400" spc="-15" dirty="0"/>
              <a:t>i</a:t>
            </a:r>
            <a:r>
              <a:rPr sz="2400" spc="-40" dirty="0"/>
              <a:t>n</a:t>
            </a:r>
            <a:r>
              <a:rPr sz="2400" spc="-15" dirty="0"/>
              <a:t>i</a:t>
            </a:r>
            <a:r>
              <a:rPr sz="2400" spc="-40" dirty="0"/>
              <a:t>n</a:t>
            </a:r>
            <a:r>
              <a:rPr sz="2400" dirty="0"/>
              <a:t>g</a:t>
            </a:r>
            <a:r>
              <a:rPr sz="2400" spc="45" dirty="0"/>
              <a:t> </a:t>
            </a:r>
            <a:r>
              <a:rPr sz="2400" dirty="0">
                <a:latin typeface="Verdana"/>
                <a:cs typeface="Verdana"/>
              </a:rPr>
              <a:t>“</a:t>
            </a:r>
            <a:r>
              <a:rPr sz="2400" spc="-5" dirty="0">
                <a:latin typeface="Verdana"/>
                <a:cs typeface="Verdana"/>
              </a:rPr>
              <a:t>H</a:t>
            </a:r>
            <a:r>
              <a:rPr sz="2400" spc="-35" dirty="0"/>
              <a:t>o</a:t>
            </a:r>
            <a:r>
              <a:rPr sz="2400" dirty="0"/>
              <a:t>w</a:t>
            </a:r>
            <a:r>
              <a:rPr sz="2400" dirty="0">
                <a:latin typeface="Verdana"/>
                <a:cs typeface="Verdana"/>
              </a:rPr>
              <a:t>”</a:t>
            </a:r>
            <a:r>
              <a:rPr sz="2400" spc="-15" dirty="0">
                <a:latin typeface="Verdana"/>
                <a:cs typeface="Verdana"/>
              </a:rPr>
              <a:t> </a:t>
            </a:r>
            <a:r>
              <a:rPr sz="2400" spc="-80" dirty="0"/>
              <a:t>r</a:t>
            </a:r>
            <a:r>
              <a:rPr sz="2400" spc="-30" dirty="0"/>
              <a:t>a</a:t>
            </a:r>
            <a:r>
              <a:rPr sz="2400" spc="-10" dirty="0"/>
              <a:t>t</a:t>
            </a:r>
            <a:r>
              <a:rPr sz="2400" spc="-30" dirty="0"/>
              <a:t>he</a:t>
            </a:r>
            <a:r>
              <a:rPr sz="2400" spc="-15" dirty="0"/>
              <a:t>r</a:t>
            </a:r>
            <a:r>
              <a:rPr sz="2400" spc="-35" dirty="0"/>
              <a:t> </a:t>
            </a:r>
            <a:r>
              <a:rPr sz="2400" spc="-10" dirty="0"/>
              <a:t>t</a:t>
            </a:r>
            <a:r>
              <a:rPr sz="2400" spc="-30" dirty="0"/>
              <a:t>ha</a:t>
            </a:r>
            <a:r>
              <a:rPr sz="2400" spc="-20" dirty="0"/>
              <a:t>n</a:t>
            </a:r>
            <a:r>
              <a:rPr sz="2400" spc="-15" dirty="0"/>
              <a:t> </a:t>
            </a:r>
            <a:r>
              <a:rPr sz="2400" spc="-25" dirty="0">
                <a:latin typeface="Verdana"/>
                <a:cs typeface="Verdana"/>
              </a:rPr>
              <a:t>“W</a:t>
            </a:r>
            <a:r>
              <a:rPr sz="2400" spc="-65" dirty="0"/>
              <a:t>h</a:t>
            </a:r>
            <a:r>
              <a:rPr sz="2400" spc="-20" dirty="0">
                <a:latin typeface="Verdana"/>
                <a:cs typeface="Verdana"/>
              </a:rPr>
              <a:t>y”</a:t>
            </a:r>
            <a:endParaRPr sz="2400">
              <a:latin typeface="Verdana"/>
              <a:cs typeface="Verdana"/>
            </a:endParaRPr>
          </a:p>
        </p:txBody>
      </p:sp>
      <p:sp>
        <p:nvSpPr>
          <p:cNvPr id="3" name="object 3"/>
          <p:cNvSpPr/>
          <p:nvPr/>
        </p:nvSpPr>
        <p:spPr>
          <a:xfrm>
            <a:off x="388620" y="5303520"/>
            <a:ext cx="8369808" cy="826008"/>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1291" y="5346191"/>
            <a:ext cx="8229600" cy="685800"/>
          </a:xfrm>
          <a:prstGeom prst="rect">
            <a:avLst/>
          </a:prstGeom>
          <a:solidFill>
            <a:srgbClr val="379EAD"/>
          </a:solidFill>
          <a:ln w="12192">
            <a:solidFill>
              <a:srgbClr val="151515"/>
            </a:solidFill>
          </a:ln>
        </p:spPr>
        <p:txBody>
          <a:bodyPr vert="horz" wrap="square" lIns="0" tIns="0" rIns="0" bIns="0" rtlCol="0">
            <a:spAutoFit/>
          </a:bodyPr>
          <a:lstStyle/>
          <a:p>
            <a:pPr marL="3175" algn="ctr">
              <a:lnSpc>
                <a:spcPct val="100000"/>
              </a:lnSpc>
            </a:pPr>
            <a:r>
              <a:rPr sz="1800" spc="-50" dirty="0">
                <a:solidFill>
                  <a:srgbClr val="FFFFFF"/>
                </a:solidFill>
                <a:latin typeface="Verdana"/>
                <a:cs typeface="Verdana"/>
              </a:rPr>
              <a:t>W</a:t>
            </a:r>
            <a:r>
              <a:rPr sz="1800" spc="-65" dirty="0">
                <a:solidFill>
                  <a:srgbClr val="FFFFFF"/>
                </a:solidFill>
                <a:latin typeface="Verdana"/>
                <a:cs typeface="Verdana"/>
              </a:rPr>
              <a:t>h</a:t>
            </a:r>
            <a:r>
              <a:rPr sz="1800" spc="-365" dirty="0">
                <a:solidFill>
                  <a:srgbClr val="FFFFFF"/>
                </a:solidFill>
                <a:latin typeface="Verdana"/>
                <a:cs typeface="Verdana"/>
              </a:rPr>
              <a:t>y</a:t>
            </a:r>
            <a:r>
              <a:rPr sz="1800" spc="-10" dirty="0">
                <a:solidFill>
                  <a:srgbClr val="FFFFFF"/>
                </a:solidFill>
                <a:latin typeface="Verdana"/>
                <a:cs typeface="Verdana"/>
              </a:rPr>
              <a:t>,</a:t>
            </a:r>
            <a:r>
              <a:rPr sz="1800" spc="-30" dirty="0">
                <a:solidFill>
                  <a:srgbClr val="FFFFFF"/>
                </a:solidFill>
                <a:latin typeface="Verdana"/>
                <a:cs typeface="Verdana"/>
              </a:rPr>
              <a:t> o</a:t>
            </a:r>
            <a:r>
              <a:rPr sz="1800" spc="-25" dirty="0">
                <a:solidFill>
                  <a:srgbClr val="FFFFFF"/>
                </a:solidFill>
                <a:latin typeface="Verdana"/>
                <a:cs typeface="Verdana"/>
              </a:rPr>
              <a:t>u</a:t>
            </a:r>
            <a:r>
              <a:rPr sz="1800" dirty="0">
                <a:solidFill>
                  <a:srgbClr val="FFFFFF"/>
                </a:solidFill>
                <a:latin typeface="Verdana"/>
                <a:cs typeface="Verdana"/>
              </a:rPr>
              <a:t>t</a:t>
            </a:r>
            <a:r>
              <a:rPr sz="1800" spc="-15" dirty="0">
                <a:solidFill>
                  <a:srgbClr val="FFFFFF"/>
                </a:solidFill>
                <a:latin typeface="Verdana"/>
                <a:cs typeface="Verdana"/>
              </a:rPr>
              <a:t> </a:t>
            </a:r>
            <a:r>
              <a:rPr sz="1800" spc="-30" dirty="0">
                <a:solidFill>
                  <a:srgbClr val="FFFFFF"/>
                </a:solidFill>
                <a:latin typeface="Verdana"/>
                <a:cs typeface="Verdana"/>
              </a:rPr>
              <a:t>o</a:t>
            </a:r>
            <a:r>
              <a:rPr sz="1800" spc="-10" dirty="0">
                <a:solidFill>
                  <a:srgbClr val="FFFFFF"/>
                </a:solidFill>
                <a:latin typeface="Verdana"/>
                <a:cs typeface="Verdana"/>
              </a:rPr>
              <a:t>f </a:t>
            </a:r>
            <a:r>
              <a:rPr sz="1800" spc="-15" dirty="0">
                <a:solidFill>
                  <a:srgbClr val="FFFFFF"/>
                </a:solidFill>
                <a:latin typeface="Verdana"/>
                <a:cs typeface="Verdana"/>
              </a:rPr>
              <a:t>a</a:t>
            </a:r>
            <a:r>
              <a:rPr sz="1800" spc="-25" dirty="0">
                <a:solidFill>
                  <a:srgbClr val="FFFFFF"/>
                </a:solidFill>
                <a:latin typeface="Verdana"/>
                <a:cs typeface="Verdana"/>
              </a:rPr>
              <a:t> </a:t>
            </a:r>
            <a:r>
              <a:rPr sz="1800" spc="-30" dirty="0">
                <a:solidFill>
                  <a:srgbClr val="FFFFFF"/>
                </a:solidFill>
                <a:latin typeface="Verdana"/>
                <a:cs typeface="Verdana"/>
              </a:rPr>
              <a:t>un</a:t>
            </a:r>
            <a:r>
              <a:rPr sz="1800" spc="10" dirty="0">
                <a:solidFill>
                  <a:srgbClr val="FFFFFF"/>
                </a:solidFill>
                <a:latin typeface="Verdana"/>
                <a:cs typeface="Verdana"/>
              </a:rPr>
              <a:t>i</a:t>
            </a:r>
            <a:r>
              <a:rPr sz="1800" spc="-65" dirty="0">
                <a:solidFill>
                  <a:srgbClr val="FFFFFF"/>
                </a:solidFill>
                <a:latin typeface="Verdana"/>
                <a:cs typeface="Verdana"/>
              </a:rPr>
              <a:t>v</a:t>
            </a:r>
            <a:r>
              <a:rPr sz="1800" spc="-35" dirty="0">
                <a:solidFill>
                  <a:srgbClr val="FFFFFF"/>
                </a:solidFill>
                <a:latin typeface="Verdana"/>
                <a:cs typeface="Verdana"/>
              </a:rPr>
              <a:t>e</a:t>
            </a:r>
            <a:r>
              <a:rPr sz="1800" spc="-25" dirty="0">
                <a:solidFill>
                  <a:srgbClr val="FFFFFF"/>
                </a:solidFill>
                <a:latin typeface="Verdana"/>
                <a:cs typeface="Verdana"/>
              </a:rPr>
              <a:t>rs</a:t>
            </a:r>
            <a:r>
              <a:rPr sz="1800" spc="-15" dirty="0">
                <a:solidFill>
                  <a:srgbClr val="FFFFFF"/>
                </a:solidFill>
                <a:latin typeface="Verdana"/>
                <a:cs typeface="Verdana"/>
              </a:rPr>
              <a:t>e</a:t>
            </a:r>
            <a:r>
              <a:rPr sz="1800" spc="-30" dirty="0">
                <a:solidFill>
                  <a:srgbClr val="FFFFFF"/>
                </a:solidFill>
                <a:latin typeface="Verdana"/>
                <a:cs typeface="Verdana"/>
              </a:rPr>
              <a:t> o</a:t>
            </a:r>
            <a:r>
              <a:rPr sz="1800" spc="-10" dirty="0">
                <a:solidFill>
                  <a:srgbClr val="FFFFFF"/>
                </a:solidFill>
                <a:latin typeface="Verdana"/>
                <a:cs typeface="Verdana"/>
              </a:rPr>
              <a:t>f</a:t>
            </a:r>
            <a:r>
              <a:rPr sz="1800" spc="-5" dirty="0">
                <a:solidFill>
                  <a:srgbClr val="FFFFFF"/>
                </a:solidFill>
                <a:latin typeface="Verdana"/>
                <a:cs typeface="Verdana"/>
              </a:rPr>
              <a:t> </a:t>
            </a:r>
            <a:r>
              <a:rPr sz="1800" spc="-35" dirty="0">
                <a:solidFill>
                  <a:srgbClr val="FFFFFF"/>
                </a:solidFill>
                <a:latin typeface="Verdana"/>
                <a:cs typeface="Verdana"/>
              </a:rPr>
              <a:t>p</a:t>
            </a:r>
            <a:r>
              <a:rPr sz="1800" spc="-30" dirty="0">
                <a:solidFill>
                  <a:srgbClr val="FFFFFF"/>
                </a:solidFill>
                <a:latin typeface="Verdana"/>
                <a:cs typeface="Verdana"/>
              </a:rPr>
              <a:t>o</a:t>
            </a:r>
            <a:r>
              <a:rPr sz="1800" dirty="0">
                <a:solidFill>
                  <a:srgbClr val="FFFFFF"/>
                </a:solidFill>
                <a:latin typeface="Verdana"/>
                <a:cs typeface="Verdana"/>
              </a:rPr>
              <a:t>ssi</a:t>
            </a:r>
            <a:r>
              <a:rPr sz="1800" spc="-10" dirty="0">
                <a:solidFill>
                  <a:srgbClr val="FFFFFF"/>
                </a:solidFill>
                <a:latin typeface="Verdana"/>
                <a:cs typeface="Verdana"/>
              </a:rPr>
              <a:t>b</a:t>
            </a:r>
            <a:r>
              <a:rPr sz="1800" spc="10" dirty="0">
                <a:solidFill>
                  <a:srgbClr val="FFFFFF"/>
                </a:solidFill>
                <a:latin typeface="Verdana"/>
                <a:cs typeface="Verdana"/>
              </a:rPr>
              <a:t>l</a:t>
            </a:r>
            <a:r>
              <a:rPr sz="1800" spc="-15" dirty="0">
                <a:solidFill>
                  <a:srgbClr val="FFFFFF"/>
                </a:solidFill>
                <a:latin typeface="Verdana"/>
                <a:cs typeface="Verdana"/>
              </a:rPr>
              <a:t>e </a:t>
            </a:r>
            <a:r>
              <a:rPr sz="1800" spc="-35" dirty="0">
                <a:solidFill>
                  <a:srgbClr val="FFFFFF"/>
                </a:solidFill>
                <a:latin typeface="Verdana"/>
                <a:cs typeface="Verdana"/>
              </a:rPr>
              <a:t>me</a:t>
            </a:r>
            <a:r>
              <a:rPr sz="1800" spc="-15" dirty="0">
                <a:solidFill>
                  <a:srgbClr val="FFFFFF"/>
                </a:solidFill>
                <a:latin typeface="Verdana"/>
                <a:cs typeface="Verdana"/>
              </a:rPr>
              <a:t>t</a:t>
            </a:r>
            <a:r>
              <a:rPr sz="1800" spc="-30" dirty="0">
                <a:solidFill>
                  <a:srgbClr val="FFFFFF"/>
                </a:solidFill>
                <a:latin typeface="Verdana"/>
                <a:cs typeface="Verdana"/>
              </a:rPr>
              <a:t>ho</a:t>
            </a:r>
            <a:r>
              <a:rPr sz="1800" spc="-20" dirty="0">
                <a:solidFill>
                  <a:srgbClr val="FFFFFF"/>
                </a:solidFill>
                <a:latin typeface="Verdana"/>
                <a:cs typeface="Verdana"/>
              </a:rPr>
              <a:t>d</a:t>
            </a:r>
            <a:r>
              <a:rPr sz="1800" spc="-30" dirty="0">
                <a:solidFill>
                  <a:srgbClr val="FFFFFF"/>
                </a:solidFill>
                <a:latin typeface="Verdana"/>
                <a:cs typeface="Verdana"/>
              </a:rPr>
              <a:t>o</a:t>
            </a:r>
            <a:r>
              <a:rPr sz="1800" spc="10" dirty="0">
                <a:solidFill>
                  <a:srgbClr val="FFFFFF"/>
                </a:solidFill>
                <a:latin typeface="Verdana"/>
                <a:cs typeface="Verdana"/>
              </a:rPr>
              <a:t>l</a:t>
            </a:r>
            <a:r>
              <a:rPr sz="1800" spc="-30" dirty="0">
                <a:solidFill>
                  <a:srgbClr val="FFFFFF"/>
                </a:solidFill>
                <a:latin typeface="Verdana"/>
                <a:cs typeface="Verdana"/>
              </a:rPr>
              <a:t>o</a:t>
            </a:r>
            <a:r>
              <a:rPr sz="1800" spc="-10" dirty="0">
                <a:solidFill>
                  <a:srgbClr val="FFFFFF"/>
                </a:solidFill>
                <a:latin typeface="Verdana"/>
                <a:cs typeface="Verdana"/>
              </a:rPr>
              <a:t>g</a:t>
            </a:r>
            <a:r>
              <a:rPr sz="1800" spc="10" dirty="0">
                <a:solidFill>
                  <a:srgbClr val="FFFFFF"/>
                </a:solidFill>
                <a:latin typeface="Verdana"/>
                <a:cs typeface="Verdana"/>
              </a:rPr>
              <a:t>i</a:t>
            </a:r>
            <a:r>
              <a:rPr sz="1800" spc="-35" dirty="0">
                <a:solidFill>
                  <a:srgbClr val="FFFFFF"/>
                </a:solidFill>
                <a:latin typeface="Verdana"/>
                <a:cs typeface="Verdana"/>
              </a:rPr>
              <a:t>e</a:t>
            </a:r>
            <a:r>
              <a:rPr sz="1800" spc="-25" dirty="0">
                <a:solidFill>
                  <a:srgbClr val="FFFFFF"/>
                </a:solidFill>
                <a:latin typeface="Verdana"/>
                <a:cs typeface="Verdana"/>
              </a:rPr>
              <a:t>s</a:t>
            </a:r>
            <a:r>
              <a:rPr sz="1800" spc="-10" dirty="0">
                <a:solidFill>
                  <a:srgbClr val="FFFFFF"/>
                </a:solidFill>
                <a:latin typeface="Verdana"/>
                <a:cs typeface="Verdana"/>
              </a:rPr>
              <a:t>,</a:t>
            </a:r>
            <a:r>
              <a:rPr sz="1800" spc="-30" dirty="0">
                <a:solidFill>
                  <a:srgbClr val="FFFFFF"/>
                </a:solidFill>
                <a:latin typeface="Verdana"/>
                <a:cs typeface="Verdana"/>
              </a:rPr>
              <a:t> h</a:t>
            </a:r>
            <a:r>
              <a:rPr sz="1800" spc="-65" dirty="0">
                <a:solidFill>
                  <a:srgbClr val="FFFFFF"/>
                </a:solidFill>
                <a:latin typeface="Verdana"/>
                <a:cs typeface="Verdana"/>
              </a:rPr>
              <a:t>av</a:t>
            </a:r>
            <a:r>
              <a:rPr sz="1800" spc="-15" dirty="0">
                <a:solidFill>
                  <a:srgbClr val="FFFFFF"/>
                </a:solidFill>
                <a:latin typeface="Verdana"/>
                <a:cs typeface="Verdana"/>
              </a:rPr>
              <a:t>e</a:t>
            </a:r>
            <a:r>
              <a:rPr sz="1800" spc="-30" dirty="0">
                <a:solidFill>
                  <a:srgbClr val="FFFFFF"/>
                </a:solidFill>
                <a:latin typeface="Verdana"/>
                <a:cs typeface="Verdana"/>
              </a:rPr>
              <a:t> </a:t>
            </a:r>
            <a:r>
              <a:rPr sz="1800" spc="-65" dirty="0">
                <a:solidFill>
                  <a:srgbClr val="FFFFFF"/>
                </a:solidFill>
                <a:latin typeface="Verdana"/>
                <a:cs typeface="Verdana"/>
              </a:rPr>
              <a:t>y</a:t>
            </a:r>
            <a:r>
              <a:rPr sz="1800" spc="-30" dirty="0">
                <a:solidFill>
                  <a:srgbClr val="FFFFFF"/>
                </a:solidFill>
                <a:latin typeface="Verdana"/>
                <a:cs typeface="Verdana"/>
              </a:rPr>
              <a:t>o</a:t>
            </a:r>
            <a:r>
              <a:rPr sz="1800" spc="-15" dirty="0">
                <a:solidFill>
                  <a:srgbClr val="FFFFFF"/>
                </a:solidFill>
                <a:latin typeface="Verdana"/>
                <a:cs typeface="Verdana"/>
              </a:rPr>
              <a:t>u</a:t>
            </a:r>
            <a:r>
              <a:rPr sz="1800" spc="-35" dirty="0">
                <a:solidFill>
                  <a:srgbClr val="FFFFFF"/>
                </a:solidFill>
                <a:latin typeface="Verdana"/>
                <a:cs typeface="Verdana"/>
              </a:rPr>
              <a:t> </a:t>
            </a:r>
            <a:r>
              <a:rPr sz="1800" spc="-30" dirty="0">
                <a:solidFill>
                  <a:srgbClr val="FFFFFF"/>
                </a:solidFill>
                <a:latin typeface="Verdana"/>
                <a:cs typeface="Verdana"/>
              </a:rPr>
              <a:t>chos</a:t>
            </a:r>
            <a:r>
              <a:rPr sz="1800" spc="-35" dirty="0">
                <a:solidFill>
                  <a:srgbClr val="FFFFFF"/>
                </a:solidFill>
                <a:latin typeface="Verdana"/>
                <a:cs typeface="Verdana"/>
              </a:rPr>
              <a:t>e</a:t>
            </a:r>
            <a:r>
              <a:rPr sz="1800" spc="-15" dirty="0">
                <a:solidFill>
                  <a:srgbClr val="FFFFFF"/>
                </a:solidFill>
                <a:latin typeface="Verdana"/>
                <a:cs typeface="Verdana"/>
              </a:rPr>
              <a:t>n</a:t>
            </a:r>
            <a:endParaRPr sz="1800">
              <a:latin typeface="Verdana"/>
              <a:cs typeface="Verdana"/>
            </a:endParaRPr>
          </a:p>
          <a:p>
            <a:pPr marL="635" algn="ctr">
              <a:lnSpc>
                <a:spcPct val="100000"/>
              </a:lnSpc>
            </a:pPr>
            <a:r>
              <a:rPr sz="1800" i="1" spc="-15" dirty="0">
                <a:solidFill>
                  <a:srgbClr val="FFFFFF"/>
                </a:solidFill>
                <a:latin typeface="Verdana"/>
                <a:cs typeface="Verdana"/>
              </a:rPr>
              <a:t>th</a:t>
            </a:r>
            <a:r>
              <a:rPr sz="1800" i="1" spc="-20" dirty="0">
                <a:solidFill>
                  <a:srgbClr val="FFFFFF"/>
                </a:solidFill>
                <a:latin typeface="Verdana"/>
                <a:cs typeface="Verdana"/>
              </a:rPr>
              <a:t>i</a:t>
            </a:r>
            <a:r>
              <a:rPr sz="1800" i="1" dirty="0">
                <a:solidFill>
                  <a:srgbClr val="FFFFFF"/>
                </a:solidFill>
                <a:latin typeface="Verdana"/>
                <a:cs typeface="Verdana"/>
              </a:rPr>
              <a:t>s</a:t>
            </a:r>
            <a:r>
              <a:rPr sz="1800" i="1" spc="-5" dirty="0">
                <a:solidFill>
                  <a:srgbClr val="FFFFFF"/>
                </a:solidFill>
                <a:latin typeface="Verdana"/>
                <a:cs typeface="Verdana"/>
              </a:rPr>
              <a:t> </a:t>
            </a:r>
            <a:r>
              <a:rPr sz="1800" spc="-25" dirty="0">
                <a:solidFill>
                  <a:srgbClr val="FFFFFF"/>
                </a:solidFill>
                <a:latin typeface="Verdana"/>
                <a:cs typeface="Verdana"/>
              </a:rPr>
              <a:t>on</a:t>
            </a:r>
            <a:r>
              <a:rPr sz="1800" spc="-35" dirty="0">
                <a:solidFill>
                  <a:srgbClr val="FFFFFF"/>
                </a:solidFill>
                <a:latin typeface="Verdana"/>
                <a:cs typeface="Verdana"/>
              </a:rPr>
              <a:t>e</a:t>
            </a:r>
            <a:r>
              <a:rPr sz="1800" dirty="0">
                <a:solidFill>
                  <a:srgbClr val="FFFFFF"/>
                </a:solidFill>
                <a:latin typeface="Verdana"/>
                <a:cs typeface="Verdana"/>
              </a:rPr>
              <a:t>,</a:t>
            </a:r>
            <a:r>
              <a:rPr sz="1800" spc="-10" dirty="0">
                <a:solidFill>
                  <a:srgbClr val="FFFFFF"/>
                </a:solidFill>
                <a:latin typeface="Verdana"/>
                <a:cs typeface="Verdana"/>
              </a:rPr>
              <a:t> f</a:t>
            </a:r>
            <a:r>
              <a:rPr sz="1800" spc="-15" dirty="0">
                <a:solidFill>
                  <a:srgbClr val="FFFFFF"/>
                </a:solidFill>
                <a:latin typeface="Verdana"/>
                <a:cs typeface="Verdana"/>
              </a:rPr>
              <a:t>o</a:t>
            </a:r>
            <a:r>
              <a:rPr sz="1800" dirty="0">
                <a:solidFill>
                  <a:srgbClr val="FFFFFF"/>
                </a:solidFill>
                <a:latin typeface="Verdana"/>
                <a:cs typeface="Verdana"/>
              </a:rPr>
              <a:t>r</a:t>
            </a:r>
            <a:r>
              <a:rPr sz="1800" spc="-10" dirty="0">
                <a:solidFill>
                  <a:srgbClr val="FFFFFF"/>
                </a:solidFill>
                <a:latin typeface="Verdana"/>
                <a:cs typeface="Verdana"/>
              </a:rPr>
              <a:t> </a:t>
            </a:r>
            <a:r>
              <a:rPr sz="1800" i="1" spc="-15" dirty="0">
                <a:solidFill>
                  <a:srgbClr val="FFFFFF"/>
                </a:solidFill>
                <a:latin typeface="Verdana"/>
                <a:cs typeface="Verdana"/>
              </a:rPr>
              <a:t>th</a:t>
            </a:r>
            <a:r>
              <a:rPr sz="1800" i="1" spc="-5" dirty="0">
                <a:solidFill>
                  <a:srgbClr val="FFFFFF"/>
                </a:solidFill>
                <a:latin typeface="Verdana"/>
                <a:cs typeface="Verdana"/>
              </a:rPr>
              <a:t>i</a:t>
            </a:r>
            <a:r>
              <a:rPr sz="1800" i="1" dirty="0">
                <a:solidFill>
                  <a:srgbClr val="FFFFFF"/>
                </a:solidFill>
                <a:latin typeface="Verdana"/>
                <a:cs typeface="Verdana"/>
              </a:rPr>
              <a:t>s</a:t>
            </a:r>
            <a:r>
              <a:rPr sz="1800" i="1" spc="-5" dirty="0">
                <a:solidFill>
                  <a:srgbClr val="FFFFFF"/>
                </a:solidFill>
                <a:latin typeface="Verdana"/>
                <a:cs typeface="Verdana"/>
              </a:rPr>
              <a:t> </a:t>
            </a:r>
            <a:r>
              <a:rPr sz="1800" spc="-5" dirty="0">
                <a:solidFill>
                  <a:srgbClr val="FFFFFF"/>
                </a:solidFill>
                <a:latin typeface="Verdana"/>
                <a:cs typeface="Verdana"/>
              </a:rPr>
              <a:t>s</a:t>
            </a:r>
            <a:r>
              <a:rPr sz="1800" spc="5" dirty="0">
                <a:solidFill>
                  <a:srgbClr val="FFFFFF"/>
                </a:solidFill>
                <a:latin typeface="Verdana"/>
                <a:cs typeface="Verdana"/>
              </a:rPr>
              <a:t>i</a:t>
            </a:r>
            <a:r>
              <a:rPr sz="1800" spc="-15" dirty="0">
                <a:solidFill>
                  <a:srgbClr val="FFFFFF"/>
                </a:solidFill>
                <a:latin typeface="Verdana"/>
                <a:cs typeface="Verdana"/>
              </a:rPr>
              <a:t>tua</a:t>
            </a:r>
            <a:r>
              <a:rPr sz="1800" spc="-5" dirty="0">
                <a:solidFill>
                  <a:srgbClr val="FFFFFF"/>
                </a:solidFill>
                <a:latin typeface="Verdana"/>
                <a:cs typeface="Verdana"/>
              </a:rPr>
              <a:t>t</a:t>
            </a:r>
            <a:r>
              <a:rPr sz="1800" spc="5" dirty="0">
                <a:solidFill>
                  <a:srgbClr val="FFFFFF"/>
                </a:solidFill>
                <a:latin typeface="Verdana"/>
                <a:cs typeface="Verdana"/>
              </a:rPr>
              <a:t>i</a:t>
            </a:r>
            <a:r>
              <a:rPr sz="1800" spc="-15" dirty="0">
                <a:solidFill>
                  <a:srgbClr val="FFFFFF"/>
                </a:solidFill>
                <a:latin typeface="Verdana"/>
                <a:cs typeface="Verdana"/>
              </a:rPr>
              <a:t>on</a:t>
            </a:r>
            <a:r>
              <a:rPr sz="1800" dirty="0">
                <a:solidFill>
                  <a:srgbClr val="FFFFFF"/>
                </a:solidFill>
                <a:latin typeface="Verdana"/>
                <a:cs typeface="Verdana"/>
              </a:rPr>
              <a:t>?</a:t>
            </a:r>
            <a:endParaRPr sz="1800">
              <a:latin typeface="Verdana"/>
              <a:cs typeface="Verdana"/>
            </a:endParaRPr>
          </a:p>
        </p:txBody>
      </p:sp>
      <p:sp>
        <p:nvSpPr>
          <p:cNvPr id="5" name="object 5"/>
          <p:cNvSpPr txBox="1"/>
          <p:nvPr/>
        </p:nvSpPr>
        <p:spPr>
          <a:xfrm>
            <a:off x="1790445" y="3469254"/>
            <a:ext cx="5194935" cy="254000"/>
          </a:xfrm>
          <a:prstGeom prst="rect">
            <a:avLst/>
          </a:prstGeom>
        </p:spPr>
        <p:txBody>
          <a:bodyPr vert="horz" wrap="square" lIns="0" tIns="0" rIns="0" bIns="0" rtlCol="0">
            <a:spAutoFit/>
          </a:bodyPr>
          <a:lstStyle/>
          <a:p>
            <a:pPr marL="12700">
              <a:lnSpc>
                <a:spcPct val="100000"/>
              </a:lnSpc>
            </a:pPr>
            <a:r>
              <a:rPr sz="1800" spc="-10"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15" dirty="0">
                <a:solidFill>
                  <a:srgbClr val="151515"/>
                </a:solidFill>
                <a:latin typeface="Verdana"/>
                <a:cs typeface="Verdana"/>
              </a:rPr>
              <a:t>y</a:t>
            </a:r>
            <a:r>
              <a:rPr sz="1800" spc="-10" dirty="0">
                <a:solidFill>
                  <a:srgbClr val="151515"/>
                </a:solidFill>
                <a:latin typeface="Verdana"/>
                <a:cs typeface="Verdana"/>
              </a:rPr>
              <a:t> </a:t>
            </a:r>
            <a:r>
              <a:rPr sz="1800" spc="-20" dirty="0">
                <a:solidFill>
                  <a:srgbClr val="151515"/>
                </a:solidFill>
                <a:latin typeface="Verdana"/>
                <a:cs typeface="Verdana"/>
              </a:rPr>
              <a:t>d</a:t>
            </a:r>
            <a:r>
              <a:rPr sz="1800" spc="-30" dirty="0">
                <a:solidFill>
                  <a:srgbClr val="151515"/>
                </a:solidFill>
                <a:latin typeface="Verdana"/>
                <a:cs typeface="Verdana"/>
              </a:rPr>
              <a:t>on</a:t>
            </a:r>
            <a:r>
              <a:rPr sz="1800" spc="55" dirty="0">
                <a:solidFill>
                  <a:srgbClr val="151515"/>
                </a:solidFill>
                <a:latin typeface="Verdana"/>
                <a:cs typeface="Verdana"/>
              </a:rPr>
              <a:t>’</a:t>
            </a:r>
            <a:r>
              <a:rPr sz="1800" dirty="0">
                <a:solidFill>
                  <a:srgbClr val="151515"/>
                </a:solidFill>
                <a:latin typeface="Verdana"/>
                <a:cs typeface="Verdana"/>
              </a:rPr>
              <a:t>t </a:t>
            </a:r>
            <a:r>
              <a:rPr sz="1800" spc="-35" dirty="0">
                <a:solidFill>
                  <a:srgbClr val="151515"/>
                </a:solidFill>
                <a:latin typeface="Verdana"/>
                <a:cs typeface="Verdana"/>
              </a:rPr>
              <a:t>be</a:t>
            </a:r>
            <a:r>
              <a:rPr sz="1800" spc="-10" dirty="0">
                <a:solidFill>
                  <a:srgbClr val="151515"/>
                </a:solidFill>
                <a:latin typeface="Verdana"/>
                <a:cs typeface="Verdana"/>
              </a:rPr>
              <a:t>g</a:t>
            </a:r>
            <a:r>
              <a:rPr sz="1800" spc="10" dirty="0">
                <a:solidFill>
                  <a:srgbClr val="151515"/>
                </a:solidFill>
                <a:latin typeface="Verdana"/>
                <a:cs typeface="Verdana"/>
              </a:rPr>
              <a:t>i</a:t>
            </a:r>
            <a:r>
              <a:rPr sz="1800" spc="-15" dirty="0">
                <a:solidFill>
                  <a:srgbClr val="151515"/>
                </a:solidFill>
                <a:latin typeface="Verdana"/>
                <a:cs typeface="Verdana"/>
              </a:rPr>
              <a:t>n</a:t>
            </a:r>
            <a:r>
              <a:rPr sz="1800" spc="-10" dirty="0">
                <a:solidFill>
                  <a:srgbClr val="151515"/>
                </a:solidFill>
                <a:latin typeface="Verdana"/>
                <a:cs typeface="Verdana"/>
              </a:rPr>
              <a:t> b</a:t>
            </a:r>
            <a:r>
              <a:rPr sz="1800" spc="-15" dirty="0">
                <a:solidFill>
                  <a:srgbClr val="151515"/>
                </a:solidFill>
                <a:latin typeface="Verdana"/>
                <a:cs typeface="Verdana"/>
              </a:rPr>
              <a:t>y</a:t>
            </a:r>
            <a:r>
              <a:rPr sz="1800" spc="-20" dirty="0">
                <a:solidFill>
                  <a:srgbClr val="151515"/>
                </a:solidFill>
                <a:latin typeface="Verdana"/>
                <a:cs typeface="Verdana"/>
              </a:rPr>
              <a:t> f</a:t>
            </a:r>
            <a:r>
              <a:rPr sz="1800" spc="-25" dirty="0">
                <a:solidFill>
                  <a:srgbClr val="151515"/>
                </a:solidFill>
                <a:latin typeface="Verdana"/>
                <a:cs typeface="Verdana"/>
              </a:rPr>
              <a:t>or</a:t>
            </a:r>
            <a:r>
              <a:rPr sz="1800" spc="-35" dirty="0">
                <a:solidFill>
                  <a:srgbClr val="151515"/>
                </a:solidFill>
                <a:latin typeface="Verdana"/>
                <a:cs typeface="Verdana"/>
              </a:rPr>
              <a:t>e</a:t>
            </a:r>
            <a:r>
              <a:rPr sz="1800" spc="-25" dirty="0">
                <a:solidFill>
                  <a:srgbClr val="151515"/>
                </a:solidFill>
                <a:latin typeface="Verdana"/>
                <a:cs typeface="Verdana"/>
              </a:rPr>
              <a:t>ca</a:t>
            </a:r>
            <a:r>
              <a:rPr sz="1800" spc="-5" dirty="0">
                <a:solidFill>
                  <a:srgbClr val="151515"/>
                </a:solidFill>
                <a:latin typeface="Verdana"/>
                <a:cs typeface="Verdana"/>
              </a:rPr>
              <a:t>st</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spc="-20" dirty="0">
                <a:solidFill>
                  <a:srgbClr val="9A1A0E"/>
                </a:solidFill>
                <a:latin typeface="Verdana"/>
                <a:cs typeface="Verdana"/>
              </a:rPr>
              <a:t>p</a:t>
            </a:r>
            <a:r>
              <a:rPr sz="1800" spc="-35" dirty="0">
                <a:solidFill>
                  <a:srgbClr val="9A1A0E"/>
                </a:solidFill>
                <a:latin typeface="Verdana"/>
                <a:cs typeface="Verdana"/>
              </a:rPr>
              <a:t>e</a:t>
            </a:r>
            <a:r>
              <a:rPr sz="1800" spc="-25" dirty="0">
                <a:solidFill>
                  <a:srgbClr val="9A1A0E"/>
                </a:solidFill>
                <a:latin typeface="Verdana"/>
                <a:cs typeface="Verdana"/>
              </a:rPr>
              <a:t>rsua</a:t>
            </a:r>
            <a:r>
              <a:rPr sz="1800" spc="-5" dirty="0">
                <a:solidFill>
                  <a:srgbClr val="9A1A0E"/>
                </a:solidFill>
                <a:latin typeface="Verdana"/>
                <a:cs typeface="Verdana"/>
              </a:rPr>
              <a:t>s</a:t>
            </a:r>
            <a:r>
              <a:rPr sz="1800" spc="10" dirty="0">
                <a:solidFill>
                  <a:srgbClr val="9A1A0E"/>
                </a:solidFill>
                <a:latin typeface="Verdana"/>
                <a:cs typeface="Verdana"/>
              </a:rPr>
              <a:t>i</a:t>
            </a:r>
            <a:r>
              <a:rPr sz="1800" spc="-30" dirty="0">
                <a:solidFill>
                  <a:srgbClr val="9A1A0E"/>
                </a:solidFill>
                <a:latin typeface="Verdana"/>
                <a:cs typeface="Verdana"/>
              </a:rPr>
              <a:t>on</a:t>
            </a:r>
            <a:r>
              <a:rPr sz="1800" spc="-30" dirty="0">
                <a:solidFill>
                  <a:srgbClr val="151515"/>
                </a:solidFill>
                <a:latin typeface="Verdana"/>
                <a:cs typeface="Verdana"/>
              </a:rPr>
              <a:t>.</a:t>
            </a:r>
            <a:r>
              <a:rPr sz="1800" spc="-10" dirty="0">
                <a:solidFill>
                  <a:srgbClr val="151515"/>
                </a:solidFill>
                <a:latin typeface="Verdana"/>
                <a:cs typeface="Verdana"/>
              </a:rPr>
              <a:t>..</a:t>
            </a:r>
            <a:endParaRPr sz="1800">
              <a:latin typeface="Verdana"/>
              <a:cs typeface="Verdana"/>
            </a:endParaRPr>
          </a:p>
        </p:txBody>
      </p:sp>
      <p:sp>
        <p:nvSpPr>
          <p:cNvPr id="6" name="object 6"/>
          <p:cNvSpPr/>
          <p:nvPr/>
        </p:nvSpPr>
        <p:spPr>
          <a:xfrm>
            <a:off x="2733294" y="3670553"/>
            <a:ext cx="3693160" cy="228600"/>
          </a:xfrm>
          <a:custGeom>
            <a:avLst/>
            <a:gdLst/>
            <a:ahLst/>
            <a:cxnLst/>
            <a:rect l="l" t="t" r="r" b="b"/>
            <a:pathLst>
              <a:path w="3693160" h="228600">
                <a:moveTo>
                  <a:pt x="3692652" y="228600"/>
                </a:moveTo>
                <a:lnTo>
                  <a:pt x="3676904" y="192532"/>
                </a:lnTo>
                <a:lnTo>
                  <a:pt x="3646551" y="168402"/>
                </a:lnTo>
                <a:lnTo>
                  <a:pt x="3602481" y="147828"/>
                </a:lnTo>
                <a:lnTo>
                  <a:pt x="3546982" y="131445"/>
                </a:lnTo>
                <a:lnTo>
                  <a:pt x="3504692" y="123317"/>
                </a:lnTo>
                <a:lnTo>
                  <a:pt x="3458845" y="117602"/>
                </a:lnTo>
                <a:lnTo>
                  <a:pt x="3410204" y="114681"/>
                </a:lnTo>
                <a:lnTo>
                  <a:pt x="3384930" y="114300"/>
                </a:lnTo>
                <a:lnTo>
                  <a:pt x="2139822" y="114300"/>
                </a:lnTo>
                <a:lnTo>
                  <a:pt x="2114677" y="113919"/>
                </a:lnTo>
                <a:lnTo>
                  <a:pt x="2065908" y="110998"/>
                </a:lnTo>
                <a:lnTo>
                  <a:pt x="2020061" y="105283"/>
                </a:lnTo>
                <a:lnTo>
                  <a:pt x="1977770" y="97155"/>
                </a:lnTo>
                <a:lnTo>
                  <a:pt x="1939544" y="86741"/>
                </a:lnTo>
                <a:lnTo>
                  <a:pt x="1891538" y="67564"/>
                </a:lnTo>
                <a:lnTo>
                  <a:pt x="1856358" y="44450"/>
                </a:lnTo>
                <a:lnTo>
                  <a:pt x="1833118" y="9398"/>
                </a:lnTo>
                <a:lnTo>
                  <a:pt x="1832102" y="0"/>
                </a:lnTo>
                <a:lnTo>
                  <a:pt x="1831085" y="9398"/>
                </a:lnTo>
                <a:lnTo>
                  <a:pt x="1807971" y="44450"/>
                </a:lnTo>
                <a:lnTo>
                  <a:pt x="1772793" y="67564"/>
                </a:lnTo>
                <a:lnTo>
                  <a:pt x="1724659" y="86741"/>
                </a:lnTo>
                <a:lnTo>
                  <a:pt x="1686559" y="97155"/>
                </a:lnTo>
                <a:lnTo>
                  <a:pt x="1644142" y="105283"/>
                </a:lnTo>
                <a:lnTo>
                  <a:pt x="1598421" y="110998"/>
                </a:lnTo>
                <a:lnTo>
                  <a:pt x="1549654" y="113919"/>
                </a:lnTo>
                <a:lnTo>
                  <a:pt x="1524381" y="114300"/>
                </a:lnTo>
                <a:lnTo>
                  <a:pt x="307720" y="114300"/>
                </a:lnTo>
                <a:lnTo>
                  <a:pt x="282448" y="114681"/>
                </a:lnTo>
                <a:lnTo>
                  <a:pt x="233806" y="117602"/>
                </a:lnTo>
                <a:lnTo>
                  <a:pt x="187960" y="123317"/>
                </a:lnTo>
                <a:lnTo>
                  <a:pt x="145669" y="131445"/>
                </a:lnTo>
                <a:lnTo>
                  <a:pt x="107442" y="141859"/>
                </a:lnTo>
                <a:lnTo>
                  <a:pt x="59308" y="161036"/>
                </a:lnTo>
                <a:lnTo>
                  <a:pt x="24130" y="184150"/>
                </a:lnTo>
                <a:lnTo>
                  <a:pt x="1016" y="219202"/>
                </a:lnTo>
                <a:lnTo>
                  <a:pt x="0" y="228600"/>
                </a:lnTo>
              </a:path>
            </a:pathLst>
          </a:custGeom>
          <a:ln w="25908">
            <a:solidFill>
              <a:srgbClr val="9A1A0E"/>
            </a:solidFill>
          </a:ln>
        </p:spPr>
        <p:txBody>
          <a:bodyPr wrap="square" lIns="0" tIns="0" rIns="0" bIns="0" rtlCol="0"/>
          <a:lstStyle/>
          <a:p>
            <a:endParaRPr/>
          </a:p>
        </p:txBody>
      </p:sp>
      <p:sp>
        <p:nvSpPr>
          <p:cNvPr id="7" name="object 7"/>
          <p:cNvSpPr/>
          <p:nvPr/>
        </p:nvSpPr>
        <p:spPr>
          <a:xfrm>
            <a:off x="4757928" y="3893820"/>
            <a:ext cx="3441191" cy="1082039"/>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4800600" y="3936491"/>
            <a:ext cx="3301365" cy="943610"/>
          </a:xfrm>
          <a:prstGeom prst="rect">
            <a:avLst/>
          </a:prstGeom>
          <a:solidFill>
            <a:srgbClr val="00669C"/>
          </a:solidFill>
          <a:ln w="12192">
            <a:solidFill>
              <a:srgbClr val="151515"/>
            </a:solidFill>
          </a:ln>
        </p:spPr>
        <p:txBody>
          <a:bodyPr vert="horz" wrap="square" lIns="0" tIns="0" rIns="0" bIns="0" rtlCol="0">
            <a:spAutoFit/>
          </a:bodyPr>
          <a:lstStyle/>
          <a:p>
            <a:pPr marL="128905" marR="121285" algn="ctr">
              <a:lnSpc>
                <a:spcPct val="101899"/>
              </a:lnSpc>
            </a:pPr>
            <a:r>
              <a:rPr sz="1800" dirty="0">
                <a:solidFill>
                  <a:srgbClr val="FFFFFF"/>
                </a:solidFill>
                <a:latin typeface="Verdana"/>
                <a:cs typeface="Verdana"/>
              </a:rPr>
              <a:t>“</a:t>
            </a:r>
            <a:r>
              <a:rPr sz="1800" spc="-5" dirty="0">
                <a:solidFill>
                  <a:srgbClr val="FFFFFF"/>
                </a:solidFill>
                <a:latin typeface="Verdana"/>
                <a:cs typeface="Verdana"/>
              </a:rPr>
              <a:t>O</a:t>
            </a:r>
            <a:r>
              <a:rPr sz="1800" spc="-30" dirty="0">
                <a:solidFill>
                  <a:srgbClr val="FFFFFF"/>
                </a:solidFill>
                <a:latin typeface="Verdana"/>
                <a:cs typeface="Verdana"/>
              </a:rPr>
              <a:t>u</a:t>
            </a:r>
            <a:r>
              <a:rPr sz="1800" spc="-10" dirty="0">
                <a:solidFill>
                  <a:srgbClr val="FFFFFF"/>
                </a:solidFill>
                <a:latin typeface="Verdana"/>
                <a:cs typeface="Verdana"/>
              </a:rPr>
              <a:t>r</a:t>
            </a:r>
            <a:r>
              <a:rPr sz="1800" spc="-20" dirty="0">
                <a:solidFill>
                  <a:srgbClr val="FFFFFF"/>
                </a:solidFill>
                <a:latin typeface="Verdana"/>
                <a:cs typeface="Verdana"/>
              </a:rPr>
              <a:t> </a:t>
            </a:r>
            <a:r>
              <a:rPr sz="1800" spc="-35" dirty="0">
                <a:solidFill>
                  <a:srgbClr val="FFFFFF"/>
                </a:solidFill>
                <a:latin typeface="Verdana"/>
                <a:cs typeface="Verdana"/>
              </a:rPr>
              <a:t>me</a:t>
            </a:r>
            <a:r>
              <a:rPr sz="1800" spc="-15" dirty="0">
                <a:solidFill>
                  <a:srgbClr val="FFFFFF"/>
                </a:solidFill>
                <a:latin typeface="Verdana"/>
                <a:cs typeface="Verdana"/>
              </a:rPr>
              <a:t>t</a:t>
            </a:r>
            <a:r>
              <a:rPr sz="1800" spc="-30" dirty="0">
                <a:solidFill>
                  <a:srgbClr val="FFFFFF"/>
                </a:solidFill>
                <a:latin typeface="Verdana"/>
                <a:cs typeface="Verdana"/>
              </a:rPr>
              <a:t>ho</a:t>
            </a:r>
            <a:r>
              <a:rPr sz="1800" spc="-20" dirty="0">
                <a:solidFill>
                  <a:srgbClr val="FFFFFF"/>
                </a:solidFill>
                <a:latin typeface="Verdana"/>
                <a:cs typeface="Verdana"/>
              </a:rPr>
              <a:t>d</a:t>
            </a:r>
            <a:r>
              <a:rPr sz="1800" spc="-30" dirty="0">
                <a:solidFill>
                  <a:srgbClr val="FFFFFF"/>
                </a:solidFill>
                <a:latin typeface="Verdana"/>
                <a:cs typeface="Verdana"/>
              </a:rPr>
              <a:t>o</a:t>
            </a:r>
            <a:r>
              <a:rPr sz="1800" spc="10" dirty="0">
                <a:solidFill>
                  <a:srgbClr val="FFFFFF"/>
                </a:solidFill>
                <a:latin typeface="Verdana"/>
                <a:cs typeface="Verdana"/>
              </a:rPr>
              <a:t>l</a:t>
            </a:r>
            <a:r>
              <a:rPr sz="1800" spc="-30" dirty="0">
                <a:solidFill>
                  <a:srgbClr val="FFFFFF"/>
                </a:solidFill>
                <a:latin typeface="Verdana"/>
                <a:cs typeface="Verdana"/>
              </a:rPr>
              <a:t>o</a:t>
            </a:r>
            <a:r>
              <a:rPr sz="1800" spc="-20" dirty="0">
                <a:solidFill>
                  <a:srgbClr val="FFFFFF"/>
                </a:solidFill>
                <a:latin typeface="Verdana"/>
                <a:cs typeface="Verdana"/>
              </a:rPr>
              <a:t>g</a:t>
            </a:r>
            <a:r>
              <a:rPr sz="1800" spc="-15" dirty="0">
                <a:solidFill>
                  <a:srgbClr val="FFFFFF"/>
                </a:solidFill>
                <a:latin typeface="Verdana"/>
                <a:cs typeface="Verdana"/>
              </a:rPr>
              <a:t>y</a:t>
            </a:r>
            <a:r>
              <a:rPr sz="1800" spc="-45" dirty="0">
                <a:solidFill>
                  <a:srgbClr val="FFFFFF"/>
                </a:solidFill>
                <a:latin typeface="Verdana"/>
                <a:cs typeface="Verdana"/>
              </a:rPr>
              <a:t> </a:t>
            </a:r>
            <a:r>
              <a:rPr sz="1800" spc="-25" dirty="0">
                <a:solidFill>
                  <a:srgbClr val="FFFFFF"/>
                </a:solidFill>
                <a:latin typeface="Verdana"/>
                <a:cs typeface="Verdana"/>
              </a:rPr>
              <a:t>car</a:t>
            </a:r>
            <a:r>
              <a:rPr sz="1800" spc="-35" dirty="0">
                <a:solidFill>
                  <a:srgbClr val="FFFFFF"/>
                </a:solidFill>
                <a:latin typeface="Verdana"/>
                <a:cs typeface="Verdana"/>
              </a:rPr>
              <a:t>e</a:t>
            </a:r>
            <a:r>
              <a:rPr sz="1800" spc="-20" dirty="0">
                <a:solidFill>
                  <a:srgbClr val="FFFFFF"/>
                </a:solidFill>
                <a:latin typeface="Verdana"/>
                <a:cs typeface="Verdana"/>
              </a:rPr>
              <a:t>fu</a:t>
            </a:r>
            <a:r>
              <a:rPr sz="1800" spc="10" dirty="0">
                <a:solidFill>
                  <a:srgbClr val="FFFFFF"/>
                </a:solidFill>
                <a:latin typeface="Verdana"/>
                <a:cs typeface="Verdana"/>
              </a:rPr>
              <a:t>l</a:t>
            </a:r>
            <a:r>
              <a:rPr sz="1800" dirty="0">
                <a:solidFill>
                  <a:srgbClr val="FFFFFF"/>
                </a:solidFill>
                <a:latin typeface="Verdana"/>
                <a:cs typeface="Verdana"/>
              </a:rPr>
              <a:t>- </a:t>
            </a:r>
            <a:r>
              <a:rPr sz="1800" spc="10" dirty="0">
                <a:solidFill>
                  <a:srgbClr val="FFFFFF"/>
                </a:solidFill>
                <a:latin typeface="Verdana"/>
                <a:cs typeface="Verdana"/>
              </a:rPr>
              <a:t>l</a:t>
            </a:r>
            <a:r>
              <a:rPr sz="1800" spc="-15" dirty="0">
                <a:solidFill>
                  <a:srgbClr val="FFFFFF"/>
                </a:solidFill>
                <a:latin typeface="Verdana"/>
                <a:cs typeface="Verdana"/>
              </a:rPr>
              <a:t>y</a:t>
            </a:r>
            <a:r>
              <a:rPr sz="1800" spc="-20" dirty="0">
                <a:solidFill>
                  <a:srgbClr val="FFFFFF"/>
                </a:solidFill>
                <a:latin typeface="Verdana"/>
                <a:cs typeface="Verdana"/>
              </a:rPr>
              <a:t> </a:t>
            </a:r>
            <a:r>
              <a:rPr sz="1800" spc="-30" dirty="0">
                <a:solidFill>
                  <a:srgbClr val="FFFFFF"/>
                </a:solidFill>
                <a:latin typeface="Verdana"/>
                <a:cs typeface="Verdana"/>
              </a:rPr>
              <a:t>co</a:t>
            </a:r>
            <a:r>
              <a:rPr sz="1800" spc="-25" dirty="0">
                <a:solidFill>
                  <a:srgbClr val="FFFFFF"/>
                </a:solidFill>
                <a:latin typeface="Verdana"/>
                <a:cs typeface="Verdana"/>
              </a:rPr>
              <a:t>n</a:t>
            </a:r>
            <a:r>
              <a:rPr sz="1800" spc="-5" dirty="0">
                <a:solidFill>
                  <a:srgbClr val="FFFFFF"/>
                </a:solidFill>
                <a:latin typeface="Verdana"/>
                <a:cs typeface="Verdana"/>
              </a:rPr>
              <a:t>s</a:t>
            </a:r>
            <a:r>
              <a:rPr sz="1800" spc="10" dirty="0">
                <a:solidFill>
                  <a:srgbClr val="FFFFFF"/>
                </a:solidFill>
                <a:latin typeface="Verdana"/>
                <a:cs typeface="Verdana"/>
              </a:rPr>
              <a:t>i</a:t>
            </a:r>
            <a:r>
              <a:rPr sz="1800" spc="-20" dirty="0">
                <a:solidFill>
                  <a:srgbClr val="FFFFFF"/>
                </a:solidFill>
                <a:latin typeface="Verdana"/>
                <a:cs typeface="Verdana"/>
              </a:rPr>
              <a:t>d</a:t>
            </a:r>
            <a:r>
              <a:rPr sz="1800" spc="-35" dirty="0">
                <a:solidFill>
                  <a:srgbClr val="FFFFFF"/>
                </a:solidFill>
                <a:latin typeface="Verdana"/>
                <a:cs typeface="Verdana"/>
              </a:rPr>
              <a:t>e</a:t>
            </a:r>
            <a:r>
              <a:rPr sz="1800" spc="-25" dirty="0">
                <a:solidFill>
                  <a:srgbClr val="FFFFFF"/>
                </a:solidFill>
                <a:latin typeface="Verdana"/>
                <a:cs typeface="Verdana"/>
              </a:rPr>
              <a:t>r</a:t>
            </a:r>
            <a:r>
              <a:rPr sz="1800" spc="-10" dirty="0">
                <a:solidFill>
                  <a:srgbClr val="FFFFFF"/>
                </a:solidFill>
                <a:latin typeface="Verdana"/>
                <a:cs typeface="Verdana"/>
              </a:rPr>
              <a:t>s</a:t>
            </a:r>
            <a:r>
              <a:rPr sz="1800" spc="-15" dirty="0">
                <a:solidFill>
                  <a:srgbClr val="FFFFFF"/>
                </a:solidFill>
                <a:latin typeface="Verdana"/>
                <a:cs typeface="Verdana"/>
              </a:rPr>
              <a:t> t</a:t>
            </a:r>
            <a:r>
              <a:rPr sz="1800" spc="-30"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s</a:t>
            </a:r>
            <a:r>
              <a:rPr sz="1800" spc="10" dirty="0">
                <a:solidFill>
                  <a:srgbClr val="FFFFFF"/>
                </a:solidFill>
                <a:latin typeface="Verdana"/>
                <a:cs typeface="Verdana"/>
              </a:rPr>
              <a:t>i</a:t>
            </a:r>
            <a:r>
              <a:rPr sz="1800" spc="-15" dirty="0">
                <a:solidFill>
                  <a:srgbClr val="FFFFFF"/>
                </a:solidFill>
                <a:latin typeface="Verdana"/>
                <a:cs typeface="Verdana"/>
              </a:rPr>
              <a:t>t</a:t>
            </a:r>
            <a:r>
              <a:rPr sz="1800" spc="-30" dirty="0">
                <a:solidFill>
                  <a:srgbClr val="FFFFFF"/>
                </a:solidFill>
                <a:latin typeface="Verdana"/>
                <a:cs typeface="Verdana"/>
              </a:rPr>
              <a:t>ua</a:t>
            </a:r>
            <a:r>
              <a:rPr sz="1800" dirty="0">
                <a:solidFill>
                  <a:srgbClr val="FFFFFF"/>
                </a:solidFill>
                <a:latin typeface="Verdana"/>
                <a:cs typeface="Verdana"/>
              </a:rPr>
              <a:t>t</a:t>
            </a:r>
            <a:r>
              <a:rPr sz="1800" spc="5" dirty="0">
                <a:solidFill>
                  <a:srgbClr val="FFFFFF"/>
                </a:solidFill>
                <a:latin typeface="Verdana"/>
                <a:cs typeface="Verdana"/>
              </a:rPr>
              <a:t>i</a:t>
            </a:r>
            <a:r>
              <a:rPr sz="1800" spc="-30" dirty="0">
                <a:solidFill>
                  <a:srgbClr val="FFFFFF"/>
                </a:solidFill>
                <a:latin typeface="Verdana"/>
                <a:cs typeface="Verdana"/>
              </a:rPr>
              <a:t>on</a:t>
            </a:r>
            <a:r>
              <a:rPr sz="1800" spc="-25" dirty="0">
                <a:solidFill>
                  <a:srgbClr val="FFFFFF"/>
                </a:solidFill>
                <a:latin typeface="Verdana"/>
                <a:cs typeface="Verdana"/>
              </a:rPr>
              <a:t> </a:t>
            </a:r>
            <a:r>
              <a:rPr sz="1800" spc="5" dirty="0">
                <a:solidFill>
                  <a:srgbClr val="FFFFFF"/>
                </a:solidFill>
                <a:latin typeface="Verdana"/>
                <a:cs typeface="Verdana"/>
              </a:rPr>
              <a:t>i</a:t>
            </a:r>
            <a:r>
              <a:rPr sz="1800" dirty="0">
                <a:solidFill>
                  <a:srgbClr val="FFFFFF"/>
                </a:solidFill>
                <a:latin typeface="Verdana"/>
                <a:cs typeface="Verdana"/>
              </a:rPr>
              <a:t>n</a:t>
            </a:r>
            <a:r>
              <a:rPr sz="1800" spc="-25" dirty="0">
                <a:solidFill>
                  <a:srgbClr val="FFFFFF"/>
                </a:solidFill>
                <a:latin typeface="Verdana"/>
                <a:cs typeface="Verdana"/>
              </a:rPr>
              <a:t> </a:t>
            </a:r>
            <a:r>
              <a:rPr sz="1800" spc="-15" dirty="0">
                <a:solidFill>
                  <a:srgbClr val="FFFFFF"/>
                </a:solidFill>
                <a:latin typeface="Verdana"/>
                <a:cs typeface="Verdana"/>
              </a:rPr>
              <a:t>th</a:t>
            </a:r>
            <a:r>
              <a:rPr sz="1800" spc="-20" dirty="0">
                <a:solidFill>
                  <a:srgbClr val="FFFFFF"/>
                </a:solidFill>
                <a:latin typeface="Verdana"/>
                <a:cs typeface="Verdana"/>
              </a:rPr>
              <a:t>e</a:t>
            </a:r>
            <a:r>
              <a:rPr sz="1800" spc="-15" dirty="0">
                <a:solidFill>
                  <a:srgbClr val="FFFFFF"/>
                </a:solidFill>
                <a:latin typeface="Verdana"/>
                <a:cs typeface="Verdana"/>
              </a:rPr>
              <a:t>s</a:t>
            </a:r>
            <a:r>
              <a:rPr sz="1800" dirty="0">
                <a:solidFill>
                  <a:srgbClr val="FFFFFF"/>
                </a:solidFill>
                <a:latin typeface="Verdana"/>
                <a:cs typeface="Verdana"/>
              </a:rPr>
              <a:t>e</a:t>
            </a:r>
            <a:r>
              <a:rPr sz="1800" spc="5" dirty="0">
                <a:solidFill>
                  <a:srgbClr val="FFFFFF"/>
                </a:solidFill>
                <a:latin typeface="Verdana"/>
                <a:cs typeface="Verdana"/>
              </a:rPr>
              <a:t> </a:t>
            </a:r>
            <a:r>
              <a:rPr sz="1800" spc="-15" dirty="0">
                <a:solidFill>
                  <a:srgbClr val="FFFFFF"/>
                </a:solidFill>
                <a:latin typeface="Verdana"/>
                <a:cs typeface="Verdana"/>
              </a:rPr>
              <a:t>thr</a:t>
            </a:r>
            <a:r>
              <a:rPr sz="1800" spc="-20" dirty="0">
                <a:solidFill>
                  <a:srgbClr val="FFFFFF"/>
                </a:solidFill>
                <a:latin typeface="Verdana"/>
                <a:cs typeface="Verdana"/>
              </a:rPr>
              <a:t>e</a:t>
            </a:r>
            <a:r>
              <a:rPr sz="1800" dirty="0">
                <a:solidFill>
                  <a:srgbClr val="FFFFFF"/>
                </a:solidFill>
                <a:latin typeface="Verdana"/>
                <a:cs typeface="Verdana"/>
              </a:rPr>
              <a:t>e</a:t>
            </a:r>
            <a:r>
              <a:rPr sz="1800" spc="-5" dirty="0">
                <a:solidFill>
                  <a:srgbClr val="FFFFFF"/>
                </a:solidFill>
                <a:latin typeface="Verdana"/>
                <a:cs typeface="Verdana"/>
              </a:rPr>
              <a:t> </a:t>
            </a:r>
            <a:r>
              <a:rPr sz="1800" spc="-35" dirty="0">
                <a:solidFill>
                  <a:srgbClr val="FFFFFF"/>
                </a:solidFill>
                <a:latin typeface="Verdana"/>
                <a:cs typeface="Verdana"/>
              </a:rPr>
              <a:t>w</a:t>
            </a:r>
            <a:r>
              <a:rPr sz="1800" spc="-55" dirty="0">
                <a:solidFill>
                  <a:srgbClr val="FFFFFF"/>
                </a:solidFill>
                <a:latin typeface="Verdana"/>
                <a:cs typeface="Verdana"/>
              </a:rPr>
              <a:t>a</a:t>
            </a:r>
            <a:r>
              <a:rPr sz="1800" spc="-15" dirty="0">
                <a:solidFill>
                  <a:srgbClr val="FFFFFF"/>
                </a:solidFill>
                <a:latin typeface="Verdana"/>
                <a:cs typeface="Verdana"/>
              </a:rPr>
              <a:t>y</a:t>
            </a:r>
            <a:r>
              <a:rPr sz="1800" spc="-5" dirty="0">
                <a:solidFill>
                  <a:srgbClr val="FFFFFF"/>
                </a:solidFill>
                <a:latin typeface="Verdana"/>
                <a:cs typeface="Verdana"/>
              </a:rPr>
              <a:t>s:</a:t>
            </a:r>
            <a:r>
              <a:rPr sz="1800" dirty="0">
                <a:solidFill>
                  <a:srgbClr val="FFFFFF"/>
                </a:solidFill>
                <a:latin typeface="Verdana"/>
                <a:cs typeface="Verdana"/>
              </a:rPr>
              <a:t>”</a:t>
            </a:r>
            <a:endParaRPr sz="1800">
              <a:latin typeface="Verdana"/>
              <a:cs typeface="Verdana"/>
            </a:endParaRPr>
          </a:p>
        </p:txBody>
      </p:sp>
      <p:sp>
        <p:nvSpPr>
          <p:cNvPr id="9" name="object 9"/>
          <p:cNvSpPr/>
          <p:nvPr/>
        </p:nvSpPr>
        <p:spPr>
          <a:xfrm>
            <a:off x="986027" y="3893820"/>
            <a:ext cx="3441191" cy="1082039"/>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1028700" y="3936491"/>
            <a:ext cx="3301365" cy="943610"/>
          </a:xfrm>
          <a:prstGeom prst="rect">
            <a:avLst/>
          </a:prstGeom>
          <a:solidFill>
            <a:srgbClr val="00669C"/>
          </a:solidFill>
          <a:ln w="12192">
            <a:solidFill>
              <a:srgbClr val="151515"/>
            </a:solidFill>
          </a:ln>
        </p:spPr>
        <p:txBody>
          <a:bodyPr vert="horz" wrap="square" lIns="0" tIns="0" rIns="0" bIns="0" rtlCol="0">
            <a:spAutoFit/>
          </a:bodyPr>
          <a:lstStyle/>
          <a:p>
            <a:pPr marL="210820" marR="202565" indent="-3810" algn="ctr">
              <a:lnSpc>
                <a:spcPct val="101899"/>
              </a:lnSpc>
            </a:pPr>
            <a:r>
              <a:rPr sz="1800" spc="-15" dirty="0">
                <a:solidFill>
                  <a:srgbClr val="FFFFFF"/>
                </a:solidFill>
                <a:latin typeface="Verdana"/>
                <a:cs typeface="Verdana"/>
              </a:rPr>
              <a:t>“</a:t>
            </a:r>
            <a:r>
              <a:rPr sz="1800" spc="-220" dirty="0">
                <a:solidFill>
                  <a:srgbClr val="FFFFFF"/>
                </a:solidFill>
                <a:latin typeface="Verdana"/>
                <a:cs typeface="Verdana"/>
              </a:rPr>
              <a:t>W</a:t>
            </a:r>
            <a:r>
              <a:rPr sz="1800" spc="-15" dirty="0">
                <a:solidFill>
                  <a:srgbClr val="FFFFFF"/>
                </a:solidFill>
                <a:latin typeface="Verdana"/>
                <a:cs typeface="Verdana"/>
              </a:rPr>
              <a:t>e</a:t>
            </a:r>
            <a:r>
              <a:rPr sz="1800" spc="-25" dirty="0">
                <a:solidFill>
                  <a:srgbClr val="FFFFFF"/>
                </a:solidFill>
                <a:latin typeface="Verdana"/>
                <a:cs typeface="Verdana"/>
              </a:rPr>
              <a:t> </a:t>
            </a:r>
            <a:r>
              <a:rPr sz="1800" spc="-30" dirty="0">
                <a:solidFill>
                  <a:srgbClr val="FFFFFF"/>
                </a:solidFill>
                <a:latin typeface="Verdana"/>
                <a:cs typeface="Verdana"/>
              </a:rPr>
              <a:t>h</a:t>
            </a:r>
            <a:r>
              <a:rPr sz="1800" spc="-65" dirty="0">
                <a:solidFill>
                  <a:srgbClr val="FFFFFF"/>
                </a:solidFill>
                <a:latin typeface="Verdana"/>
                <a:cs typeface="Verdana"/>
              </a:rPr>
              <a:t>av</a:t>
            </a:r>
            <a:r>
              <a:rPr sz="1800" spc="-15" dirty="0">
                <a:solidFill>
                  <a:srgbClr val="FFFFFF"/>
                </a:solidFill>
                <a:latin typeface="Verdana"/>
                <a:cs typeface="Verdana"/>
              </a:rPr>
              <a:t>e</a:t>
            </a:r>
            <a:r>
              <a:rPr sz="1800" spc="-30" dirty="0">
                <a:solidFill>
                  <a:srgbClr val="FFFFFF"/>
                </a:solidFill>
                <a:latin typeface="Verdana"/>
                <a:cs typeface="Verdana"/>
              </a:rPr>
              <a:t> </a:t>
            </a:r>
            <a:r>
              <a:rPr sz="1800" spc="-35" dirty="0">
                <a:solidFill>
                  <a:srgbClr val="FFFFFF"/>
                </a:solidFill>
                <a:latin typeface="Verdana"/>
                <a:cs typeface="Verdana"/>
              </a:rPr>
              <a:t>de</a:t>
            </a:r>
            <a:r>
              <a:rPr sz="1800" spc="-5" dirty="0">
                <a:solidFill>
                  <a:srgbClr val="FFFFFF"/>
                </a:solidFill>
                <a:latin typeface="Verdana"/>
                <a:cs typeface="Verdana"/>
              </a:rPr>
              <a:t>s</a:t>
            </a:r>
            <a:r>
              <a:rPr sz="1800" spc="10" dirty="0">
                <a:solidFill>
                  <a:srgbClr val="FFFFFF"/>
                </a:solidFill>
                <a:latin typeface="Verdana"/>
                <a:cs typeface="Verdana"/>
              </a:rPr>
              <a:t>i</a:t>
            </a:r>
            <a:r>
              <a:rPr sz="1800" spc="-20" dirty="0">
                <a:solidFill>
                  <a:srgbClr val="FFFFFF"/>
                </a:solidFill>
                <a:latin typeface="Verdana"/>
                <a:cs typeface="Verdana"/>
              </a:rPr>
              <a:t>g</a:t>
            </a:r>
            <a:r>
              <a:rPr sz="1800" spc="-30" dirty="0">
                <a:solidFill>
                  <a:srgbClr val="FFFFFF"/>
                </a:solidFill>
                <a:latin typeface="Verdana"/>
                <a:cs typeface="Verdana"/>
              </a:rPr>
              <a:t>n</a:t>
            </a:r>
            <a:r>
              <a:rPr sz="1800" spc="-35" dirty="0">
                <a:solidFill>
                  <a:srgbClr val="FFFFFF"/>
                </a:solidFill>
                <a:latin typeface="Verdana"/>
                <a:cs typeface="Verdana"/>
              </a:rPr>
              <a:t>e</a:t>
            </a:r>
            <a:r>
              <a:rPr sz="1800" dirty="0">
                <a:solidFill>
                  <a:srgbClr val="FFFFFF"/>
                </a:solidFill>
                <a:latin typeface="Verdana"/>
                <a:cs typeface="Verdana"/>
              </a:rPr>
              <a:t>d</a:t>
            </a:r>
            <a:r>
              <a:rPr sz="1800" spc="20" dirty="0">
                <a:solidFill>
                  <a:srgbClr val="FFFFFF"/>
                </a:solidFill>
                <a:latin typeface="Verdana"/>
                <a:cs typeface="Verdana"/>
              </a:rPr>
              <a:t> </a:t>
            </a:r>
            <a:r>
              <a:rPr sz="1800" spc="-30" dirty="0">
                <a:solidFill>
                  <a:srgbClr val="FFFFFF"/>
                </a:solidFill>
                <a:latin typeface="Verdana"/>
                <a:cs typeface="Verdana"/>
              </a:rPr>
              <a:t>ou</a:t>
            </a:r>
            <a:r>
              <a:rPr sz="1800" spc="-10" dirty="0">
                <a:solidFill>
                  <a:srgbClr val="FFFFFF"/>
                </a:solidFill>
                <a:latin typeface="Verdana"/>
                <a:cs typeface="Verdana"/>
              </a:rPr>
              <a:t>r </a:t>
            </a:r>
            <a:r>
              <a:rPr sz="1800" spc="-35" dirty="0">
                <a:solidFill>
                  <a:srgbClr val="FFFFFF"/>
                </a:solidFill>
                <a:latin typeface="Verdana"/>
                <a:cs typeface="Verdana"/>
              </a:rPr>
              <a:t>me</a:t>
            </a:r>
            <a:r>
              <a:rPr sz="1800" spc="-15" dirty="0">
                <a:solidFill>
                  <a:srgbClr val="FFFFFF"/>
                </a:solidFill>
                <a:latin typeface="Verdana"/>
                <a:cs typeface="Verdana"/>
              </a:rPr>
              <a:t>t</a:t>
            </a:r>
            <a:r>
              <a:rPr sz="1800" spc="-30" dirty="0">
                <a:solidFill>
                  <a:srgbClr val="FFFFFF"/>
                </a:solidFill>
                <a:latin typeface="Verdana"/>
                <a:cs typeface="Verdana"/>
              </a:rPr>
              <a:t>ho</a:t>
            </a:r>
            <a:r>
              <a:rPr sz="1800" spc="-20" dirty="0">
                <a:solidFill>
                  <a:srgbClr val="FFFFFF"/>
                </a:solidFill>
                <a:latin typeface="Verdana"/>
                <a:cs typeface="Verdana"/>
              </a:rPr>
              <a:t>d</a:t>
            </a:r>
            <a:r>
              <a:rPr sz="1800" spc="-30" dirty="0">
                <a:solidFill>
                  <a:srgbClr val="FFFFFF"/>
                </a:solidFill>
                <a:latin typeface="Verdana"/>
                <a:cs typeface="Verdana"/>
              </a:rPr>
              <a:t>o</a:t>
            </a:r>
            <a:r>
              <a:rPr sz="1800" spc="10" dirty="0">
                <a:solidFill>
                  <a:srgbClr val="FFFFFF"/>
                </a:solidFill>
                <a:latin typeface="Verdana"/>
                <a:cs typeface="Verdana"/>
              </a:rPr>
              <a:t>l</a:t>
            </a:r>
            <a:r>
              <a:rPr sz="1800" spc="-30" dirty="0">
                <a:solidFill>
                  <a:srgbClr val="FFFFFF"/>
                </a:solidFill>
                <a:latin typeface="Verdana"/>
                <a:cs typeface="Verdana"/>
              </a:rPr>
              <a:t>o</a:t>
            </a:r>
            <a:r>
              <a:rPr sz="1800" spc="-20" dirty="0">
                <a:solidFill>
                  <a:srgbClr val="FFFFFF"/>
                </a:solidFill>
                <a:latin typeface="Verdana"/>
                <a:cs typeface="Verdana"/>
              </a:rPr>
              <a:t>g</a:t>
            </a:r>
            <a:r>
              <a:rPr sz="1800" spc="-15" dirty="0">
                <a:solidFill>
                  <a:srgbClr val="FFFFFF"/>
                </a:solidFill>
                <a:latin typeface="Verdana"/>
                <a:cs typeface="Verdana"/>
              </a:rPr>
              <a:t>y</a:t>
            </a:r>
            <a:r>
              <a:rPr sz="1800" spc="-45" dirty="0">
                <a:solidFill>
                  <a:srgbClr val="FFFFFF"/>
                </a:solidFill>
                <a:latin typeface="Verdana"/>
                <a:cs typeface="Verdana"/>
              </a:rPr>
              <a:t> </a:t>
            </a:r>
            <a:r>
              <a:rPr sz="1800" spc="-20" dirty="0">
                <a:solidFill>
                  <a:srgbClr val="FFFFFF"/>
                </a:solidFill>
                <a:latin typeface="Verdana"/>
                <a:cs typeface="Verdana"/>
              </a:rPr>
              <a:t>f</a:t>
            </a:r>
            <a:r>
              <a:rPr sz="1800" spc="-30" dirty="0">
                <a:solidFill>
                  <a:srgbClr val="FFFFFF"/>
                </a:solidFill>
                <a:latin typeface="Verdana"/>
                <a:cs typeface="Verdana"/>
              </a:rPr>
              <a:t>o</a:t>
            </a:r>
            <a:r>
              <a:rPr sz="1800" spc="-10" dirty="0">
                <a:solidFill>
                  <a:srgbClr val="FFFFFF"/>
                </a:solidFill>
                <a:latin typeface="Verdana"/>
                <a:cs typeface="Verdana"/>
              </a:rPr>
              <a:t>r</a:t>
            </a:r>
            <a:r>
              <a:rPr sz="1800" spc="-15" dirty="0">
                <a:solidFill>
                  <a:srgbClr val="FFFFFF"/>
                </a:solidFill>
                <a:latin typeface="Verdana"/>
                <a:cs typeface="Verdana"/>
              </a:rPr>
              <a:t> t</a:t>
            </a:r>
            <a:r>
              <a:rPr sz="1800" spc="-30" dirty="0">
                <a:solidFill>
                  <a:srgbClr val="FFFFFF"/>
                </a:solidFill>
                <a:latin typeface="Verdana"/>
                <a:cs typeface="Verdana"/>
              </a:rPr>
              <a:t>h</a:t>
            </a:r>
            <a:r>
              <a:rPr sz="1800" spc="-15" dirty="0">
                <a:solidFill>
                  <a:srgbClr val="FFFFFF"/>
                </a:solidFill>
                <a:latin typeface="Verdana"/>
                <a:cs typeface="Verdana"/>
              </a:rPr>
              <a:t>e</a:t>
            </a:r>
            <a:r>
              <a:rPr sz="1800" spc="-10" dirty="0">
                <a:solidFill>
                  <a:srgbClr val="FFFFFF"/>
                </a:solidFill>
                <a:latin typeface="Verdana"/>
                <a:cs typeface="Verdana"/>
              </a:rPr>
              <a:t> f</a:t>
            </a:r>
            <a:r>
              <a:rPr sz="1800" spc="-15" dirty="0">
                <a:solidFill>
                  <a:srgbClr val="FFFFFF"/>
                </a:solidFill>
                <a:latin typeface="Verdana"/>
                <a:cs typeface="Verdana"/>
              </a:rPr>
              <a:t>o</a:t>
            </a:r>
            <a:r>
              <a:rPr sz="1800" spc="5" dirty="0">
                <a:solidFill>
                  <a:srgbClr val="FFFFFF"/>
                </a:solidFill>
                <a:latin typeface="Verdana"/>
                <a:cs typeface="Verdana"/>
              </a:rPr>
              <a:t>ll</a:t>
            </a:r>
            <a:r>
              <a:rPr sz="1800" spc="-15" dirty="0">
                <a:solidFill>
                  <a:srgbClr val="FFFFFF"/>
                </a:solidFill>
                <a:latin typeface="Verdana"/>
                <a:cs typeface="Verdana"/>
              </a:rPr>
              <a:t>o</a:t>
            </a:r>
            <a:r>
              <a:rPr sz="1800" dirty="0">
                <a:solidFill>
                  <a:srgbClr val="FFFFFF"/>
                </a:solidFill>
                <a:latin typeface="Verdana"/>
                <a:cs typeface="Verdana"/>
              </a:rPr>
              <a:t>w</a:t>
            </a:r>
            <a:r>
              <a:rPr sz="1800" spc="5" dirty="0">
                <a:solidFill>
                  <a:srgbClr val="FFFFFF"/>
                </a:solidFill>
                <a:latin typeface="Verdana"/>
                <a:cs typeface="Verdana"/>
              </a:rPr>
              <a:t>i</a:t>
            </a:r>
            <a:r>
              <a:rPr sz="1800" spc="-15" dirty="0">
                <a:solidFill>
                  <a:srgbClr val="FFFFFF"/>
                </a:solidFill>
                <a:latin typeface="Verdana"/>
                <a:cs typeface="Verdana"/>
              </a:rPr>
              <a:t>n</a:t>
            </a:r>
            <a:r>
              <a:rPr sz="1800" dirty="0">
                <a:solidFill>
                  <a:srgbClr val="FFFFFF"/>
                </a:solidFill>
                <a:latin typeface="Verdana"/>
                <a:cs typeface="Verdana"/>
              </a:rPr>
              <a:t>g</a:t>
            </a:r>
            <a:r>
              <a:rPr sz="1800" spc="-30" dirty="0">
                <a:solidFill>
                  <a:srgbClr val="FFFFFF"/>
                </a:solidFill>
                <a:latin typeface="Verdana"/>
                <a:cs typeface="Verdana"/>
              </a:rPr>
              <a:t> </a:t>
            </a:r>
            <a:r>
              <a:rPr sz="1800" spc="-15" dirty="0">
                <a:solidFill>
                  <a:srgbClr val="FFFFFF"/>
                </a:solidFill>
                <a:latin typeface="Verdana"/>
                <a:cs typeface="Verdana"/>
              </a:rPr>
              <a:t>thr</a:t>
            </a:r>
            <a:r>
              <a:rPr sz="1800" spc="-20" dirty="0">
                <a:solidFill>
                  <a:srgbClr val="FFFFFF"/>
                </a:solidFill>
                <a:latin typeface="Verdana"/>
                <a:cs typeface="Verdana"/>
              </a:rPr>
              <a:t>e</a:t>
            </a:r>
            <a:r>
              <a:rPr sz="1800" dirty="0">
                <a:solidFill>
                  <a:srgbClr val="FFFFFF"/>
                </a:solidFill>
                <a:latin typeface="Verdana"/>
                <a:cs typeface="Verdana"/>
              </a:rPr>
              <a:t>e</a:t>
            </a:r>
            <a:r>
              <a:rPr sz="1800" spc="5" dirty="0">
                <a:solidFill>
                  <a:srgbClr val="FFFFFF"/>
                </a:solidFill>
                <a:latin typeface="Verdana"/>
                <a:cs typeface="Verdana"/>
              </a:rPr>
              <a:t> </a:t>
            </a:r>
            <a:r>
              <a:rPr sz="1800" spc="-1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aso</a:t>
            </a:r>
            <a:r>
              <a:rPr sz="1800" spc="-10" dirty="0">
                <a:solidFill>
                  <a:srgbClr val="FFFFFF"/>
                </a:solidFill>
                <a:latin typeface="Verdana"/>
                <a:cs typeface="Verdana"/>
              </a:rPr>
              <a:t>n</a:t>
            </a:r>
            <a:r>
              <a:rPr sz="1800" spc="-5" dirty="0">
                <a:solidFill>
                  <a:srgbClr val="FFFFFF"/>
                </a:solidFill>
                <a:latin typeface="Verdana"/>
                <a:cs typeface="Verdana"/>
              </a:rPr>
              <a:t>s:</a:t>
            </a:r>
            <a:r>
              <a:rPr sz="1800" dirty="0">
                <a:solidFill>
                  <a:srgbClr val="FFFFFF"/>
                </a:solidFill>
                <a:latin typeface="Verdana"/>
                <a:cs typeface="Verdana"/>
              </a:rPr>
              <a:t>”</a:t>
            </a:r>
            <a:endParaRPr sz="1800">
              <a:latin typeface="Verdana"/>
              <a:cs typeface="Verdana"/>
            </a:endParaRPr>
          </a:p>
        </p:txBody>
      </p:sp>
      <p:sp>
        <p:nvSpPr>
          <p:cNvPr id="11" name="object 11"/>
          <p:cNvSpPr txBox="1"/>
          <p:nvPr/>
        </p:nvSpPr>
        <p:spPr>
          <a:xfrm>
            <a:off x="2108073" y="1652394"/>
            <a:ext cx="4611370" cy="254635"/>
          </a:xfrm>
          <a:prstGeom prst="rect">
            <a:avLst/>
          </a:prstGeom>
        </p:spPr>
        <p:txBody>
          <a:bodyPr vert="horz" wrap="square" lIns="0" tIns="0" rIns="0" bIns="0" rtlCol="0">
            <a:spAutoFit/>
          </a:bodyPr>
          <a:lstStyle/>
          <a:p>
            <a:pPr marL="12700">
              <a:lnSpc>
                <a:spcPct val="100000"/>
              </a:lnSpc>
            </a:pPr>
            <a:r>
              <a:rPr sz="1800" spc="-10" dirty="0">
                <a:solidFill>
                  <a:srgbClr val="151515"/>
                </a:solidFill>
                <a:latin typeface="Verdana"/>
                <a:cs typeface="Verdana"/>
              </a:rPr>
              <a:t>T</a:t>
            </a:r>
            <a:r>
              <a:rPr sz="1800" spc="-15" dirty="0">
                <a:solidFill>
                  <a:srgbClr val="151515"/>
                </a:solidFill>
                <a:latin typeface="Verdana"/>
                <a:cs typeface="Verdana"/>
              </a:rPr>
              <a:t>h</a:t>
            </a:r>
            <a:r>
              <a:rPr sz="1800" spc="-20" dirty="0">
                <a:solidFill>
                  <a:srgbClr val="151515"/>
                </a:solidFill>
                <a:latin typeface="Verdana"/>
                <a:cs typeface="Verdana"/>
              </a:rPr>
              <a:t>e</a:t>
            </a:r>
            <a:r>
              <a:rPr sz="1800" dirty="0">
                <a:solidFill>
                  <a:srgbClr val="151515"/>
                </a:solidFill>
                <a:latin typeface="Verdana"/>
                <a:cs typeface="Verdana"/>
              </a:rPr>
              <a:t>y</a:t>
            </a:r>
            <a:r>
              <a:rPr sz="1800" spc="-10" dirty="0">
                <a:solidFill>
                  <a:srgbClr val="151515"/>
                </a:solidFill>
                <a:latin typeface="Verdana"/>
                <a:cs typeface="Verdana"/>
              </a:rPr>
              <a:t> </a:t>
            </a:r>
            <a:r>
              <a:rPr sz="1800" spc="-20" dirty="0">
                <a:solidFill>
                  <a:srgbClr val="151515"/>
                </a:solidFill>
                <a:latin typeface="Verdana"/>
                <a:cs typeface="Verdana"/>
              </a:rPr>
              <a:t>be</a:t>
            </a:r>
            <a:r>
              <a:rPr sz="1800" spc="-10" dirty="0">
                <a:solidFill>
                  <a:srgbClr val="151515"/>
                </a:solidFill>
                <a:latin typeface="Verdana"/>
                <a:cs typeface="Verdana"/>
              </a:rPr>
              <a:t>g</a:t>
            </a:r>
            <a:r>
              <a:rPr sz="1800" spc="5" dirty="0">
                <a:solidFill>
                  <a:srgbClr val="151515"/>
                </a:solidFill>
                <a:latin typeface="Verdana"/>
                <a:cs typeface="Verdana"/>
              </a:rPr>
              <a:t>i</a:t>
            </a:r>
            <a:r>
              <a:rPr sz="1800" dirty="0">
                <a:solidFill>
                  <a:srgbClr val="151515"/>
                </a:solidFill>
                <a:latin typeface="Verdana"/>
                <a:cs typeface="Verdana"/>
              </a:rPr>
              <a:t>n</a:t>
            </a:r>
            <a:r>
              <a:rPr sz="1800" spc="-15" dirty="0">
                <a:solidFill>
                  <a:srgbClr val="151515"/>
                </a:solidFill>
                <a:latin typeface="Verdana"/>
                <a:cs typeface="Verdana"/>
              </a:rPr>
              <a:t> </a:t>
            </a:r>
            <a:r>
              <a:rPr sz="1800" spc="-5" dirty="0">
                <a:solidFill>
                  <a:srgbClr val="151515"/>
                </a:solidFill>
                <a:latin typeface="Verdana"/>
                <a:cs typeface="Verdana"/>
              </a:rPr>
              <a:t>b</a:t>
            </a:r>
            <a:r>
              <a:rPr sz="1800" dirty="0">
                <a:solidFill>
                  <a:srgbClr val="151515"/>
                </a:solidFill>
                <a:latin typeface="Verdana"/>
                <a:cs typeface="Verdana"/>
              </a:rPr>
              <a:t>y</a:t>
            </a:r>
            <a:r>
              <a:rPr sz="1800" spc="-25" dirty="0">
                <a:solidFill>
                  <a:srgbClr val="151515"/>
                </a:solidFill>
                <a:latin typeface="Verdana"/>
                <a:cs typeface="Verdana"/>
              </a:rPr>
              <a:t> </a:t>
            </a:r>
            <a:r>
              <a:rPr sz="1800" spc="-10" dirty="0">
                <a:solidFill>
                  <a:srgbClr val="151515"/>
                </a:solidFill>
                <a:latin typeface="Verdana"/>
                <a:cs typeface="Verdana"/>
              </a:rPr>
              <a:t>f</a:t>
            </a:r>
            <a:r>
              <a:rPr sz="1800" spc="-15" dirty="0">
                <a:solidFill>
                  <a:srgbClr val="151515"/>
                </a:solidFill>
                <a:latin typeface="Verdana"/>
                <a:cs typeface="Verdana"/>
              </a:rPr>
              <a:t>or</a:t>
            </a:r>
            <a:r>
              <a:rPr sz="1800" spc="-20" dirty="0">
                <a:solidFill>
                  <a:srgbClr val="151515"/>
                </a:solidFill>
                <a:latin typeface="Verdana"/>
                <a:cs typeface="Verdana"/>
              </a:rPr>
              <a:t>e</a:t>
            </a:r>
            <a:r>
              <a:rPr sz="1800" spc="-15" dirty="0">
                <a:solidFill>
                  <a:srgbClr val="151515"/>
                </a:solidFill>
                <a:latin typeface="Verdana"/>
                <a:cs typeface="Verdana"/>
              </a:rPr>
              <a:t>ca</a:t>
            </a:r>
            <a:r>
              <a:rPr sz="1800" spc="-5" dirty="0">
                <a:solidFill>
                  <a:srgbClr val="151515"/>
                </a:solidFill>
                <a:latin typeface="Verdana"/>
                <a:cs typeface="Verdana"/>
              </a:rPr>
              <a:t>st</a:t>
            </a:r>
            <a:r>
              <a:rPr sz="1800" spc="5" dirty="0">
                <a:solidFill>
                  <a:srgbClr val="151515"/>
                </a:solidFill>
                <a:latin typeface="Verdana"/>
                <a:cs typeface="Verdana"/>
              </a:rPr>
              <a:t>i</a:t>
            </a:r>
            <a:r>
              <a:rPr sz="1800" spc="-15" dirty="0">
                <a:solidFill>
                  <a:srgbClr val="151515"/>
                </a:solidFill>
                <a:latin typeface="Verdana"/>
                <a:cs typeface="Verdana"/>
              </a:rPr>
              <a:t>n</a:t>
            </a:r>
            <a:r>
              <a:rPr sz="1800" dirty="0">
                <a:solidFill>
                  <a:srgbClr val="151515"/>
                </a:solidFill>
                <a:latin typeface="Verdana"/>
                <a:cs typeface="Verdana"/>
              </a:rPr>
              <a:t>g</a:t>
            </a:r>
            <a:r>
              <a:rPr sz="1800" spc="-5" dirty="0">
                <a:solidFill>
                  <a:srgbClr val="151515"/>
                </a:solidFill>
                <a:latin typeface="Verdana"/>
                <a:cs typeface="Verdana"/>
              </a:rPr>
              <a:t> </a:t>
            </a:r>
            <a:r>
              <a:rPr sz="1800" spc="5" dirty="0">
                <a:solidFill>
                  <a:srgbClr val="9A1A0E"/>
                </a:solidFill>
                <a:latin typeface="Verdana"/>
                <a:cs typeface="Verdana"/>
              </a:rPr>
              <a:t>i</a:t>
            </a:r>
            <a:r>
              <a:rPr sz="1800" spc="-15" dirty="0">
                <a:solidFill>
                  <a:srgbClr val="9A1A0E"/>
                </a:solidFill>
                <a:latin typeface="Verdana"/>
                <a:cs typeface="Verdana"/>
              </a:rPr>
              <a:t>n</a:t>
            </a:r>
            <a:r>
              <a:rPr sz="1800" spc="-10" dirty="0">
                <a:solidFill>
                  <a:srgbClr val="9A1A0E"/>
                </a:solidFill>
                <a:latin typeface="Verdana"/>
                <a:cs typeface="Verdana"/>
              </a:rPr>
              <a:t>f</a:t>
            </a:r>
            <a:r>
              <a:rPr sz="1800" spc="-15" dirty="0">
                <a:solidFill>
                  <a:srgbClr val="9A1A0E"/>
                </a:solidFill>
                <a:latin typeface="Verdana"/>
                <a:cs typeface="Verdana"/>
              </a:rPr>
              <a:t>orma</a:t>
            </a:r>
            <a:r>
              <a:rPr sz="1800" spc="-5" dirty="0">
                <a:solidFill>
                  <a:srgbClr val="9A1A0E"/>
                </a:solidFill>
                <a:latin typeface="Verdana"/>
                <a:cs typeface="Verdana"/>
              </a:rPr>
              <a:t>t</a:t>
            </a:r>
            <a:r>
              <a:rPr sz="1800" spc="5" dirty="0">
                <a:solidFill>
                  <a:srgbClr val="9A1A0E"/>
                </a:solidFill>
                <a:latin typeface="Verdana"/>
                <a:cs typeface="Verdana"/>
              </a:rPr>
              <a:t>i</a:t>
            </a:r>
            <a:r>
              <a:rPr sz="1800" spc="-30" dirty="0">
                <a:solidFill>
                  <a:srgbClr val="9A1A0E"/>
                </a:solidFill>
                <a:latin typeface="Verdana"/>
                <a:cs typeface="Verdana"/>
              </a:rPr>
              <a:t>o</a:t>
            </a:r>
            <a:r>
              <a:rPr sz="1800" spc="-15" dirty="0">
                <a:solidFill>
                  <a:srgbClr val="9A1A0E"/>
                </a:solidFill>
                <a:latin typeface="Verdana"/>
                <a:cs typeface="Verdana"/>
              </a:rPr>
              <a:t>n</a:t>
            </a:r>
            <a:r>
              <a:rPr sz="1800" spc="-20" dirty="0">
                <a:solidFill>
                  <a:srgbClr val="151515"/>
                </a:solidFill>
                <a:latin typeface="Verdana"/>
                <a:cs typeface="Verdana"/>
              </a:rPr>
              <a:t>.</a:t>
            </a:r>
            <a:r>
              <a:rPr sz="1800" spc="-10" dirty="0">
                <a:solidFill>
                  <a:srgbClr val="151515"/>
                </a:solidFill>
                <a:latin typeface="Verdana"/>
                <a:cs typeface="Verdana"/>
              </a:rPr>
              <a:t>.</a:t>
            </a:r>
            <a:r>
              <a:rPr sz="1800" dirty="0">
                <a:solidFill>
                  <a:srgbClr val="151515"/>
                </a:solidFill>
                <a:latin typeface="Verdana"/>
                <a:cs typeface="Verdana"/>
              </a:rPr>
              <a:t>.</a:t>
            </a:r>
            <a:endParaRPr sz="1800">
              <a:latin typeface="Verdana"/>
              <a:cs typeface="Verdana"/>
            </a:endParaRPr>
          </a:p>
        </p:txBody>
      </p:sp>
      <p:sp>
        <p:nvSpPr>
          <p:cNvPr id="12" name="object 12"/>
          <p:cNvSpPr/>
          <p:nvPr/>
        </p:nvSpPr>
        <p:spPr>
          <a:xfrm>
            <a:off x="986027" y="2078735"/>
            <a:ext cx="3441191" cy="1080515"/>
          </a:xfrm>
          <a:prstGeom prst="rect">
            <a:avLst/>
          </a:prstGeom>
          <a:blipFill>
            <a:blip r:embed="rId4" cstate="print"/>
            <a:stretch>
              <a:fillRect/>
            </a:stretch>
          </a:blipFill>
        </p:spPr>
        <p:txBody>
          <a:bodyPr wrap="square" lIns="0" tIns="0" rIns="0" bIns="0" rtlCol="0"/>
          <a:lstStyle/>
          <a:p>
            <a:endParaRPr/>
          </a:p>
        </p:txBody>
      </p:sp>
      <p:sp>
        <p:nvSpPr>
          <p:cNvPr id="13" name="object 13"/>
          <p:cNvSpPr txBox="1"/>
          <p:nvPr/>
        </p:nvSpPr>
        <p:spPr>
          <a:xfrm>
            <a:off x="1028700" y="2121407"/>
            <a:ext cx="3301365" cy="942340"/>
          </a:xfrm>
          <a:prstGeom prst="rect">
            <a:avLst/>
          </a:prstGeom>
          <a:solidFill>
            <a:srgbClr val="CD8500"/>
          </a:solidFill>
          <a:ln w="12192">
            <a:solidFill>
              <a:srgbClr val="151515"/>
            </a:solidFill>
          </a:ln>
        </p:spPr>
        <p:txBody>
          <a:bodyPr vert="horz" wrap="square" lIns="0" tIns="0" rIns="0" bIns="0" rtlCol="0">
            <a:spAutoFit/>
          </a:bodyPr>
          <a:lstStyle/>
          <a:p>
            <a:pPr marL="128270" marR="126364" indent="13335" algn="ctr">
              <a:lnSpc>
                <a:spcPct val="102000"/>
              </a:lnSpc>
            </a:pPr>
            <a:r>
              <a:rPr sz="1800" dirty="0">
                <a:solidFill>
                  <a:srgbClr val="FFFFFF"/>
                </a:solidFill>
                <a:latin typeface="Verdana"/>
                <a:cs typeface="Verdana"/>
              </a:rPr>
              <a:t>“</a:t>
            </a:r>
            <a:r>
              <a:rPr sz="1800" spc="-5" dirty="0">
                <a:solidFill>
                  <a:srgbClr val="FFFFFF"/>
                </a:solidFill>
                <a:latin typeface="Verdana"/>
                <a:cs typeface="Verdana"/>
              </a:rPr>
              <a:t>O</a:t>
            </a:r>
            <a:r>
              <a:rPr sz="1800" spc="-25" dirty="0">
                <a:solidFill>
                  <a:srgbClr val="FFFFFF"/>
                </a:solidFill>
                <a:latin typeface="Verdana"/>
                <a:cs typeface="Verdana"/>
              </a:rPr>
              <a:t>u</a:t>
            </a:r>
            <a:r>
              <a:rPr sz="1800" spc="-10" dirty="0">
                <a:solidFill>
                  <a:srgbClr val="FFFFFF"/>
                </a:solidFill>
                <a:latin typeface="Verdana"/>
                <a:cs typeface="Verdana"/>
              </a:rPr>
              <a:t>r</a:t>
            </a:r>
            <a:r>
              <a:rPr sz="1800" spc="-25" dirty="0">
                <a:solidFill>
                  <a:srgbClr val="FFFFFF"/>
                </a:solidFill>
                <a:latin typeface="Verdana"/>
                <a:cs typeface="Verdana"/>
              </a:rPr>
              <a:t> </a:t>
            </a:r>
            <a:r>
              <a:rPr sz="1800" spc="-35" dirty="0">
                <a:solidFill>
                  <a:srgbClr val="FFFFFF"/>
                </a:solidFill>
                <a:latin typeface="Verdana"/>
                <a:cs typeface="Verdana"/>
              </a:rPr>
              <a:t>me</a:t>
            </a:r>
            <a:r>
              <a:rPr sz="1800" spc="-15" dirty="0">
                <a:solidFill>
                  <a:srgbClr val="FFFFFF"/>
                </a:solidFill>
                <a:latin typeface="Verdana"/>
                <a:cs typeface="Verdana"/>
              </a:rPr>
              <a:t>t</a:t>
            </a:r>
            <a:r>
              <a:rPr sz="1800" spc="-30" dirty="0">
                <a:solidFill>
                  <a:srgbClr val="FFFFFF"/>
                </a:solidFill>
                <a:latin typeface="Verdana"/>
                <a:cs typeface="Verdana"/>
              </a:rPr>
              <a:t>ho</a:t>
            </a:r>
            <a:r>
              <a:rPr sz="1800" spc="-20" dirty="0">
                <a:solidFill>
                  <a:srgbClr val="FFFFFF"/>
                </a:solidFill>
                <a:latin typeface="Verdana"/>
                <a:cs typeface="Verdana"/>
              </a:rPr>
              <a:t>d</a:t>
            </a:r>
            <a:r>
              <a:rPr sz="1800" spc="-30" dirty="0">
                <a:solidFill>
                  <a:srgbClr val="FFFFFF"/>
                </a:solidFill>
                <a:latin typeface="Verdana"/>
                <a:cs typeface="Verdana"/>
              </a:rPr>
              <a:t>o</a:t>
            </a:r>
            <a:r>
              <a:rPr sz="1800" spc="10" dirty="0">
                <a:solidFill>
                  <a:srgbClr val="FFFFFF"/>
                </a:solidFill>
                <a:latin typeface="Verdana"/>
                <a:cs typeface="Verdana"/>
              </a:rPr>
              <a:t>l</a:t>
            </a:r>
            <a:r>
              <a:rPr sz="1800" spc="-30" dirty="0">
                <a:solidFill>
                  <a:srgbClr val="FFFFFF"/>
                </a:solidFill>
                <a:latin typeface="Verdana"/>
                <a:cs typeface="Verdana"/>
              </a:rPr>
              <a:t>o</a:t>
            </a:r>
            <a:r>
              <a:rPr sz="1800" spc="-20" dirty="0">
                <a:solidFill>
                  <a:srgbClr val="FFFFFF"/>
                </a:solidFill>
                <a:latin typeface="Verdana"/>
                <a:cs typeface="Verdana"/>
              </a:rPr>
              <a:t>g</a:t>
            </a:r>
            <a:r>
              <a:rPr sz="1800" spc="-15" dirty="0">
                <a:solidFill>
                  <a:srgbClr val="FFFFFF"/>
                </a:solidFill>
                <a:latin typeface="Verdana"/>
                <a:cs typeface="Verdana"/>
              </a:rPr>
              <a:t>y</a:t>
            </a:r>
            <a:r>
              <a:rPr sz="1800" spc="-45" dirty="0">
                <a:solidFill>
                  <a:srgbClr val="FFFFFF"/>
                </a:solidFill>
                <a:latin typeface="Verdana"/>
                <a:cs typeface="Verdana"/>
              </a:rPr>
              <a:t> </a:t>
            </a:r>
            <a:r>
              <a:rPr sz="1800" spc="10" dirty="0">
                <a:solidFill>
                  <a:srgbClr val="FFFFFF"/>
                </a:solidFill>
                <a:latin typeface="Verdana"/>
                <a:cs typeface="Verdana"/>
              </a:rPr>
              <a:t>i</a:t>
            </a:r>
            <a:r>
              <a:rPr sz="1800" spc="-25" dirty="0">
                <a:solidFill>
                  <a:srgbClr val="FFFFFF"/>
                </a:solidFill>
                <a:latin typeface="Verdana"/>
                <a:cs typeface="Verdana"/>
              </a:rPr>
              <a:t>n</a:t>
            </a:r>
            <a:r>
              <a:rPr sz="1800" spc="-30" dirty="0">
                <a:solidFill>
                  <a:srgbClr val="FFFFFF"/>
                </a:solidFill>
                <a:latin typeface="Verdana"/>
                <a:cs typeface="Verdana"/>
              </a:rPr>
              <a:t>co</a:t>
            </a:r>
            <a:r>
              <a:rPr sz="1800" spc="-60" dirty="0">
                <a:solidFill>
                  <a:srgbClr val="FFFFFF"/>
                </a:solidFill>
                <a:latin typeface="Verdana"/>
                <a:cs typeface="Verdana"/>
              </a:rPr>
              <a:t>r</a:t>
            </a:r>
            <a:r>
              <a:rPr sz="1800" dirty="0">
                <a:solidFill>
                  <a:srgbClr val="FFFFFF"/>
                </a:solidFill>
                <a:latin typeface="Verdana"/>
                <a:cs typeface="Verdana"/>
              </a:rPr>
              <a:t>- </a:t>
            </a:r>
            <a:r>
              <a:rPr sz="1800" spc="-20" dirty="0">
                <a:solidFill>
                  <a:srgbClr val="FFFFFF"/>
                </a:solidFill>
                <a:latin typeface="Verdana"/>
                <a:cs typeface="Verdana"/>
              </a:rPr>
              <a:t>p</a:t>
            </a:r>
            <a:r>
              <a:rPr sz="1800" spc="-15" dirty="0">
                <a:solidFill>
                  <a:srgbClr val="FFFFFF"/>
                </a:solidFill>
                <a:latin typeface="Verdana"/>
                <a:cs typeface="Verdana"/>
              </a:rPr>
              <a:t>o</a:t>
            </a:r>
            <a:r>
              <a:rPr sz="1800" spc="-90" dirty="0">
                <a:solidFill>
                  <a:srgbClr val="FFFFFF"/>
                </a:solidFill>
                <a:latin typeface="Verdana"/>
                <a:cs typeface="Verdana"/>
              </a:rPr>
              <a:t>r</a:t>
            </a:r>
            <a:r>
              <a:rPr sz="1800" spc="-15" dirty="0">
                <a:solidFill>
                  <a:srgbClr val="FFFFFF"/>
                </a:solidFill>
                <a:latin typeface="Verdana"/>
                <a:cs typeface="Verdana"/>
              </a:rPr>
              <a:t>at</a:t>
            </a:r>
            <a:r>
              <a:rPr sz="1800" spc="-20" dirty="0">
                <a:solidFill>
                  <a:srgbClr val="FFFFFF"/>
                </a:solidFill>
                <a:latin typeface="Verdana"/>
                <a:cs typeface="Verdana"/>
              </a:rPr>
              <a:t>e</a:t>
            </a:r>
            <a:r>
              <a:rPr sz="1800" dirty="0">
                <a:solidFill>
                  <a:srgbClr val="FFFFFF"/>
                </a:solidFill>
                <a:latin typeface="Verdana"/>
                <a:cs typeface="Verdana"/>
              </a:rPr>
              <a:t>s</a:t>
            </a:r>
            <a:r>
              <a:rPr sz="1800" spc="-5" dirty="0">
                <a:solidFill>
                  <a:srgbClr val="FFFFFF"/>
                </a:solidFill>
                <a:latin typeface="Verdana"/>
                <a:cs typeface="Verdana"/>
              </a:rPr>
              <a:t> </a:t>
            </a:r>
            <a:r>
              <a:rPr sz="1800" spc="-15" dirty="0">
                <a:solidFill>
                  <a:srgbClr val="FFFFFF"/>
                </a:solidFill>
                <a:latin typeface="Verdana"/>
                <a:cs typeface="Verdana"/>
              </a:rPr>
              <a:t>th</a:t>
            </a:r>
            <a:r>
              <a:rPr sz="1800"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f</a:t>
            </a:r>
            <a:r>
              <a:rPr sz="1800" spc="-15" dirty="0">
                <a:solidFill>
                  <a:srgbClr val="FFFFFF"/>
                </a:solidFill>
                <a:latin typeface="Verdana"/>
                <a:cs typeface="Verdana"/>
              </a:rPr>
              <a:t>ou</a:t>
            </a:r>
            <a:r>
              <a:rPr sz="1800" dirty="0">
                <a:solidFill>
                  <a:srgbClr val="FFFFFF"/>
                </a:solidFill>
                <a:latin typeface="Verdana"/>
                <a:cs typeface="Verdana"/>
              </a:rPr>
              <a:t>r</a:t>
            </a:r>
            <a:r>
              <a:rPr sz="1800" spc="-15" dirty="0">
                <a:solidFill>
                  <a:srgbClr val="FFFFFF"/>
                </a:solidFill>
                <a:latin typeface="Verdana"/>
                <a:cs typeface="Verdana"/>
              </a:rPr>
              <a:t> h</a:t>
            </a:r>
            <a:r>
              <a:rPr sz="1800" spc="5" dirty="0">
                <a:solidFill>
                  <a:srgbClr val="FFFFFF"/>
                </a:solidFill>
                <a:latin typeface="Verdana"/>
                <a:cs typeface="Verdana"/>
              </a:rPr>
              <a:t>i</a:t>
            </a:r>
            <a:r>
              <a:rPr sz="1800" spc="-20" dirty="0">
                <a:solidFill>
                  <a:srgbClr val="FFFFFF"/>
                </a:solidFill>
                <a:latin typeface="Verdana"/>
                <a:cs typeface="Verdana"/>
              </a:rPr>
              <a:t>g</a:t>
            </a:r>
            <a:r>
              <a:rPr sz="1800" spc="-10" dirty="0">
                <a:solidFill>
                  <a:srgbClr val="FFFFFF"/>
                </a:solidFill>
                <a:latin typeface="Verdana"/>
                <a:cs typeface="Verdana"/>
              </a:rPr>
              <a:t>h</a:t>
            </a:r>
            <a:r>
              <a:rPr sz="1800" spc="-5" dirty="0">
                <a:solidFill>
                  <a:srgbClr val="FFFFFF"/>
                </a:solidFill>
                <a:latin typeface="Verdana"/>
                <a:cs typeface="Verdana"/>
              </a:rPr>
              <a:t>-</a:t>
            </a:r>
            <a:r>
              <a:rPr sz="1800" spc="5" dirty="0">
                <a:solidFill>
                  <a:srgbClr val="FFFFFF"/>
                </a:solidFill>
                <a:latin typeface="Verdana"/>
                <a:cs typeface="Verdana"/>
              </a:rPr>
              <a:t>l</a:t>
            </a:r>
            <a:r>
              <a:rPr sz="1800" spc="-20" dirty="0">
                <a:solidFill>
                  <a:srgbClr val="FFFFFF"/>
                </a:solidFill>
                <a:latin typeface="Verdana"/>
                <a:cs typeface="Verdana"/>
              </a:rPr>
              <a:t>e</a:t>
            </a:r>
            <a:r>
              <a:rPr sz="1800" spc="-50" dirty="0">
                <a:solidFill>
                  <a:srgbClr val="FFFFFF"/>
                </a:solidFill>
                <a:latin typeface="Verdana"/>
                <a:cs typeface="Verdana"/>
              </a:rPr>
              <a:t>v</a:t>
            </a:r>
            <a:r>
              <a:rPr sz="1800" spc="-20" dirty="0">
                <a:solidFill>
                  <a:srgbClr val="FFFFFF"/>
                </a:solidFill>
                <a:latin typeface="Verdana"/>
                <a:cs typeface="Verdana"/>
              </a:rPr>
              <a:t>e</a:t>
            </a:r>
            <a:r>
              <a:rPr sz="1800" dirty="0">
                <a:solidFill>
                  <a:srgbClr val="FFFFFF"/>
                </a:solidFill>
                <a:latin typeface="Verdana"/>
                <a:cs typeface="Verdana"/>
              </a:rPr>
              <a:t>l </a:t>
            </a:r>
            <a:r>
              <a:rPr sz="1800" spc="-25" dirty="0">
                <a:solidFill>
                  <a:srgbClr val="FFFFFF"/>
                </a:solidFill>
                <a:latin typeface="Verdana"/>
                <a:cs typeface="Verdana"/>
              </a:rPr>
              <a:t>ste</a:t>
            </a:r>
            <a:r>
              <a:rPr sz="1800" spc="-10" dirty="0">
                <a:solidFill>
                  <a:srgbClr val="FFFFFF"/>
                </a:solidFill>
                <a:latin typeface="Verdana"/>
                <a:cs typeface="Verdana"/>
              </a:rPr>
              <a:t>ps</a:t>
            </a:r>
            <a:r>
              <a:rPr sz="1800" spc="20" dirty="0">
                <a:solidFill>
                  <a:srgbClr val="FFFFFF"/>
                </a:solidFill>
                <a:latin typeface="Verdana"/>
                <a:cs typeface="Verdana"/>
              </a:rPr>
              <a:t> </a:t>
            </a:r>
            <a:r>
              <a:rPr sz="1800" spc="-20" dirty="0">
                <a:solidFill>
                  <a:srgbClr val="FFFFFF"/>
                </a:solidFill>
                <a:latin typeface="Verdana"/>
                <a:cs typeface="Verdana"/>
              </a:rPr>
              <a:t>d</a:t>
            </a:r>
            <a:r>
              <a:rPr sz="1800" spc="-35" dirty="0">
                <a:solidFill>
                  <a:srgbClr val="FFFFFF"/>
                </a:solidFill>
                <a:latin typeface="Verdana"/>
                <a:cs typeface="Verdana"/>
              </a:rPr>
              <a:t>e</a:t>
            </a:r>
            <a:r>
              <a:rPr sz="1800" spc="-25" dirty="0">
                <a:solidFill>
                  <a:srgbClr val="FFFFFF"/>
                </a:solidFill>
                <a:latin typeface="Verdana"/>
                <a:cs typeface="Verdana"/>
              </a:rPr>
              <a:t>scr</a:t>
            </a:r>
            <a:r>
              <a:rPr sz="1800" spc="10" dirty="0">
                <a:solidFill>
                  <a:srgbClr val="FFFFFF"/>
                </a:solidFill>
                <a:latin typeface="Verdana"/>
                <a:cs typeface="Verdana"/>
              </a:rPr>
              <a:t>i</a:t>
            </a:r>
            <a:r>
              <a:rPr sz="1800" spc="-35" dirty="0">
                <a:solidFill>
                  <a:srgbClr val="FFFFFF"/>
                </a:solidFill>
                <a:latin typeface="Verdana"/>
                <a:cs typeface="Verdana"/>
              </a:rPr>
              <a:t>be</a:t>
            </a:r>
            <a:r>
              <a:rPr sz="1800" dirty="0">
                <a:solidFill>
                  <a:srgbClr val="FFFFFF"/>
                </a:solidFill>
                <a:latin typeface="Verdana"/>
                <a:cs typeface="Verdana"/>
              </a:rPr>
              <a:t>d</a:t>
            </a:r>
            <a:r>
              <a:rPr sz="1800" spc="30" dirty="0">
                <a:solidFill>
                  <a:srgbClr val="FFFFFF"/>
                </a:solidFill>
                <a:latin typeface="Verdana"/>
                <a:cs typeface="Verdana"/>
              </a:rPr>
              <a:t> </a:t>
            </a:r>
            <a:r>
              <a:rPr sz="1800" spc="-35" dirty="0">
                <a:solidFill>
                  <a:srgbClr val="FFFFFF"/>
                </a:solidFill>
                <a:latin typeface="Verdana"/>
                <a:cs typeface="Verdana"/>
              </a:rPr>
              <a:t>be</a:t>
            </a:r>
            <a:r>
              <a:rPr sz="1800" spc="10" dirty="0">
                <a:solidFill>
                  <a:srgbClr val="FFFFFF"/>
                </a:solidFill>
                <a:latin typeface="Verdana"/>
                <a:cs typeface="Verdana"/>
              </a:rPr>
              <a:t>l</a:t>
            </a:r>
            <a:r>
              <a:rPr sz="1800" spc="-30" dirty="0">
                <a:solidFill>
                  <a:srgbClr val="FFFFFF"/>
                </a:solidFill>
                <a:latin typeface="Verdana"/>
                <a:cs typeface="Verdana"/>
              </a:rPr>
              <a:t>o</a:t>
            </a:r>
            <a:r>
              <a:rPr sz="1800" dirty="0">
                <a:solidFill>
                  <a:srgbClr val="FFFFFF"/>
                </a:solidFill>
                <a:latin typeface="Verdana"/>
                <a:cs typeface="Verdana"/>
              </a:rPr>
              <a:t>w”</a:t>
            </a:r>
            <a:endParaRPr sz="1800">
              <a:latin typeface="Verdana"/>
              <a:cs typeface="Verdana"/>
            </a:endParaRPr>
          </a:p>
        </p:txBody>
      </p:sp>
      <p:sp>
        <p:nvSpPr>
          <p:cNvPr id="14" name="object 14"/>
          <p:cNvSpPr/>
          <p:nvPr/>
        </p:nvSpPr>
        <p:spPr>
          <a:xfrm>
            <a:off x="4757928" y="2078735"/>
            <a:ext cx="3441191" cy="1080515"/>
          </a:xfrm>
          <a:prstGeom prst="rect">
            <a:avLst/>
          </a:prstGeom>
          <a:blipFill>
            <a:blip r:embed="rId4" cstate="print"/>
            <a:stretch>
              <a:fillRect/>
            </a:stretch>
          </a:blipFill>
        </p:spPr>
        <p:txBody>
          <a:bodyPr wrap="square" lIns="0" tIns="0" rIns="0" bIns="0" rtlCol="0"/>
          <a:lstStyle/>
          <a:p>
            <a:endParaRPr/>
          </a:p>
        </p:txBody>
      </p:sp>
      <p:sp>
        <p:nvSpPr>
          <p:cNvPr id="15" name="object 15"/>
          <p:cNvSpPr txBox="1"/>
          <p:nvPr/>
        </p:nvSpPr>
        <p:spPr>
          <a:xfrm>
            <a:off x="4800600" y="2121407"/>
            <a:ext cx="3301365" cy="942340"/>
          </a:xfrm>
          <a:prstGeom prst="rect">
            <a:avLst/>
          </a:prstGeom>
          <a:solidFill>
            <a:srgbClr val="CD8500"/>
          </a:solidFill>
          <a:ln w="12192">
            <a:solidFill>
              <a:srgbClr val="151515"/>
            </a:solidFill>
          </a:ln>
        </p:spPr>
        <p:txBody>
          <a:bodyPr vert="horz" wrap="square" lIns="0" tIns="0" rIns="0" bIns="0" rtlCol="0">
            <a:spAutoFit/>
          </a:bodyPr>
          <a:lstStyle/>
          <a:p>
            <a:pPr marR="48260" algn="ctr">
              <a:lnSpc>
                <a:spcPct val="100000"/>
              </a:lnSpc>
            </a:pPr>
            <a:r>
              <a:rPr sz="1800" spc="-15" dirty="0">
                <a:solidFill>
                  <a:srgbClr val="FFFFFF"/>
                </a:solidFill>
                <a:latin typeface="Verdana"/>
                <a:cs typeface="Verdana"/>
              </a:rPr>
              <a:t>“</a:t>
            </a:r>
            <a:r>
              <a:rPr sz="1800" spc="-220" dirty="0">
                <a:solidFill>
                  <a:srgbClr val="FFFFFF"/>
                </a:solidFill>
                <a:latin typeface="Verdana"/>
                <a:cs typeface="Verdana"/>
              </a:rPr>
              <a:t>W</a:t>
            </a:r>
            <a:r>
              <a:rPr sz="1800" spc="-15" dirty="0">
                <a:solidFill>
                  <a:srgbClr val="FFFFFF"/>
                </a:solidFill>
                <a:latin typeface="Verdana"/>
                <a:cs typeface="Verdana"/>
              </a:rPr>
              <a:t>e</a:t>
            </a:r>
            <a:r>
              <a:rPr sz="1800" spc="-30" dirty="0">
                <a:solidFill>
                  <a:srgbClr val="FFFFFF"/>
                </a:solidFill>
                <a:latin typeface="Verdana"/>
                <a:cs typeface="Verdana"/>
              </a:rPr>
              <a:t> </a:t>
            </a:r>
            <a:r>
              <a:rPr sz="1800" spc="-5" dirty="0">
                <a:solidFill>
                  <a:srgbClr val="FFFFFF"/>
                </a:solidFill>
                <a:latin typeface="Verdana"/>
                <a:cs typeface="Verdana"/>
              </a:rPr>
              <a:t>w</a:t>
            </a:r>
            <a:r>
              <a:rPr sz="1800" spc="10" dirty="0">
                <a:solidFill>
                  <a:srgbClr val="FFFFFF"/>
                </a:solidFill>
                <a:latin typeface="Verdana"/>
                <a:cs typeface="Verdana"/>
              </a:rPr>
              <a:t>i</a:t>
            </a:r>
            <a:r>
              <a:rPr sz="1800" spc="5" dirty="0">
                <a:solidFill>
                  <a:srgbClr val="FFFFFF"/>
                </a:solidFill>
                <a:latin typeface="Verdana"/>
                <a:cs typeface="Verdana"/>
              </a:rPr>
              <a:t>l</a:t>
            </a:r>
            <a:r>
              <a:rPr sz="1800" dirty="0">
                <a:solidFill>
                  <a:srgbClr val="FFFFFF"/>
                </a:solidFill>
                <a:latin typeface="Verdana"/>
                <a:cs typeface="Verdana"/>
              </a:rPr>
              <a:t>l </a:t>
            </a:r>
            <a:r>
              <a:rPr sz="1800" spc="-25" dirty="0">
                <a:solidFill>
                  <a:srgbClr val="FFFFFF"/>
                </a:solidFill>
                <a:latin typeface="Verdana"/>
                <a:cs typeface="Verdana"/>
              </a:rPr>
              <a:t>or</a:t>
            </a:r>
            <a:r>
              <a:rPr sz="1800" spc="-20" dirty="0">
                <a:solidFill>
                  <a:srgbClr val="FFFFFF"/>
                </a:solidFill>
                <a:latin typeface="Verdana"/>
                <a:cs typeface="Verdana"/>
              </a:rPr>
              <a:t>g</a:t>
            </a:r>
            <a:r>
              <a:rPr sz="1800" spc="-30" dirty="0">
                <a:solidFill>
                  <a:srgbClr val="FFFFFF"/>
                </a:solidFill>
                <a:latin typeface="Verdana"/>
                <a:cs typeface="Verdana"/>
              </a:rPr>
              <a:t>a</a:t>
            </a:r>
            <a:r>
              <a:rPr sz="1800" spc="-25" dirty="0">
                <a:solidFill>
                  <a:srgbClr val="FFFFFF"/>
                </a:solidFill>
                <a:latin typeface="Verdana"/>
                <a:cs typeface="Verdana"/>
              </a:rPr>
              <a:t>n</a:t>
            </a:r>
            <a:r>
              <a:rPr sz="1800" spc="10" dirty="0">
                <a:solidFill>
                  <a:srgbClr val="FFFFFF"/>
                </a:solidFill>
                <a:latin typeface="Verdana"/>
                <a:cs typeface="Verdana"/>
              </a:rPr>
              <a:t>i</a:t>
            </a:r>
            <a:r>
              <a:rPr sz="1800" spc="-25" dirty="0">
                <a:solidFill>
                  <a:srgbClr val="FFFFFF"/>
                </a:solidFill>
                <a:latin typeface="Verdana"/>
                <a:cs typeface="Verdana"/>
              </a:rPr>
              <a:t>z</a:t>
            </a:r>
            <a:r>
              <a:rPr sz="1800" dirty="0">
                <a:solidFill>
                  <a:srgbClr val="FFFFFF"/>
                </a:solidFill>
                <a:latin typeface="Verdana"/>
                <a:cs typeface="Verdana"/>
              </a:rPr>
              <a:t>e</a:t>
            </a:r>
            <a:r>
              <a:rPr sz="1800" spc="-35" dirty="0">
                <a:solidFill>
                  <a:srgbClr val="FFFFFF"/>
                </a:solidFill>
                <a:latin typeface="Verdana"/>
                <a:cs typeface="Verdana"/>
              </a:rPr>
              <a:t> </a:t>
            </a:r>
            <a:r>
              <a:rPr sz="1800" spc="-15" dirty="0">
                <a:solidFill>
                  <a:srgbClr val="FFFFFF"/>
                </a:solidFill>
                <a:latin typeface="Verdana"/>
                <a:cs typeface="Verdana"/>
              </a:rPr>
              <a:t>t</a:t>
            </a:r>
            <a:r>
              <a:rPr sz="1800" spc="-30"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a:t>
            </a:r>
            <a:r>
              <a:rPr sz="1800" dirty="0">
                <a:solidFill>
                  <a:srgbClr val="FFFFFF"/>
                </a:solidFill>
                <a:latin typeface="Verdana"/>
                <a:cs typeface="Verdana"/>
              </a:rPr>
              <a:t>w</a:t>
            </a:r>
            <a:r>
              <a:rPr sz="1800" spc="-25" dirty="0">
                <a:solidFill>
                  <a:srgbClr val="FFFFFF"/>
                </a:solidFill>
                <a:latin typeface="Verdana"/>
                <a:cs typeface="Verdana"/>
              </a:rPr>
              <a:t>or</a:t>
            </a:r>
            <a:r>
              <a:rPr sz="1800" spc="-15" dirty="0">
                <a:solidFill>
                  <a:srgbClr val="FFFFFF"/>
                </a:solidFill>
                <a:latin typeface="Verdana"/>
                <a:cs typeface="Verdana"/>
              </a:rPr>
              <a:t>k</a:t>
            </a:r>
            <a:endParaRPr sz="1800">
              <a:latin typeface="Verdana"/>
              <a:cs typeface="Verdana"/>
            </a:endParaRPr>
          </a:p>
          <a:p>
            <a:pPr marR="29845" algn="ctr">
              <a:lnSpc>
                <a:spcPct val="100000"/>
              </a:lnSpc>
              <a:spcBef>
                <a:spcPts val="35"/>
              </a:spcBef>
            </a:pPr>
            <a:r>
              <a:rPr sz="1800" spc="5" dirty="0">
                <a:solidFill>
                  <a:srgbClr val="FFFFFF"/>
                </a:solidFill>
                <a:latin typeface="Verdana"/>
                <a:cs typeface="Verdana"/>
              </a:rPr>
              <a:t>i</a:t>
            </a:r>
            <a:r>
              <a:rPr sz="1800" spc="-15" dirty="0">
                <a:solidFill>
                  <a:srgbClr val="FFFFFF"/>
                </a:solidFill>
                <a:latin typeface="Verdana"/>
                <a:cs typeface="Verdana"/>
              </a:rPr>
              <a:t>nt</a:t>
            </a:r>
            <a:r>
              <a:rPr sz="1800" dirty="0">
                <a:solidFill>
                  <a:srgbClr val="FFFFFF"/>
                </a:solidFill>
                <a:latin typeface="Verdana"/>
                <a:cs typeface="Verdana"/>
              </a:rPr>
              <a:t>o</a:t>
            </a:r>
            <a:r>
              <a:rPr sz="1800" spc="-15" dirty="0">
                <a:solidFill>
                  <a:srgbClr val="FFFFFF"/>
                </a:solidFill>
                <a:latin typeface="Verdana"/>
                <a:cs typeface="Verdana"/>
              </a:rPr>
              <a:t> </a:t>
            </a:r>
            <a:r>
              <a:rPr sz="1800" spc="-10" dirty="0">
                <a:solidFill>
                  <a:srgbClr val="FFFFFF"/>
                </a:solidFill>
                <a:latin typeface="Verdana"/>
                <a:cs typeface="Verdana"/>
              </a:rPr>
              <a:t>f</a:t>
            </a:r>
            <a:r>
              <a:rPr sz="1800" spc="5" dirty="0">
                <a:solidFill>
                  <a:srgbClr val="FFFFFF"/>
                </a:solidFill>
                <a:latin typeface="Verdana"/>
                <a:cs typeface="Verdana"/>
              </a:rPr>
              <a:t>i</a:t>
            </a:r>
            <a:r>
              <a:rPr sz="1800" spc="-50" dirty="0">
                <a:solidFill>
                  <a:srgbClr val="FFFFFF"/>
                </a:solidFill>
                <a:latin typeface="Verdana"/>
                <a:cs typeface="Verdana"/>
              </a:rPr>
              <a:t>v</a:t>
            </a:r>
            <a:r>
              <a:rPr sz="1800" dirty="0">
                <a:solidFill>
                  <a:srgbClr val="FFFFFF"/>
                </a:solidFill>
                <a:latin typeface="Verdana"/>
                <a:cs typeface="Verdana"/>
              </a:rPr>
              <a:t>e</a:t>
            </a:r>
            <a:r>
              <a:rPr sz="1800" spc="-30" dirty="0">
                <a:solidFill>
                  <a:srgbClr val="FFFFFF"/>
                </a:solidFill>
                <a:latin typeface="Verdana"/>
                <a:cs typeface="Verdana"/>
              </a:rPr>
              <a:t> </a:t>
            </a:r>
            <a:r>
              <a:rPr sz="1800" spc="-15" dirty="0">
                <a:solidFill>
                  <a:srgbClr val="FFFFFF"/>
                </a:solidFill>
                <a:latin typeface="Verdana"/>
                <a:cs typeface="Verdana"/>
              </a:rPr>
              <a:t>tasks</a:t>
            </a:r>
            <a:r>
              <a:rPr sz="1800" dirty="0">
                <a:solidFill>
                  <a:srgbClr val="FFFFFF"/>
                </a:solidFill>
                <a:latin typeface="Verdana"/>
                <a:cs typeface="Verdana"/>
              </a:rPr>
              <a:t>”</a:t>
            </a:r>
            <a:endParaRPr sz="1800">
              <a:latin typeface="Verdana"/>
              <a:cs typeface="Verdana"/>
            </a:endParaRPr>
          </a:p>
        </p:txBody>
      </p:sp>
      <p:sp>
        <p:nvSpPr>
          <p:cNvPr id="16" name="object 16"/>
          <p:cNvSpPr/>
          <p:nvPr/>
        </p:nvSpPr>
        <p:spPr>
          <a:xfrm>
            <a:off x="2733294" y="1855470"/>
            <a:ext cx="3693160" cy="228600"/>
          </a:xfrm>
          <a:custGeom>
            <a:avLst/>
            <a:gdLst/>
            <a:ahLst/>
            <a:cxnLst/>
            <a:rect l="l" t="t" r="r" b="b"/>
            <a:pathLst>
              <a:path w="3693160" h="228600">
                <a:moveTo>
                  <a:pt x="3692652" y="228600"/>
                </a:moveTo>
                <a:lnTo>
                  <a:pt x="3676904" y="192531"/>
                </a:lnTo>
                <a:lnTo>
                  <a:pt x="3646551" y="168401"/>
                </a:lnTo>
                <a:lnTo>
                  <a:pt x="3602481" y="147827"/>
                </a:lnTo>
                <a:lnTo>
                  <a:pt x="3546982" y="131444"/>
                </a:lnTo>
                <a:lnTo>
                  <a:pt x="3504692" y="123316"/>
                </a:lnTo>
                <a:lnTo>
                  <a:pt x="3458845" y="117601"/>
                </a:lnTo>
                <a:lnTo>
                  <a:pt x="3410204" y="114680"/>
                </a:lnTo>
                <a:lnTo>
                  <a:pt x="3384930" y="114300"/>
                </a:lnTo>
                <a:lnTo>
                  <a:pt x="2139822" y="114300"/>
                </a:lnTo>
                <a:lnTo>
                  <a:pt x="2114677" y="113918"/>
                </a:lnTo>
                <a:lnTo>
                  <a:pt x="2065908" y="110997"/>
                </a:lnTo>
                <a:lnTo>
                  <a:pt x="2020061" y="105282"/>
                </a:lnTo>
                <a:lnTo>
                  <a:pt x="1977770" y="97154"/>
                </a:lnTo>
                <a:lnTo>
                  <a:pt x="1939544" y="86740"/>
                </a:lnTo>
                <a:lnTo>
                  <a:pt x="1891538" y="67563"/>
                </a:lnTo>
                <a:lnTo>
                  <a:pt x="1856358" y="44450"/>
                </a:lnTo>
                <a:lnTo>
                  <a:pt x="1833118" y="9397"/>
                </a:lnTo>
                <a:lnTo>
                  <a:pt x="1832102" y="0"/>
                </a:lnTo>
                <a:lnTo>
                  <a:pt x="1831085" y="9397"/>
                </a:lnTo>
                <a:lnTo>
                  <a:pt x="1807971" y="44450"/>
                </a:lnTo>
                <a:lnTo>
                  <a:pt x="1772793" y="67563"/>
                </a:lnTo>
                <a:lnTo>
                  <a:pt x="1724659" y="86740"/>
                </a:lnTo>
                <a:lnTo>
                  <a:pt x="1686559" y="97154"/>
                </a:lnTo>
                <a:lnTo>
                  <a:pt x="1644142" y="105282"/>
                </a:lnTo>
                <a:lnTo>
                  <a:pt x="1598421" y="110997"/>
                </a:lnTo>
                <a:lnTo>
                  <a:pt x="1549654" y="113918"/>
                </a:lnTo>
                <a:lnTo>
                  <a:pt x="1524381" y="114300"/>
                </a:lnTo>
                <a:lnTo>
                  <a:pt x="307720" y="114300"/>
                </a:lnTo>
                <a:lnTo>
                  <a:pt x="282448" y="114680"/>
                </a:lnTo>
                <a:lnTo>
                  <a:pt x="233806" y="117601"/>
                </a:lnTo>
                <a:lnTo>
                  <a:pt x="187960" y="123316"/>
                </a:lnTo>
                <a:lnTo>
                  <a:pt x="145669" y="131444"/>
                </a:lnTo>
                <a:lnTo>
                  <a:pt x="107442" y="141858"/>
                </a:lnTo>
                <a:lnTo>
                  <a:pt x="59308" y="161035"/>
                </a:lnTo>
                <a:lnTo>
                  <a:pt x="24130" y="184150"/>
                </a:lnTo>
                <a:lnTo>
                  <a:pt x="1016" y="219201"/>
                </a:lnTo>
                <a:lnTo>
                  <a:pt x="0" y="228600"/>
                </a:lnTo>
              </a:path>
            </a:pathLst>
          </a:custGeom>
          <a:ln w="25908">
            <a:solidFill>
              <a:srgbClr val="9A1A0E"/>
            </a:solidFill>
          </a:ln>
        </p:spPr>
        <p:txBody>
          <a:bodyPr wrap="square" lIns="0" tIns="0" rIns="0" bIns="0" rtlCol="0"/>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57258" rIns="0" bIns="0" rtlCol="0">
            <a:spAutoFit/>
          </a:bodyPr>
          <a:lstStyle/>
          <a:p>
            <a:pPr marL="8255" marR="5080">
              <a:lnSpc>
                <a:spcPct val="100800"/>
              </a:lnSpc>
            </a:pPr>
            <a:r>
              <a:rPr sz="2400" spc="-270" dirty="0"/>
              <a:t>T</a:t>
            </a:r>
            <a:r>
              <a:rPr sz="2400" spc="-15" dirty="0"/>
              <a:t>o</a:t>
            </a:r>
            <a:r>
              <a:rPr sz="2400" spc="-10" dirty="0"/>
              <a:t> </a:t>
            </a:r>
            <a:r>
              <a:rPr sz="2400" spc="-30" dirty="0"/>
              <a:t>c</a:t>
            </a:r>
            <a:r>
              <a:rPr sz="2400" spc="-35" dirty="0"/>
              <a:t>r</a:t>
            </a:r>
            <a:r>
              <a:rPr sz="2400" spc="-30" dirty="0"/>
              <a:t>ea</a:t>
            </a:r>
            <a:r>
              <a:rPr sz="2400" spc="-10" dirty="0"/>
              <a:t>t</a:t>
            </a:r>
            <a:r>
              <a:rPr sz="2400" spc="-15" dirty="0"/>
              <a:t>e</a:t>
            </a:r>
            <a:r>
              <a:rPr sz="2400" spc="-30" dirty="0"/>
              <a:t> </a:t>
            </a:r>
            <a:r>
              <a:rPr sz="2400" spc="-10" dirty="0"/>
              <a:t>t</a:t>
            </a:r>
            <a:r>
              <a:rPr sz="2400" spc="-30" dirty="0"/>
              <a:t>h</a:t>
            </a:r>
            <a:r>
              <a:rPr sz="2400" spc="-15" dirty="0"/>
              <a:t>e</a:t>
            </a:r>
            <a:r>
              <a:rPr sz="2400" spc="-20" dirty="0"/>
              <a:t> </a:t>
            </a:r>
            <a:r>
              <a:rPr sz="2400" spc="-35" dirty="0"/>
              <a:t>o</a:t>
            </a:r>
            <a:r>
              <a:rPr sz="2400" spc="-20" dirty="0"/>
              <a:t>p</a:t>
            </a:r>
            <a:r>
              <a:rPr sz="2400" spc="-30" dirty="0"/>
              <a:t>en</a:t>
            </a:r>
            <a:r>
              <a:rPr sz="2400" spc="-15" dirty="0"/>
              <a:t>i</a:t>
            </a:r>
            <a:r>
              <a:rPr sz="2400" spc="-40" dirty="0"/>
              <a:t>n</a:t>
            </a:r>
            <a:r>
              <a:rPr sz="2400" dirty="0"/>
              <a:t>g</a:t>
            </a:r>
            <a:r>
              <a:rPr sz="2400" spc="20" dirty="0"/>
              <a:t> </a:t>
            </a:r>
            <a:r>
              <a:rPr sz="2400" dirty="0"/>
              <a:t>P</a:t>
            </a:r>
            <a:r>
              <a:rPr sz="2400" spc="-25" dirty="0"/>
              <a:t>-</a:t>
            </a:r>
            <a:r>
              <a:rPr sz="2400" spc="-40" dirty="0"/>
              <a:t>S</a:t>
            </a:r>
            <a:r>
              <a:rPr sz="2400" spc="-15" dirty="0"/>
              <a:t>l</a:t>
            </a:r>
            <a:r>
              <a:rPr sz="2400" spc="-35" dirty="0"/>
              <a:t>o</a:t>
            </a:r>
            <a:r>
              <a:rPr sz="2400" dirty="0"/>
              <a:t>t</a:t>
            </a:r>
            <a:r>
              <a:rPr sz="2400" spc="20" dirty="0"/>
              <a:t> </a:t>
            </a:r>
            <a:r>
              <a:rPr sz="2400" spc="-35" dirty="0"/>
              <a:t>o</a:t>
            </a:r>
            <a:r>
              <a:rPr sz="2400" spc="-10" dirty="0"/>
              <a:t>f </a:t>
            </a:r>
            <a:r>
              <a:rPr sz="2400" spc="-130" dirty="0">
                <a:latin typeface="Verdana"/>
                <a:cs typeface="Verdana"/>
              </a:rPr>
              <a:t>“</a:t>
            </a:r>
            <a:r>
              <a:rPr sz="2400" spc="-45" dirty="0"/>
              <a:t>A</a:t>
            </a:r>
            <a:r>
              <a:rPr sz="2400" spc="-20" dirty="0"/>
              <a:t>pp</a:t>
            </a:r>
            <a:r>
              <a:rPr sz="2400" spc="-35" dirty="0"/>
              <a:t>ro</a:t>
            </a:r>
            <a:r>
              <a:rPr sz="2400" spc="-30" dirty="0"/>
              <a:t>ac</a:t>
            </a:r>
            <a:r>
              <a:rPr sz="2400" spc="-20" dirty="0"/>
              <a:t>h</a:t>
            </a:r>
            <a:r>
              <a:rPr sz="2400" dirty="0"/>
              <a:t> </a:t>
            </a:r>
            <a:r>
              <a:rPr sz="2400" spc="-30" dirty="0"/>
              <a:t>an</a:t>
            </a:r>
            <a:r>
              <a:rPr sz="2400" dirty="0"/>
              <a:t>d </a:t>
            </a:r>
            <a:r>
              <a:rPr sz="2400" spc="-45" dirty="0"/>
              <a:t>Me</a:t>
            </a:r>
            <a:r>
              <a:rPr sz="2400" spc="-10" dirty="0"/>
              <a:t>t</a:t>
            </a:r>
            <a:r>
              <a:rPr sz="2400" spc="-30" dirty="0"/>
              <a:t>h</a:t>
            </a:r>
            <a:r>
              <a:rPr sz="2400" spc="-35" dirty="0"/>
              <a:t>o</a:t>
            </a:r>
            <a:r>
              <a:rPr sz="2400" dirty="0"/>
              <a:t>d</a:t>
            </a:r>
            <a:r>
              <a:rPr sz="2400" spc="-5" dirty="0"/>
              <a:t>s</a:t>
            </a:r>
            <a:r>
              <a:rPr sz="2400" spc="-275" dirty="0"/>
              <a:t>,</a:t>
            </a:r>
            <a:r>
              <a:rPr sz="2400" dirty="0">
                <a:latin typeface="Verdana"/>
                <a:cs typeface="Verdana"/>
              </a:rPr>
              <a:t>”</a:t>
            </a:r>
            <a:r>
              <a:rPr sz="2400" spc="-15" dirty="0">
                <a:latin typeface="Verdana"/>
                <a:cs typeface="Verdana"/>
              </a:rPr>
              <a:t> </a:t>
            </a:r>
            <a:r>
              <a:rPr sz="2400" spc="-20" dirty="0"/>
              <a:t>u</a:t>
            </a:r>
            <a:r>
              <a:rPr sz="2400" spc="-35" dirty="0"/>
              <a:t>s</a:t>
            </a:r>
            <a:r>
              <a:rPr sz="2400" spc="-15" dirty="0"/>
              <a:t>e</a:t>
            </a:r>
            <a:r>
              <a:rPr sz="2400" spc="-20" dirty="0"/>
              <a:t> </a:t>
            </a:r>
            <a:r>
              <a:rPr sz="2400" spc="-45" dirty="0"/>
              <a:t>S</a:t>
            </a:r>
            <a:r>
              <a:rPr sz="2400" spc="-15" dirty="0"/>
              <a:t>i</a:t>
            </a:r>
            <a:r>
              <a:rPr sz="2400" spc="-10" dirty="0"/>
              <a:t>t</a:t>
            </a:r>
            <a:r>
              <a:rPr sz="2400" spc="-30" dirty="0"/>
              <a:t>ua</a:t>
            </a:r>
            <a:r>
              <a:rPr sz="2400" dirty="0"/>
              <a:t>t</a:t>
            </a:r>
            <a:r>
              <a:rPr sz="2400" spc="-15" dirty="0"/>
              <a:t>i</a:t>
            </a:r>
            <a:r>
              <a:rPr sz="2400" spc="-35" dirty="0"/>
              <a:t>o</a:t>
            </a:r>
            <a:r>
              <a:rPr sz="2400" spc="-20" dirty="0"/>
              <a:t>n</a:t>
            </a:r>
            <a:r>
              <a:rPr sz="2400" spc="10" dirty="0"/>
              <a:t> </a:t>
            </a:r>
            <a:r>
              <a:rPr sz="2400" spc="-30" dirty="0"/>
              <a:t>an</a:t>
            </a:r>
            <a:r>
              <a:rPr sz="2400" dirty="0"/>
              <a:t>d</a:t>
            </a:r>
            <a:r>
              <a:rPr sz="2400" spc="-5" dirty="0"/>
              <a:t> </a:t>
            </a:r>
            <a:r>
              <a:rPr sz="2400" spc="-45" dirty="0"/>
              <a:t>Me</a:t>
            </a:r>
            <a:r>
              <a:rPr sz="2400" spc="-10" dirty="0"/>
              <a:t>t</a:t>
            </a:r>
            <a:r>
              <a:rPr sz="2400" spc="-30" dirty="0"/>
              <a:t>h</a:t>
            </a:r>
            <a:r>
              <a:rPr sz="2400" spc="-35" dirty="0"/>
              <a:t>o</a:t>
            </a:r>
            <a:r>
              <a:rPr sz="2400" dirty="0"/>
              <a:t>d</a:t>
            </a:r>
            <a:r>
              <a:rPr sz="2400" spc="-15" dirty="0"/>
              <a:t>s</a:t>
            </a:r>
            <a:r>
              <a:rPr sz="2400" spc="-5" dirty="0"/>
              <a:t> </a:t>
            </a:r>
            <a:r>
              <a:rPr sz="2400" spc="-30" dirty="0"/>
              <a:t>c</a:t>
            </a:r>
            <a:r>
              <a:rPr sz="2400" spc="-35" dirty="0"/>
              <a:t>o</a:t>
            </a:r>
            <a:r>
              <a:rPr sz="2400" spc="-15" dirty="0"/>
              <a:t>l</a:t>
            </a:r>
            <a:r>
              <a:rPr sz="2400" spc="-40" dirty="0"/>
              <a:t>umns</a:t>
            </a:r>
            <a:endParaRPr sz="2400">
              <a:latin typeface="Verdana"/>
              <a:cs typeface="Verdana"/>
            </a:endParaRPr>
          </a:p>
        </p:txBody>
      </p:sp>
      <p:sp>
        <p:nvSpPr>
          <p:cNvPr id="3" name="object 3"/>
          <p:cNvSpPr/>
          <p:nvPr/>
        </p:nvSpPr>
        <p:spPr>
          <a:xfrm>
            <a:off x="414527" y="1557527"/>
            <a:ext cx="3492500" cy="464820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57200" y="1600200"/>
            <a:ext cx="3352800" cy="4508500"/>
          </a:xfrm>
          <a:custGeom>
            <a:avLst/>
            <a:gdLst/>
            <a:ahLst/>
            <a:cxnLst/>
            <a:rect l="l" t="t" r="r" b="b"/>
            <a:pathLst>
              <a:path w="3352800" h="4508500">
                <a:moveTo>
                  <a:pt x="3352800" y="0"/>
                </a:moveTo>
                <a:lnTo>
                  <a:pt x="0" y="0"/>
                </a:lnTo>
                <a:lnTo>
                  <a:pt x="0" y="4508004"/>
                </a:lnTo>
                <a:lnTo>
                  <a:pt x="2933700" y="4508004"/>
                </a:lnTo>
                <a:lnTo>
                  <a:pt x="3352800" y="3944493"/>
                </a:lnTo>
                <a:lnTo>
                  <a:pt x="3352800" y="0"/>
                </a:lnTo>
                <a:close/>
              </a:path>
            </a:pathLst>
          </a:custGeom>
          <a:solidFill>
            <a:srgbClr val="FFFFFF"/>
          </a:solidFill>
        </p:spPr>
        <p:txBody>
          <a:bodyPr wrap="square" lIns="0" tIns="0" rIns="0" bIns="0" rtlCol="0"/>
          <a:lstStyle/>
          <a:p>
            <a:endParaRPr/>
          </a:p>
        </p:txBody>
      </p:sp>
      <p:sp>
        <p:nvSpPr>
          <p:cNvPr id="5" name="object 5"/>
          <p:cNvSpPr/>
          <p:nvPr/>
        </p:nvSpPr>
        <p:spPr>
          <a:xfrm>
            <a:off x="457200" y="1600200"/>
            <a:ext cx="3352800" cy="4508500"/>
          </a:xfrm>
          <a:custGeom>
            <a:avLst/>
            <a:gdLst/>
            <a:ahLst/>
            <a:cxnLst/>
            <a:rect l="l" t="t" r="r" b="b"/>
            <a:pathLst>
              <a:path w="3352800" h="4508500">
                <a:moveTo>
                  <a:pt x="0" y="0"/>
                </a:moveTo>
                <a:lnTo>
                  <a:pt x="0" y="4508004"/>
                </a:lnTo>
                <a:lnTo>
                  <a:pt x="2933700" y="4508004"/>
                </a:lnTo>
                <a:lnTo>
                  <a:pt x="3352800" y="3944493"/>
                </a:lnTo>
                <a:lnTo>
                  <a:pt x="3352800" y="0"/>
                </a:lnTo>
                <a:lnTo>
                  <a:pt x="0" y="0"/>
                </a:lnTo>
                <a:close/>
              </a:path>
            </a:pathLst>
          </a:custGeom>
          <a:ln w="12192">
            <a:solidFill>
              <a:srgbClr val="151515"/>
            </a:solidFill>
          </a:ln>
        </p:spPr>
        <p:txBody>
          <a:bodyPr wrap="square" lIns="0" tIns="0" rIns="0" bIns="0" rtlCol="0"/>
          <a:lstStyle/>
          <a:p>
            <a:endParaRPr/>
          </a:p>
        </p:txBody>
      </p:sp>
      <p:sp>
        <p:nvSpPr>
          <p:cNvPr id="6" name="object 6"/>
          <p:cNvSpPr/>
          <p:nvPr/>
        </p:nvSpPr>
        <p:spPr>
          <a:xfrm>
            <a:off x="3390900" y="5563489"/>
            <a:ext cx="358775" cy="544830"/>
          </a:xfrm>
          <a:custGeom>
            <a:avLst/>
            <a:gdLst/>
            <a:ahLst/>
            <a:cxnLst/>
            <a:rect l="l" t="t" r="r" b="b"/>
            <a:pathLst>
              <a:path w="358775" h="544829">
                <a:moveTo>
                  <a:pt x="108330" y="0"/>
                </a:moveTo>
                <a:lnTo>
                  <a:pt x="0" y="544233"/>
                </a:lnTo>
                <a:lnTo>
                  <a:pt x="358394" y="62407"/>
                </a:lnTo>
                <a:lnTo>
                  <a:pt x="205104" y="62407"/>
                </a:lnTo>
                <a:lnTo>
                  <a:pt x="190500" y="60972"/>
                </a:lnTo>
                <a:lnTo>
                  <a:pt x="152526" y="48310"/>
                </a:lnTo>
                <a:lnTo>
                  <a:pt x="123062" y="23368"/>
                </a:lnTo>
                <a:lnTo>
                  <a:pt x="115188" y="12319"/>
                </a:lnTo>
                <a:lnTo>
                  <a:pt x="108330" y="0"/>
                </a:lnTo>
                <a:close/>
              </a:path>
            </a:pathLst>
          </a:custGeom>
          <a:solidFill>
            <a:srgbClr val="D5D5D5"/>
          </a:solidFill>
        </p:spPr>
        <p:txBody>
          <a:bodyPr wrap="square" lIns="0" tIns="0" rIns="0" bIns="0" rtlCol="0"/>
          <a:lstStyle/>
          <a:p>
            <a:endParaRPr/>
          </a:p>
        </p:txBody>
      </p:sp>
      <p:sp>
        <p:nvSpPr>
          <p:cNvPr id="7" name="object 7"/>
          <p:cNvSpPr/>
          <p:nvPr/>
        </p:nvSpPr>
        <p:spPr>
          <a:xfrm>
            <a:off x="3596004" y="5544311"/>
            <a:ext cx="213995" cy="81915"/>
          </a:xfrm>
          <a:custGeom>
            <a:avLst/>
            <a:gdLst/>
            <a:ahLst/>
            <a:cxnLst/>
            <a:rect l="l" t="t" r="r" b="b"/>
            <a:pathLst>
              <a:path w="213995" h="81914">
                <a:moveTo>
                  <a:pt x="213995" y="0"/>
                </a:moveTo>
                <a:lnTo>
                  <a:pt x="168275" y="28575"/>
                </a:lnTo>
                <a:lnTo>
                  <a:pt x="125349" y="50838"/>
                </a:lnTo>
                <a:lnTo>
                  <a:pt x="85471" y="67030"/>
                </a:lnTo>
                <a:lnTo>
                  <a:pt x="31750" y="80149"/>
                </a:lnTo>
                <a:lnTo>
                  <a:pt x="0" y="81584"/>
                </a:lnTo>
                <a:lnTo>
                  <a:pt x="153289" y="81584"/>
                </a:lnTo>
                <a:lnTo>
                  <a:pt x="213995" y="0"/>
                </a:lnTo>
                <a:close/>
              </a:path>
            </a:pathLst>
          </a:custGeom>
          <a:solidFill>
            <a:srgbClr val="D5D5D5"/>
          </a:solidFill>
        </p:spPr>
        <p:txBody>
          <a:bodyPr wrap="square" lIns="0" tIns="0" rIns="0" bIns="0" rtlCol="0"/>
          <a:lstStyle/>
          <a:p>
            <a:endParaRPr/>
          </a:p>
        </p:txBody>
      </p:sp>
      <p:sp>
        <p:nvSpPr>
          <p:cNvPr id="8" name="object 8"/>
          <p:cNvSpPr/>
          <p:nvPr/>
        </p:nvSpPr>
        <p:spPr>
          <a:xfrm>
            <a:off x="3390900" y="5544311"/>
            <a:ext cx="419100" cy="563880"/>
          </a:xfrm>
          <a:custGeom>
            <a:avLst/>
            <a:gdLst/>
            <a:ahLst/>
            <a:cxnLst/>
            <a:rect l="l" t="t" r="r" b="b"/>
            <a:pathLst>
              <a:path w="419100" h="563879">
                <a:moveTo>
                  <a:pt x="0" y="563410"/>
                </a:moveTo>
                <a:lnTo>
                  <a:pt x="108330" y="19176"/>
                </a:lnTo>
                <a:lnTo>
                  <a:pt x="115188" y="31496"/>
                </a:lnTo>
                <a:lnTo>
                  <a:pt x="123062" y="42544"/>
                </a:lnTo>
                <a:lnTo>
                  <a:pt x="152526" y="67487"/>
                </a:lnTo>
                <a:lnTo>
                  <a:pt x="190626" y="80162"/>
                </a:lnTo>
                <a:lnTo>
                  <a:pt x="205104" y="81584"/>
                </a:lnTo>
                <a:lnTo>
                  <a:pt x="220472" y="81584"/>
                </a:lnTo>
                <a:lnTo>
                  <a:pt x="271779" y="72885"/>
                </a:lnTo>
                <a:lnTo>
                  <a:pt x="310134" y="59690"/>
                </a:lnTo>
                <a:lnTo>
                  <a:pt x="351536" y="40512"/>
                </a:lnTo>
                <a:lnTo>
                  <a:pt x="395859" y="14985"/>
                </a:lnTo>
                <a:lnTo>
                  <a:pt x="419100" y="0"/>
                </a:lnTo>
              </a:path>
            </a:pathLst>
          </a:custGeom>
          <a:ln w="12192">
            <a:solidFill>
              <a:srgbClr val="151515"/>
            </a:solidFill>
          </a:ln>
        </p:spPr>
        <p:txBody>
          <a:bodyPr wrap="square" lIns="0" tIns="0" rIns="0" bIns="0" rtlCol="0"/>
          <a:lstStyle/>
          <a:p>
            <a:endParaRPr/>
          </a:p>
        </p:txBody>
      </p:sp>
      <p:sp>
        <p:nvSpPr>
          <p:cNvPr id="9" name="object 9"/>
          <p:cNvSpPr txBox="1">
            <a:spLocks noGrp="1"/>
          </p:cNvSpPr>
          <p:nvPr>
            <p:ph sz="half" idx="2"/>
          </p:nvPr>
        </p:nvSpPr>
        <p:spPr>
          <a:prstGeom prst="rect">
            <a:avLst/>
          </a:prstGeom>
        </p:spPr>
        <p:txBody>
          <a:bodyPr vert="horz" wrap="square" lIns="0" tIns="0" rIns="0" bIns="0" rtlCol="0">
            <a:spAutoFit/>
          </a:bodyPr>
          <a:lstStyle/>
          <a:p>
            <a:pPr marL="12700" indent="406400">
              <a:lnSpc>
                <a:spcPct val="100000"/>
              </a:lnSpc>
            </a:pPr>
            <a:r>
              <a:rPr dirty="0"/>
              <a:t>App</a:t>
            </a:r>
            <a:r>
              <a:rPr spc="-5" dirty="0"/>
              <a:t>r</a:t>
            </a:r>
            <a:r>
              <a:rPr spc="-20" dirty="0"/>
              <a:t>o</a:t>
            </a:r>
            <a:r>
              <a:rPr spc="-15" dirty="0"/>
              <a:t>ac</a:t>
            </a:r>
            <a:r>
              <a:rPr dirty="0"/>
              <a:t>h</a:t>
            </a:r>
            <a:r>
              <a:rPr spc="-30" dirty="0"/>
              <a:t> </a:t>
            </a:r>
            <a:r>
              <a:rPr dirty="0"/>
              <a:t>a</a:t>
            </a:r>
            <a:r>
              <a:rPr spc="-10" dirty="0"/>
              <a:t>n</a:t>
            </a:r>
            <a:r>
              <a:rPr dirty="0"/>
              <a:t>d</a:t>
            </a:r>
            <a:r>
              <a:rPr spc="-10" dirty="0"/>
              <a:t> </a:t>
            </a:r>
            <a:r>
              <a:rPr spc="-15" dirty="0"/>
              <a:t>M</a:t>
            </a:r>
            <a:r>
              <a:rPr dirty="0"/>
              <a:t>e</a:t>
            </a:r>
            <a:r>
              <a:rPr spc="-20" dirty="0"/>
              <a:t>t</a:t>
            </a:r>
            <a:r>
              <a:rPr spc="-5" dirty="0"/>
              <a:t>h</a:t>
            </a:r>
            <a:r>
              <a:rPr spc="-20" dirty="0"/>
              <a:t>o</a:t>
            </a:r>
            <a:r>
              <a:rPr dirty="0"/>
              <a:t>ds</a:t>
            </a:r>
          </a:p>
          <a:p>
            <a:pPr>
              <a:lnSpc>
                <a:spcPct val="100000"/>
              </a:lnSpc>
              <a:spcBef>
                <a:spcPts val="8"/>
              </a:spcBef>
            </a:pPr>
            <a:endParaRPr sz="1200">
              <a:latin typeface="Times New Roman"/>
              <a:cs typeface="Times New Roman"/>
            </a:endParaRPr>
          </a:p>
          <a:p>
            <a:pPr marL="12700" marR="370205">
              <a:lnSpc>
                <a:spcPct val="103299"/>
              </a:lnSpc>
            </a:pPr>
            <a:r>
              <a:rPr sz="1200" b="0" spc="-90" dirty="0">
                <a:solidFill>
                  <a:srgbClr val="000000"/>
                </a:solidFill>
                <a:latin typeface="Verdana"/>
                <a:cs typeface="Verdana"/>
              </a:rPr>
              <a:t>W</a:t>
            </a:r>
            <a:r>
              <a:rPr sz="1200" b="0" spc="-10" dirty="0">
                <a:solidFill>
                  <a:srgbClr val="000000"/>
                </a:solidFill>
                <a:latin typeface="Verdana"/>
                <a:cs typeface="Verdana"/>
              </a:rPr>
              <a:t>e</a:t>
            </a:r>
            <a:r>
              <a:rPr sz="1200" b="0" spc="-25" dirty="0">
                <a:solidFill>
                  <a:srgbClr val="000000"/>
                </a:solidFill>
                <a:latin typeface="Verdana"/>
                <a:cs typeface="Verdana"/>
              </a:rPr>
              <a:t> </a:t>
            </a:r>
            <a:r>
              <a:rPr sz="1200" b="0" spc="-30" dirty="0">
                <a:solidFill>
                  <a:srgbClr val="000000"/>
                </a:solidFill>
                <a:latin typeface="Verdana"/>
                <a:cs typeface="Verdana"/>
              </a:rPr>
              <a:t>h</a:t>
            </a:r>
            <a:r>
              <a:rPr sz="1200" b="0" spc="-35" dirty="0">
                <a:solidFill>
                  <a:srgbClr val="000000"/>
                </a:solidFill>
                <a:latin typeface="Verdana"/>
                <a:cs typeface="Verdana"/>
              </a:rPr>
              <a:t>a</a:t>
            </a:r>
            <a:r>
              <a:rPr sz="1200" b="0" spc="-40" dirty="0">
                <a:solidFill>
                  <a:srgbClr val="000000"/>
                </a:solidFill>
                <a:latin typeface="Verdana"/>
                <a:cs typeface="Verdana"/>
              </a:rPr>
              <a:t>v</a:t>
            </a:r>
            <a:r>
              <a:rPr sz="1200" b="0" spc="-10" dirty="0">
                <a:solidFill>
                  <a:srgbClr val="000000"/>
                </a:solidFill>
                <a:latin typeface="Verdana"/>
                <a:cs typeface="Verdana"/>
              </a:rPr>
              <a:t>e</a:t>
            </a:r>
            <a:r>
              <a:rPr sz="1200" b="0" spc="15" dirty="0">
                <a:solidFill>
                  <a:srgbClr val="000000"/>
                </a:solidFill>
                <a:latin typeface="Verdana"/>
                <a:cs typeface="Verdana"/>
              </a:rPr>
              <a:t> </a:t>
            </a:r>
            <a:r>
              <a:rPr sz="1200" b="0" spc="-30" dirty="0">
                <a:solidFill>
                  <a:srgbClr val="000000"/>
                </a:solidFill>
                <a:latin typeface="Verdana"/>
                <a:cs typeface="Verdana"/>
              </a:rPr>
              <a:t>d</a:t>
            </a:r>
            <a:r>
              <a:rPr sz="1200" b="0" spc="-20" dirty="0">
                <a:solidFill>
                  <a:srgbClr val="000000"/>
                </a:solidFill>
                <a:latin typeface="Verdana"/>
                <a:cs typeface="Verdana"/>
              </a:rPr>
              <a:t>e</a:t>
            </a:r>
            <a:r>
              <a:rPr sz="1200" b="0" spc="-5" dirty="0">
                <a:solidFill>
                  <a:srgbClr val="000000"/>
                </a:solidFill>
                <a:latin typeface="Verdana"/>
                <a:cs typeface="Verdana"/>
              </a:rPr>
              <a:t>s</a:t>
            </a:r>
            <a:r>
              <a:rPr sz="1200" b="0" spc="-10" dirty="0">
                <a:solidFill>
                  <a:srgbClr val="000000"/>
                </a:solidFill>
                <a:latin typeface="Verdana"/>
                <a:cs typeface="Verdana"/>
              </a:rPr>
              <a:t>i</a:t>
            </a:r>
            <a:r>
              <a:rPr sz="1200" b="0" spc="-30" dirty="0">
                <a:solidFill>
                  <a:srgbClr val="000000"/>
                </a:solidFill>
                <a:latin typeface="Verdana"/>
                <a:cs typeface="Verdana"/>
              </a:rPr>
              <a:t>gn</a:t>
            </a:r>
            <a:r>
              <a:rPr sz="1200" b="0" spc="-20" dirty="0">
                <a:solidFill>
                  <a:srgbClr val="000000"/>
                </a:solidFill>
                <a:latin typeface="Verdana"/>
                <a:cs typeface="Verdana"/>
              </a:rPr>
              <a:t>e</a:t>
            </a:r>
            <a:r>
              <a:rPr sz="1200" b="0" dirty="0">
                <a:solidFill>
                  <a:srgbClr val="000000"/>
                </a:solidFill>
                <a:latin typeface="Verdana"/>
                <a:cs typeface="Verdana"/>
              </a:rPr>
              <a:t>d</a:t>
            </a:r>
            <a:r>
              <a:rPr sz="1200" b="0" spc="5" dirty="0">
                <a:solidFill>
                  <a:srgbClr val="000000"/>
                </a:solidFill>
                <a:latin typeface="Verdana"/>
                <a:cs typeface="Verdana"/>
              </a:rPr>
              <a:t> </a:t>
            </a:r>
            <a:r>
              <a:rPr sz="1200" b="0" spc="-20" dirty="0">
                <a:solidFill>
                  <a:srgbClr val="000000"/>
                </a:solidFill>
                <a:latin typeface="Verdana"/>
                <a:cs typeface="Verdana"/>
              </a:rPr>
              <a:t>o</a:t>
            </a:r>
            <a:r>
              <a:rPr sz="1200" b="0" spc="-30" dirty="0">
                <a:solidFill>
                  <a:srgbClr val="000000"/>
                </a:solidFill>
                <a:latin typeface="Verdana"/>
                <a:cs typeface="Verdana"/>
              </a:rPr>
              <a:t>u</a:t>
            </a:r>
            <a:r>
              <a:rPr sz="1200" b="0" spc="-10" dirty="0">
                <a:solidFill>
                  <a:srgbClr val="000000"/>
                </a:solidFill>
                <a:latin typeface="Verdana"/>
                <a:cs typeface="Verdana"/>
              </a:rPr>
              <a:t>r</a:t>
            </a:r>
            <a:r>
              <a:rPr sz="1200" b="0" dirty="0">
                <a:solidFill>
                  <a:srgbClr val="000000"/>
                </a:solidFill>
                <a:latin typeface="Verdana"/>
                <a:cs typeface="Verdana"/>
              </a:rPr>
              <a:t> </a:t>
            </a:r>
            <a:r>
              <a:rPr sz="1200" b="0" spc="-25" dirty="0">
                <a:solidFill>
                  <a:srgbClr val="000000"/>
                </a:solidFill>
                <a:latin typeface="Verdana"/>
                <a:cs typeface="Verdana"/>
              </a:rPr>
              <a:t>a</a:t>
            </a:r>
            <a:r>
              <a:rPr sz="1200" b="0" spc="-20" dirty="0">
                <a:solidFill>
                  <a:srgbClr val="000000"/>
                </a:solidFill>
                <a:latin typeface="Verdana"/>
                <a:cs typeface="Verdana"/>
              </a:rPr>
              <a:t>ppro</a:t>
            </a:r>
            <a:r>
              <a:rPr sz="1200" b="0" spc="-25" dirty="0">
                <a:solidFill>
                  <a:srgbClr val="000000"/>
                </a:solidFill>
                <a:latin typeface="Verdana"/>
                <a:cs typeface="Verdana"/>
              </a:rPr>
              <a:t>ac</a:t>
            </a:r>
            <a:r>
              <a:rPr sz="1200" b="0" spc="-10" dirty="0">
                <a:solidFill>
                  <a:srgbClr val="000000"/>
                </a:solidFill>
                <a:latin typeface="Verdana"/>
                <a:cs typeface="Verdana"/>
              </a:rPr>
              <a:t>h</a:t>
            </a:r>
            <a:r>
              <a:rPr sz="1200" b="0" spc="5" dirty="0">
                <a:solidFill>
                  <a:srgbClr val="000000"/>
                </a:solidFill>
                <a:latin typeface="Verdana"/>
                <a:cs typeface="Verdana"/>
              </a:rPr>
              <a:t> </a:t>
            </a:r>
            <a:r>
              <a:rPr sz="1200" b="0" spc="-20" dirty="0">
                <a:solidFill>
                  <a:srgbClr val="000000"/>
                </a:solidFill>
                <a:latin typeface="Verdana"/>
                <a:cs typeface="Verdana"/>
              </a:rPr>
              <a:t>fo</a:t>
            </a:r>
            <a:r>
              <a:rPr sz="1200" b="0" spc="-10" dirty="0">
                <a:solidFill>
                  <a:srgbClr val="000000"/>
                </a:solidFill>
                <a:latin typeface="Verdana"/>
                <a:cs typeface="Verdana"/>
              </a:rPr>
              <a:t>r</a:t>
            </a:r>
            <a:r>
              <a:rPr sz="1200" b="0" spc="-5" dirty="0">
                <a:solidFill>
                  <a:srgbClr val="000000"/>
                </a:solidFill>
                <a:latin typeface="Verdana"/>
                <a:cs typeface="Verdana"/>
              </a:rPr>
              <a:t> </a:t>
            </a:r>
            <a:r>
              <a:rPr sz="1200" b="0" spc="-20" dirty="0">
                <a:solidFill>
                  <a:srgbClr val="000000"/>
                </a:solidFill>
                <a:latin typeface="Verdana"/>
                <a:cs typeface="Verdana"/>
              </a:rPr>
              <a:t>t</a:t>
            </a:r>
            <a:r>
              <a:rPr sz="1200" b="0" spc="-30" dirty="0">
                <a:solidFill>
                  <a:srgbClr val="000000"/>
                </a:solidFill>
                <a:latin typeface="Verdana"/>
                <a:cs typeface="Verdana"/>
              </a:rPr>
              <a:t>h</a:t>
            </a:r>
            <a:r>
              <a:rPr sz="1200" b="0" spc="-20" dirty="0">
                <a:solidFill>
                  <a:srgbClr val="000000"/>
                </a:solidFill>
                <a:latin typeface="Verdana"/>
                <a:cs typeface="Verdana"/>
              </a:rPr>
              <a:t>re</a:t>
            </a:r>
            <a:r>
              <a:rPr sz="1200" b="0" spc="-10" dirty="0">
                <a:solidFill>
                  <a:srgbClr val="000000"/>
                </a:solidFill>
                <a:latin typeface="Verdana"/>
                <a:cs typeface="Verdana"/>
              </a:rPr>
              <a:t>e i</a:t>
            </a:r>
            <a:r>
              <a:rPr sz="1200" b="0" spc="-35" dirty="0">
                <a:solidFill>
                  <a:srgbClr val="000000"/>
                </a:solidFill>
                <a:latin typeface="Verdana"/>
                <a:cs typeface="Verdana"/>
              </a:rPr>
              <a:t>m</a:t>
            </a:r>
            <a:r>
              <a:rPr sz="1200" b="0" spc="-20" dirty="0">
                <a:solidFill>
                  <a:srgbClr val="000000"/>
                </a:solidFill>
                <a:latin typeface="Verdana"/>
                <a:cs typeface="Verdana"/>
              </a:rPr>
              <a:t>port</a:t>
            </a:r>
            <a:r>
              <a:rPr sz="1200" b="0" spc="-25" dirty="0">
                <a:solidFill>
                  <a:srgbClr val="000000"/>
                </a:solidFill>
                <a:latin typeface="Verdana"/>
                <a:cs typeface="Verdana"/>
              </a:rPr>
              <a:t>an</a:t>
            </a:r>
            <a:r>
              <a:rPr sz="1200" b="0" dirty="0">
                <a:solidFill>
                  <a:srgbClr val="000000"/>
                </a:solidFill>
                <a:latin typeface="Verdana"/>
                <a:cs typeface="Verdana"/>
              </a:rPr>
              <a:t>t</a:t>
            </a:r>
            <a:r>
              <a:rPr sz="1200" b="0" spc="25" dirty="0">
                <a:solidFill>
                  <a:srgbClr val="000000"/>
                </a:solidFill>
                <a:latin typeface="Verdana"/>
                <a:cs typeface="Verdana"/>
              </a:rPr>
              <a:t> </a:t>
            </a:r>
            <a:r>
              <a:rPr sz="1200" b="0" spc="-20" dirty="0">
                <a:solidFill>
                  <a:srgbClr val="000000"/>
                </a:solidFill>
                <a:latin typeface="Verdana"/>
                <a:cs typeface="Verdana"/>
              </a:rPr>
              <a:t>re</a:t>
            </a:r>
            <a:r>
              <a:rPr sz="1200" b="0" spc="-25" dirty="0">
                <a:solidFill>
                  <a:srgbClr val="000000"/>
                </a:solidFill>
                <a:latin typeface="Verdana"/>
                <a:cs typeface="Verdana"/>
              </a:rPr>
              <a:t>as</a:t>
            </a:r>
            <a:r>
              <a:rPr sz="1200" b="0" spc="-20" dirty="0">
                <a:solidFill>
                  <a:srgbClr val="000000"/>
                </a:solidFill>
                <a:latin typeface="Verdana"/>
                <a:cs typeface="Verdana"/>
              </a:rPr>
              <a:t>o</a:t>
            </a:r>
            <a:r>
              <a:rPr sz="1200" b="0" spc="-25" dirty="0">
                <a:solidFill>
                  <a:srgbClr val="000000"/>
                </a:solidFill>
                <a:latin typeface="Verdana"/>
                <a:cs typeface="Verdana"/>
              </a:rPr>
              <a:t>n</a:t>
            </a:r>
            <a:r>
              <a:rPr sz="1200" b="0" spc="-5" dirty="0">
                <a:solidFill>
                  <a:srgbClr val="000000"/>
                </a:solidFill>
                <a:latin typeface="Verdana"/>
                <a:cs typeface="Verdana"/>
              </a:rPr>
              <a:t>s:</a:t>
            </a:r>
            <a:endParaRPr sz="1200">
              <a:latin typeface="Verdana"/>
              <a:cs typeface="Verdana"/>
            </a:endParaRPr>
          </a:p>
          <a:p>
            <a:pPr marL="241300" marR="5080" indent="-117475">
              <a:lnSpc>
                <a:spcPct val="101499"/>
              </a:lnSpc>
              <a:spcBef>
                <a:spcPts val="1035"/>
              </a:spcBef>
            </a:pPr>
            <a:r>
              <a:rPr sz="1800" b="0" dirty="0">
                <a:solidFill>
                  <a:srgbClr val="CD8500"/>
                </a:solidFill>
                <a:latin typeface="Verdana"/>
                <a:cs typeface="Verdana"/>
              </a:rPr>
              <a:t>•</a:t>
            </a:r>
            <a:r>
              <a:rPr sz="1800" b="0" spc="-15" baseline="2314" dirty="0">
                <a:solidFill>
                  <a:srgbClr val="CD8500"/>
                </a:solidFill>
                <a:latin typeface="Verdana"/>
                <a:cs typeface="Verdana"/>
              </a:rPr>
              <a:t>Be</a:t>
            </a:r>
            <a:r>
              <a:rPr sz="1800" b="0" spc="-22" baseline="2314" dirty="0">
                <a:solidFill>
                  <a:srgbClr val="CD8500"/>
                </a:solidFill>
                <a:latin typeface="Verdana"/>
                <a:cs typeface="Verdana"/>
              </a:rPr>
              <a:t>ca</a:t>
            </a:r>
            <a:r>
              <a:rPr sz="1800" b="0" spc="-30" baseline="2314" dirty="0">
                <a:solidFill>
                  <a:srgbClr val="CD8500"/>
                </a:solidFill>
                <a:latin typeface="Verdana"/>
                <a:cs typeface="Verdana"/>
              </a:rPr>
              <a:t>u</a:t>
            </a:r>
            <a:r>
              <a:rPr sz="1800" b="0" spc="-22" baseline="2314" dirty="0">
                <a:solidFill>
                  <a:srgbClr val="CD8500"/>
                </a:solidFill>
                <a:latin typeface="Verdana"/>
                <a:cs typeface="Verdana"/>
              </a:rPr>
              <a:t>s</a:t>
            </a:r>
            <a:r>
              <a:rPr sz="1800" b="0" baseline="2314" dirty="0">
                <a:solidFill>
                  <a:srgbClr val="CD8500"/>
                </a:solidFill>
                <a:latin typeface="Verdana"/>
                <a:cs typeface="Verdana"/>
              </a:rPr>
              <a:t>e </a:t>
            </a:r>
            <a:r>
              <a:rPr sz="1800" b="0" spc="-15" baseline="2314" dirty="0">
                <a:solidFill>
                  <a:srgbClr val="CD8500"/>
                </a:solidFill>
                <a:latin typeface="Verdana"/>
                <a:cs typeface="Verdana"/>
              </a:rPr>
              <a:t>[o</a:t>
            </a:r>
            <a:r>
              <a:rPr sz="1800" b="0" baseline="2314" dirty="0">
                <a:solidFill>
                  <a:srgbClr val="CD8500"/>
                </a:solidFill>
                <a:latin typeface="Verdana"/>
                <a:cs typeface="Verdana"/>
              </a:rPr>
              <a:t>f</a:t>
            </a:r>
            <a:r>
              <a:rPr sz="1800" b="0" spc="-15" baseline="2314" dirty="0">
                <a:solidFill>
                  <a:srgbClr val="CD8500"/>
                </a:solidFill>
                <a:latin typeface="Verdana"/>
                <a:cs typeface="Verdana"/>
              </a:rPr>
              <a:t> </a:t>
            </a:r>
            <a:r>
              <a:rPr sz="1800" b="0" spc="-22" baseline="2314" dirty="0">
                <a:solidFill>
                  <a:srgbClr val="CD8500"/>
                </a:solidFill>
                <a:latin typeface="Verdana"/>
                <a:cs typeface="Verdana"/>
              </a:rPr>
              <a:t>s</a:t>
            </a:r>
            <a:r>
              <a:rPr sz="1800" b="0" spc="-15" baseline="2314" dirty="0">
                <a:solidFill>
                  <a:srgbClr val="CD8500"/>
                </a:solidFill>
                <a:latin typeface="Verdana"/>
                <a:cs typeface="Verdana"/>
              </a:rPr>
              <a:t>o</a:t>
            </a:r>
            <a:r>
              <a:rPr sz="1800" b="0" spc="-30" baseline="2314" dirty="0">
                <a:solidFill>
                  <a:srgbClr val="CD8500"/>
                </a:solidFill>
                <a:latin typeface="Verdana"/>
                <a:cs typeface="Verdana"/>
              </a:rPr>
              <a:t>m</a:t>
            </a:r>
            <a:r>
              <a:rPr sz="1800" b="0" spc="-15" baseline="2314" dirty="0">
                <a:solidFill>
                  <a:srgbClr val="CD8500"/>
                </a:solidFill>
                <a:latin typeface="Verdana"/>
                <a:cs typeface="Verdana"/>
              </a:rPr>
              <a:t>e</a:t>
            </a:r>
            <a:r>
              <a:rPr sz="1800" b="0" spc="-30" baseline="2314" dirty="0">
                <a:solidFill>
                  <a:srgbClr val="CD8500"/>
                </a:solidFill>
                <a:latin typeface="Verdana"/>
                <a:cs typeface="Verdana"/>
              </a:rPr>
              <a:t>t</a:t>
            </a:r>
            <a:r>
              <a:rPr sz="1800" b="0" spc="-22" baseline="2314" dirty="0">
                <a:solidFill>
                  <a:srgbClr val="CD8500"/>
                </a:solidFill>
                <a:latin typeface="Verdana"/>
                <a:cs typeface="Verdana"/>
              </a:rPr>
              <a:t>h</a:t>
            </a:r>
            <a:r>
              <a:rPr sz="1800" b="0" spc="-15" baseline="2314" dirty="0">
                <a:solidFill>
                  <a:srgbClr val="CD8500"/>
                </a:solidFill>
                <a:latin typeface="Verdana"/>
                <a:cs typeface="Verdana"/>
              </a:rPr>
              <a:t>i</a:t>
            </a:r>
            <a:r>
              <a:rPr sz="1800" b="0" spc="-30" baseline="2314" dirty="0">
                <a:solidFill>
                  <a:srgbClr val="CD8500"/>
                </a:solidFill>
                <a:latin typeface="Verdana"/>
                <a:cs typeface="Verdana"/>
              </a:rPr>
              <a:t>n</a:t>
            </a:r>
            <a:r>
              <a:rPr sz="1800" b="0" baseline="2314" dirty="0">
                <a:solidFill>
                  <a:srgbClr val="CD8500"/>
                </a:solidFill>
                <a:latin typeface="Verdana"/>
                <a:cs typeface="Verdana"/>
              </a:rPr>
              <a:t>g</a:t>
            </a:r>
            <a:r>
              <a:rPr sz="1800" b="0" spc="22" baseline="2314" dirty="0">
                <a:solidFill>
                  <a:srgbClr val="CD8500"/>
                </a:solidFill>
                <a:latin typeface="Verdana"/>
                <a:cs typeface="Verdana"/>
              </a:rPr>
              <a:t> </a:t>
            </a:r>
            <a:r>
              <a:rPr sz="1800" b="0" spc="-15" baseline="2314" dirty="0">
                <a:solidFill>
                  <a:srgbClr val="CD8500"/>
                </a:solidFill>
                <a:latin typeface="Verdana"/>
                <a:cs typeface="Verdana"/>
              </a:rPr>
              <a:t>i</a:t>
            </a:r>
            <a:r>
              <a:rPr sz="1800" b="0" baseline="2314" dirty="0">
                <a:solidFill>
                  <a:srgbClr val="CD8500"/>
                </a:solidFill>
                <a:latin typeface="Verdana"/>
                <a:cs typeface="Verdana"/>
              </a:rPr>
              <a:t>n</a:t>
            </a:r>
            <a:r>
              <a:rPr sz="1800" b="0" spc="-15" baseline="2314" dirty="0">
                <a:solidFill>
                  <a:srgbClr val="CD8500"/>
                </a:solidFill>
                <a:latin typeface="Verdana"/>
                <a:cs typeface="Verdana"/>
              </a:rPr>
              <a:t> </a:t>
            </a:r>
            <a:r>
              <a:rPr sz="1800" b="0" spc="-30" baseline="2314" dirty="0">
                <a:solidFill>
                  <a:srgbClr val="CD8500"/>
                </a:solidFill>
                <a:latin typeface="Verdana"/>
                <a:cs typeface="Verdana"/>
              </a:rPr>
              <a:t>th</a:t>
            </a:r>
            <a:r>
              <a:rPr sz="1800" b="0" baseline="2314" dirty="0">
                <a:solidFill>
                  <a:srgbClr val="CD8500"/>
                </a:solidFill>
                <a:latin typeface="Verdana"/>
                <a:cs typeface="Verdana"/>
              </a:rPr>
              <a:t>e </a:t>
            </a:r>
            <a:r>
              <a:rPr sz="1800" b="0" spc="-22" baseline="2314" dirty="0">
                <a:solidFill>
                  <a:srgbClr val="CD8500"/>
                </a:solidFill>
                <a:latin typeface="Verdana"/>
                <a:cs typeface="Verdana"/>
              </a:rPr>
              <a:t>c</a:t>
            </a:r>
            <a:r>
              <a:rPr sz="1800" b="0" spc="-30" baseline="2314" dirty="0">
                <a:solidFill>
                  <a:srgbClr val="CD8500"/>
                </a:solidFill>
                <a:latin typeface="Verdana"/>
                <a:cs typeface="Verdana"/>
              </a:rPr>
              <a:t>u</a:t>
            </a:r>
            <a:r>
              <a:rPr sz="1800" b="0" spc="-15" baseline="2314" dirty="0">
                <a:solidFill>
                  <a:srgbClr val="CD8500"/>
                </a:solidFill>
                <a:latin typeface="Verdana"/>
                <a:cs typeface="Verdana"/>
              </a:rPr>
              <a:t>rre</a:t>
            </a:r>
            <a:r>
              <a:rPr sz="1800" b="0" spc="-30" baseline="2314" dirty="0">
                <a:solidFill>
                  <a:srgbClr val="CD8500"/>
                </a:solidFill>
                <a:latin typeface="Verdana"/>
                <a:cs typeface="Verdana"/>
              </a:rPr>
              <a:t>n</a:t>
            </a:r>
            <a:r>
              <a:rPr sz="1800" b="0" baseline="2314" dirty="0">
                <a:solidFill>
                  <a:srgbClr val="CD8500"/>
                </a:solidFill>
                <a:latin typeface="Verdana"/>
                <a:cs typeface="Verdana"/>
              </a:rPr>
              <a:t>t </a:t>
            </a:r>
            <a:r>
              <a:rPr sz="1200" b="0" spc="-5" dirty="0">
                <a:solidFill>
                  <a:srgbClr val="CD8500"/>
                </a:solidFill>
                <a:latin typeface="Verdana"/>
                <a:cs typeface="Verdana"/>
              </a:rPr>
              <a:t>s</a:t>
            </a:r>
            <a:r>
              <a:rPr sz="1200" b="0" spc="-10" dirty="0">
                <a:solidFill>
                  <a:srgbClr val="CD8500"/>
                </a:solidFill>
                <a:latin typeface="Verdana"/>
                <a:cs typeface="Verdana"/>
              </a:rPr>
              <a:t>i</a:t>
            </a:r>
            <a:r>
              <a:rPr sz="1200" b="0" spc="-20" dirty="0">
                <a:solidFill>
                  <a:srgbClr val="CD8500"/>
                </a:solidFill>
                <a:latin typeface="Verdana"/>
                <a:cs typeface="Verdana"/>
              </a:rPr>
              <a:t>t</a:t>
            </a:r>
            <a:r>
              <a:rPr sz="1200" b="0" spc="-30" dirty="0">
                <a:solidFill>
                  <a:srgbClr val="CD8500"/>
                </a:solidFill>
                <a:latin typeface="Verdana"/>
                <a:cs typeface="Verdana"/>
              </a:rPr>
              <a:t>u</a:t>
            </a:r>
            <a:r>
              <a:rPr sz="1200" b="0" spc="-25" dirty="0">
                <a:solidFill>
                  <a:srgbClr val="CD8500"/>
                </a:solidFill>
                <a:latin typeface="Verdana"/>
                <a:cs typeface="Verdana"/>
              </a:rPr>
              <a:t>a</a:t>
            </a:r>
            <a:r>
              <a:rPr sz="1200" b="0" spc="-5" dirty="0">
                <a:solidFill>
                  <a:srgbClr val="CD8500"/>
                </a:solidFill>
                <a:latin typeface="Verdana"/>
                <a:cs typeface="Verdana"/>
              </a:rPr>
              <a:t>ti</a:t>
            </a:r>
            <a:r>
              <a:rPr sz="1200" b="0" spc="-20" dirty="0">
                <a:solidFill>
                  <a:srgbClr val="CD8500"/>
                </a:solidFill>
                <a:latin typeface="Verdana"/>
                <a:cs typeface="Verdana"/>
              </a:rPr>
              <a:t>o</a:t>
            </a:r>
            <a:r>
              <a:rPr sz="1200" b="0" spc="-30" dirty="0">
                <a:solidFill>
                  <a:srgbClr val="CD8500"/>
                </a:solidFill>
                <a:latin typeface="Verdana"/>
                <a:cs typeface="Verdana"/>
              </a:rPr>
              <a:t>n</a:t>
            </a:r>
            <a:r>
              <a:rPr sz="1200" b="0" spc="-5" dirty="0">
                <a:solidFill>
                  <a:srgbClr val="CD8500"/>
                </a:solidFill>
                <a:latin typeface="Verdana"/>
                <a:cs typeface="Verdana"/>
              </a:rPr>
              <a:t>],</a:t>
            </a:r>
            <a:r>
              <a:rPr sz="1200" b="0" spc="40" dirty="0">
                <a:solidFill>
                  <a:srgbClr val="CD8500"/>
                </a:solidFill>
                <a:latin typeface="Verdana"/>
                <a:cs typeface="Verdana"/>
              </a:rPr>
              <a:t> </a:t>
            </a:r>
            <a:r>
              <a:rPr sz="1200" b="0" dirty="0">
                <a:solidFill>
                  <a:srgbClr val="CD8500"/>
                </a:solidFill>
                <a:latin typeface="Verdana"/>
                <a:cs typeface="Verdana"/>
              </a:rPr>
              <a:t>w</a:t>
            </a:r>
            <a:r>
              <a:rPr sz="1200" b="0" spc="-10" dirty="0">
                <a:solidFill>
                  <a:srgbClr val="CD8500"/>
                </a:solidFill>
                <a:latin typeface="Verdana"/>
                <a:cs typeface="Verdana"/>
              </a:rPr>
              <a:t>e </a:t>
            </a:r>
            <a:r>
              <a:rPr sz="1200" b="0" spc="-5" dirty="0">
                <a:solidFill>
                  <a:srgbClr val="CD8500"/>
                </a:solidFill>
                <a:latin typeface="Verdana"/>
                <a:cs typeface="Verdana"/>
              </a:rPr>
              <a:t>wil</a:t>
            </a:r>
            <a:r>
              <a:rPr sz="1200" b="0" dirty="0">
                <a:solidFill>
                  <a:srgbClr val="CD8500"/>
                </a:solidFill>
                <a:latin typeface="Verdana"/>
                <a:cs typeface="Verdana"/>
              </a:rPr>
              <a:t>l</a:t>
            </a:r>
            <a:r>
              <a:rPr sz="1200" b="0" spc="-15" dirty="0">
                <a:solidFill>
                  <a:srgbClr val="CD8500"/>
                </a:solidFill>
                <a:latin typeface="Verdana"/>
                <a:cs typeface="Verdana"/>
              </a:rPr>
              <a:t> </a:t>
            </a:r>
            <a:r>
              <a:rPr sz="1200" b="0" spc="-30" dirty="0">
                <a:solidFill>
                  <a:srgbClr val="CD8500"/>
                </a:solidFill>
                <a:latin typeface="Verdana"/>
                <a:cs typeface="Verdana"/>
              </a:rPr>
              <a:t>n</a:t>
            </a:r>
            <a:r>
              <a:rPr sz="1200" b="0" spc="-20" dirty="0">
                <a:solidFill>
                  <a:srgbClr val="CD8500"/>
                </a:solidFill>
                <a:latin typeface="Verdana"/>
                <a:cs typeface="Verdana"/>
              </a:rPr>
              <a:t>ee</a:t>
            </a:r>
            <a:r>
              <a:rPr sz="1200" b="0" dirty="0">
                <a:solidFill>
                  <a:srgbClr val="CD8500"/>
                </a:solidFill>
                <a:latin typeface="Verdana"/>
                <a:cs typeface="Verdana"/>
              </a:rPr>
              <a:t>d</a:t>
            </a:r>
            <a:r>
              <a:rPr sz="1200" b="0" spc="5" dirty="0">
                <a:solidFill>
                  <a:srgbClr val="CD8500"/>
                </a:solidFill>
                <a:latin typeface="Verdana"/>
                <a:cs typeface="Verdana"/>
              </a:rPr>
              <a:t> </a:t>
            </a:r>
            <a:r>
              <a:rPr sz="1200" b="0" spc="-5" dirty="0">
                <a:solidFill>
                  <a:srgbClr val="CD8500"/>
                </a:solidFill>
                <a:latin typeface="Verdana"/>
                <a:cs typeface="Verdana"/>
              </a:rPr>
              <a:t>[</a:t>
            </a:r>
            <a:r>
              <a:rPr sz="1200" b="0" spc="-25" dirty="0">
                <a:solidFill>
                  <a:srgbClr val="CD8500"/>
                </a:solidFill>
                <a:latin typeface="Verdana"/>
                <a:cs typeface="Verdana"/>
              </a:rPr>
              <a:t>s</a:t>
            </a:r>
            <a:r>
              <a:rPr sz="1200" b="0" spc="-20" dirty="0">
                <a:solidFill>
                  <a:srgbClr val="CD8500"/>
                </a:solidFill>
                <a:latin typeface="Verdana"/>
                <a:cs typeface="Verdana"/>
              </a:rPr>
              <a:t>o</a:t>
            </a:r>
            <a:r>
              <a:rPr sz="1200" b="0" spc="-35" dirty="0">
                <a:solidFill>
                  <a:srgbClr val="CD8500"/>
                </a:solidFill>
                <a:latin typeface="Verdana"/>
                <a:cs typeface="Verdana"/>
              </a:rPr>
              <a:t>m</a:t>
            </a:r>
            <a:r>
              <a:rPr sz="1200" b="0" spc="-20" dirty="0">
                <a:solidFill>
                  <a:srgbClr val="CD8500"/>
                </a:solidFill>
                <a:latin typeface="Verdana"/>
                <a:cs typeface="Verdana"/>
              </a:rPr>
              <a:t>et</a:t>
            </a:r>
            <a:r>
              <a:rPr sz="1200" b="0" spc="-30" dirty="0">
                <a:solidFill>
                  <a:srgbClr val="CD8500"/>
                </a:solidFill>
                <a:latin typeface="Verdana"/>
                <a:cs typeface="Verdana"/>
              </a:rPr>
              <a:t>h</a:t>
            </a:r>
            <a:r>
              <a:rPr sz="1200" b="0" spc="-10" dirty="0">
                <a:solidFill>
                  <a:srgbClr val="CD8500"/>
                </a:solidFill>
                <a:latin typeface="Verdana"/>
                <a:cs typeface="Verdana"/>
              </a:rPr>
              <a:t>i</a:t>
            </a:r>
            <a:r>
              <a:rPr sz="1200" b="0" spc="-30" dirty="0">
                <a:solidFill>
                  <a:srgbClr val="CD8500"/>
                </a:solidFill>
                <a:latin typeface="Verdana"/>
                <a:cs typeface="Verdana"/>
              </a:rPr>
              <a:t>n</a:t>
            </a:r>
            <a:r>
              <a:rPr sz="1200" b="0" dirty="0">
                <a:solidFill>
                  <a:srgbClr val="CD8500"/>
                </a:solidFill>
                <a:latin typeface="Verdana"/>
                <a:cs typeface="Verdana"/>
              </a:rPr>
              <a:t>g </a:t>
            </a:r>
            <a:r>
              <a:rPr sz="1200" b="0" spc="-20" dirty="0">
                <a:solidFill>
                  <a:srgbClr val="CD8500"/>
                </a:solidFill>
                <a:latin typeface="Verdana"/>
                <a:cs typeface="Verdana"/>
              </a:rPr>
              <a:t>re</a:t>
            </a:r>
            <a:r>
              <a:rPr sz="1200" b="0" spc="-10" dirty="0">
                <a:solidFill>
                  <a:srgbClr val="CD8500"/>
                </a:solidFill>
                <a:latin typeface="Verdana"/>
                <a:cs typeface="Verdana"/>
              </a:rPr>
              <a:t>l</a:t>
            </a:r>
            <a:r>
              <a:rPr sz="1200" b="0" spc="-25" dirty="0">
                <a:solidFill>
                  <a:srgbClr val="CD8500"/>
                </a:solidFill>
                <a:latin typeface="Verdana"/>
                <a:cs typeface="Verdana"/>
              </a:rPr>
              <a:t>a</a:t>
            </a:r>
            <a:r>
              <a:rPr sz="1200" b="0" spc="-20" dirty="0">
                <a:solidFill>
                  <a:srgbClr val="CD8500"/>
                </a:solidFill>
                <a:latin typeface="Verdana"/>
                <a:cs typeface="Verdana"/>
              </a:rPr>
              <a:t>te</a:t>
            </a:r>
            <a:r>
              <a:rPr sz="1200" b="0" dirty="0">
                <a:solidFill>
                  <a:srgbClr val="CD8500"/>
                </a:solidFill>
                <a:latin typeface="Verdana"/>
                <a:cs typeface="Verdana"/>
              </a:rPr>
              <a:t>d</a:t>
            </a:r>
            <a:r>
              <a:rPr sz="1200" b="0" spc="5" dirty="0">
                <a:solidFill>
                  <a:srgbClr val="CD8500"/>
                </a:solidFill>
                <a:latin typeface="Verdana"/>
                <a:cs typeface="Verdana"/>
              </a:rPr>
              <a:t> </a:t>
            </a:r>
            <a:r>
              <a:rPr sz="1200" b="0" spc="-25" dirty="0">
                <a:solidFill>
                  <a:srgbClr val="CD8500"/>
                </a:solidFill>
                <a:latin typeface="Verdana"/>
                <a:cs typeface="Verdana"/>
              </a:rPr>
              <a:t>t</a:t>
            </a:r>
            <a:r>
              <a:rPr sz="1200" b="0" spc="-10" dirty="0">
                <a:solidFill>
                  <a:srgbClr val="CD8500"/>
                </a:solidFill>
                <a:latin typeface="Verdana"/>
                <a:cs typeface="Verdana"/>
              </a:rPr>
              <a:t>o</a:t>
            </a:r>
            <a:r>
              <a:rPr sz="1200" b="0" spc="-15" dirty="0">
                <a:solidFill>
                  <a:srgbClr val="CD8500"/>
                </a:solidFill>
                <a:latin typeface="Verdana"/>
                <a:cs typeface="Verdana"/>
              </a:rPr>
              <a:t> </a:t>
            </a:r>
            <a:r>
              <a:rPr sz="1200" b="0" spc="-30" dirty="0">
                <a:solidFill>
                  <a:srgbClr val="CD8500"/>
                </a:solidFill>
                <a:latin typeface="Verdana"/>
                <a:cs typeface="Verdana"/>
              </a:rPr>
              <a:t>th</a:t>
            </a:r>
            <a:r>
              <a:rPr sz="1200" b="0" spc="-10" dirty="0">
                <a:solidFill>
                  <a:srgbClr val="CD8500"/>
                </a:solidFill>
                <a:latin typeface="Verdana"/>
                <a:cs typeface="Verdana"/>
              </a:rPr>
              <a:t>is</a:t>
            </a:r>
            <a:r>
              <a:rPr sz="1200" b="0" spc="5" dirty="0">
                <a:solidFill>
                  <a:srgbClr val="CD8500"/>
                </a:solidFill>
                <a:latin typeface="Verdana"/>
                <a:cs typeface="Verdana"/>
              </a:rPr>
              <a:t> </a:t>
            </a:r>
            <a:r>
              <a:rPr sz="1200" b="0" spc="-20" dirty="0">
                <a:solidFill>
                  <a:srgbClr val="CD8500"/>
                </a:solidFill>
                <a:latin typeface="Verdana"/>
                <a:cs typeface="Verdana"/>
              </a:rPr>
              <a:t>t</a:t>
            </a:r>
            <a:r>
              <a:rPr sz="1200" b="0" spc="-30" dirty="0">
                <a:solidFill>
                  <a:srgbClr val="CD8500"/>
                </a:solidFill>
                <a:latin typeface="Verdana"/>
                <a:cs typeface="Verdana"/>
              </a:rPr>
              <a:t>h</a:t>
            </a:r>
            <a:r>
              <a:rPr sz="1200" b="0" spc="-20" dirty="0">
                <a:solidFill>
                  <a:srgbClr val="CD8500"/>
                </a:solidFill>
                <a:latin typeface="Verdana"/>
                <a:cs typeface="Verdana"/>
              </a:rPr>
              <a:t>e</a:t>
            </a:r>
            <a:r>
              <a:rPr sz="1200" b="0" spc="-35" dirty="0">
                <a:solidFill>
                  <a:srgbClr val="CD8500"/>
                </a:solidFill>
                <a:latin typeface="Verdana"/>
                <a:cs typeface="Verdana"/>
              </a:rPr>
              <a:t>m</a:t>
            </a:r>
            <a:r>
              <a:rPr sz="1200" b="0" spc="-15" dirty="0">
                <a:solidFill>
                  <a:srgbClr val="CD8500"/>
                </a:solidFill>
                <a:latin typeface="Verdana"/>
                <a:cs typeface="Verdana"/>
              </a:rPr>
              <a:t>e</a:t>
            </a:r>
            <a:r>
              <a:rPr sz="1200" b="0" spc="-5" dirty="0">
                <a:solidFill>
                  <a:srgbClr val="CD8500"/>
                </a:solidFill>
                <a:latin typeface="Verdana"/>
                <a:cs typeface="Verdana"/>
              </a:rPr>
              <a:t>].</a:t>
            </a:r>
            <a:r>
              <a:rPr sz="1200" b="0" spc="5" dirty="0">
                <a:solidFill>
                  <a:srgbClr val="CD8500"/>
                </a:solidFill>
                <a:latin typeface="Verdana"/>
                <a:cs typeface="Verdana"/>
              </a:rPr>
              <a:t> </a:t>
            </a:r>
            <a:r>
              <a:rPr sz="1200" b="0" dirty="0">
                <a:solidFill>
                  <a:srgbClr val="CD8500"/>
                </a:solidFill>
                <a:latin typeface="Verdana"/>
                <a:cs typeface="Verdana"/>
              </a:rPr>
              <a:t>T</a:t>
            </a:r>
            <a:r>
              <a:rPr sz="1200" b="0" spc="-30" dirty="0">
                <a:solidFill>
                  <a:srgbClr val="CD8500"/>
                </a:solidFill>
                <a:latin typeface="Verdana"/>
                <a:cs typeface="Verdana"/>
              </a:rPr>
              <a:t>h</a:t>
            </a:r>
            <a:r>
              <a:rPr sz="1200" b="0" spc="-20" dirty="0">
                <a:solidFill>
                  <a:srgbClr val="CD8500"/>
                </a:solidFill>
                <a:latin typeface="Verdana"/>
                <a:cs typeface="Verdana"/>
              </a:rPr>
              <a:t>erefore</a:t>
            </a:r>
            <a:r>
              <a:rPr sz="1200" b="0" spc="-5" dirty="0">
                <a:solidFill>
                  <a:srgbClr val="CD8500"/>
                </a:solidFill>
                <a:latin typeface="Verdana"/>
                <a:cs typeface="Verdana"/>
              </a:rPr>
              <a:t>,</a:t>
            </a:r>
            <a:r>
              <a:rPr sz="1200" b="0" spc="-20" dirty="0">
                <a:solidFill>
                  <a:srgbClr val="CD8500"/>
                </a:solidFill>
                <a:latin typeface="Verdana"/>
                <a:cs typeface="Verdana"/>
              </a:rPr>
              <a:t> </a:t>
            </a:r>
            <a:r>
              <a:rPr sz="1200" b="0" dirty="0">
                <a:solidFill>
                  <a:srgbClr val="CD8500"/>
                </a:solidFill>
                <a:latin typeface="Verdana"/>
                <a:cs typeface="Verdana"/>
              </a:rPr>
              <a:t>w</a:t>
            </a:r>
            <a:r>
              <a:rPr sz="1200" b="0" spc="-10" dirty="0">
                <a:solidFill>
                  <a:srgbClr val="CD8500"/>
                </a:solidFill>
                <a:latin typeface="Verdana"/>
                <a:cs typeface="Verdana"/>
              </a:rPr>
              <a:t>e</a:t>
            </a:r>
            <a:r>
              <a:rPr sz="1200" b="0" spc="-5" dirty="0">
                <a:solidFill>
                  <a:srgbClr val="CD8500"/>
                </a:solidFill>
                <a:latin typeface="Verdana"/>
                <a:cs typeface="Verdana"/>
              </a:rPr>
              <a:t> wil</a:t>
            </a:r>
            <a:r>
              <a:rPr sz="1200" b="0" dirty="0">
                <a:solidFill>
                  <a:srgbClr val="CD8500"/>
                </a:solidFill>
                <a:latin typeface="Verdana"/>
                <a:cs typeface="Verdana"/>
              </a:rPr>
              <a:t>l</a:t>
            </a:r>
            <a:r>
              <a:rPr sz="1200" b="0" spc="-5" dirty="0">
                <a:solidFill>
                  <a:srgbClr val="CD8500"/>
                </a:solidFill>
                <a:latin typeface="Verdana"/>
                <a:cs typeface="Verdana"/>
              </a:rPr>
              <a:t> [</a:t>
            </a:r>
            <a:r>
              <a:rPr sz="1200" b="0" spc="-30" dirty="0">
                <a:solidFill>
                  <a:srgbClr val="CD8500"/>
                </a:solidFill>
                <a:latin typeface="Verdana"/>
                <a:cs typeface="Verdana"/>
              </a:rPr>
              <a:t>d</a:t>
            </a:r>
            <a:r>
              <a:rPr sz="1200" b="0" spc="-10" dirty="0">
                <a:solidFill>
                  <a:srgbClr val="CD8500"/>
                </a:solidFill>
                <a:latin typeface="Verdana"/>
                <a:cs typeface="Verdana"/>
              </a:rPr>
              <a:t>o</a:t>
            </a:r>
            <a:r>
              <a:rPr sz="1200" b="0" dirty="0">
                <a:solidFill>
                  <a:srgbClr val="CD8500"/>
                </a:solidFill>
                <a:latin typeface="Verdana"/>
                <a:cs typeface="Verdana"/>
              </a:rPr>
              <a:t> </a:t>
            </a:r>
            <a:r>
              <a:rPr sz="1200" b="0" spc="-25" dirty="0">
                <a:solidFill>
                  <a:srgbClr val="CD8500"/>
                </a:solidFill>
                <a:latin typeface="Verdana"/>
                <a:cs typeface="Verdana"/>
              </a:rPr>
              <a:t>s</a:t>
            </a:r>
            <a:r>
              <a:rPr sz="1200" b="0" spc="-20" dirty="0">
                <a:solidFill>
                  <a:srgbClr val="CD8500"/>
                </a:solidFill>
                <a:latin typeface="Verdana"/>
                <a:cs typeface="Verdana"/>
              </a:rPr>
              <a:t>o</a:t>
            </a:r>
            <a:r>
              <a:rPr sz="1200" b="0" spc="-35" dirty="0">
                <a:solidFill>
                  <a:srgbClr val="CD8500"/>
                </a:solidFill>
                <a:latin typeface="Verdana"/>
                <a:cs typeface="Verdana"/>
              </a:rPr>
              <a:t>m</a:t>
            </a:r>
            <a:r>
              <a:rPr sz="1200" b="0" spc="-20" dirty="0">
                <a:solidFill>
                  <a:srgbClr val="CD8500"/>
                </a:solidFill>
                <a:latin typeface="Verdana"/>
                <a:cs typeface="Verdana"/>
              </a:rPr>
              <a:t>et</a:t>
            </a:r>
            <a:r>
              <a:rPr sz="1200" b="0" spc="-30" dirty="0">
                <a:solidFill>
                  <a:srgbClr val="CD8500"/>
                </a:solidFill>
                <a:latin typeface="Verdana"/>
                <a:cs typeface="Verdana"/>
              </a:rPr>
              <a:t>h</a:t>
            </a:r>
            <a:r>
              <a:rPr sz="1200" b="0" spc="-10" dirty="0">
                <a:solidFill>
                  <a:srgbClr val="CD8500"/>
                </a:solidFill>
                <a:latin typeface="Verdana"/>
                <a:cs typeface="Verdana"/>
              </a:rPr>
              <a:t>i</a:t>
            </a:r>
            <a:r>
              <a:rPr sz="1200" b="0" spc="-30" dirty="0">
                <a:solidFill>
                  <a:srgbClr val="CD8500"/>
                </a:solidFill>
                <a:latin typeface="Verdana"/>
                <a:cs typeface="Verdana"/>
              </a:rPr>
              <a:t>n</a:t>
            </a:r>
            <a:r>
              <a:rPr sz="1200" b="0" dirty="0">
                <a:solidFill>
                  <a:srgbClr val="CD8500"/>
                </a:solidFill>
                <a:latin typeface="Verdana"/>
                <a:cs typeface="Verdana"/>
              </a:rPr>
              <a:t>g</a:t>
            </a:r>
            <a:r>
              <a:rPr sz="1200" b="0" spc="20" dirty="0">
                <a:solidFill>
                  <a:srgbClr val="CD8500"/>
                </a:solidFill>
                <a:latin typeface="Verdana"/>
                <a:cs typeface="Verdana"/>
              </a:rPr>
              <a:t> </a:t>
            </a:r>
            <a:r>
              <a:rPr sz="1200" b="0" spc="-20" dirty="0">
                <a:solidFill>
                  <a:srgbClr val="CD8500"/>
                </a:solidFill>
                <a:latin typeface="Verdana"/>
                <a:cs typeface="Verdana"/>
              </a:rPr>
              <a:t>re</a:t>
            </a:r>
            <a:r>
              <a:rPr sz="1200" b="0" spc="-10" dirty="0">
                <a:solidFill>
                  <a:srgbClr val="CD8500"/>
                </a:solidFill>
                <a:latin typeface="Verdana"/>
                <a:cs typeface="Verdana"/>
              </a:rPr>
              <a:t>l</a:t>
            </a:r>
            <a:r>
              <a:rPr sz="1200" b="0" spc="-25" dirty="0">
                <a:solidFill>
                  <a:srgbClr val="CD8500"/>
                </a:solidFill>
                <a:latin typeface="Verdana"/>
                <a:cs typeface="Verdana"/>
              </a:rPr>
              <a:t>a</a:t>
            </a:r>
            <a:r>
              <a:rPr sz="1200" b="0" spc="-20" dirty="0">
                <a:solidFill>
                  <a:srgbClr val="CD8500"/>
                </a:solidFill>
                <a:latin typeface="Verdana"/>
                <a:cs typeface="Verdana"/>
              </a:rPr>
              <a:t>te</a:t>
            </a:r>
            <a:r>
              <a:rPr sz="1200" b="0" dirty="0">
                <a:solidFill>
                  <a:srgbClr val="CD8500"/>
                </a:solidFill>
                <a:latin typeface="Verdana"/>
                <a:cs typeface="Verdana"/>
              </a:rPr>
              <a:t>d</a:t>
            </a:r>
            <a:r>
              <a:rPr sz="1200" b="0" spc="5" dirty="0">
                <a:solidFill>
                  <a:srgbClr val="CD8500"/>
                </a:solidFill>
                <a:latin typeface="Verdana"/>
                <a:cs typeface="Verdana"/>
              </a:rPr>
              <a:t> </a:t>
            </a:r>
            <a:r>
              <a:rPr sz="1200" b="0" spc="-25" dirty="0">
                <a:solidFill>
                  <a:srgbClr val="CD8500"/>
                </a:solidFill>
                <a:latin typeface="Verdana"/>
                <a:cs typeface="Verdana"/>
              </a:rPr>
              <a:t>t</a:t>
            </a:r>
            <a:r>
              <a:rPr sz="1200" b="0" spc="-10" dirty="0">
                <a:solidFill>
                  <a:srgbClr val="CD8500"/>
                </a:solidFill>
                <a:latin typeface="Verdana"/>
                <a:cs typeface="Verdana"/>
              </a:rPr>
              <a:t>o</a:t>
            </a:r>
            <a:r>
              <a:rPr sz="1200" b="0" spc="-15" dirty="0">
                <a:solidFill>
                  <a:srgbClr val="CD8500"/>
                </a:solidFill>
                <a:latin typeface="Verdana"/>
                <a:cs typeface="Verdana"/>
              </a:rPr>
              <a:t> </a:t>
            </a:r>
            <a:r>
              <a:rPr sz="1200" b="0" spc="-20" dirty="0">
                <a:solidFill>
                  <a:srgbClr val="CD8500"/>
                </a:solidFill>
                <a:latin typeface="Verdana"/>
                <a:cs typeface="Verdana"/>
              </a:rPr>
              <a:t>t</a:t>
            </a:r>
            <a:r>
              <a:rPr sz="1200" b="0" spc="-30" dirty="0">
                <a:solidFill>
                  <a:srgbClr val="CD8500"/>
                </a:solidFill>
                <a:latin typeface="Verdana"/>
                <a:cs typeface="Verdana"/>
              </a:rPr>
              <a:t>h</a:t>
            </a:r>
            <a:r>
              <a:rPr sz="1200" b="0" spc="-25" dirty="0">
                <a:solidFill>
                  <a:srgbClr val="CD8500"/>
                </a:solidFill>
                <a:latin typeface="Verdana"/>
                <a:cs typeface="Verdana"/>
              </a:rPr>
              <a:t>a</a:t>
            </a:r>
            <a:r>
              <a:rPr sz="1200" b="0" dirty="0">
                <a:solidFill>
                  <a:srgbClr val="CD8500"/>
                </a:solidFill>
                <a:latin typeface="Verdana"/>
                <a:cs typeface="Verdana"/>
              </a:rPr>
              <a:t>t </a:t>
            </a:r>
            <a:r>
              <a:rPr sz="1200" b="0" spc="-20" dirty="0">
                <a:solidFill>
                  <a:srgbClr val="CD8500"/>
                </a:solidFill>
                <a:latin typeface="Verdana"/>
                <a:cs typeface="Verdana"/>
              </a:rPr>
              <a:t>t</a:t>
            </a:r>
            <a:r>
              <a:rPr sz="1200" b="0" spc="-30" dirty="0">
                <a:solidFill>
                  <a:srgbClr val="CD8500"/>
                </a:solidFill>
                <a:latin typeface="Verdana"/>
                <a:cs typeface="Verdana"/>
              </a:rPr>
              <a:t>h</a:t>
            </a:r>
            <a:r>
              <a:rPr sz="1200" b="0" spc="-20" dirty="0">
                <a:solidFill>
                  <a:srgbClr val="CD8500"/>
                </a:solidFill>
                <a:latin typeface="Verdana"/>
                <a:cs typeface="Verdana"/>
              </a:rPr>
              <a:t>e</a:t>
            </a:r>
            <a:r>
              <a:rPr sz="1200" b="0" spc="-35" dirty="0">
                <a:solidFill>
                  <a:srgbClr val="CD8500"/>
                </a:solidFill>
                <a:latin typeface="Verdana"/>
                <a:cs typeface="Verdana"/>
              </a:rPr>
              <a:t>m</a:t>
            </a:r>
            <a:r>
              <a:rPr sz="1200" b="0" spc="-20" dirty="0">
                <a:solidFill>
                  <a:srgbClr val="CD8500"/>
                </a:solidFill>
                <a:latin typeface="Verdana"/>
                <a:cs typeface="Verdana"/>
              </a:rPr>
              <a:t>e</a:t>
            </a:r>
            <a:r>
              <a:rPr sz="1200" b="0" spc="-5" dirty="0">
                <a:solidFill>
                  <a:srgbClr val="CD8500"/>
                </a:solidFill>
                <a:latin typeface="Verdana"/>
                <a:cs typeface="Verdana"/>
              </a:rPr>
              <a:t>].</a:t>
            </a:r>
            <a:endParaRPr sz="1200">
              <a:latin typeface="Verdana"/>
              <a:cs typeface="Verdana"/>
            </a:endParaRPr>
          </a:p>
          <a:p>
            <a:pPr marL="241300" indent="-117475">
              <a:lnSpc>
                <a:spcPts val="1660"/>
              </a:lnSpc>
            </a:pPr>
            <a:r>
              <a:rPr sz="1800" b="0" dirty="0">
                <a:solidFill>
                  <a:srgbClr val="CD8500"/>
                </a:solidFill>
                <a:latin typeface="Verdana"/>
                <a:cs typeface="Verdana"/>
              </a:rPr>
              <a:t>•</a:t>
            </a:r>
            <a:r>
              <a:rPr sz="1800" b="0" spc="-30" baseline="2314" dirty="0">
                <a:solidFill>
                  <a:srgbClr val="037800"/>
                </a:solidFill>
                <a:latin typeface="Verdana"/>
                <a:cs typeface="Verdana"/>
              </a:rPr>
              <a:t>Be</a:t>
            </a:r>
            <a:r>
              <a:rPr sz="1800" b="0" spc="-37" baseline="2314" dirty="0">
                <a:solidFill>
                  <a:srgbClr val="037800"/>
                </a:solidFill>
                <a:latin typeface="Verdana"/>
                <a:cs typeface="Verdana"/>
              </a:rPr>
              <a:t>ca</a:t>
            </a:r>
            <a:r>
              <a:rPr sz="1800" b="0" spc="-44" baseline="2314" dirty="0">
                <a:solidFill>
                  <a:srgbClr val="037800"/>
                </a:solidFill>
                <a:latin typeface="Verdana"/>
                <a:cs typeface="Verdana"/>
              </a:rPr>
              <a:t>u</a:t>
            </a:r>
            <a:r>
              <a:rPr sz="1800" b="0" spc="-37" baseline="2314" dirty="0">
                <a:solidFill>
                  <a:srgbClr val="037800"/>
                </a:solidFill>
                <a:latin typeface="Verdana"/>
                <a:cs typeface="Verdana"/>
              </a:rPr>
              <a:t>s</a:t>
            </a:r>
            <a:r>
              <a:rPr sz="1800" b="0" spc="-15" baseline="2314" dirty="0">
                <a:solidFill>
                  <a:srgbClr val="037800"/>
                </a:solidFill>
                <a:latin typeface="Verdana"/>
                <a:cs typeface="Verdana"/>
              </a:rPr>
              <a:t>e</a:t>
            </a:r>
            <a:r>
              <a:rPr sz="1800" b="0" baseline="2314" dirty="0">
                <a:solidFill>
                  <a:srgbClr val="037800"/>
                </a:solidFill>
                <a:latin typeface="Verdana"/>
                <a:cs typeface="Verdana"/>
              </a:rPr>
              <a:t> </a:t>
            </a:r>
            <a:r>
              <a:rPr sz="1800" b="0" spc="-7" baseline="2314" dirty="0">
                <a:solidFill>
                  <a:srgbClr val="037800"/>
                </a:solidFill>
                <a:latin typeface="Verdana"/>
                <a:cs typeface="Verdana"/>
              </a:rPr>
              <a:t>[</a:t>
            </a:r>
            <a:r>
              <a:rPr sz="1800" b="0" spc="-30" baseline="2314" dirty="0">
                <a:solidFill>
                  <a:srgbClr val="037800"/>
                </a:solidFill>
                <a:latin typeface="Verdana"/>
                <a:cs typeface="Verdana"/>
              </a:rPr>
              <a:t>o</a:t>
            </a:r>
            <a:r>
              <a:rPr sz="1800" b="0" spc="-7" baseline="2314" dirty="0">
                <a:solidFill>
                  <a:srgbClr val="037800"/>
                </a:solidFill>
                <a:latin typeface="Verdana"/>
                <a:cs typeface="Verdana"/>
              </a:rPr>
              <a:t>f </a:t>
            </a:r>
            <a:r>
              <a:rPr sz="1800" b="0" spc="-37" baseline="2314" dirty="0">
                <a:solidFill>
                  <a:srgbClr val="037800"/>
                </a:solidFill>
                <a:latin typeface="Verdana"/>
                <a:cs typeface="Verdana"/>
              </a:rPr>
              <a:t>s</a:t>
            </a:r>
            <a:r>
              <a:rPr sz="1800" b="0" spc="-30" baseline="2314" dirty="0">
                <a:solidFill>
                  <a:srgbClr val="037800"/>
                </a:solidFill>
                <a:latin typeface="Verdana"/>
                <a:cs typeface="Verdana"/>
              </a:rPr>
              <a:t>o</a:t>
            </a:r>
            <a:r>
              <a:rPr sz="1800" b="0" spc="-52" baseline="2314" dirty="0">
                <a:solidFill>
                  <a:srgbClr val="037800"/>
                </a:solidFill>
                <a:latin typeface="Verdana"/>
                <a:cs typeface="Verdana"/>
              </a:rPr>
              <a:t>m</a:t>
            </a:r>
            <a:r>
              <a:rPr sz="1800" b="0" spc="-30" baseline="2314" dirty="0">
                <a:solidFill>
                  <a:srgbClr val="037800"/>
                </a:solidFill>
                <a:latin typeface="Verdana"/>
                <a:cs typeface="Verdana"/>
              </a:rPr>
              <a:t>et</a:t>
            </a:r>
            <a:r>
              <a:rPr sz="1800" b="0" spc="-37" baseline="2314" dirty="0">
                <a:solidFill>
                  <a:srgbClr val="037800"/>
                </a:solidFill>
                <a:latin typeface="Verdana"/>
                <a:cs typeface="Verdana"/>
              </a:rPr>
              <a:t>h</a:t>
            </a:r>
            <a:r>
              <a:rPr sz="1800" b="0" spc="-15" baseline="2314" dirty="0">
                <a:solidFill>
                  <a:srgbClr val="037800"/>
                </a:solidFill>
                <a:latin typeface="Verdana"/>
                <a:cs typeface="Verdana"/>
              </a:rPr>
              <a:t>i</a:t>
            </a:r>
            <a:r>
              <a:rPr sz="1800" b="0" spc="-44" baseline="2314" dirty="0">
                <a:solidFill>
                  <a:srgbClr val="037800"/>
                </a:solidFill>
                <a:latin typeface="Verdana"/>
                <a:cs typeface="Verdana"/>
              </a:rPr>
              <a:t>n</a:t>
            </a:r>
            <a:r>
              <a:rPr sz="1800" b="0" baseline="2314" dirty="0">
                <a:solidFill>
                  <a:srgbClr val="037800"/>
                </a:solidFill>
                <a:latin typeface="Verdana"/>
                <a:cs typeface="Verdana"/>
              </a:rPr>
              <a:t>g</a:t>
            </a:r>
            <a:r>
              <a:rPr sz="1800" b="0" spc="22" baseline="2314" dirty="0">
                <a:solidFill>
                  <a:srgbClr val="037800"/>
                </a:solidFill>
                <a:latin typeface="Verdana"/>
                <a:cs typeface="Verdana"/>
              </a:rPr>
              <a:t> </a:t>
            </a:r>
            <a:r>
              <a:rPr sz="1800" b="0" spc="-15" baseline="2314" dirty="0">
                <a:solidFill>
                  <a:srgbClr val="037800"/>
                </a:solidFill>
                <a:latin typeface="Verdana"/>
                <a:cs typeface="Verdana"/>
              </a:rPr>
              <a:t>in </a:t>
            </a:r>
            <a:r>
              <a:rPr sz="1800" b="0" spc="-30" baseline="2314" dirty="0">
                <a:solidFill>
                  <a:srgbClr val="037800"/>
                </a:solidFill>
                <a:latin typeface="Verdana"/>
                <a:cs typeface="Verdana"/>
              </a:rPr>
              <a:t>t</a:t>
            </a:r>
            <a:r>
              <a:rPr sz="1800" b="0" spc="-44" baseline="2314" dirty="0">
                <a:solidFill>
                  <a:srgbClr val="037800"/>
                </a:solidFill>
                <a:latin typeface="Verdana"/>
                <a:cs typeface="Verdana"/>
              </a:rPr>
              <a:t>h</a:t>
            </a:r>
            <a:r>
              <a:rPr sz="1800" b="0" spc="-15" baseline="2314" dirty="0">
                <a:solidFill>
                  <a:srgbClr val="037800"/>
                </a:solidFill>
                <a:latin typeface="Verdana"/>
                <a:cs typeface="Verdana"/>
              </a:rPr>
              <a:t>e</a:t>
            </a:r>
            <a:r>
              <a:rPr sz="1800" b="0" baseline="2314" dirty="0">
                <a:solidFill>
                  <a:srgbClr val="037800"/>
                </a:solidFill>
                <a:latin typeface="Verdana"/>
                <a:cs typeface="Verdana"/>
              </a:rPr>
              <a:t> </a:t>
            </a:r>
            <a:r>
              <a:rPr sz="1800" b="0" spc="-37" baseline="2314" dirty="0">
                <a:solidFill>
                  <a:srgbClr val="037800"/>
                </a:solidFill>
                <a:latin typeface="Verdana"/>
                <a:cs typeface="Verdana"/>
              </a:rPr>
              <a:t>c</a:t>
            </a:r>
            <a:r>
              <a:rPr sz="1800" b="0" spc="-44" baseline="2314" dirty="0">
                <a:solidFill>
                  <a:srgbClr val="037800"/>
                </a:solidFill>
                <a:latin typeface="Verdana"/>
                <a:cs typeface="Verdana"/>
              </a:rPr>
              <a:t>u</a:t>
            </a:r>
            <a:r>
              <a:rPr sz="1800" b="0" spc="-30" baseline="2314" dirty="0">
                <a:solidFill>
                  <a:srgbClr val="037800"/>
                </a:solidFill>
                <a:latin typeface="Verdana"/>
                <a:cs typeface="Verdana"/>
              </a:rPr>
              <a:t>rre</a:t>
            </a:r>
            <a:r>
              <a:rPr sz="1800" b="0" spc="-44" baseline="2314" dirty="0">
                <a:solidFill>
                  <a:srgbClr val="037800"/>
                </a:solidFill>
                <a:latin typeface="Verdana"/>
                <a:cs typeface="Verdana"/>
              </a:rPr>
              <a:t>n</a:t>
            </a:r>
            <a:r>
              <a:rPr sz="1800" b="0" baseline="2314" dirty="0">
                <a:solidFill>
                  <a:srgbClr val="037800"/>
                </a:solidFill>
                <a:latin typeface="Verdana"/>
                <a:cs typeface="Verdana"/>
              </a:rPr>
              <a:t>t</a:t>
            </a:r>
            <a:endParaRPr sz="1800" baseline="2314">
              <a:latin typeface="Verdana"/>
              <a:cs typeface="Verdana"/>
            </a:endParaRPr>
          </a:p>
          <a:p>
            <a:pPr marL="241300">
              <a:lnSpc>
                <a:spcPts val="1400"/>
              </a:lnSpc>
            </a:pPr>
            <a:r>
              <a:rPr sz="1200" b="0" spc="-5" dirty="0">
                <a:solidFill>
                  <a:srgbClr val="037800"/>
                </a:solidFill>
                <a:latin typeface="Verdana"/>
                <a:cs typeface="Verdana"/>
              </a:rPr>
              <a:t>s</a:t>
            </a:r>
            <a:r>
              <a:rPr sz="1200" b="0" spc="-10" dirty="0">
                <a:solidFill>
                  <a:srgbClr val="037800"/>
                </a:solidFill>
                <a:latin typeface="Verdana"/>
                <a:cs typeface="Verdana"/>
              </a:rPr>
              <a:t>i</a:t>
            </a:r>
            <a:r>
              <a:rPr sz="1200" b="0" spc="-20" dirty="0">
                <a:solidFill>
                  <a:srgbClr val="037800"/>
                </a:solidFill>
                <a:latin typeface="Verdana"/>
                <a:cs typeface="Verdana"/>
              </a:rPr>
              <a:t>t</a:t>
            </a:r>
            <a:r>
              <a:rPr sz="1200" b="0" spc="-30" dirty="0">
                <a:solidFill>
                  <a:srgbClr val="037800"/>
                </a:solidFill>
                <a:latin typeface="Verdana"/>
                <a:cs typeface="Verdana"/>
              </a:rPr>
              <a:t>u</a:t>
            </a:r>
            <a:r>
              <a:rPr sz="1200" b="0" spc="-25" dirty="0">
                <a:solidFill>
                  <a:srgbClr val="037800"/>
                </a:solidFill>
                <a:latin typeface="Verdana"/>
                <a:cs typeface="Verdana"/>
              </a:rPr>
              <a:t>a</a:t>
            </a:r>
            <a:r>
              <a:rPr sz="1200" b="0" spc="-5" dirty="0">
                <a:solidFill>
                  <a:srgbClr val="037800"/>
                </a:solidFill>
                <a:latin typeface="Verdana"/>
                <a:cs typeface="Verdana"/>
              </a:rPr>
              <a:t>ti</a:t>
            </a:r>
            <a:r>
              <a:rPr sz="1200" b="0" spc="-20" dirty="0">
                <a:solidFill>
                  <a:srgbClr val="037800"/>
                </a:solidFill>
                <a:latin typeface="Verdana"/>
                <a:cs typeface="Verdana"/>
              </a:rPr>
              <a:t>o</a:t>
            </a:r>
            <a:r>
              <a:rPr sz="1200" b="0" spc="-30" dirty="0">
                <a:solidFill>
                  <a:srgbClr val="037800"/>
                </a:solidFill>
                <a:latin typeface="Verdana"/>
                <a:cs typeface="Verdana"/>
              </a:rPr>
              <a:t>n</a:t>
            </a:r>
            <a:r>
              <a:rPr sz="1200" b="0" spc="-5" dirty="0">
                <a:solidFill>
                  <a:srgbClr val="037800"/>
                </a:solidFill>
                <a:latin typeface="Verdana"/>
                <a:cs typeface="Verdana"/>
              </a:rPr>
              <a:t>],</a:t>
            </a:r>
            <a:r>
              <a:rPr sz="1200" b="0" spc="40" dirty="0">
                <a:solidFill>
                  <a:srgbClr val="037800"/>
                </a:solidFill>
                <a:latin typeface="Verdana"/>
                <a:cs typeface="Verdana"/>
              </a:rPr>
              <a:t> </a:t>
            </a:r>
            <a:r>
              <a:rPr sz="1200" b="0" dirty="0">
                <a:solidFill>
                  <a:srgbClr val="037800"/>
                </a:solidFill>
                <a:latin typeface="Verdana"/>
                <a:cs typeface="Verdana"/>
              </a:rPr>
              <a:t>w</a:t>
            </a:r>
            <a:r>
              <a:rPr sz="1200" b="0" spc="-10" dirty="0">
                <a:solidFill>
                  <a:srgbClr val="037800"/>
                </a:solidFill>
                <a:latin typeface="Verdana"/>
                <a:cs typeface="Verdana"/>
              </a:rPr>
              <a:t>e </a:t>
            </a:r>
            <a:r>
              <a:rPr sz="1200" b="0" spc="-5" dirty="0">
                <a:solidFill>
                  <a:srgbClr val="037800"/>
                </a:solidFill>
                <a:latin typeface="Verdana"/>
                <a:cs typeface="Verdana"/>
              </a:rPr>
              <a:t>wil</a:t>
            </a:r>
            <a:r>
              <a:rPr sz="1200" b="0" dirty="0">
                <a:solidFill>
                  <a:srgbClr val="037800"/>
                </a:solidFill>
                <a:latin typeface="Verdana"/>
                <a:cs typeface="Verdana"/>
              </a:rPr>
              <a:t>l</a:t>
            </a:r>
            <a:r>
              <a:rPr sz="1200" b="0" spc="-15" dirty="0">
                <a:solidFill>
                  <a:srgbClr val="037800"/>
                </a:solidFill>
                <a:latin typeface="Verdana"/>
                <a:cs typeface="Verdana"/>
              </a:rPr>
              <a:t> </a:t>
            </a:r>
            <a:r>
              <a:rPr sz="1200" b="0" spc="-30" dirty="0">
                <a:solidFill>
                  <a:srgbClr val="037800"/>
                </a:solidFill>
                <a:latin typeface="Verdana"/>
                <a:cs typeface="Verdana"/>
              </a:rPr>
              <a:t>n</a:t>
            </a:r>
            <a:r>
              <a:rPr sz="1200" b="0" spc="-20" dirty="0">
                <a:solidFill>
                  <a:srgbClr val="037800"/>
                </a:solidFill>
                <a:latin typeface="Verdana"/>
                <a:cs typeface="Verdana"/>
              </a:rPr>
              <a:t>ee</a:t>
            </a:r>
            <a:r>
              <a:rPr sz="1200" b="0" dirty="0">
                <a:solidFill>
                  <a:srgbClr val="037800"/>
                </a:solidFill>
                <a:latin typeface="Verdana"/>
                <a:cs typeface="Verdana"/>
              </a:rPr>
              <a:t>d</a:t>
            </a:r>
            <a:r>
              <a:rPr sz="1200" b="0" spc="5" dirty="0">
                <a:solidFill>
                  <a:srgbClr val="037800"/>
                </a:solidFill>
                <a:latin typeface="Verdana"/>
                <a:cs typeface="Verdana"/>
              </a:rPr>
              <a:t> </a:t>
            </a:r>
            <a:r>
              <a:rPr sz="1200" b="0" spc="-5" dirty="0">
                <a:solidFill>
                  <a:srgbClr val="037800"/>
                </a:solidFill>
                <a:latin typeface="Verdana"/>
                <a:cs typeface="Verdana"/>
              </a:rPr>
              <a:t>[</a:t>
            </a:r>
            <a:r>
              <a:rPr sz="1200" b="0" spc="-25" dirty="0">
                <a:solidFill>
                  <a:srgbClr val="037800"/>
                </a:solidFill>
                <a:latin typeface="Verdana"/>
                <a:cs typeface="Verdana"/>
              </a:rPr>
              <a:t>s</a:t>
            </a:r>
            <a:r>
              <a:rPr sz="1200" b="0" spc="-20" dirty="0">
                <a:solidFill>
                  <a:srgbClr val="037800"/>
                </a:solidFill>
                <a:latin typeface="Verdana"/>
                <a:cs typeface="Verdana"/>
              </a:rPr>
              <a:t>o</a:t>
            </a:r>
            <a:r>
              <a:rPr sz="1200" b="0" spc="-35" dirty="0">
                <a:solidFill>
                  <a:srgbClr val="037800"/>
                </a:solidFill>
                <a:latin typeface="Verdana"/>
                <a:cs typeface="Verdana"/>
              </a:rPr>
              <a:t>m</a:t>
            </a:r>
            <a:r>
              <a:rPr sz="1200" b="0" spc="-20" dirty="0">
                <a:solidFill>
                  <a:srgbClr val="037800"/>
                </a:solidFill>
                <a:latin typeface="Verdana"/>
                <a:cs typeface="Verdana"/>
              </a:rPr>
              <a:t>et</a:t>
            </a:r>
            <a:r>
              <a:rPr sz="1200" b="0" spc="-30" dirty="0">
                <a:solidFill>
                  <a:srgbClr val="037800"/>
                </a:solidFill>
                <a:latin typeface="Verdana"/>
                <a:cs typeface="Verdana"/>
              </a:rPr>
              <a:t>h</a:t>
            </a:r>
            <a:r>
              <a:rPr sz="1200" b="0" spc="-10" dirty="0">
                <a:solidFill>
                  <a:srgbClr val="037800"/>
                </a:solidFill>
                <a:latin typeface="Verdana"/>
                <a:cs typeface="Verdana"/>
              </a:rPr>
              <a:t>i</a:t>
            </a:r>
            <a:r>
              <a:rPr sz="1200" b="0" spc="-30" dirty="0">
                <a:solidFill>
                  <a:srgbClr val="037800"/>
                </a:solidFill>
                <a:latin typeface="Verdana"/>
                <a:cs typeface="Verdana"/>
              </a:rPr>
              <a:t>n</a:t>
            </a:r>
            <a:r>
              <a:rPr sz="1200" b="0" dirty="0">
                <a:solidFill>
                  <a:srgbClr val="037800"/>
                </a:solidFill>
                <a:latin typeface="Verdana"/>
                <a:cs typeface="Verdana"/>
              </a:rPr>
              <a:t>g</a:t>
            </a:r>
            <a:endParaRPr sz="1200">
              <a:latin typeface="Verdana"/>
              <a:cs typeface="Verdana"/>
            </a:endParaRPr>
          </a:p>
          <a:p>
            <a:pPr marL="241300" marR="12065">
              <a:lnSpc>
                <a:spcPct val="103000"/>
              </a:lnSpc>
              <a:spcBef>
                <a:spcPts val="5"/>
              </a:spcBef>
            </a:pPr>
            <a:r>
              <a:rPr sz="1200" b="0" spc="-10" dirty="0">
                <a:solidFill>
                  <a:srgbClr val="037800"/>
                </a:solidFill>
                <a:latin typeface="Verdana"/>
                <a:cs typeface="Verdana"/>
              </a:rPr>
              <a:t>rel</a:t>
            </a:r>
            <a:r>
              <a:rPr sz="1200" b="0" spc="-15" dirty="0">
                <a:solidFill>
                  <a:srgbClr val="037800"/>
                </a:solidFill>
                <a:latin typeface="Verdana"/>
                <a:cs typeface="Verdana"/>
              </a:rPr>
              <a:t>a</a:t>
            </a:r>
            <a:r>
              <a:rPr sz="1200" b="0" spc="-20" dirty="0">
                <a:solidFill>
                  <a:srgbClr val="037800"/>
                </a:solidFill>
                <a:latin typeface="Verdana"/>
                <a:cs typeface="Verdana"/>
              </a:rPr>
              <a:t>t</a:t>
            </a:r>
            <a:r>
              <a:rPr sz="1200" b="0" spc="-10" dirty="0">
                <a:solidFill>
                  <a:srgbClr val="037800"/>
                </a:solidFill>
                <a:latin typeface="Verdana"/>
                <a:cs typeface="Verdana"/>
              </a:rPr>
              <a:t>e</a:t>
            </a:r>
            <a:r>
              <a:rPr sz="1200" b="0" dirty="0">
                <a:solidFill>
                  <a:srgbClr val="037800"/>
                </a:solidFill>
                <a:latin typeface="Verdana"/>
                <a:cs typeface="Verdana"/>
              </a:rPr>
              <a:t>d </a:t>
            </a:r>
            <a:r>
              <a:rPr sz="1200" b="0" spc="-20" dirty="0">
                <a:solidFill>
                  <a:srgbClr val="037800"/>
                </a:solidFill>
                <a:latin typeface="Verdana"/>
                <a:cs typeface="Verdana"/>
              </a:rPr>
              <a:t>t</a:t>
            </a:r>
            <a:r>
              <a:rPr sz="1200" b="0" dirty="0">
                <a:solidFill>
                  <a:srgbClr val="037800"/>
                </a:solidFill>
                <a:latin typeface="Verdana"/>
                <a:cs typeface="Verdana"/>
              </a:rPr>
              <a:t>o</a:t>
            </a:r>
            <a:r>
              <a:rPr sz="1200" b="0" spc="-15" dirty="0">
                <a:solidFill>
                  <a:srgbClr val="037800"/>
                </a:solidFill>
                <a:latin typeface="Verdana"/>
                <a:cs typeface="Verdana"/>
              </a:rPr>
              <a:t> </a:t>
            </a:r>
            <a:r>
              <a:rPr sz="1200" b="0" spc="-20" dirty="0">
                <a:solidFill>
                  <a:srgbClr val="037800"/>
                </a:solidFill>
                <a:latin typeface="Verdana"/>
                <a:cs typeface="Verdana"/>
              </a:rPr>
              <a:t>th</a:t>
            </a:r>
            <a:r>
              <a:rPr sz="1200" b="0" spc="-10" dirty="0">
                <a:solidFill>
                  <a:srgbClr val="037800"/>
                </a:solidFill>
                <a:latin typeface="Verdana"/>
                <a:cs typeface="Verdana"/>
              </a:rPr>
              <a:t>i</a:t>
            </a:r>
            <a:r>
              <a:rPr sz="1200" b="0" dirty="0">
                <a:solidFill>
                  <a:srgbClr val="037800"/>
                </a:solidFill>
                <a:latin typeface="Verdana"/>
                <a:cs typeface="Verdana"/>
              </a:rPr>
              <a:t>s</a:t>
            </a:r>
            <a:r>
              <a:rPr sz="1200" b="0" spc="5" dirty="0">
                <a:solidFill>
                  <a:srgbClr val="037800"/>
                </a:solidFill>
                <a:latin typeface="Verdana"/>
                <a:cs typeface="Verdana"/>
              </a:rPr>
              <a:t> </a:t>
            </a:r>
            <a:r>
              <a:rPr sz="1200" b="0" spc="-20" dirty="0">
                <a:solidFill>
                  <a:srgbClr val="037800"/>
                </a:solidFill>
                <a:latin typeface="Verdana"/>
                <a:cs typeface="Verdana"/>
              </a:rPr>
              <a:t>th</a:t>
            </a:r>
            <a:r>
              <a:rPr sz="1200" b="0" spc="-10" dirty="0">
                <a:solidFill>
                  <a:srgbClr val="037800"/>
                </a:solidFill>
                <a:latin typeface="Verdana"/>
                <a:cs typeface="Verdana"/>
              </a:rPr>
              <a:t>e</a:t>
            </a:r>
            <a:r>
              <a:rPr sz="1200" b="0" spc="-20" dirty="0">
                <a:solidFill>
                  <a:srgbClr val="037800"/>
                </a:solidFill>
                <a:latin typeface="Verdana"/>
                <a:cs typeface="Verdana"/>
              </a:rPr>
              <a:t>m</a:t>
            </a:r>
            <a:r>
              <a:rPr sz="1200" b="0" spc="-10" dirty="0">
                <a:solidFill>
                  <a:srgbClr val="037800"/>
                </a:solidFill>
                <a:latin typeface="Verdana"/>
                <a:cs typeface="Verdana"/>
              </a:rPr>
              <a:t>e]</a:t>
            </a:r>
            <a:r>
              <a:rPr sz="1200" b="0" dirty="0">
                <a:solidFill>
                  <a:srgbClr val="037800"/>
                </a:solidFill>
                <a:latin typeface="Verdana"/>
                <a:cs typeface="Verdana"/>
              </a:rPr>
              <a:t>. T</a:t>
            </a:r>
            <a:r>
              <a:rPr sz="1200" b="0" spc="-20" dirty="0">
                <a:solidFill>
                  <a:srgbClr val="037800"/>
                </a:solidFill>
                <a:latin typeface="Verdana"/>
                <a:cs typeface="Verdana"/>
              </a:rPr>
              <a:t>h</a:t>
            </a:r>
            <a:r>
              <a:rPr sz="1200" b="0" spc="-10" dirty="0">
                <a:solidFill>
                  <a:srgbClr val="037800"/>
                </a:solidFill>
                <a:latin typeface="Verdana"/>
                <a:cs typeface="Verdana"/>
              </a:rPr>
              <a:t>ere</a:t>
            </a:r>
            <a:r>
              <a:rPr sz="1200" b="0" spc="-20" dirty="0">
                <a:solidFill>
                  <a:srgbClr val="037800"/>
                </a:solidFill>
                <a:latin typeface="Verdana"/>
                <a:cs typeface="Verdana"/>
              </a:rPr>
              <a:t>f</a:t>
            </a:r>
            <a:r>
              <a:rPr sz="1200" b="0" spc="-10" dirty="0">
                <a:solidFill>
                  <a:srgbClr val="037800"/>
                </a:solidFill>
                <a:latin typeface="Verdana"/>
                <a:cs typeface="Verdana"/>
              </a:rPr>
              <a:t>ore</a:t>
            </a:r>
            <a:r>
              <a:rPr sz="1200" b="0" dirty="0">
                <a:solidFill>
                  <a:srgbClr val="037800"/>
                </a:solidFill>
                <a:latin typeface="Verdana"/>
                <a:cs typeface="Verdana"/>
              </a:rPr>
              <a:t>,</a:t>
            </a:r>
            <a:r>
              <a:rPr sz="1200" b="0" spc="-25" dirty="0">
                <a:solidFill>
                  <a:srgbClr val="037800"/>
                </a:solidFill>
                <a:latin typeface="Verdana"/>
                <a:cs typeface="Verdana"/>
              </a:rPr>
              <a:t> </a:t>
            </a:r>
            <a:r>
              <a:rPr sz="1200" b="0" dirty="0">
                <a:solidFill>
                  <a:srgbClr val="037800"/>
                </a:solidFill>
                <a:latin typeface="Verdana"/>
                <a:cs typeface="Verdana"/>
              </a:rPr>
              <a:t>we </a:t>
            </a:r>
            <a:r>
              <a:rPr sz="1200" b="0" spc="-5" dirty="0">
                <a:solidFill>
                  <a:srgbClr val="037800"/>
                </a:solidFill>
                <a:latin typeface="Verdana"/>
                <a:cs typeface="Verdana"/>
              </a:rPr>
              <a:t>wil</a:t>
            </a:r>
            <a:r>
              <a:rPr sz="1200" b="0" dirty="0">
                <a:solidFill>
                  <a:srgbClr val="037800"/>
                </a:solidFill>
                <a:latin typeface="Verdana"/>
                <a:cs typeface="Verdana"/>
              </a:rPr>
              <a:t>l</a:t>
            </a:r>
            <a:r>
              <a:rPr sz="1200" b="0" spc="-5" dirty="0">
                <a:solidFill>
                  <a:srgbClr val="037800"/>
                </a:solidFill>
                <a:latin typeface="Verdana"/>
                <a:cs typeface="Verdana"/>
              </a:rPr>
              <a:t> [</a:t>
            </a:r>
            <a:r>
              <a:rPr sz="1200" b="0" spc="-30" dirty="0">
                <a:solidFill>
                  <a:srgbClr val="037800"/>
                </a:solidFill>
                <a:latin typeface="Verdana"/>
                <a:cs typeface="Verdana"/>
              </a:rPr>
              <a:t>d</a:t>
            </a:r>
            <a:r>
              <a:rPr sz="1200" b="0" spc="-10" dirty="0">
                <a:solidFill>
                  <a:srgbClr val="037800"/>
                </a:solidFill>
                <a:latin typeface="Verdana"/>
                <a:cs typeface="Verdana"/>
              </a:rPr>
              <a:t>o</a:t>
            </a:r>
            <a:r>
              <a:rPr sz="1200" b="0" dirty="0">
                <a:solidFill>
                  <a:srgbClr val="037800"/>
                </a:solidFill>
                <a:latin typeface="Verdana"/>
                <a:cs typeface="Verdana"/>
              </a:rPr>
              <a:t> </a:t>
            </a:r>
            <a:r>
              <a:rPr sz="1200" b="0" spc="-25" dirty="0">
                <a:solidFill>
                  <a:srgbClr val="037800"/>
                </a:solidFill>
                <a:latin typeface="Verdana"/>
                <a:cs typeface="Verdana"/>
              </a:rPr>
              <a:t>s</a:t>
            </a:r>
            <a:r>
              <a:rPr sz="1200" b="0" spc="-20" dirty="0">
                <a:solidFill>
                  <a:srgbClr val="037800"/>
                </a:solidFill>
                <a:latin typeface="Verdana"/>
                <a:cs typeface="Verdana"/>
              </a:rPr>
              <a:t>o</a:t>
            </a:r>
            <a:r>
              <a:rPr sz="1200" b="0" spc="-35" dirty="0">
                <a:solidFill>
                  <a:srgbClr val="037800"/>
                </a:solidFill>
                <a:latin typeface="Verdana"/>
                <a:cs typeface="Verdana"/>
              </a:rPr>
              <a:t>m</a:t>
            </a:r>
            <a:r>
              <a:rPr sz="1200" b="0" spc="-20" dirty="0">
                <a:solidFill>
                  <a:srgbClr val="037800"/>
                </a:solidFill>
                <a:latin typeface="Verdana"/>
                <a:cs typeface="Verdana"/>
              </a:rPr>
              <a:t>et</a:t>
            </a:r>
            <a:r>
              <a:rPr sz="1200" b="0" spc="-30" dirty="0">
                <a:solidFill>
                  <a:srgbClr val="037800"/>
                </a:solidFill>
                <a:latin typeface="Verdana"/>
                <a:cs typeface="Verdana"/>
              </a:rPr>
              <a:t>h</a:t>
            </a:r>
            <a:r>
              <a:rPr sz="1200" b="0" spc="-10" dirty="0">
                <a:solidFill>
                  <a:srgbClr val="037800"/>
                </a:solidFill>
                <a:latin typeface="Verdana"/>
                <a:cs typeface="Verdana"/>
              </a:rPr>
              <a:t>i</a:t>
            </a:r>
            <a:r>
              <a:rPr sz="1200" b="0" spc="-30" dirty="0">
                <a:solidFill>
                  <a:srgbClr val="037800"/>
                </a:solidFill>
                <a:latin typeface="Verdana"/>
                <a:cs typeface="Verdana"/>
              </a:rPr>
              <a:t>n</a:t>
            </a:r>
            <a:r>
              <a:rPr sz="1200" b="0" dirty="0">
                <a:solidFill>
                  <a:srgbClr val="037800"/>
                </a:solidFill>
                <a:latin typeface="Verdana"/>
                <a:cs typeface="Verdana"/>
              </a:rPr>
              <a:t>g</a:t>
            </a:r>
            <a:r>
              <a:rPr sz="1200" b="0" spc="20" dirty="0">
                <a:solidFill>
                  <a:srgbClr val="037800"/>
                </a:solidFill>
                <a:latin typeface="Verdana"/>
                <a:cs typeface="Verdana"/>
              </a:rPr>
              <a:t> </a:t>
            </a:r>
            <a:r>
              <a:rPr sz="1200" b="0" spc="-20" dirty="0">
                <a:solidFill>
                  <a:srgbClr val="037800"/>
                </a:solidFill>
                <a:latin typeface="Verdana"/>
                <a:cs typeface="Verdana"/>
              </a:rPr>
              <a:t>re</a:t>
            </a:r>
            <a:r>
              <a:rPr sz="1200" b="0" spc="-10" dirty="0">
                <a:solidFill>
                  <a:srgbClr val="037800"/>
                </a:solidFill>
                <a:latin typeface="Verdana"/>
                <a:cs typeface="Verdana"/>
              </a:rPr>
              <a:t>l</a:t>
            </a:r>
            <a:r>
              <a:rPr sz="1200" b="0" spc="-25" dirty="0">
                <a:solidFill>
                  <a:srgbClr val="037800"/>
                </a:solidFill>
                <a:latin typeface="Verdana"/>
                <a:cs typeface="Verdana"/>
              </a:rPr>
              <a:t>a</a:t>
            </a:r>
            <a:r>
              <a:rPr sz="1200" b="0" spc="-20" dirty="0">
                <a:solidFill>
                  <a:srgbClr val="037800"/>
                </a:solidFill>
                <a:latin typeface="Verdana"/>
                <a:cs typeface="Verdana"/>
              </a:rPr>
              <a:t>te</a:t>
            </a:r>
            <a:r>
              <a:rPr sz="1200" b="0" dirty="0">
                <a:solidFill>
                  <a:srgbClr val="037800"/>
                </a:solidFill>
                <a:latin typeface="Verdana"/>
                <a:cs typeface="Verdana"/>
              </a:rPr>
              <a:t>d</a:t>
            </a:r>
            <a:r>
              <a:rPr sz="1200" b="0" spc="5" dirty="0">
                <a:solidFill>
                  <a:srgbClr val="037800"/>
                </a:solidFill>
                <a:latin typeface="Verdana"/>
                <a:cs typeface="Verdana"/>
              </a:rPr>
              <a:t> </a:t>
            </a:r>
            <a:r>
              <a:rPr sz="1200" b="0" spc="-25" dirty="0">
                <a:solidFill>
                  <a:srgbClr val="037800"/>
                </a:solidFill>
                <a:latin typeface="Verdana"/>
                <a:cs typeface="Verdana"/>
              </a:rPr>
              <a:t>t</a:t>
            </a:r>
            <a:r>
              <a:rPr sz="1200" b="0" spc="-10" dirty="0">
                <a:solidFill>
                  <a:srgbClr val="037800"/>
                </a:solidFill>
                <a:latin typeface="Verdana"/>
                <a:cs typeface="Verdana"/>
              </a:rPr>
              <a:t>o</a:t>
            </a:r>
            <a:r>
              <a:rPr sz="1200" b="0" spc="-15" dirty="0">
                <a:solidFill>
                  <a:srgbClr val="037800"/>
                </a:solidFill>
                <a:latin typeface="Verdana"/>
                <a:cs typeface="Verdana"/>
              </a:rPr>
              <a:t> </a:t>
            </a:r>
            <a:r>
              <a:rPr sz="1200" b="0" spc="-20" dirty="0">
                <a:solidFill>
                  <a:srgbClr val="037800"/>
                </a:solidFill>
                <a:latin typeface="Verdana"/>
                <a:cs typeface="Verdana"/>
              </a:rPr>
              <a:t>t</a:t>
            </a:r>
            <a:r>
              <a:rPr sz="1200" b="0" spc="-30" dirty="0">
                <a:solidFill>
                  <a:srgbClr val="037800"/>
                </a:solidFill>
                <a:latin typeface="Verdana"/>
                <a:cs typeface="Verdana"/>
              </a:rPr>
              <a:t>h</a:t>
            </a:r>
            <a:r>
              <a:rPr sz="1200" b="0" spc="-25" dirty="0">
                <a:solidFill>
                  <a:srgbClr val="037800"/>
                </a:solidFill>
                <a:latin typeface="Verdana"/>
                <a:cs typeface="Verdana"/>
              </a:rPr>
              <a:t>a</a:t>
            </a:r>
            <a:r>
              <a:rPr sz="1200" b="0" dirty="0">
                <a:solidFill>
                  <a:srgbClr val="037800"/>
                </a:solidFill>
                <a:latin typeface="Verdana"/>
                <a:cs typeface="Verdana"/>
              </a:rPr>
              <a:t>t </a:t>
            </a:r>
            <a:r>
              <a:rPr sz="1200" b="0" spc="-20" dirty="0">
                <a:solidFill>
                  <a:srgbClr val="037800"/>
                </a:solidFill>
                <a:latin typeface="Verdana"/>
                <a:cs typeface="Verdana"/>
              </a:rPr>
              <a:t>t</a:t>
            </a:r>
            <a:r>
              <a:rPr sz="1200" b="0" spc="-30" dirty="0">
                <a:solidFill>
                  <a:srgbClr val="037800"/>
                </a:solidFill>
                <a:latin typeface="Verdana"/>
                <a:cs typeface="Verdana"/>
              </a:rPr>
              <a:t>h</a:t>
            </a:r>
            <a:r>
              <a:rPr sz="1200" b="0" spc="-20" dirty="0">
                <a:solidFill>
                  <a:srgbClr val="037800"/>
                </a:solidFill>
                <a:latin typeface="Verdana"/>
                <a:cs typeface="Verdana"/>
              </a:rPr>
              <a:t>e</a:t>
            </a:r>
            <a:r>
              <a:rPr sz="1200" b="0" spc="-35" dirty="0">
                <a:solidFill>
                  <a:srgbClr val="037800"/>
                </a:solidFill>
                <a:latin typeface="Verdana"/>
                <a:cs typeface="Verdana"/>
              </a:rPr>
              <a:t>m</a:t>
            </a:r>
            <a:r>
              <a:rPr sz="1200" b="0" spc="-20" dirty="0">
                <a:solidFill>
                  <a:srgbClr val="037800"/>
                </a:solidFill>
                <a:latin typeface="Verdana"/>
                <a:cs typeface="Verdana"/>
              </a:rPr>
              <a:t>e</a:t>
            </a:r>
            <a:r>
              <a:rPr sz="1200" b="0" spc="-5" dirty="0">
                <a:solidFill>
                  <a:srgbClr val="037800"/>
                </a:solidFill>
                <a:latin typeface="Verdana"/>
                <a:cs typeface="Verdana"/>
              </a:rPr>
              <a:t>].</a:t>
            </a:r>
            <a:endParaRPr sz="1200">
              <a:latin typeface="Verdana"/>
              <a:cs typeface="Verdana"/>
            </a:endParaRPr>
          </a:p>
          <a:p>
            <a:pPr marL="241300" indent="-117475">
              <a:lnSpc>
                <a:spcPts val="1660"/>
              </a:lnSpc>
            </a:pPr>
            <a:r>
              <a:rPr sz="1800" b="0" dirty="0">
                <a:solidFill>
                  <a:srgbClr val="CD8500"/>
                </a:solidFill>
                <a:latin typeface="Verdana"/>
                <a:cs typeface="Verdana"/>
              </a:rPr>
              <a:t>•</a:t>
            </a:r>
            <a:r>
              <a:rPr sz="1800" b="0" spc="-30" baseline="2314" dirty="0">
                <a:solidFill>
                  <a:srgbClr val="00669C"/>
                </a:solidFill>
                <a:latin typeface="Verdana"/>
                <a:cs typeface="Verdana"/>
              </a:rPr>
              <a:t>Be</a:t>
            </a:r>
            <a:r>
              <a:rPr sz="1800" b="0" spc="-37" baseline="2314" dirty="0">
                <a:solidFill>
                  <a:srgbClr val="00669C"/>
                </a:solidFill>
                <a:latin typeface="Verdana"/>
                <a:cs typeface="Verdana"/>
              </a:rPr>
              <a:t>ca</a:t>
            </a:r>
            <a:r>
              <a:rPr sz="1800" b="0" spc="-44" baseline="2314" dirty="0">
                <a:solidFill>
                  <a:srgbClr val="00669C"/>
                </a:solidFill>
                <a:latin typeface="Verdana"/>
                <a:cs typeface="Verdana"/>
              </a:rPr>
              <a:t>u</a:t>
            </a:r>
            <a:r>
              <a:rPr sz="1800" b="0" spc="-37" baseline="2314" dirty="0">
                <a:solidFill>
                  <a:srgbClr val="00669C"/>
                </a:solidFill>
                <a:latin typeface="Verdana"/>
                <a:cs typeface="Verdana"/>
              </a:rPr>
              <a:t>s</a:t>
            </a:r>
            <a:r>
              <a:rPr sz="1800" b="0" spc="-15" baseline="2314" dirty="0">
                <a:solidFill>
                  <a:srgbClr val="00669C"/>
                </a:solidFill>
                <a:latin typeface="Verdana"/>
                <a:cs typeface="Verdana"/>
              </a:rPr>
              <a:t>e</a:t>
            </a:r>
            <a:r>
              <a:rPr sz="1800" b="0" baseline="2314" dirty="0">
                <a:solidFill>
                  <a:srgbClr val="00669C"/>
                </a:solidFill>
                <a:latin typeface="Verdana"/>
                <a:cs typeface="Verdana"/>
              </a:rPr>
              <a:t> </a:t>
            </a:r>
            <a:r>
              <a:rPr sz="1800" b="0" spc="-7" baseline="2314" dirty="0">
                <a:solidFill>
                  <a:srgbClr val="00669C"/>
                </a:solidFill>
                <a:latin typeface="Verdana"/>
                <a:cs typeface="Verdana"/>
              </a:rPr>
              <a:t>[</a:t>
            </a:r>
            <a:r>
              <a:rPr sz="1800" b="0" spc="-30" baseline="2314" dirty="0">
                <a:solidFill>
                  <a:srgbClr val="00669C"/>
                </a:solidFill>
                <a:latin typeface="Verdana"/>
                <a:cs typeface="Verdana"/>
              </a:rPr>
              <a:t>o</a:t>
            </a:r>
            <a:r>
              <a:rPr sz="1800" b="0" spc="-7" baseline="2314" dirty="0">
                <a:solidFill>
                  <a:srgbClr val="00669C"/>
                </a:solidFill>
                <a:latin typeface="Verdana"/>
                <a:cs typeface="Verdana"/>
              </a:rPr>
              <a:t>f </a:t>
            </a:r>
            <a:r>
              <a:rPr sz="1800" b="0" spc="-37" baseline="2314" dirty="0">
                <a:solidFill>
                  <a:srgbClr val="00669C"/>
                </a:solidFill>
                <a:latin typeface="Verdana"/>
                <a:cs typeface="Verdana"/>
              </a:rPr>
              <a:t>s</a:t>
            </a:r>
            <a:r>
              <a:rPr sz="1800" b="0" spc="-30" baseline="2314" dirty="0">
                <a:solidFill>
                  <a:srgbClr val="00669C"/>
                </a:solidFill>
                <a:latin typeface="Verdana"/>
                <a:cs typeface="Verdana"/>
              </a:rPr>
              <a:t>o</a:t>
            </a:r>
            <a:r>
              <a:rPr sz="1800" b="0" spc="-52" baseline="2314" dirty="0">
                <a:solidFill>
                  <a:srgbClr val="00669C"/>
                </a:solidFill>
                <a:latin typeface="Verdana"/>
                <a:cs typeface="Verdana"/>
              </a:rPr>
              <a:t>m</a:t>
            </a:r>
            <a:r>
              <a:rPr sz="1800" b="0" spc="-30" baseline="2314" dirty="0">
                <a:solidFill>
                  <a:srgbClr val="00669C"/>
                </a:solidFill>
                <a:latin typeface="Verdana"/>
                <a:cs typeface="Verdana"/>
              </a:rPr>
              <a:t>et</a:t>
            </a:r>
            <a:r>
              <a:rPr sz="1800" b="0" spc="-37" baseline="2314" dirty="0">
                <a:solidFill>
                  <a:srgbClr val="00669C"/>
                </a:solidFill>
                <a:latin typeface="Verdana"/>
                <a:cs typeface="Verdana"/>
              </a:rPr>
              <a:t>h</a:t>
            </a:r>
            <a:r>
              <a:rPr sz="1800" b="0" spc="-15" baseline="2314" dirty="0">
                <a:solidFill>
                  <a:srgbClr val="00669C"/>
                </a:solidFill>
                <a:latin typeface="Verdana"/>
                <a:cs typeface="Verdana"/>
              </a:rPr>
              <a:t>i</a:t>
            </a:r>
            <a:r>
              <a:rPr sz="1800" b="0" spc="-44" baseline="2314" dirty="0">
                <a:solidFill>
                  <a:srgbClr val="00669C"/>
                </a:solidFill>
                <a:latin typeface="Verdana"/>
                <a:cs typeface="Verdana"/>
              </a:rPr>
              <a:t>n</a:t>
            </a:r>
            <a:r>
              <a:rPr sz="1800" b="0" baseline="2314" dirty="0">
                <a:solidFill>
                  <a:srgbClr val="00669C"/>
                </a:solidFill>
                <a:latin typeface="Verdana"/>
                <a:cs typeface="Verdana"/>
              </a:rPr>
              <a:t>g</a:t>
            </a:r>
            <a:r>
              <a:rPr sz="1800" b="0" spc="22" baseline="2314" dirty="0">
                <a:solidFill>
                  <a:srgbClr val="00669C"/>
                </a:solidFill>
                <a:latin typeface="Verdana"/>
                <a:cs typeface="Verdana"/>
              </a:rPr>
              <a:t> </a:t>
            </a:r>
            <a:r>
              <a:rPr sz="1800" b="0" spc="-15" baseline="2314" dirty="0">
                <a:solidFill>
                  <a:srgbClr val="00669C"/>
                </a:solidFill>
                <a:latin typeface="Verdana"/>
                <a:cs typeface="Verdana"/>
              </a:rPr>
              <a:t>in </a:t>
            </a:r>
            <a:r>
              <a:rPr sz="1800" b="0" spc="-30" baseline="2314" dirty="0">
                <a:solidFill>
                  <a:srgbClr val="00669C"/>
                </a:solidFill>
                <a:latin typeface="Verdana"/>
                <a:cs typeface="Verdana"/>
              </a:rPr>
              <a:t>t</a:t>
            </a:r>
            <a:r>
              <a:rPr sz="1800" b="0" spc="-44" baseline="2314" dirty="0">
                <a:solidFill>
                  <a:srgbClr val="00669C"/>
                </a:solidFill>
                <a:latin typeface="Verdana"/>
                <a:cs typeface="Verdana"/>
              </a:rPr>
              <a:t>h</a:t>
            </a:r>
            <a:r>
              <a:rPr sz="1800" b="0" spc="-15" baseline="2314" dirty="0">
                <a:solidFill>
                  <a:srgbClr val="00669C"/>
                </a:solidFill>
                <a:latin typeface="Verdana"/>
                <a:cs typeface="Verdana"/>
              </a:rPr>
              <a:t>e</a:t>
            </a:r>
            <a:r>
              <a:rPr sz="1800" b="0" baseline="2314" dirty="0">
                <a:solidFill>
                  <a:srgbClr val="00669C"/>
                </a:solidFill>
                <a:latin typeface="Verdana"/>
                <a:cs typeface="Verdana"/>
              </a:rPr>
              <a:t> </a:t>
            </a:r>
            <a:r>
              <a:rPr sz="1800" b="0" spc="-37" baseline="2314" dirty="0">
                <a:solidFill>
                  <a:srgbClr val="00669C"/>
                </a:solidFill>
                <a:latin typeface="Verdana"/>
                <a:cs typeface="Verdana"/>
              </a:rPr>
              <a:t>c</a:t>
            </a:r>
            <a:r>
              <a:rPr sz="1800" b="0" spc="-44" baseline="2314" dirty="0">
                <a:solidFill>
                  <a:srgbClr val="00669C"/>
                </a:solidFill>
                <a:latin typeface="Verdana"/>
                <a:cs typeface="Verdana"/>
              </a:rPr>
              <a:t>u</a:t>
            </a:r>
            <a:r>
              <a:rPr sz="1800" b="0" spc="-30" baseline="2314" dirty="0">
                <a:solidFill>
                  <a:srgbClr val="00669C"/>
                </a:solidFill>
                <a:latin typeface="Verdana"/>
                <a:cs typeface="Verdana"/>
              </a:rPr>
              <a:t>rre</a:t>
            </a:r>
            <a:r>
              <a:rPr sz="1800" b="0" spc="-44" baseline="2314" dirty="0">
                <a:solidFill>
                  <a:srgbClr val="00669C"/>
                </a:solidFill>
                <a:latin typeface="Verdana"/>
                <a:cs typeface="Verdana"/>
              </a:rPr>
              <a:t>n</a:t>
            </a:r>
            <a:r>
              <a:rPr sz="1800" b="0" baseline="2314" dirty="0">
                <a:solidFill>
                  <a:srgbClr val="00669C"/>
                </a:solidFill>
                <a:latin typeface="Verdana"/>
                <a:cs typeface="Verdana"/>
              </a:rPr>
              <a:t>t</a:t>
            </a:r>
            <a:endParaRPr sz="1800" baseline="2314">
              <a:latin typeface="Verdana"/>
              <a:cs typeface="Verdana"/>
            </a:endParaRPr>
          </a:p>
          <a:p>
            <a:pPr marL="241300">
              <a:lnSpc>
                <a:spcPts val="1400"/>
              </a:lnSpc>
            </a:pPr>
            <a:r>
              <a:rPr sz="1200" b="0" spc="-5" dirty="0">
                <a:solidFill>
                  <a:srgbClr val="00669C"/>
                </a:solidFill>
                <a:latin typeface="Verdana"/>
                <a:cs typeface="Verdana"/>
              </a:rPr>
              <a:t>s</a:t>
            </a:r>
            <a:r>
              <a:rPr sz="1200" b="0" spc="-10" dirty="0">
                <a:solidFill>
                  <a:srgbClr val="00669C"/>
                </a:solidFill>
                <a:latin typeface="Verdana"/>
                <a:cs typeface="Verdana"/>
              </a:rPr>
              <a:t>i</a:t>
            </a:r>
            <a:r>
              <a:rPr sz="1200" b="0" spc="-20" dirty="0">
                <a:solidFill>
                  <a:srgbClr val="00669C"/>
                </a:solidFill>
                <a:latin typeface="Verdana"/>
                <a:cs typeface="Verdana"/>
              </a:rPr>
              <a:t>t</a:t>
            </a:r>
            <a:r>
              <a:rPr sz="1200" b="0" spc="-30" dirty="0">
                <a:solidFill>
                  <a:srgbClr val="00669C"/>
                </a:solidFill>
                <a:latin typeface="Verdana"/>
                <a:cs typeface="Verdana"/>
              </a:rPr>
              <a:t>u</a:t>
            </a:r>
            <a:r>
              <a:rPr sz="1200" b="0" spc="-25" dirty="0">
                <a:solidFill>
                  <a:srgbClr val="00669C"/>
                </a:solidFill>
                <a:latin typeface="Verdana"/>
                <a:cs typeface="Verdana"/>
              </a:rPr>
              <a:t>a</a:t>
            </a:r>
            <a:r>
              <a:rPr sz="1200" b="0" spc="-5" dirty="0">
                <a:solidFill>
                  <a:srgbClr val="00669C"/>
                </a:solidFill>
                <a:latin typeface="Verdana"/>
                <a:cs typeface="Verdana"/>
              </a:rPr>
              <a:t>ti</a:t>
            </a:r>
            <a:r>
              <a:rPr sz="1200" b="0" spc="-20" dirty="0">
                <a:solidFill>
                  <a:srgbClr val="00669C"/>
                </a:solidFill>
                <a:latin typeface="Verdana"/>
                <a:cs typeface="Verdana"/>
              </a:rPr>
              <a:t>o</a:t>
            </a:r>
            <a:r>
              <a:rPr sz="1200" b="0" spc="-30" dirty="0">
                <a:solidFill>
                  <a:srgbClr val="00669C"/>
                </a:solidFill>
                <a:latin typeface="Verdana"/>
                <a:cs typeface="Verdana"/>
              </a:rPr>
              <a:t>n</a:t>
            </a:r>
            <a:r>
              <a:rPr sz="1200" b="0" spc="-5" dirty="0">
                <a:solidFill>
                  <a:srgbClr val="00669C"/>
                </a:solidFill>
                <a:latin typeface="Verdana"/>
                <a:cs typeface="Verdana"/>
              </a:rPr>
              <a:t>],</a:t>
            </a:r>
            <a:r>
              <a:rPr sz="1200" b="0" spc="40" dirty="0">
                <a:solidFill>
                  <a:srgbClr val="00669C"/>
                </a:solidFill>
                <a:latin typeface="Verdana"/>
                <a:cs typeface="Verdana"/>
              </a:rPr>
              <a:t> </a:t>
            </a:r>
            <a:r>
              <a:rPr sz="1200" b="0" dirty="0">
                <a:solidFill>
                  <a:srgbClr val="00669C"/>
                </a:solidFill>
                <a:latin typeface="Verdana"/>
                <a:cs typeface="Verdana"/>
              </a:rPr>
              <a:t>w</a:t>
            </a:r>
            <a:r>
              <a:rPr sz="1200" b="0" spc="-10" dirty="0">
                <a:solidFill>
                  <a:srgbClr val="00669C"/>
                </a:solidFill>
                <a:latin typeface="Verdana"/>
                <a:cs typeface="Verdana"/>
              </a:rPr>
              <a:t>e </a:t>
            </a:r>
            <a:r>
              <a:rPr sz="1200" b="0" spc="-30" dirty="0">
                <a:solidFill>
                  <a:srgbClr val="00669C"/>
                </a:solidFill>
                <a:latin typeface="Verdana"/>
                <a:cs typeface="Verdana"/>
              </a:rPr>
              <a:t>n</a:t>
            </a:r>
            <a:r>
              <a:rPr sz="1200" b="0" spc="-20" dirty="0">
                <a:solidFill>
                  <a:srgbClr val="00669C"/>
                </a:solidFill>
                <a:latin typeface="Verdana"/>
                <a:cs typeface="Verdana"/>
              </a:rPr>
              <a:t>ee</a:t>
            </a:r>
            <a:r>
              <a:rPr sz="1200" b="0" dirty="0">
                <a:solidFill>
                  <a:srgbClr val="00669C"/>
                </a:solidFill>
                <a:latin typeface="Verdana"/>
                <a:cs typeface="Verdana"/>
              </a:rPr>
              <a:t>d</a:t>
            </a:r>
            <a:r>
              <a:rPr sz="1200" b="0" spc="-5" dirty="0">
                <a:solidFill>
                  <a:srgbClr val="00669C"/>
                </a:solidFill>
                <a:latin typeface="Verdana"/>
                <a:cs typeface="Verdana"/>
              </a:rPr>
              <a:t> [</a:t>
            </a:r>
            <a:r>
              <a:rPr sz="1200" b="0" spc="-25" dirty="0">
                <a:solidFill>
                  <a:srgbClr val="00669C"/>
                </a:solidFill>
                <a:latin typeface="Verdana"/>
                <a:cs typeface="Verdana"/>
              </a:rPr>
              <a:t>s</a:t>
            </a:r>
            <a:r>
              <a:rPr sz="1200" b="0" spc="-20" dirty="0">
                <a:solidFill>
                  <a:srgbClr val="00669C"/>
                </a:solidFill>
                <a:latin typeface="Verdana"/>
                <a:cs typeface="Verdana"/>
              </a:rPr>
              <a:t>o</a:t>
            </a:r>
            <a:r>
              <a:rPr sz="1200" b="0" spc="-35" dirty="0">
                <a:solidFill>
                  <a:srgbClr val="00669C"/>
                </a:solidFill>
                <a:latin typeface="Verdana"/>
                <a:cs typeface="Verdana"/>
              </a:rPr>
              <a:t>m</a:t>
            </a:r>
            <a:r>
              <a:rPr sz="1200" b="0" spc="-20" dirty="0">
                <a:solidFill>
                  <a:srgbClr val="00669C"/>
                </a:solidFill>
                <a:latin typeface="Verdana"/>
                <a:cs typeface="Verdana"/>
              </a:rPr>
              <a:t>et</a:t>
            </a:r>
            <a:r>
              <a:rPr sz="1200" b="0" spc="-30" dirty="0">
                <a:solidFill>
                  <a:srgbClr val="00669C"/>
                </a:solidFill>
                <a:latin typeface="Verdana"/>
                <a:cs typeface="Verdana"/>
              </a:rPr>
              <a:t>h</a:t>
            </a:r>
            <a:r>
              <a:rPr sz="1200" b="0" spc="-10" dirty="0">
                <a:solidFill>
                  <a:srgbClr val="00669C"/>
                </a:solidFill>
                <a:latin typeface="Verdana"/>
                <a:cs typeface="Verdana"/>
              </a:rPr>
              <a:t>i</a:t>
            </a:r>
            <a:r>
              <a:rPr sz="1200" b="0" spc="-30" dirty="0">
                <a:solidFill>
                  <a:srgbClr val="00669C"/>
                </a:solidFill>
                <a:latin typeface="Verdana"/>
                <a:cs typeface="Verdana"/>
              </a:rPr>
              <a:t>n</a:t>
            </a:r>
            <a:r>
              <a:rPr sz="1200" b="0" dirty="0">
                <a:solidFill>
                  <a:srgbClr val="00669C"/>
                </a:solidFill>
                <a:latin typeface="Verdana"/>
                <a:cs typeface="Verdana"/>
              </a:rPr>
              <a:t>g</a:t>
            </a:r>
            <a:endParaRPr sz="1200">
              <a:latin typeface="Verdana"/>
              <a:cs typeface="Verdana"/>
            </a:endParaRPr>
          </a:p>
          <a:p>
            <a:pPr marL="241300" marR="12065">
              <a:lnSpc>
                <a:spcPct val="103000"/>
              </a:lnSpc>
              <a:spcBef>
                <a:spcPts val="5"/>
              </a:spcBef>
            </a:pPr>
            <a:r>
              <a:rPr sz="1200" b="0" spc="-20" dirty="0">
                <a:solidFill>
                  <a:srgbClr val="00669C"/>
                </a:solidFill>
                <a:latin typeface="Verdana"/>
                <a:cs typeface="Verdana"/>
              </a:rPr>
              <a:t>re</a:t>
            </a:r>
            <a:r>
              <a:rPr sz="1200" b="0" spc="-10" dirty="0">
                <a:solidFill>
                  <a:srgbClr val="00669C"/>
                </a:solidFill>
                <a:latin typeface="Verdana"/>
                <a:cs typeface="Verdana"/>
              </a:rPr>
              <a:t>l</a:t>
            </a:r>
            <a:r>
              <a:rPr sz="1200" b="0" spc="-25" dirty="0">
                <a:solidFill>
                  <a:srgbClr val="00669C"/>
                </a:solidFill>
                <a:latin typeface="Verdana"/>
                <a:cs typeface="Verdana"/>
              </a:rPr>
              <a:t>a</a:t>
            </a:r>
            <a:r>
              <a:rPr sz="1200" b="0" spc="-20" dirty="0">
                <a:solidFill>
                  <a:srgbClr val="00669C"/>
                </a:solidFill>
                <a:latin typeface="Verdana"/>
                <a:cs typeface="Verdana"/>
              </a:rPr>
              <a:t>te</a:t>
            </a:r>
            <a:r>
              <a:rPr sz="1200" b="0" dirty="0">
                <a:solidFill>
                  <a:srgbClr val="00669C"/>
                </a:solidFill>
                <a:latin typeface="Verdana"/>
                <a:cs typeface="Verdana"/>
              </a:rPr>
              <a:t>d</a:t>
            </a:r>
            <a:r>
              <a:rPr sz="1200" b="0" spc="5" dirty="0">
                <a:solidFill>
                  <a:srgbClr val="00669C"/>
                </a:solidFill>
                <a:latin typeface="Verdana"/>
                <a:cs typeface="Verdana"/>
              </a:rPr>
              <a:t> </a:t>
            </a:r>
            <a:r>
              <a:rPr sz="1200" b="0" spc="-25" dirty="0">
                <a:solidFill>
                  <a:srgbClr val="00669C"/>
                </a:solidFill>
                <a:latin typeface="Verdana"/>
                <a:cs typeface="Verdana"/>
              </a:rPr>
              <a:t>t</a:t>
            </a:r>
            <a:r>
              <a:rPr sz="1200" b="0" spc="-10" dirty="0">
                <a:solidFill>
                  <a:srgbClr val="00669C"/>
                </a:solidFill>
                <a:latin typeface="Verdana"/>
                <a:cs typeface="Verdana"/>
              </a:rPr>
              <a:t>o</a:t>
            </a:r>
            <a:r>
              <a:rPr sz="1200" b="0" spc="-15" dirty="0">
                <a:solidFill>
                  <a:srgbClr val="00669C"/>
                </a:solidFill>
                <a:latin typeface="Verdana"/>
                <a:cs typeface="Verdana"/>
              </a:rPr>
              <a:t> </a:t>
            </a:r>
            <a:r>
              <a:rPr sz="1200" b="0" spc="-30" dirty="0">
                <a:solidFill>
                  <a:srgbClr val="00669C"/>
                </a:solidFill>
                <a:latin typeface="Verdana"/>
                <a:cs typeface="Verdana"/>
              </a:rPr>
              <a:t>th</a:t>
            </a:r>
            <a:r>
              <a:rPr sz="1200" b="0" spc="-10" dirty="0">
                <a:solidFill>
                  <a:srgbClr val="00669C"/>
                </a:solidFill>
                <a:latin typeface="Verdana"/>
                <a:cs typeface="Verdana"/>
              </a:rPr>
              <a:t>is</a:t>
            </a:r>
            <a:r>
              <a:rPr sz="1200" b="0" spc="5" dirty="0">
                <a:solidFill>
                  <a:srgbClr val="00669C"/>
                </a:solidFill>
                <a:latin typeface="Verdana"/>
                <a:cs typeface="Verdana"/>
              </a:rPr>
              <a:t> </a:t>
            </a:r>
            <a:r>
              <a:rPr sz="1200" b="0" spc="-20" dirty="0">
                <a:solidFill>
                  <a:srgbClr val="00669C"/>
                </a:solidFill>
                <a:latin typeface="Verdana"/>
                <a:cs typeface="Verdana"/>
              </a:rPr>
              <a:t>t</a:t>
            </a:r>
            <a:r>
              <a:rPr sz="1200" b="0" spc="-30" dirty="0">
                <a:solidFill>
                  <a:srgbClr val="00669C"/>
                </a:solidFill>
                <a:latin typeface="Verdana"/>
                <a:cs typeface="Verdana"/>
              </a:rPr>
              <a:t>h</a:t>
            </a:r>
            <a:r>
              <a:rPr sz="1200" b="0" spc="-20" dirty="0">
                <a:solidFill>
                  <a:srgbClr val="00669C"/>
                </a:solidFill>
                <a:latin typeface="Verdana"/>
                <a:cs typeface="Verdana"/>
              </a:rPr>
              <a:t>e</a:t>
            </a:r>
            <a:r>
              <a:rPr sz="1200" b="0" spc="-35" dirty="0">
                <a:solidFill>
                  <a:srgbClr val="00669C"/>
                </a:solidFill>
                <a:latin typeface="Verdana"/>
                <a:cs typeface="Verdana"/>
              </a:rPr>
              <a:t>m</a:t>
            </a:r>
            <a:r>
              <a:rPr sz="1200" b="0" spc="-15" dirty="0">
                <a:solidFill>
                  <a:srgbClr val="00669C"/>
                </a:solidFill>
                <a:latin typeface="Verdana"/>
                <a:cs typeface="Verdana"/>
              </a:rPr>
              <a:t>e</a:t>
            </a:r>
            <a:r>
              <a:rPr sz="1200" b="0" spc="-5" dirty="0">
                <a:solidFill>
                  <a:srgbClr val="00669C"/>
                </a:solidFill>
                <a:latin typeface="Verdana"/>
                <a:cs typeface="Verdana"/>
              </a:rPr>
              <a:t>].</a:t>
            </a:r>
            <a:r>
              <a:rPr sz="1200" b="0" spc="5" dirty="0">
                <a:solidFill>
                  <a:srgbClr val="00669C"/>
                </a:solidFill>
                <a:latin typeface="Verdana"/>
                <a:cs typeface="Verdana"/>
              </a:rPr>
              <a:t> </a:t>
            </a:r>
            <a:r>
              <a:rPr sz="1200" b="0" dirty="0">
                <a:solidFill>
                  <a:srgbClr val="00669C"/>
                </a:solidFill>
                <a:latin typeface="Verdana"/>
                <a:cs typeface="Verdana"/>
              </a:rPr>
              <a:t>T</a:t>
            </a:r>
            <a:r>
              <a:rPr sz="1200" b="0" spc="-30" dirty="0">
                <a:solidFill>
                  <a:srgbClr val="00669C"/>
                </a:solidFill>
                <a:latin typeface="Verdana"/>
                <a:cs typeface="Verdana"/>
              </a:rPr>
              <a:t>h</a:t>
            </a:r>
            <a:r>
              <a:rPr sz="1200" b="0" spc="-20" dirty="0">
                <a:solidFill>
                  <a:srgbClr val="00669C"/>
                </a:solidFill>
                <a:latin typeface="Verdana"/>
                <a:cs typeface="Verdana"/>
              </a:rPr>
              <a:t>erefore</a:t>
            </a:r>
            <a:r>
              <a:rPr sz="1200" b="0" spc="-5" dirty="0">
                <a:solidFill>
                  <a:srgbClr val="00669C"/>
                </a:solidFill>
                <a:latin typeface="Verdana"/>
                <a:cs typeface="Verdana"/>
              </a:rPr>
              <a:t>,</a:t>
            </a:r>
            <a:r>
              <a:rPr sz="1200" b="0" spc="-20" dirty="0">
                <a:solidFill>
                  <a:srgbClr val="00669C"/>
                </a:solidFill>
                <a:latin typeface="Verdana"/>
                <a:cs typeface="Verdana"/>
              </a:rPr>
              <a:t> </a:t>
            </a:r>
            <a:r>
              <a:rPr sz="1200" b="0" dirty="0">
                <a:solidFill>
                  <a:srgbClr val="00669C"/>
                </a:solidFill>
                <a:latin typeface="Verdana"/>
                <a:cs typeface="Verdana"/>
              </a:rPr>
              <a:t>w</a:t>
            </a:r>
            <a:r>
              <a:rPr sz="1200" b="0" spc="-10" dirty="0">
                <a:solidFill>
                  <a:srgbClr val="00669C"/>
                </a:solidFill>
                <a:latin typeface="Verdana"/>
                <a:cs typeface="Verdana"/>
              </a:rPr>
              <a:t>e</a:t>
            </a:r>
            <a:r>
              <a:rPr sz="1200" b="0" spc="-5" dirty="0">
                <a:solidFill>
                  <a:srgbClr val="00669C"/>
                </a:solidFill>
                <a:latin typeface="Verdana"/>
                <a:cs typeface="Verdana"/>
              </a:rPr>
              <a:t> wi</a:t>
            </a:r>
            <a:r>
              <a:rPr sz="1200" b="0" spc="-15" dirty="0">
                <a:solidFill>
                  <a:srgbClr val="00669C"/>
                </a:solidFill>
                <a:latin typeface="Verdana"/>
                <a:cs typeface="Verdana"/>
              </a:rPr>
              <a:t>l</a:t>
            </a:r>
            <a:r>
              <a:rPr sz="1200" b="0" dirty="0">
                <a:solidFill>
                  <a:srgbClr val="00669C"/>
                </a:solidFill>
                <a:latin typeface="Verdana"/>
                <a:cs typeface="Verdana"/>
              </a:rPr>
              <a:t>l </a:t>
            </a:r>
            <a:r>
              <a:rPr sz="1200" b="0" spc="-10" dirty="0">
                <a:solidFill>
                  <a:srgbClr val="00669C"/>
                </a:solidFill>
                <a:latin typeface="Verdana"/>
                <a:cs typeface="Verdana"/>
              </a:rPr>
              <a:t>[</a:t>
            </a:r>
            <a:r>
              <a:rPr sz="1200" b="0" spc="-20" dirty="0">
                <a:solidFill>
                  <a:srgbClr val="00669C"/>
                </a:solidFill>
                <a:latin typeface="Verdana"/>
                <a:cs typeface="Verdana"/>
              </a:rPr>
              <a:t>d</a:t>
            </a:r>
            <a:r>
              <a:rPr sz="1200" b="0" dirty="0">
                <a:solidFill>
                  <a:srgbClr val="00669C"/>
                </a:solidFill>
                <a:latin typeface="Verdana"/>
                <a:cs typeface="Verdana"/>
              </a:rPr>
              <a:t>o </a:t>
            </a:r>
            <a:r>
              <a:rPr sz="1200" b="0" spc="-15" dirty="0">
                <a:solidFill>
                  <a:srgbClr val="00669C"/>
                </a:solidFill>
                <a:latin typeface="Verdana"/>
                <a:cs typeface="Verdana"/>
              </a:rPr>
              <a:t>s</a:t>
            </a:r>
            <a:r>
              <a:rPr sz="1200" b="0" spc="-10" dirty="0">
                <a:solidFill>
                  <a:srgbClr val="00669C"/>
                </a:solidFill>
                <a:latin typeface="Verdana"/>
                <a:cs typeface="Verdana"/>
              </a:rPr>
              <a:t>o</a:t>
            </a:r>
            <a:r>
              <a:rPr sz="1200" b="0" spc="-20" dirty="0">
                <a:solidFill>
                  <a:srgbClr val="00669C"/>
                </a:solidFill>
                <a:latin typeface="Verdana"/>
                <a:cs typeface="Verdana"/>
              </a:rPr>
              <a:t>m</a:t>
            </a:r>
            <a:r>
              <a:rPr sz="1200" b="0" spc="-10" dirty="0">
                <a:solidFill>
                  <a:srgbClr val="00669C"/>
                </a:solidFill>
                <a:latin typeface="Verdana"/>
                <a:cs typeface="Verdana"/>
              </a:rPr>
              <a:t>e</a:t>
            </a:r>
            <a:r>
              <a:rPr sz="1200" b="0" spc="-20" dirty="0">
                <a:solidFill>
                  <a:srgbClr val="00669C"/>
                </a:solidFill>
                <a:latin typeface="Verdana"/>
                <a:cs typeface="Verdana"/>
              </a:rPr>
              <a:t>th</a:t>
            </a:r>
            <a:r>
              <a:rPr sz="1200" b="0" spc="-10" dirty="0">
                <a:solidFill>
                  <a:srgbClr val="00669C"/>
                </a:solidFill>
                <a:latin typeface="Verdana"/>
                <a:cs typeface="Verdana"/>
              </a:rPr>
              <a:t>i</a:t>
            </a:r>
            <a:r>
              <a:rPr sz="1200" b="0" spc="-20" dirty="0">
                <a:solidFill>
                  <a:srgbClr val="00669C"/>
                </a:solidFill>
                <a:latin typeface="Verdana"/>
                <a:cs typeface="Verdana"/>
              </a:rPr>
              <a:t>n</a:t>
            </a:r>
            <a:r>
              <a:rPr sz="1200" b="0" dirty="0">
                <a:solidFill>
                  <a:srgbClr val="00669C"/>
                </a:solidFill>
                <a:latin typeface="Verdana"/>
                <a:cs typeface="Verdana"/>
              </a:rPr>
              <a:t>g</a:t>
            </a:r>
            <a:r>
              <a:rPr sz="1200" b="0" spc="15" dirty="0">
                <a:solidFill>
                  <a:srgbClr val="00669C"/>
                </a:solidFill>
                <a:latin typeface="Verdana"/>
                <a:cs typeface="Verdana"/>
              </a:rPr>
              <a:t> </a:t>
            </a:r>
            <a:r>
              <a:rPr sz="1200" b="0" spc="-10" dirty="0">
                <a:solidFill>
                  <a:srgbClr val="00669C"/>
                </a:solidFill>
                <a:latin typeface="Verdana"/>
                <a:cs typeface="Verdana"/>
              </a:rPr>
              <a:t>rel</a:t>
            </a:r>
            <a:r>
              <a:rPr sz="1200" b="0" spc="-15" dirty="0">
                <a:solidFill>
                  <a:srgbClr val="00669C"/>
                </a:solidFill>
                <a:latin typeface="Verdana"/>
                <a:cs typeface="Verdana"/>
              </a:rPr>
              <a:t>a</a:t>
            </a:r>
            <a:r>
              <a:rPr sz="1200" b="0" spc="-20" dirty="0">
                <a:solidFill>
                  <a:srgbClr val="00669C"/>
                </a:solidFill>
                <a:latin typeface="Verdana"/>
                <a:cs typeface="Verdana"/>
              </a:rPr>
              <a:t>t</a:t>
            </a:r>
            <a:r>
              <a:rPr sz="1200" b="0" spc="-10" dirty="0">
                <a:solidFill>
                  <a:srgbClr val="00669C"/>
                </a:solidFill>
                <a:latin typeface="Verdana"/>
                <a:cs typeface="Verdana"/>
              </a:rPr>
              <a:t>e</a:t>
            </a:r>
            <a:r>
              <a:rPr sz="1200" b="0" dirty="0">
                <a:solidFill>
                  <a:srgbClr val="00669C"/>
                </a:solidFill>
                <a:latin typeface="Verdana"/>
                <a:cs typeface="Verdana"/>
              </a:rPr>
              <a:t>d </a:t>
            </a:r>
            <a:r>
              <a:rPr sz="1200" b="0" spc="-20" dirty="0">
                <a:solidFill>
                  <a:srgbClr val="00669C"/>
                </a:solidFill>
                <a:latin typeface="Verdana"/>
                <a:cs typeface="Verdana"/>
              </a:rPr>
              <a:t>t</a:t>
            </a:r>
            <a:r>
              <a:rPr sz="1200" b="0" dirty="0">
                <a:solidFill>
                  <a:srgbClr val="00669C"/>
                </a:solidFill>
                <a:latin typeface="Verdana"/>
                <a:cs typeface="Verdana"/>
              </a:rPr>
              <a:t>o</a:t>
            </a:r>
            <a:r>
              <a:rPr sz="1200" b="0" spc="-15" dirty="0">
                <a:solidFill>
                  <a:srgbClr val="00669C"/>
                </a:solidFill>
                <a:latin typeface="Verdana"/>
                <a:cs typeface="Verdana"/>
              </a:rPr>
              <a:t> </a:t>
            </a:r>
            <a:r>
              <a:rPr sz="1200" b="0" spc="-20" dirty="0">
                <a:solidFill>
                  <a:srgbClr val="00669C"/>
                </a:solidFill>
                <a:latin typeface="Verdana"/>
                <a:cs typeface="Verdana"/>
              </a:rPr>
              <a:t>th</a:t>
            </a:r>
            <a:r>
              <a:rPr sz="1200" b="0" spc="-15" dirty="0">
                <a:solidFill>
                  <a:srgbClr val="00669C"/>
                </a:solidFill>
                <a:latin typeface="Verdana"/>
                <a:cs typeface="Verdana"/>
              </a:rPr>
              <a:t>a</a:t>
            </a:r>
            <a:r>
              <a:rPr sz="1200" b="0" dirty="0">
                <a:solidFill>
                  <a:srgbClr val="00669C"/>
                </a:solidFill>
                <a:latin typeface="Verdana"/>
                <a:cs typeface="Verdana"/>
              </a:rPr>
              <a:t>t </a:t>
            </a:r>
            <a:r>
              <a:rPr sz="1200" b="0" spc="-20" dirty="0">
                <a:solidFill>
                  <a:srgbClr val="00669C"/>
                </a:solidFill>
                <a:latin typeface="Verdana"/>
                <a:cs typeface="Verdana"/>
              </a:rPr>
              <a:t>t</a:t>
            </a:r>
            <a:r>
              <a:rPr sz="1200" b="0" spc="-30" dirty="0">
                <a:solidFill>
                  <a:srgbClr val="00669C"/>
                </a:solidFill>
                <a:latin typeface="Verdana"/>
                <a:cs typeface="Verdana"/>
              </a:rPr>
              <a:t>h</a:t>
            </a:r>
            <a:r>
              <a:rPr sz="1200" b="0" spc="-20" dirty="0">
                <a:solidFill>
                  <a:srgbClr val="00669C"/>
                </a:solidFill>
                <a:latin typeface="Verdana"/>
                <a:cs typeface="Verdana"/>
              </a:rPr>
              <a:t>e</a:t>
            </a:r>
            <a:r>
              <a:rPr sz="1200" b="0" spc="-35" dirty="0">
                <a:solidFill>
                  <a:srgbClr val="00669C"/>
                </a:solidFill>
                <a:latin typeface="Verdana"/>
                <a:cs typeface="Verdana"/>
              </a:rPr>
              <a:t>m</a:t>
            </a:r>
            <a:r>
              <a:rPr sz="1200" b="0" spc="-20" dirty="0">
                <a:solidFill>
                  <a:srgbClr val="00669C"/>
                </a:solidFill>
                <a:latin typeface="Verdana"/>
                <a:cs typeface="Verdana"/>
              </a:rPr>
              <a:t>e</a:t>
            </a:r>
            <a:r>
              <a:rPr sz="1200" b="0" spc="-5" dirty="0">
                <a:solidFill>
                  <a:srgbClr val="00669C"/>
                </a:solidFill>
                <a:latin typeface="Verdana"/>
                <a:cs typeface="Verdana"/>
              </a:rPr>
              <a:t>].</a:t>
            </a:r>
            <a:endParaRPr sz="1200">
              <a:latin typeface="Verdana"/>
              <a:cs typeface="Verdana"/>
            </a:endParaRPr>
          </a:p>
          <a:p>
            <a:pPr>
              <a:lnSpc>
                <a:spcPct val="100000"/>
              </a:lnSpc>
              <a:spcBef>
                <a:spcPts val="19"/>
              </a:spcBef>
            </a:pPr>
            <a:endParaRPr sz="1350">
              <a:latin typeface="Times New Roman"/>
              <a:cs typeface="Times New Roman"/>
            </a:endParaRPr>
          </a:p>
          <a:p>
            <a:pPr marL="12700" marR="288290">
              <a:lnSpc>
                <a:spcPct val="103299"/>
              </a:lnSpc>
            </a:pPr>
            <a:r>
              <a:rPr sz="1200" b="0" spc="-30" dirty="0">
                <a:solidFill>
                  <a:srgbClr val="151515"/>
                </a:solidFill>
                <a:latin typeface="Verdana"/>
                <a:cs typeface="Verdana"/>
              </a:rPr>
              <a:t>S</a:t>
            </a:r>
            <a:r>
              <a:rPr sz="1200" b="0" spc="-20" dirty="0">
                <a:solidFill>
                  <a:srgbClr val="151515"/>
                </a:solidFill>
                <a:latin typeface="Verdana"/>
                <a:cs typeface="Verdana"/>
              </a:rPr>
              <a:t>pe</a:t>
            </a:r>
            <a:r>
              <a:rPr sz="1200" b="0" spc="-25" dirty="0">
                <a:solidFill>
                  <a:srgbClr val="151515"/>
                </a:solidFill>
                <a:latin typeface="Verdana"/>
                <a:cs typeface="Verdana"/>
              </a:rPr>
              <a:t>c</a:t>
            </a:r>
            <a:r>
              <a:rPr sz="1200" b="0" spc="-20" dirty="0">
                <a:solidFill>
                  <a:srgbClr val="151515"/>
                </a:solidFill>
                <a:latin typeface="Verdana"/>
                <a:cs typeface="Verdana"/>
              </a:rPr>
              <a:t>i</a:t>
            </a:r>
            <a:r>
              <a:rPr sz="1200" b="0" spc="-10" dirty="0">
                <a:solidFill>
                  <a:srgbClr val="151515"/>
                </a:solidFill>
                <a:latin typeface="Verdana"/>
                <a:cs typeface="Verdana"/>
              </a:rPr>
              <a:t>f</a:t>
            </a:r>
            <a:r>
              <a:rPr sz="1200" b="0" spc="-15" dirty="0">
                <a:solidFill>
                  <a:srgbClr val="151515"/>
                </a:solidFill>
                <a:latin typeface="Verdana"/>
                <a:cs typeface="Verdana"/>
              </a:rPr>
              <a:t>i</a:t>
            </a:r>
            <a:r>
              <a:rPr sz="1200" b="0" spc="-25" dirty="0">
                <a:solidFill>
                  <a:srgbClr val="151515"/>
                </a:solidFill>
                <a:latin typeface="Verdana"/>
                <a:cs typeface="Verdana"/>
              </a:rPr>
              <a:t>ca</a:t>
            </a:r>
            <a:r>
              <a:rPr sz="1200" b="0" spc="-20" dirty="0">
                <a:solidFill>
                  <a:srgbClr val="151515"/>
                </a:solidFill>
                <a:latin typeface="Verdana"/>
                <a:cs typeface="Verdana"/>
              </a:rPr>
              <a:t>ll</a:t>
            </a:r>
            <a:r>
              <a:rPr sz="1200" b="0" spc="-135" dirty="0">
                <a:solidFill>
                  <a:srgbClr val="151515"/>
                </a:solidFill>
                <a:latin typeface="Verdana"/>
                <a:cs typeface="Verdana"/>
              </a:rPr>
              <a:t>y</a:t>
            </a:r>
            <a:r>
              <a:rPr sz="1200" b="0" spc="-5" dirty="0">
                <a:solidFill>
                  <a:srgbClr val="151515"/>
                </a:solidFill>
                <a:latin typeface="Verdana"/>
                <a:cs typeface="Verdana"/>
              </a:rPr>
              <a:t>,</a:t>
            </a:r>
            <a:r>
              <a:rPr sz="1200" b="0" spc="25" dirty="0">
                <a:solidFill>
                  <a:srgbClr val="151515"/>
                </a:solidFill>
                <a:latin typeface="Verdana"/>
                <a:cs typeface="Verdana"/>
              </a:rPr>
              <a:t> </a:t>
            </a:r>
            <a:r>
              <a:rPr sz="1200" b="0" spc="-20" dirty="0">
                <a:solidFill>
                  <a:srgbClr val="151515"/>
                </a:solidFill>
                <a:latin typeface="Verdana"/>
                <a:cs typeface="Verdana"/>
              </a:rPr>
              <a:t>o</a:t>
            </a:r>
            <a:r>
              <a:rPr sz="1200" b="0" spc="-30" dirty="0">
                <a:solidFill>
                  <a:srgbClr val="151515"/>
                </a:solidFill>
                <a:latin typeface="Verdana"/>
                <a:cs typeface="Verdana"/>
              </a:rPr>
              <a:t>u</a:t>
            </a:r>
            <a:r>
              <a:rPr sz="1200" b="0" spc="-10" dirty="0">
                <a:solidFill>
                  <a:srgbClr val="151515"/>
                </a:solidFill>
                <a:latin typeface="Verdana"/>
                <a:cs typeface="Verdana"/>
              </a:rPr>
              <a:t>r</a:t>
            </a:r>
            <a:r>
              <a:rPr sz="1200" b="0" spc="-15" dirty="0">
                <a:solidFill>
                  <a:srgbClr val="151515"/>
                </a:solidFill>
                <a:latin typeface="Verdana"/>
                <a:cs typeface="Verdana"/>
              </a:rPr>
              <a:t> </a:t>
            </a:r>
            <a:r>
              <a:rPr sz="1200" b="0" spc="-35" dirty="0">
                <a:solidFill>
                  <a:srgbClr val="151515"/>
                </a:solidFill>
                <a:latin typeface="Verdana"/>
                <a:cs typeface="Verdana"/>
              </a:rPr>
              <a:t>m</a:t>
            </a:r>
            <a:r>
              <a:rPr sz="1200" b="0" spc="-20" dirty="0">
                <a:solidFill>
                  <a:srgbClr val="151515"/>
                </a:solidFill>
                <a:latin typeface="Verdana"/>
                <a:cs typeface="Verdana"/>
              </a:rPr>
              <a:t>et</a:t>
            </a:r>
            <a:r>
              <a:rPr sz="1200" b="0" spc="-30" dirty="0">
                <a:solidFill>
                  <a:srgbClr val="151515"/>
                </a:solidFill>
                <a:latin typeface="Verdana"/>
                <a:cs typeface="Verdana"/>
              </a:rPr>
              <a:t>h</a:t>
            </a:r>
            <a:r>
              <a:rPr sz="1200" b="0" spc="-20" dirty="0">
                <a:solidFill>
                  <a:srgbClr val="151515"/>
                </a:solidFill>
                <a:latin typeface="Verdana"/>
                <a:cs typeface="Verdana"/>
              </a:rPr>
              <a:t>o</a:t>
            </a:r>
            <a:r>
              <a:rPr sz="1200" b="0" spc="-5" dirty="0">
                <a:solidFill>
                  <a:srgbClr val="151515"/>
                </a:solidFill>
                <a:latin typeface="Verdana"/>
                <a:cs typeface="Verdana"/>
              </a:rPr>
              <a:t>d</a:t>
            </a:r>
            <a:r>
              <a:rPr sz="1200" b="0" spc="-10" dirty="0">
                <a:solidFill>
                  <a:srgbClr val="151515"/>
                </a:solidFill>
                <a:latin typeface="Verdana"/>
                <a:cs typeface="Verdana"/>
              </a:rPr>
              <a:t>s</a:t>
            </a:r>
            <a:r>
              <a:rPr sz="1200" b="0" spc="5" dirty="0">
                <a:solidFill>
                  <a:srgbClr val="151515"/>
                </a:solidFill>
                <a:latin typeface="Verdana"/>
                <a:cs typeface="Verdana"/>
              </a:rPr>
              <a:t> </a:t>
            </a:r>
            <a:r>
              <a:rPr sz="1200" b="0" spc="-10" dirty="0">
                <a:solidFill>
                  <a:srgbClr val="151515"/>
                </a:solidFill>
                <a:latin typeface="Verdana"/>
                <a:cs typeface="Verdana"/>
              </a:rPr>
              <a:t>i</a:t>
            </a:r>
            <a:r>
              <a:rPr sz="1200" b="0" spc="-30" dirty="0">
                <a:solidFill>
                  <a:srgbClr val="151515"/>
                </a:solidFill>
                <a:latin typeface="Verdana"/>
                <a:cs typeface="Verdana"/>
              </a:rPr>
              <a:t>n</a:t>
            </a:r>
            <a:r>
              <a:rPr sz="1200" b="0" spc="-5" dirty="0">
                <a:solidFill>
                  <a:srgbClr val="151515"/>
                </a:solidFill>
                <a:latin typeface="Verdana"/>
                <a:cs typeface="Verdana"/>
              </a:rPr>
              <a:t>c</a:t>
            </a:r>
            <a:r>
              <a:rPr sz="1200" b="0" spc="-10" dirty="0">
                <a:solidFill>
                  <a:srgbClr val="151515"/>
                </a:solidFill>
                <a:latin typeface="Verdana"/>
                <a:cs typeface="Verdana"/>
              </a:rPr>
              <a:t>l</a:t>
            </a:r>
            <a:r>
              <a:rPr sz="1200" b="0" spc="-30" dirty="0">
                <a:solidFill>
                  <a:srgbClr val="151515"/>
                </a:solidFill>
                <a:latin typeface="Verdana"/>
                <a:cs typeface="Verdana"/>
              </a:rPr>
              <a:t>ud</a:t>
            </a:r>
            <a:r>
              <a:rPr sz="1200" b="0" spc="-10" dirty="0">
                <a:solidFill>
                  <a:srgbClr val="151515"/>
                </a:solidFill>
                <a:latin typeface="Verdana"/>
                <a:cs typeface="Verdana"/>
              </a:rPr>
              <a:t>e</a:t>
            </a:r>
            <a:r>
              <a:rPr sz="1200" b="0" dirty="0">
                <a:solidFill>
                  <a:srgbClr val="151515"/>
                </a:solidFill>
                <a:latin typeface="Verdana"/>
                <a:cs typeface="Verdana"/>
              </a:rPr>
              <a:t> </a:t>
            </a:r>
            <a:r>
              <a:rPr sz="1200" b="0" spc="-20" dirty="0">
                <a:solidFill>
                  <a:srgbClr val="151515"/>
                </a:solidFill>
                <a:latin typeface="Verdana"/>
                <a:cs typeface="Verdana"/>
              </a:rPr>
              <a:t>t</a:t>
            </a:r>
            <a:r>
              <a:rPr sz="1200" b="0" spc="-30" dirty="0">
                <a:solidFill>
                  <a:srgbClr val="151515"/>
                </a:solidFill>
                <a:latin typeface="Verdana"/>
                <a:cs typeface="Verdana"/>
              </a:rPr>
              <a:t>h</a:t>
            </a:r>
            <a:r>
              <a:rPr sz="1200" b="0" spc="-10" dirty="0">
                <a:solidFill>
                  <a:srgbClr val="151515"/>
                </a:solidFill>
                <a:latin typeface="Verdana"/>
                <a:cs typeface="Verdana"/>
              </a:rPr>
              <a:t>e</a:t>
            </a:r>
            <a:r>
              <a:rPr sz="1200" b="0" spc="-5" dirty="0">
                <a:solidFill>
                  <a:srgbClr val="151515"/>
                </a:solidFill>
                <a:latin typeface="Verdana"/>
                <a:cs typeface="Verdana"/>
              </a:rPr>
              <a:t> </a:t>
            </a:r>
            <a:r>
              <a:rPr sz="1200" b="0" spc="-20" dirty="0">
                <a:solidFill>
                  <a:srgbClr val="151515"/>
                </a:solidFill>
                <a:latin typeface="Verdana"/>
                <a:cs typeface="Verdana"/>
              </a:rPr>
              <a:t>fo</a:t>
            </a:r>
            <a:r>
              <a:rPr sz="1200" b="0" spc="-10" dirty="0">
                <a:solidFill>
                  <a:srgbClr val="151515"/>
                </a:solidFill>
                <a:latin typeface="Verdana"/>
                <a:cs typeface="Verdana"/>
              </a:rPr>
              <a:t>ll</a:t>
            </a:r>
            <a:r>
              <a:rPr sz="1200" b="0" spc="-20" dirty="0">
                <a:solidFill>
                  <a:srgbClr val="151515"/>
                </a:solidFill>
                <a:latin typeface="Verdana"/>
                <a:cs typeface="Verdana"/>
              </a:rPr>
              <a:t>o</a:t>
            </a:r>
            <a:r>
              <a:rPr sz="1200" b="0" dirty="0">
                <a:solidFill>
                  <a:srgbClr val="151515"/>
                </a:solidFill>
                <a:latin typeface="Verdana"/>
                <a:cs typeface="Verdana"/>
              </a:rPr>
              <a:t>w</a:t>
            </a:r>
            <a:r>
              <a:rPr sz="1200" b="0" spc="-10" dirty="0">
                <a:solidFill>
                  <a:srgbClr val="151515"/>
                </a:solidFill>
                <a:latin typeface="Verdana"/>
                <a:cs typeface="Verdana"/>
              </a:rPr>
              <a:t>i</a:t>
            </a:r>
            <a:r>
              <a:rPr sz="1200" b="0" spc="-30" dirty="0">
                <a:solidFill>
                  <a:srgbClr val="151515"/>
                </a:solidFill>
                <a:latin typeface="Verdana"/>
                <a:cs typeface="Verdana"/>
              </a:rPr>
              <a:t>n</a:t>
            </a:r>
            <a:r>
              <a:rPr sz="1200" b="0" dirty="0">
                <a:solidFill>
                  <a:srgbClr val="151515"/>
                </a:solidFill>
                <a:latin typeface="Verdana"/>
                <a:cs typeface="Verdana"/>
              </a:rPr>
              <a:t>g</a:t>
            </a:r>
            <a:r>
              <a:rPr sz="1200" b="0" spc="5" dirty="0">
                <a:solidFill>
                  <a:srgbClr val="151515"/>
                </a:solidFill>
                <a:latin typeface="Verdana"/>
                <a:cs typeface="Verdana"/>
              </a:rPr>
              <a:t> </a:t>
            </a:r>
            <a:r>
              <a:rPr sz="1200" b="0" spc="-35" dirty="0">
                <a:solidFill>
                  <a:srgbClr val="151515"/>
                </a:solidFill>
                <a:latin typeface="Verdana"/>
                <a:cs typeface="Verdana"/>
              </a:rPr>
              <a:t>m</a:t>
            </a:r>
            <a:r>
              <a:rPr sz="1200" b="0" spc="-25" dirty="0">
                <a:solidFill>
                  <a:srgbClr val="151515"/>
                </a:solidFill>
                <a:latin typeface="Verdana"/>
                <a:cs typeface="Verdana"/>
              </a:rPr>
              <a:t>a</a:t>
            </a:r>
            <a:r>
              <a:rPr sz="1200" b="0" spc="-5" dirty="0">
                <a:solidFill>
                  <a:srgbClr val="151515"/>
                </a:solidFill>
                <a:latin typeface="Verdana"/>
                <a:cs typeface="Verdana"/>
              </a:rPr>
              <a:t>j</a:t>
            </a:r>
            <a:r>
              <a:rPr sz="1200" b="0" spc="-20" dirty="0">
                <a:solidFill>
                  <a:srgbClr val="151515"/>
                </a:solidFill>
                <a:latin typeface="Verdana"/>
                <a:cs typeface="Verdana"/>
              </a:rPr>
              <a:t>o</a:t>
            </a:r>
            <a:r>
              <a:rPr sz="1200" b="0" spc="-10" dirty="0">
                <a:solidFill>
                  <a:srgbClr val="151515"/>
                </a:solidFill>
                <a:latin typeface="Verdana"/>
                <a:cs typeface="Verdana"/>
              </a:rPr>
              <a:t>r</a:t>
            </a:r>
            <a:r>
              <a:rPr sz="1200" b="0" dirty="0">
                <a:solidFill>
                  <a:srgbClr val="151515"/>
                </a:solidFill>
                <a:latin typeface="Verdana"/>
                <a:cs typeface="Verdana"/>
              </a:rPr>
              <a:t> </a:t>
            </a:r>
            <a:r>
              <a:rPr sz="1200" b="0" spc="-20" dirty="0">
                <a:solidFill>
                  <a:srgbClr val="151515"/>
                </a:solidFill>
                <a:latin typeface="Verdana"/>
                <a:cs typeface="Verdana"/>
              </a:rPr>
              <a:t>t</a:t>
            </a:r>
            <a:r>
              <a:rPr sz="1200" b="0" spc="-25" dirty="0">
                <a:solidFill>
                  <a:srgbClr val="151515"/>
                </a:solidFill>
                <a:latin typeface="Verdana"/>
                <a:cs typeface="Verdana"/>
              </a:rPr>
              <a:t>ask</a:t>
            </a:r>
            <a:r>
              <a:rPr sz="1200" b="0" dirty="0">
                <a:solidFill>
                  <a:srgbClr val="151515"/>
                </a:solidFill>
                <a:latin typeface="Verdana"/>
                <a:cs typeface="Verdana"/>
              </a:rPr>
              <a:t>s:</a:t>
            </a:r>
            <a:endParaRPr sz="1200">
              <a:latin typeface="Verdana"/>
              <a:cs typeface="Verdana"/>
            </a:endParaRPr>
          </a:p>
        </p:txBody>
      </p:sp>
      <p:sp>
        <p:nvSpPr>
          <p:cNvPr id="10" name="object 10"/>
          <p:cNvSpPr/>
          <p:nvPr/>
        </p:nvSpPr>
        <p:spPr>
          <a:xfrm>
            <a:off x="4532376" y="2244851"/>
            <a:ext cx="961644" cy="414527"/>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4575047" y="2287523"/>
            <a:ext cx="822960" cy="254635"/>
          </a:xfrm>
          <a:custGeom>
            <a:avLst/>
            <a:gdLst/>
            <a:ahLst/>
            <a:cxnLst/>
            <a:rect l="l" t="t" r="r" b="b"/>
            <a:pathLst>
              <a:path w="822960" h="254635">
                <a:moveTo>
                  <a:pt x="0" y="254508"/>
                </a:moveTo>
                <a:lnTo>
                  <a:pt x="822960" y="254508"/>
                </a:lnTo>
                <a:lnTo>
                  <a:pt x="822960" y="0"/>
                </a:lnTo>
                <a:lnTo>
                  <a:pt x="0" y="0"/>
                </a:lnTo>
                <a:lnTo>
                  <a:pt x="0" y="254508"/>
                </a:lnTo>
                <a:close/>
              </a:path>
            </a:pathLst>
          </a:custGeom>
          <a:solidFill>
            <a:srgbClr val="FFFFFF"/>
          </a:solidFill>
        </p:spPr>
        <p:txBody>
          <a:bodyPr wrap="square" lIns="0" tIns="0" rIns="0" bIns="0" rtlCol="0"/>
          <a:lstStyle/>
          <a:p>
            <a:endParaRPr/>
          </a:p>
        </p:txBody>
      </p:sp>
      <p:sp>
        <p:nvSpPr>
          <p:cNvPr id="12" name="object 12"/>
          <p:cNvSpPr/>
          <p:nvPr/>
        </p:nvSpPr>
        <p:spPr>
          <a:xfrm>
            <a:off x="4575047" y="2287587"/>
            <a:ext cx="822960" cy="274320"/>
          </a:xfrm>
          <a:custGeom>
            <a:avLst/>
            <a:gdLst/>
            <a:ahLst/>
            <a:cxnLst/>
            <a:rect l="l" t="t" r="r" b="b"/>
            <a:pathLst>
              <a:path w="822960" h="274319">
                <a:moveTo>
                  <a:pt x="0" y="274002"/>
                </a:moveTo>
                <a:lnTo>
                  <a:pt x="822960" y="274002"/>
                </a:lnTo>
                <a:lnTo>
                  <a:pt x="822960" y="0"/>
                </a:lnTo>
                <a:lnTo>
                  <a:pt x="0" y="0"/>
                </a:lnTo>
                <a:lnTo>
                  <a:pt x="0" y="274002"/>
                </a:lnTo>
                <a:close/>
              </a:path>
            </a:pathLst>
          </a:custGeom>
          <a:ln w="12192">
            <a:solidFill>
              <a:srgbClr val="151515"/>
            </a:solidFill>
          </a:ln>
        </p:spPr>
        <p:txBody>
          <a:bodyPr wrap="square" lIns="0" tIns="0" rIns="0" bIns="0" rtlCol="0"/>
          <a:lstStyle/>
          <a:p>
            <a:endParaRPr/>
          </a:p>
        </p:txBody>
      </p:sp>
      <p:sp>
        <p:nvSpPr>
          <p:cNvPr id="13" name="object 13"/>
          <p:cNvSpPr/>
          <p:nvPr/>
        </p:nvSpPr>
        <p:spPr>
          <a:xfrm>
            <a:off x="5358384" y="2244851"/>
            <a:ext cx="961643" cy="414527"/>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5401055" y="2287523"/>
            <a:ext cx="821690" cy="254635"/>
          </a:xfrm>
          <a:custGeom>
            <a:avLst/>
            <a:gdLst/>
            <a:ahLst/>
            <a:cxnLst/>
            <a:rect l="l" t="t" r="r" b="b"/>
            <a:pathLst>
              <a:path w="821689" h="254635">
                <a:moveTo>
                  <a:pt x="0" y="254508"/>
                </a:moveTo>
                <a:lnTo>
                  <a:pt x="821436" y="254508"/>
                </a:lnTo>
                <a:lnTo>
                  <a:pt x="821436" y="0"/>
                </a:lnTo>
                <a:lnTo>
                  <a:pt x="0" y="0"/>
                </a:lnTo>
                <a:lnTo>
                  <a:pt x="0" y="254508"/>
                </a:lnTo>
                <a:close/>
              </a:path>
            </a:pathLst>
          </a:custGeom>
          <a:solidFill>
            <a:srgbClr val="CACACA"/>
          </a:solidFill>
        </p:spPr>
        <p:txBody>
          <a:bodyPr wrap="square" lIns="0" tIns="0" rIns="0" bIns="0" rtlCol="0"/>
          <a:lstStyle/>
          <a:p>
            <a:endParaRPr/>
          </a:p>
        </p:txBody>
      </p:sp>
      <p:sp>
        <p:nvSpPr>
          <p:cNvPr id="15" name="object 15"/>
          <p:cNvSpPr/>
          <p:nvPr/>
        </p:nvSpPr>
        <p:spPr>
          <a:xfrm>
            <a:off x="5401055" y="2287587"/>
            <a:ext cx="821690" cy="274320"/>
          </a:xfrm>
          <a:custGeom>
            <a:avLst/>
            <a:gdLst/>
            <a:ahLst/>
            <a:cxnLst/>
            <a:rect l="l" t="t" r="r" b="b"/>
            <a:pathLst>
              <a:path w="821689" h="274319">
                <a:moveTo>
                  <a:pt x="0" y="274002"/>
                </a:moveTo>
                <a:lnTo>
                  <a:pt x="821436" y="274002"/>
                </a:lnTo>
                <a:lnTo>
                  <a:pt x="821436" y="0"/>
                </a:lnTo>
                <a:lnTo>
                  <a:pt x="0" y="0"/>
                </a:lnTo>
                <a:lnTo>
                  <a:pt x="0" y="274002"/>
                </a:lnTo>
                <a:close/>
              </a:path>
            </a:pathLst>
          </a:custGeom>
          <a:ln w="12192">
            <a:solidFill>
              <a:srgbClr val="151515"/>
            </a:solidFill>
          </a:ln>
        </p:spPr>
        <p:txBody>
          <a:bodyPr wrap="square" lIns="0" tIns="0" rIns="0" bIns="0" rtlCol="0"/>
          <a:lstStyle/>
          <a:p>
            <a:endParaRPr/>
          </a:p>
        </p:txBody>
      </p:sp>
      <p:sp>
        <p:nvSpPr>
          <p:cNvPr id="16" name="object 16"/>
          <p:cNvSpPr/>
          <p:nvPr/>
        </p:nvSpPr>
        <p:spPr>
          <a:xfrm>
            <a:off x="6176771" y="2244851"/>
            <a:ext cx="961644" cy="414527"/>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6219444" y="2287523"/>
            <a:ext cx="822960" cy="254635"/>
          </a:xfrm>
          <a:custGeom>
            <a:avLst/>
            <a:gdLst/>
            <a:ahLst/>
            <a:cxnLst/>
            <a:rect l="l" t="t" r="r" b="b"/>
            <a:pathLst>
              <a:path w="822959" h="254635">
                <a:moveTo>
                  <a:pt x="0" y="254508"/>
                </a:moveTo>
                <a:lnTo>
                  <a:pt x="822959" y="254508"/>
                </a:lnTo>
                <a:lnTo>
                  <a:pt x="822959" y="0"/>
                </a:lnTo>
                <a:lnTo>
                  <a:pt x="0" y="0"/>
                </a:lnTo>
                <a:lnTo>
                  <a:pt x="0" y="254508"/>
                </a:lnTo>
                <a:close/>
              </a:path>
            </a:pathLst>
          </a:custGeom>
          <a:solidFill>
            <a:srgbClr val="CACACA"/>
          </a:solidFill>
        </p:spPr>
        <p:txBody>
          <a:bodyPr wrap="square" lIns="0" tIns="0" rIns="0" bIns="0" rtlCol="0"/>
          <a:lstStyle/>
          <a:p>
            <a:endParaRPr/>
          </a:p>
        </p:txBody>
      </p:sp>
      <p:sp>
        <p:nvSpPr>
          <p:cNvPr id="18" name="object 18"/>
          <p:cNvSpPr/>
          <p:nvPr/>
        </p:nvSpPr>
        <p:spPr>
          <a:xfrm>
            <a:off x="6219444" y="2287587"/>
            <a:ext cx="822960" cy="274320"/>
          </a:xfrm>
          <a:custGeom>
            <a:avLst/>
            <a:gdLst/>
            <a:ahLst/>
            <a:cxnLst/>
            <a:rect l="l" t="t" r="r" b="b"/>
            <a:pathLst>
              <a:path w="822959" h="274319">
                <a:moveTo>
                  <a:pt x="0" y="274002"/>
                </a:moveTo>
                <a:lnTo>
                  <a:pt x="822959" y="274002"/>
                </a:lnTo>
                <a:lnTo>
                  <a:pt x="822959" y="0"/>
                </a:lnTo>
                <a:lnTo>
                  <a:pt x="0" y="0"/>
                </a:lnTo>
                <a:lnTo>
                  <a:pt x="0" y="274002"/>
                </a:lnTo>
                <a:close/>
              </a:path>
            </a:pathLst>
          </a:custGeom>
          <a:ln w="12192">
            <a:solidFill>
              <a:srgbClr val="151515"/>
            </a:solidFill>
          </a:ln>
        </p:spPr>
        <p:txBody>
          <a:bodyPr wrap="square" lIns="0" tIns="0" rIns="0" bIns="0" rtlCol="0"/>
          <a:lstStyle/>
          <a:p>
            <a:endParaRPr/>
          </a:p>
        </p:txBody>
      </p:sp>
      <p:sp>
        <p:nvSpPr>
          <p:cNvPr id="19" name="object 19"/>
          <p:cNvSpPr/>
          <p:nvPr/>
        </p:nvSpPr>
        <p:spPr>
          <a:xfrm>
            <a:off x="6995159" y="2244851"/>
            <a:ext cx="961644" cy="414527"/>
          </a:xfrm>
          <a:prstGeom prst="rect">
            <a:avLst/>
          </a:prstGeom>
          <a:blipFill>
            <a:blip r:embed="rId4" cstate="print"/>
            <a:stretch>
              <a:fillRect/>
            </a:stretch>
          </a:blipFill>
        </p:spPr>
        <p:txBody>
          <a:bodyPr wrap="square" lIns="0" tIns="0" rIns="0" bIns="0" rtlCol="0"/>
          <a:lstStyle/>
          <a:p>
            <a:endParaRPr/>
          </a:p>
        </p:txBody>
      </p:sp>
      <p:sp>
        <p:nvSpPr>
          <p:cNvPr id="20" name="object 20"/>
          <p:cNvSpPr/>
          <p:nvPr/>
        </p:nvSpPr>
        <p:spPr>
          <a:xfrm>
            <a:off x="7037831" y="2287523"/>
            <a:ext cx="821690" cy="254635"/>
          </a:xfrm>
          <a:custGeom>
            <a:avLst/>
            <a:gdLst/>
            <a:ahLst/>
            <a:cxnLst/>
            <a:rect l="l" t="t" r="r" b="b"/>
            <a:pathLst>
              <a:path w="821690" h="254635">
                <a:moveTo>
                  <a:pt x="0" y="254508"/>
                </a:moveTo>
                <a:lnTo>
                  <a:pt x="821435" y="254508"/>
                </a:lnTo>
                <a:lnTo>
                  <a:pt x="821435" y="0"/>
                </a:lnTo>
                <a:lnTo>
                  <a:pt x="0" y="0"/>
                </a:lnTo>
                <a:lnTo>
                  <a:pt x="0" y="254508"/>
                </a:lnTo>
                <a:close/>
              </a:path>
            </a:pathLst>
          </a:custGeom>
          <a:solidFill>
            <a:srgbClr val="FFFFFF"/>
          </a:solidFill>
        </p:spPr>
        <p:txBody>
          <a:bodyPr wrap="square" lIns="0" tIns="0" rIns="0" bIns="0" rtlCol="0"/>
          <a:lstStyle/>
          <a:p>
            <a:endParaRPr/>
          </a:p>
        </p:txBody>
      </p:sp>
      <p:sp>
        <p:nvSpPr>
          <p:cNvPr id="21" name="object 21"/>
          <p:cNvSpPr/>
          <p:nvPr/>
        </p:nvSpPr>
        <p:spPr>
          <a:xfrm>
            <a:off x="7037831" y="2287587"/>
            <a:ext cx="821690" cy="274320"/>
          </a:xfrm>
          <a:custGeom>
            <a:avLst/>
            <a:gdLst/>
            <a:ahLst/>
            <a:cxnLst/>
            <a:rect l="l" t="t" r="r" b="b"/>
            <a:pathLst>
              <a:path w="821690" h="274319">
                <a:moveTo>
                  <a:pt x="0" y="274002"/>
                </a:moveTo>
                <a:lnTo>
                  <a:pt x="821435" y="274002"/>
                </a:lnTo>
                <a:lnTo>
                  <a:pt x="821435" y="0"/>
                </a:lnTo>
                <a:lnTo>
                  <a:pt x="0" y="0"/>
                </a:lnTo>
                <a:lnTo>
                  <a:pt x="0" y="274002"/>
                </a:lnTo>
                <a:close/>
              </a:path>
            </a:pathLst>
          </a:custGeom>
          <a:ln w="12192">
            <a:solidFill>
              <a:srgbClr val="151515"/>
            </a:solidFill>
          </a:ln>
        </p:spPr>
        <p:txBody>
          <a:bodyPr wrap="square" lIns="0" tIns="0" rIns="0" bIns="0" rtlCol="0"/>
          <a:lstStyle/>
          <a:p>
            <a:endParaRPr/>
          </a:p>
        </p:txBody>
      </p:sp>
      <p:sp>
        <p:nvSpPr>
          <p:cNvPr id="22" name="object 22"/>
          <p:cNvSpPr txBox="1"/>
          <p:nvPr/>
        </p:nvSpPr>
        <p:spPr>
          <a:xfrm>
            <a:off x="4686427" y="2362749"/>
            <a:ext cx="3035935" cy="178435"/>
          </a:xfrm>
          <a:prstGeom prst="rect">
            <a:avLst/>
          </a:prstGeom>
        </p:spPr>
        <p:txBody>
          <a:bodyPr vert="horz" wrap="square" lIns="0" tIns="0" rIns="0" bIns="0" rtlCol="0">
            <a:spAutoFit/>
          </a:bodyPr>
          <a:lstStyle/>
          <a:p>
            <a:pPr marL="12700">
              <a:lnSpc>
                <a:spcPct val="100000"/>
              </a:lnSpc>
              <a:tabLst>
                <a:tab pos="977265" algn="l"/>
                <a:tab pos="1701164" algn="l"/>
                <a:tab pos="2489200" algn="l"/>
              </a:tabLst>
            </a:pPr>
            <a:r>
              <a:rPr sz="1200" b="1" spc="-5" dirty="0">
                <a:solidFill>
                  <a:srgbClr val="9A1A0E"/>
                </a:solidFill>
                <a:latin typeface="Verdana"/>
                <a:cs typeface="Verdana"/>
              </a:rPr>
              <a:t>Th</a:t>
            </a:r>
            <a:r>
              <a:rPr sz="1200" b="1" spc="-10" dirty="0">
                <a:solidFill>
                  <a:srgbClr val="9A1A0E"/>
                </a:solidFill>
                <a:latin typeface="Verdana"/>
                <a:cs typeface="Verdana"/>
              </a:rPr>
              <a:t>e</a:t>
            </a:r>
            <a:r>
              <a:rPr sz="1200" b="1" spc="-5" dirty="0">
                <a:solidFill>
                  <a:srgbClr val="9A1A0E"/>
                </a:solidFill>
                <a:latin typeface="Verdana"/>
                <a:cs typeface="Verdana"/>
              </a:rPr>
              <a:t>m</a:t>
            </a:r>
            <a:r>
              <a:rPr sz="1200" b="1" dirty="0">
                <a:solidFill>
                  <a:srgbClr val="9A1A0E"/>
                </a:solidFill>
                <a:latin typeface="Verdana"/>
                <a:cs typeface="Verdana"/>
              </a:rPr>
              <a:t>e	</a:t>
            </a:r>
            <a:r>
              <a:rPr sz="1200" b="1" spc="-5" dirty="0">
                <a:solidFill>
                  <a:srgbClr val="9A1A0E"/>
                </a:solidFill>
                <a:latin typeface="Verdana"/>
                <a:cs typeface="Verdana"/>
              </a:rPr>
              <a:t>Si</a:t>
            </a:r>
            <a:r>
              <a:rPr sz="1200" b="1" spc="-10" dirty="0">
                <a:solidFill>
                  <a:srgbClr val="9A1A0E"/>
                </a:solidFill>
                <a:latin typeface="Verdana"/>
                <a:cs typeface="Verdana"/>
              </a:rPr>
              <a:t>t</a:t>
            </a:r>
            <a:r>
              <a:rPr sz="1200" b="1" dirty="0">
                <a:solidFill>
                  <a:srgbClr val="9A1A0E"/>
                </a:solidFill>
                <a:latin typeface="Verdana"/>
                <a:cs typeface="Verdana"/>
              </a:rPr>
              <a:t>.	</a:t>
            </a:r>
            <a:r>
              <a:rPr sz="1200" b="1" spc="-15" dirty="0">
                <a:solidFill>
                  <a:srgbClr val="9A1A0E"/>
                </a:solidFill>
                <a:latin typeface="Verdana"/>
                <a:cs typeface="Verdana"/>
              </a:rPr>
              <a:t>M</a:t>
            </a:r>
            <a:r>
              <a:rPr sz="1200" b="1" spc="-20" dirty="0">
                <a:solidFill>
                  <a:srgbClr val="9A1A0E"/>
                </a:solidFill>
                <a:latin typeface="Verdana"/>
                <a:cs typeface="Verdana"/>
              </a:rPr>
              <a:t>e</a:t>
            </a:r>
            <a:r>
              <a:rPr sz="1200" b="1" spc="-10" dirty="0">
                <a:solidFill>
                  <a:srgbClr val="9A1A0E"/>
                </a:solidFill>
                <a:latin typeface="Verdana"/>
                <a:cs typeface="Verdana"/>
              </a:rPr>
              <a:t>t</a:t>
            </a:r>
            <a:r>
              <a:rPr sz="1200" b="1" spc="-15" dirty="0">
                <a:solidFill>
                  <a:srgbClr val="9A1A0E"/>
                </a:solidFill>
                <a:latin typeface="Verdana"/>
                <a:cs typeface="Verdana"/>
              </a:rPr>
              <a:t>h</a:t>
            </a:r>
            <a:r>
              <a:rPr sz="1200" b="1" dirty="0">
                <a:solidFill>
                  <a:srgbClr val="9A1A0E"/>
                </a:solidFill>
                <a:latin typeface="Verdana"/>
                <a:cs typeface="Verdana"/>
              </a:rPr>
              <a:t>.	</a:t>
            </a:r>
            <a:r>
              <a:rPr sz="1200" b="1" spc="-5" dirty="0">
                <a:solidFill>
                  <a:srgbClr val="9A1A0E"/>
                </a:solidFill>
                <a:latin typeface="Verdana"/>
                <a:cs typeface="Verdana"/>
              </a:rPr>
              <a:t>Qu</a:t>
            </a:r>
            <a:r>
              <a:rPr sz="1200" b="1" spc="-15" dirty="0">
                <a:solidFill>
                  <a:srgbClr val="9A1A0E"/>
                </a:solidFill>
                <a:latin typeface="Verdana"/>
                <a:cs typeface="Verdana"/>
              </a:rPr>
              <a:t>al</a:t>
            </a:r>
            <a:r>
              <a:rPr sz="1200" b="1" spc="-10" dirty="0">
                <a:solidFill>
                  <a:srgbClr val="9A1A0E"/>
                </a:solidFill>
                <a:latin typeface="Verdana"/>
                <a:cs typeface="Verdana"/>
              </a:rPr>
              <a:t>s.</a:t>
            </a:r>
            <a:endParaRPr sz="1200">
              <a:latin typeface="Verdana"/>
              <a:cs typeface="Verdana"/>
            </a:endParaRPr>
          </a:p>
        </p:txBody>
      </p:sp>
      <p:sp>
        <p:nvSpPr>
          <p:cNvPr id="23" name="object 23"/>
          <p:cNvSpPr/>
          <p:nvPr/>
        </p:nvSpPr>
        <p:spPr>
          <a:xfrm>
            <a:off x="7816595" y="2244851"/>
            <a:ext cx="961644" cy="414527"/>
          </a:xfrm>
          <a:prstGeom prst="rect">
            <a:avLst/>
          </a:prstGeom>
          <a:blipFill>
            <a:blip r:embed="rId4" cstate="print"/>
            <a:stretch>
              <a:fillRect/>
            </a:stretch>
          </a:blipFill>
        </p:spPr>
        <p:txBody>
          <a:bodyPr wrap="square" lIns="0" tIns="0" rIns="0" bIns="0" rtlCol="0"/>
          <a:lstStyle/>
          <a:p>
            <a:endParaRPr/>
          </a:p>
        </p:txBody>
      </p:sp>
      <p:sp>
        <p:nvSpPr>
          <p:cNvPr id="24" name="object 24"/>
          <p:cNvSpPr/>
          <p:nvPr/>
        </p:nvSpPr>
        <p:spPr>
          <a:xfrm>
            <a:off x="7859268" y="2287523"/>
            <a:ext cx="822960" cy="254635"/>
          </a:xfrm>
          <a:custGeom>
            <a:avLst/>
            <a:gdLst/>
            <a:ahLst/>
            <a:cxnLst/>
            <a:rect l="l" t="t" r="r" b="b"/>
            <a:pathLst>
              <a:path w="822959" h="254635">
                <a:moveTo>
                  <a:pt x="0" y="254508"/>
                </a:moveTo>
                <a:lnTo>
                  <a:pt x="822959" y="254508"/>
                </a:lnTo>
                <a:lnTo>
                  <a:pt x="822959" y="0"/>
                </a:lnTo>
                <a:lnTo>
                  <a:pt x="0" y="0"/>
                </a:lnTo>
                <a:lnTo>
                  <a:pt x="0" y="254508"/>
                </a:lnTo>
                <a:close/>
              </a:path>
            </a:pathLst>
          </a:custGeom>
          <a:solidFill>
            <a:srgbClr val="FFFFFF"/>
          </a:solidFill>
        </p:spPr>
        <p:txBody>
          <a:bodyPr wrap="square" lIns="0" tIns="0" rIns="0" bIns="0" rtlCol="0"/>
          <a:lstStyle/>
          <a:p>
            <a:endParaRPr/>
          </a:p>
        </p:txBody>
      </p:sp>
      <p:sp>
        <p:nvSpPr>
          <p:cNvPr id="25" name="object 25"/>
          <p:cNvSpPr/>
          <p:nvPr/>
        </p:nvSpPr>
        <p:spPr>
          <a:xfrm>
            <a:off x="7859268" y="2287587"/>
            <a:ext cx="822960" cy="274320"/>
          </a:xfrm>
          <a:custGeom>
            <a:avLst/>
            <a:gdLst/>
            <a:ahLst/>
            <a:cxnLst/>
            <a:rect l="l" t="t" r="r" b="b"/>
            <a:pathLst>
              <a:path w="822959" h="274319">
                <a:moveTo>
                  <a:pt x="0" y="274002"/>
                </a:moveTo>
                <a:lnTo>
                  <a:pt x="822959" y="274002"/>
                </a:lnTo>
                <a:lnTo>
                  <a:pt x="822959" y="0"/>
                </a:lnTo>
                <a:lnTo>
                  <a:pt x="0" y="0"/>
                </a:lnTo>
                <a:lnTo>
                  <a:pt x="0" y="274002"/>
                </a:lnTo>
                <a:close/>
              </a:path>
            </a:pathLst>
          </a:custGeom>
          <a:ln w="12192">
            <a:solidFill>
              <a:srgbClr val="151515"/>
            </a:solidFill>
          </a:ln>
        </p:spPr>
        <p:txBody>
          <a:bodyPr wrap="square" lIns="0" tIns="0" rIns="0" bIns="0" rtlCol="0"/>
          <a:lstStyle/>
          <a:p>
            <a:endParaRPr/>
          </a:p>
        </p:txBody>
      </p:sp>
      <p:sp>
        <p:nvSpPr>
          <p:cNvPr id="26" name="object 26"/>
          <p:cNvSpPr txBox="1"/>
          <p:nvPr/>
        </p:nvSpPr>
        <p:spPr>
          <a:xfrm>
            <a:off x="8001761" y="2362749"/>
            <a:ext cx="540385" cy="178435"/>
          </a:xfrm>
          <a:prstGeom prst="rect">
            <a:avLst/>
          </a:prstGeom>
        </p:spPr>
        <p:txBody>
          <a:bodyPr vert="horz" wrap="square" lIns="0" tIns="0" rIns="0" bIns="0" rtlCol="0">
            <a:spAutoFit/>
          </a:bodyPr>
          <a:lstStyle/>
          <a:p>
            <a:pPr marL="12700">
              <a:lnSpc>
                <a:spcPct val="100000"/>
              </a:lnSpc>
            </a:pPr>
            <a:r>
              <a:rPr sz="1200" b="1" spc="-5" dirty="0">
                <a:solidFill>
                  <a:srgbClr val="9A1A0E"/>
                </a:solidFill>
                <a:latin typeface="Verdana"/>
                <a:cs typeface="Verdana"/>
              </a:rPr>
              <a:t>B</a:t>
            </a:r>
            <a:r>
              <a:rPr sz="1200" b="1" spc="-10" dirty="0">
                <a:solidFill>
                  <a:srgbClr val="9A1A0E"/>
                </a:solidFill>
                <a:latin typeface="Verdana"/>
                <a:cs typeface="Verdana"/>
              </a:rPr>
              <a:t>e</a:t>
            </a:r>
            <a:r>
              <a:rPr sz="1200" b="1" spc="-5" dirty="0">
                <a:solidFill>
                  <a:srgbClr val="9A1A0E"/>
                </a:solidFill>
                <a:latin typeface="Verdana"/>
                <a:cs typeface="Verdana"/>
              </a:rPr>
              <a:t>n</a:t>
            </a:r>
            <a:r>
              <a:rPr sz="1200" b="1" spc="-10" dirty="0">
                <a:solidFill>
                  <a:srgbClr val="9A1A0E"/>
                </a:solidFill>
                <a:latin typeface="Verdana"/>
                <a:cs typeface="Verdana"/>
              </a:rPr>
              <a:t>es</a:t>
            </a:r>
            <a:endParaRPr sz="1200">
              <a:latin typeface="Verdana"/>
              <a:cs typeface="Verdana"/>
            </a:endParaRPr>
          </a:p>
        </p:txBody>
      </p:sp>
      <p:sp>
        <p:nvSpPr>
          <p:cNvPr id="27" name="object 27"/>
          <p:cNvSpPr/>
          <p:nvPr/>
        </p:nvSpPr>
        <p:spPr>
          <a:xfrm>
            <a:off x="4532376" y="2499360"/>
            <a:ext cx="961644" cy="1053084"/>
          </a:xfrm>
          <a:prstGeom prst="rect">
            <a:avLst/>
          </a:prstGeom>
          <a:blipFill>
            <a:blip r:embed="rId5" cstate="print"/>
            <a:stretch>
              <a:fillRect/>
            </a:stretch>
          </a:blipFill>
        </p:spPr>
        <p:txBody>
          <a:bodyPr wrap="square" lIns="0" tIns="0" rIns="0" bIns="0" rtlCol="0"/>
          <a:lstStyle/>
          <a:p>
            <a:endParaRPr/>
          </a:p>
        </p:txBody>
      </p:sp>
      <p:sp>
        <p:nvSpPr>
          <p:cNvPr id="28" name="object 28"/>
          <p:cNvSpPr/>
          <p:nvPr/>
        </p:nvSpPr>
        <p:spPr>
          <a:xfrm>
            <a:off x="4575047" y="2542032"/>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solidFill>
            <a:srgbClr val="FFFFFF"/>
          </a:solidFill>
        </p:spPr>
        <p:txBody>
          <a:bodyPr wrap="square" lIns="0" tIns="0" rIns="0" bIns="0" rtlCol="0"/>
          <a:lstStyle/>
          <a:p>
            <a:endParaRPr/>
          </a:p>
        </p:txBody>
      </p:sp>
      <p:sp>
        <p:nvSpPr>
          <p:cNvPr id="29" name="object 29"/>
          <p:cNvSpPr/>
          <p:nvPr/>
        </p:nvSpPr>
        <p:spPr>
          <a:xfrm>
            <a:off x="4575047" y="2542032"/>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ln w="12192">
            <a:solidFill>
              <a:srgbClr val="110C43"/>
            </a:solidFill>
          </a:ln>
        </p:spPr>
        <p:txBody>
          <a:bodyPr wrap="square" lIns="0" tIns="0" rIns="0" bIns="0" rtlCol="0"/>
          <a:lstStyle/>
          <a:p>
            <a:endParaRPr/>
          </a:p>
        </p:txBody>
      </p:sp>
      <p:sp>
        <p:nvSpPr>
          <p:cNvPr id="30" name="object 30"/>
          <p:cNvSpPr/>
          <p:nvPr/>
        </p:nvSpPr>
        <p:spPr>
          <a:xfrm>
            <a:off x="5355335" y="2499360"/>
            <a:ext cx="961643" cy="1053084"/>
          </a:xfrm>
          <a:prstGeom prst="rect">
            <a:avLst/>
          </a:prstGeom>
          <a:blipFill>
            <a:blip r:embed="rId6" cstate="print"/>
            <a:stretch>
              <a:fillRect/>
            </a:stretch>
          </a:blipFill>
        </p:spPr>
        <p:txBody>
          <a:bodyPr wrap="square" lIns="0" tIns="0" rIns="0" bIns="0" rtlCol="0"/>
          <a:lstStyle/>
          <a:p>
            <a:endParaRPr/>
          </a:p>
        </p:txBody>
      </p:sp>
      <p:sp>
        <p:nvSpPr>
          <p:cNvPr id="31" name="object 31"/>
          <p:cNvSpPr/>
          <p:nvPr/>
        </p:nvSpPr>
        <p:spPr>
          <a:xfrm>
            <a:off x="5398008" y="2542032"/>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solidFill>
            <a:srgbClr val="CACACA"/>
          </a:solidFill>
        </p:spPr>
        <p:txBody>
          <a:bodyPr wrap="square" lIns="0" tIns="0" rIns="0" bIns="0" rtlCol="0"/>
          <a:lstStyle/>
          <a:p>
            <a:endParaRPr/>
          </a:p>
        </p:txBody>
      </p:sp>
      <p:sp>
        <p:nvSpPr>
          <p:cNvPr id="32" name="object 32"/>
          <p:cNvSpPr/>
          <p:nvPr/>
        </p:nvSpPr>
        <p:spPr>
          <a:xfrm>
            <a:off x="5398008" y="2542032"/>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33" name="object 33"/>
          <p:cNvSpPr txBox="1"/>
          <p:nvPr/>
        </p:nvSpPr>
        <p:spPr>
          <a:xfrm>
            <a:off x="5473953" y="2787658"/>
            <a:ext cx="647700" cy="457200"/>
          </a:xfrm>
          <a:prstGeom prst="rect">
            <a:avLst/>
          </a:prstGeom>
        </p:spPr>
        <p:txBody>
          <a:bodyPr vert="horz" wrap="square" lIns="0" tIns="0" rIns="0" bIns="0" rtlCol="0">
            <a:spAutoFit/>
          </a:bodyPr>
          <a:lstStyle/>
          <a:p>
            <a:pPr marL="12700">
              <a:lnSpc>
                <a:spcPct val="100000"/>
              </a:lnSpc>
            </a:pPr>
            <a:r>
              <a:rPr sz="1000" b="1" spc="-25" dirty="0">
                <a:solidFill>
                  <a:srgbClr val="CD8500"/>
                </a:solidFill>
                <a:latin typeface="Verdana"/>
                <a:cs typeface="Verdana"/>
              </a:rPr>
              <a:t>Bec</a:t>
            </a:r>
            <a:r>
              <a:rPr sz="1000" b="1" spc="-30" dirty="0">
                <a:solidFill>
                  <a:srgbClr val="CD8500"/>
                </a:solidFill>
                <a:latin typeface="Verdana"/>
                <a:cs typeface="Verdana"/>
              </a:rPr>
              <a:t>a</a:t>
            </a:r>
            <a:r>
              <a:rPr sz="1000" b="1" spc="-25" dirty="0">
                <a:solidFill>
                  <a:srgbClr val="CD8500"/>
                </a:solidFill>
                <a:latin typeface="Verdana"/>
                <a:cs typeface="Verdana"/>
              </a:rPr>
              <a:t>u</a:t>
            </a:r>
            <a:r>
              <a:rPr sz="1000" b="1" spc="-30" dirty="0">
                <a:solidFill>
                  <a:srgbClr val="CD8500"/>
                </a:solidFill>
                <a:latin typeface="Verdana"/>
                <a:cs typeface="Verdana"/>
              </a:rPr>
              <a:t>s</a:t>
            </a:r>
            <a:r>
              <a:rPr sz="1000" b="1" spc="-25" dirty="0">
                <a:solidFill>
                  <a:srgbClr val="CD8500"/>
                </a:solidFill>
                <a:latin typeface="Verdana"/>
                <a:cs typeface="Verdana"/>
              </a:rPr>
              <a:t>e</a:t>
            </a:r>
            <a:r>
              <a:rPr sz="1000" b="1" spc="-5" dirty="0">
                <a:solidFill>
                  <a:srgbClr val="CD8500"/>
                </a:solidFill>
                <a:latin typeface="Verdana"/>
                <a:cs typeface="Verdana"/>
              </a:rPr>
              <a:t>.</a:t>
            </a:r>
            <a:endParaRPr sz="1000">
              <a:latin typeface="Verdana"/>
              <a:cs typeface="Verdana"/>
            </a:endParaRPr>
          </a:p>
          <a:p>
            <a:pPr marL="12700">
              <a:lnSpc>
                <a:spcPct val="100000"/>
              </a:lnSpc>
            </a:pPr>
            <a:r>
              <a:rPr sz="1000" b="1" spc="-5" dirty="0">
                <a:solidFill>
                  <a:srgbClr val="CD8500"/>
                </a:solidFill>
                <a:latin typeface="Verdana"/>
                <a:cs typeface="Verdana"/>
              </a:rPr>
              <a:t>..,</a:t>
            </a:r>
            <a:r>
              <a:rPr sz="1000" b="1" spc="-10" dirty="0">
                <a:solidFill>
                  <a:srgbClr val="CD8500"/>
                </a:solidFill>
                <a:latin typeface="Verdana"/>
                <a:cs typeface="Verdana"/>
              </a:rPr>
              <a:t> </a:t>
            </a:r>
            <a:r>
              <a:rPr sz="1000" b="1" spc="-25" dirty="0">
                <a:solidFill>
                  <a:srgbClr val="CD8500"/>
                </a:solidFill>
                <a:latin typeface="Verdana"/>
                <a:cs typeface="Verdana"/>
              </a:rPr>
              <a:t>yo</a:t>
            </a:r>
            <a:r>
              <a:rPr sz="1000" b="1" spc="-10" dirty="0">
                <a:solidFill>
                  <a:srgbClr val="CD8500"/>
                </a:solidFill>
                <a:latin typeface="Verdana"/>
                <a:cs typeface="Verdana"/>
              </a:rPr>
              <a:t>u</a:t>
            </a:r>
            <a:endParaRPr sz="1000">
              <a:latin typeface="Verdana"/>
              <a:cs typeface="Verdana"/>
            </a:endParaRPr>
          </a:p>
          <a:p>
            <a:pPr marL="12700">
              <a:lnSpc>
                <a:spcPct val="100000"/>
              </a:lnSpc>
            </a:pPr>
            <a:r>
              <a:rPr sz="1000" b="1" spc="-15" dirty="0">
                <a:solidFill>
                  <a:srgbClr val="CD8500"/>
                </a:solidFill>
                <a:latin typeface="Verdana"/>
                <a:cs typeface="Verdana"/>
              </a:rPr>
              <a:t>need...</a:t>
            </a:r>
            <a:endParaRPr sz="1000">
              <a:latin typeface="Verdana"/>
              <a:cs typeface="Verdana"/>
            </a:endParaRPr>
          </a:p>
        </p:txBody>
      </p:sp>
      <p:sp>
        <p:nvSpPr>
          <p:cNvPr id="34" name="object 34"/>
          <p:cNvSpPr/>
          <p:nvPr/>
        </p:nvSpPr>
        <p:spPr>
          <a:xfrm>
            <a:off x="6176771" y="2499360"/>
            <a:ext cx="961644" cy="1053084"/>
          </a:xfrm>
          <a:prstGeom prst="rect">
            <a:avLst/>
          </a:prstGeom>
          <a:blipFill>
            <a:blip r:embed="rId6" cstate="print"/>
            <a:stretch>
              <a:fillRect/>
            </a:stretch>
          </a:blipFill>
        </p:spPr>
        <p:txBody>
          <a:bodyPr wrap="square" lIns="0" tIns="0" rIns="0" bIns="0" rtlCol="0"/>
          <a:lstStyle/>
          <a:p>
            <a:endParaRPr/>
          </a:p>
        </p:txBody>
      </p:sp>
      <p:sp>
        <p:nvSpPr>
          <p:cNvPr id="35" name="object 35"/>
          <p:cNvSpPr/>
          <p:nvPr/>
        </p:nvSpPr>
        <p:spPr>
          <a:xfrm>
            <a:off x="6219444" y="25420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solidFill>
            <a:srgbClr val="CACACA"/>
          </a:solidFill>
        </p:spPr>
        <p:txBody>
          <a:bodyPr wrap="square" lIns="0" tIns="0" rIns="0" bIns="0" rtlCol="0"/>
          <a:lstStyle/>
          <a:p>
            <a:endParaRPr/>
          </a:p>
        </p:txBody>
      </p:sp>
      <p:sp>
        <p:nvSpPr>
          <p:cNvPr id="36" name="object 36"/>
          <p:cNvSpPr/>
          <p:nvPr/>
        </p:nvSpPr>
        <p:spPr>
          <a:xfrm>
            <a:off x="6219444" y="25420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ln w="12192">
            <a:solidFill>
              <a:srgbClr val="110C43"/>
            </a:solidFill>
          </a:ln>
        </p:spPr>
        <p:txBody>
          <a:bodyPr wrap="square" lIns="0" tIns="0" rIns="0" bIns="0" rtlCol="0"/>
          <a:lstStyle/>
          <a:p>
            <a:endParaRPr/>
          </a:p>
        </p:txBody>
      </p:sp>
      <p:sp>
        <p:nvSpPr>
          <p:cNvPr id="37" name="object 37"/>
          <p:cNvSpPr txBox="1"/>
          <p:nvPr/>
        </p:nvSpPr>
        <p:spPr>
          <a:xfrm>
            <a:off x="6299708" y="2787658"/>
            <a:ext cx="608330" cy="457200"/>
          </a:xfrm>
          <a:prstGeom prst="rect">
            <a:avLst/>
          </a:prstGeom>
        </p:spPr>
        <p:txBody>
          <a:bodyPr vert="horz" wrap="square" lIns="0" tIns="0" rIns="0" bIns="0" rtlCol="0">
            <a:spAutoFit/>
          </a:bodyPr>
          <a:lstStyle/>
          <a:p>
            <a:pPr marL="12700" marR="5080">
              <a:lnSpc>
                <a:spcPct val="100000"/>
              </a:lnSpc>
            </a:pPr>
            <a:r>
              <a:rPr sz="1000" b="1" spc="-10" dirty="0">
                <a:solidFill>
                  <a:srgbClr val="CD8500"/>
                </a:solidFill>
                <a:latin typeface="Verdana"/>
                <a:cs typeface="Verdana"/>
              </a:rPr>
              <a:t>T</a:t>
            </a:r>
            <a:r>
              <a:rPr sz="1000" b="1" spc="-15" dirty="0">
                <a:solidFill>
                  <a:srgbClr val="CD8500"/>
                </a:solidFill>
                <a:latin typeface="Verdana"/>
                <a:cs typeface="Verdana"/>
              </a:rPr>
              <a:t>here</a:t>
            </a:r>
            <a:r>
              <a:rPr sz="1000" b="1" spc="-5" dirty="0">
                <a:solidFill>
                  <a:srgbClr val="CD8500"/>
                </a:solidFill>
                <a:latin typeface="Verdana"/>
                <a:cs typeface="Verdana"/>
              </a:rPr>
              <a:t>- </a:t>
            </a:r>
            <a:r>
              <a:rPr sz="1000" b="1" spc="-10" dirty="0">
                <a:solidFill>
                  <a:srgbClr val="CD8500"/>
                </a:solidFill>
                <a:latin typeface="Verdana"/>
                <a:cs typeface="Verdana"/>
              </a:rPr>
              <a:t>f</a:t>
            </a:r>
            <a:r>
              <a:rPr sz="1000" b="1" spc="-25" dirty="0">
                <a:solidFill>
                  <a:srgbClr val="CD8500"/>
                </a:solidFill>
                <a:latin typeface="Verdana"/>
                <a:cs typeface="Verdana"/>
              </a:rPr>
              <a:t>o</a:t>
            </a:r>
            <a:r>
              <a:rPr sz="1000" b="1" spc="-10" dirty="0">
                <a:solidFill>
                  <a:srgbClr val="CD8500"/>
                </a:solidFill>
                <a:latin typeface="Verdana"/>
                <a:cs typeface="Verdana"/>
              </a:rPr>
              <a:t>re,</a:t>
            </a:r>
            <a:r>
              <a:rPr sz="1000" b="1" dirty="0">
                <a:solidFill>
                  <a:srgbClr val="CD8500"/>
                </a:solidFill>
                <a:latin typeface="Verdana"/>
                <a:cs typeface="Verdana"/>
              </a:rPr>
              <a:t> </a:t>
            </a:r>
            <a:r>
              <a:rPr sz="1000" b="1" spc="-15" dirty="0">
                <a:solidFill>
                  <a:srgbClr val="CD8500"/>
                </a:solidFill>
                <a:latin typeface="Verdana"/>
                <a:cs typeface="Verdana"/>
              </a:rPr>
              <a:t>w</a:t>
            </a:r>
            <a:r>
              <a:rPr sz="1000" b="1" spc="-10" dirty="0">
                <a:solidFill>
                  <a:srgbClr val="CD8500"/>
                </a:solidFill>
                <a:latin typeface="Verdana"/>
                <a:cs typeface="Verdana"/>
              </a:rPr>
              <a:t>e</a:t>
            </a:r>
            <a:r>
              <a:rPr sz="1000" b="1" spc="-5" dirty="0">
                <a:solidFill>
                  <a:srgbClr val="CD8500"/>
                </a:solidFill>
                <a:latin typeface="Verdana"/>
                <a:cs typeface="Verdana"/>
              </a:rPr>
              <a:t> </a:t>
            </a:r>
            <a:r>
              <a:rPr sz="1000" b="1" spc="-15" dirty="0">
                <a:solidFill>
                  <a:srgbClr val="CD8500"/>
                </a:solidFill>
                <a:latin typeface="Verdana"/>
                <a:cs typeface="Verdana"/>
              </a:rPr>
              <a:t>wi</a:t>
            </a:r>
            <a:r>
              <a:rPr sz="1000" b="1" spc="-25" dirty="0">
                <a:solidFill>
                  <a:srgbClr val="CD8500"/>
                </a:solidFill>
                <a:latin typeface="Verdana"/>
                <a:cs typeface="Verdana"/>
              </a:rPr>
              <a:t>ll</a:t>
            </a:r>
            <a:r>
              <a:rPr sz="1000" b="1" spc="-5" dirty="0">
                <a:solidFill>
                  <a:srgbClr val="CD8500"/>
                </a:solidFill>
                <a:latin typeface="Verdana"/>
                <a:cs typeface="Verdana"/>
              </a:rPr>
              <a:t>...</a:t>
            </a:r>
            <a:endParaRPr sz="1000">
              <a:latin typeface="Verdana"/>
              <a:cs typeface="Verdana"/>
            </a:endParaRPr>
          </a:p>
        </p:txBody>
      </p:sp>
      <p:sp>
        <p:nvSpPr>
          <p:cNvPr id="38" name="object 38"/>
          <p:cNvSpPr/>
          <p:nvPr/>
        </p:nvSpPr>
        <p:spPr>
          <a:xfrm>
            <a:off x="6993635" y="2499360"/>
            <a:ext cx="961644" cy="1053084"/>
          </a:xfrm>
          <a:prstGeom prst="rect">
            <a:avLst/>
          </a:prstGeom>
          <a:blipFill>
            <a:blip r:embed="rId5" cstate="print"/>
            <a:stretch>
              <a:fillRect/>
            </a:stretch>
          </a:blipFill>
        </p:spPr>
        <p:txBody>
          <a:bodyPr wrap="square" lIns="0" tIns="0" rIns="0" bIns="0" rtlCol="0"/>
          <a:lstStyle/>
          <a:p>
            <a:endParaRPr/>
          </a:p>
        </p:txBody>
      </p:sp>
      <p:sp>
        <p:nvSpPr>
          <p:cNvPr id="39" name="object 39"/>
          <p:cNvSpPr/>
          <p:nvPr/>
        </p:nvSpPr>
        <p:spPr>
          <a:xfrm>
            <a:off x="7036307" y="2542032"/>
            <a:ext cx="821690" cy="914400"/>
          </a:xfrm>
          <a:custGeom>
            <a:avLst/>
            <a:gdLst/>
            <a:ahLst/>
            <a:cxnLst/>
            <a:rect l="l" t="t" r="r" b="b"/>
            <a:pathLst>
              <a:path w="821690" h="914400">
                <a:moveTo>
                  <a:pt x="0" y="914400"/>
                </a:moveTo>
                <a:lnTo>
                  <a:pt x="821436" y="914400"/>
                </a:lnTo>
                <a:lnTo>
                  <a:pt x="821436" y="0"/>
                </a:lnTo>
                <a:lnTo>
                  <a:pt x="0" y="0"/>
                </a:lnTo>
                <a:lnTo>
                  <a:pt x="0" y="914400"/>
                </a:lnTo>
                <a:close/>
              </a:path>
            </a:pathLst>
          </a:custGeom>
          <a:solidFill>
            <a:srgbClr val="FFFFFF"/>
          </a:solidFill>
        </p:spPr>
        <p:txBody>
          <a:bodyPr wrap="square" lIns="0" tIns="0" rIns="0" bIns="0" rtlCol="0"/>
          <a:lstStyle/>
          <a:p>
            <a:endParaRPr/>
          </a:p>
        </p:txBody>
      </p:sp>
      <p:sp>
        <p:nvSpPr>
          <p:cNvPr id="40" name="object 40"/>
          <p:cNvSpPr/>
          <p:nvPr/>
        </p:nvSpPr>
        <p:spPr>
          <a:xfrm>
            <a:off x="7036307" y="2542032"/>
            <a:ext cx="821690" cy="914400"/>
          </a:xfrm>
          <a:custGeom>
            <a:avLst/>
            <a:gdLst/>
            <a:ahLst/>
            <a:cxnLst/>
            <a:rect l="l" t="t" r="r" b="b"/>
            <a:pathLst>
              <a:path w="821690"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41" name="object 41"/>
          <p:cNvSpPr/>
          <p:nvPr/>
        </p:nvSpPr>
        <p:spPr>
          <a:xfrm>
            <a:off x="7815071" y="2499360"/>
            <a:ext cx="961644" cy="1053084"/>
          </a:xfrm>
          <a:prstGeom prst="rect">
            <a:avLst/>
          </a:prstGeom>
          <a:blipFill>
            <a:blip r:embed="rId5" cstate="print"/>
            <a:stretch>
              <a:fillRect/>
            </a:stretch>
          </a:blipFill>
        </p:spPr>
        <p:txBody>
          <a:bodyPr wrap="square" lIns="0" tIns="0" rIns="0" bIns="0" rtlCol="0"/>
          <a:lstStyle/>
          <a:p>
            <a:endParaRPr/>
          </a:p>
        </p:txBody>
      </p:sp>
      <p:sp>
        <p:nvSpPr>
          <p:cNvPr id="42" name="object 42"/>
          <p:cNvSpPr/>
          <p:nvPr/>
        </p:nvSpPr>
        <p:spPr>
          <a:xfrm>
            <a:off x="7857743" y="25420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solidFill>
            <a:srgbClr val="FFFFFF"/>
          </a:solidFill>
        </p:spPr>
        <p:txBody>
          <a:bodyPr wrap="square" lIns="0" tIns="0" rIns="0" bIns="0" rtlCol="0"/>
          <a:lstStyle/>
          <a:p>
            <a:endParaRPr/>
          </a:p>
        </p:txBody>
      </p:sp>
      <p:sp>
        <p:nvSpPr>
          <p:cNvPr id="43" name="object 43"/>
          <p:cNvSpPr/>
          <p:nvPr/>
        </p:nvSpPr>
        <p:spPr>
          <a:xfrm>
            <a:off x="7857743" y="25420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ln w="12192">
            <a:solidFill>
              <a:srgbClr val="110C43"/>
            </a:solidFill>
          </a:ln>
        </p:spPr>
        <p:txBody>
          <a:bodyPr wrap="square" lIns="0" tIns="0" rIns="0" bIns="0" rtlCol="0"/>
          <a:lstStyle/>
          <a:p>
            <a:endParaRPr/>
          </a:p>
        </p:txBody>
      </p:sp>
      <p:sp>
        <p:nvSpPr>
          <p:cNvPr id="44" name="object 44"/>
          <p:cNvSpPr/>
          <p:nvPr/>
        </p:nvSpPr>
        <p:spPr>
          <a:xfrm>
            <a:off x="4532376" y="3413759"/>
            <a:ext cx="961644" cy="1053083"/>
          </a:xfrm>
          <a:prstGeom prst="rect">
            <a:avLst/>
          </a:prstGeom>
          <a:blipFill>
            <a:blip r:embed="rId5" cstate="print"/>
            <a:stretch>
              <a:fillRect/>
            </a:stretch>
          </a:blipFill>
        </p:spPr>
        <p:txBody>
          <a:bodyPr wrap="square" lIns="0" tIns="0" rIns="0" bIns="0" rtlCol="0"/>
          <a:lstStyle/>
          <a:p>
            <a:endParaRPr/>
          </a:p>
        </p:txBody>
      </p:sp>
      <p:sp>
        <p:nvSpPr>
          <p:cNvPr id="45" name="object 45"/>
          <p:cNvSpPr/>
          <p:nvPr/>
        </p:nvSpPr>
        <p:spPr>
          <a:xfrm>
            <a:off x="4575047" y="3456432"/>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solidFill>
            <a:srgbClr val="FFFFFF"/>
          </a:solidFill>
        </p:spPr>
        <p:txBody>
          <a:bodyPr wrap="square" lIns="0" tIns="0" rIns="0" bIns="0" rtlCol="0"/>
          <a:lstStyle/>
          <a:p>
            <a:endParaRPr/>
          </a:p>
        </p:txBody>
      </p:sp>
      <p:sp>
        <p:nvSpPr>
          <p:cNvPr id="46" name="object 46"/>
          <p:cNvSpPr/>
          <p:nvPr/>
        </p:nvSpPr>
        <p:spPr>
          <a:xfrm>
            <a:off x="4575047" y="3456432"/>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ln w="12192">
            <a:solidFill>
              <a:srgbClr val="110C43"/>
            </a:solidFill>
          </a:ln>
        </p:spPr>
        <p:txBody>
          <a:bodyPr wrap="square" lIns="0" tIns="0" rIns="0" bIns="0" rtlCol="0"/>
          <a:lstStyle/>
          <a:p>
            <a:endParaRPr/>
          </a:p>
        </p:txBody>
      </p:sp>
      <p:sp>
        <p:nvSpPr>
          <p:cNvPr id="47" name="object 47"/>
          <p:cNvSpPr/>
          <p:nvPr/>
        </p:nvSpPr>
        <p:spPr>
          <a:xfrm>
            <a:off x="5355335" y="3413759"/>
            <a:ext cx="961643" cy="1053083"/>
          </a:xfrm>
          <a:prstGeom prst="rect">
            <a:avLst/>
          </a:prstGeom>
          <a:blipFill>
            <a:blip r:embed="rId6" cstate="print"/>
            <a:stretch>
              <a:fillRect/>
            </a:stretch>
          </a:blipFill>
        </p:spPr>
        <p:txBody>
          <a:bodyPr wrap="square" lIns="0" tIns="0" rIns="0" bIns="0" rtlCol="0"/>
          <a:lstStyle/>
          <a:p>
            <a:endParaRPr/>
          </a:p>
        </p:txBody>
      </p:sp>
      <p:sp>
        <p:nvSpPr>
          <p:cNvPr id="48" name="object 48"/>
          <p:cNvSpPr/>
          <p:nvPr/>
        </p:nvSpPr>
        <p:spPr>
          <a:xfrm>
            <a:off x="5398008" y="3456432"/>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solidFill>
            <a:srgbClr val="CACACA"/>
          </a:solidFill>
        </p:spPr>
        <p:txBody>
          <a:bodyPr wrap="square" lIns="0" tIns="0" rIns="0" bIns="0" rtlCol="0"/>
          <a:lstStyle/>
          <a:p>
            <a:endParaRPr/>
          </a:p>
        </p:txBody>
      </p:sp>
      <p:sp>
        <p:nvSpPr>
          <p:cNvPr id="49" name="object 49"/>
          <p:cNvSpPr/>
          <p:nvPr/>
        </p:nvSpPr>
        <p:spPr>
          <a:xfrm>
            <a:off x="5398008" y="3456432"/>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50" name="object 50"/>
          <p:cNvSpPr txBox="1"/>
          <p:nvPr/>
        </p:nvSpPr>
        <p:spPr>
          <a:xfrm>
            <a:off x="5473953" y="3702439"/>
            <a:ext cx="647700" cy="457200"/>
          </a:xfrm>
          <a:prstGeom prst="rect">
            <a:avLst/>
          </a:prstGeom>
        </p:spPr>
        <p:txBody>
          <a:bodyPr vert="horz" wrap="square" lIns="0" tIns="0" rIns="0" bIns="0" rtlCol="0">
            <a:spAutoFit/>
          </a:bodyPr>
          <a:lstStyle/>
          <a:p>
            <a:pPr marL="12700">
              <a:lnSpc>
                <a:spcPct val="100000"/>
              </a:lnSpc>
            </a:pPr>
            <a:r>
              <a:rPr sz="1000" b="1" spc="-25" dirty="0">
                <a:solidFill>
                  <a:srgbClr val="037800"/>
                </a:solidFill>
                <a:latin typeface="Verdana"/>
                <a:cs typeface="Verdana"/>
              </a:rPr>
              <a:t>Bec</a:t>
            </a:r>
            <a:r>
              <a:rPr sz="1000" b="1" spc="-30" dirty="0">
                <a:solidFill>
                  <a:srgbClr val="037800"/>
                </a:solidFill>
                <a:latin typeface="Verdana"/>
                <a:cs typeface="Verdana"/>
              </a:rPr>
              <a:t>a</a:t>
            </a:r>
            <a:r>
              <a:rPr sz="1000" b="1" spc="-25" dirty="0">
                <a:solidFill>
                  <a:srgbClr val="037800"/>
                </a:solidFill>
                <a:latin typeface="Verdana"/>
                <a:cs typeface="Verdana"/>
              </a:rPr>
              <a:t>u</a:t>
            </a:r>
            <a:r>
              <a:rPr sz="1000" b="1" spc="-30" dirty="0">
                <a:solidFill>
                  <a:srgbClr val="037800"/>
                </a:solidFill>
                <a:latin typeface="Verdana"/>
                <a:cs typeface="Verdana"/>
              </a:rPr>
              <a:t>s</a:t>
            </a:r>
            <a:r>
              <a:rPr sz="1000" b="1" spc="-25" dirty="0">
                <a:solidFill>
                  <a:srgbClr val="037800"/>
                </a:solidFill>
                <a:latin typeface="Verdana"/>
                <a:cs typeface="Verdana"/>
              </a:rPr>
              <a:t>e</a:t>
            </a:r>
            <a:r>
              <a:rPr sz="1000" b="1" spc="-5" dirty="0">
                <a:solidFill>
                  <a:srgbClr val="037800"/>
                </a:solidFill>
                <a:latin typeface="Verdana"/>
                <a:cs typeface="Verdana"/>
              </a:rPr>
              <a:t>.</a:t>
            </a:r>
            <a:endParaRPr sz="1000">
              <a:latin typeface="Verdana"/>
              <a:cs typeface="Verdana"/>
            </a:endParaRPr>
          </a:p>
          <a:p>
            <a:pPr marL="12700">
              <a:lnSpc>
                <a:spcPct val="100000"/>
              </a:lnSpc>
            </a:pPr>
            <a:r>
              <a:rPr sz="1000" b="1" spc="-5" dirty="0">
                <a:solidFill>
                  <a:srgbClr val="037800"/>
                </a:solidFill>
                <a:latin typeface="Verdana"/>
                <a:cs typeface="Verdana"/>
              </a:rPr>
              <a:t>..,</a:t>
            </a:r>
            <a:r>
              <a:rPr sz="1000" b="1" spc="-10" dirty="0">
                <a:solidFill>
                  <a:srgbClr val="037800"/>
                </a:solidFill>
                <a:latin typeface="Verdana"/>
                <a:cs typeface="Verdana"/>
              </a:rPr>
              <a:t> </a:t>
            </a:r>
            <a:r>
              <a:rPr sz="1000" b="1" spc="-25" dirty="0">
                <a:solidFill>
                  <a:srgbClr val="037800"/>
                </a:solidFill>
                <a:latin typeface="Verdana"/>
                <a:cs typeface="Verdana"/>
              </a:rPr>
              <a:t>yo</a:t>
            </a:r>
            <a:r>
              <a:rPr sz="1000" b="1" spc="-10" dirty="0">
                <a:solidFill>
                  <a:srgbClr val="037800"/>
                </a:solidFill>
                <a:latin typeface="Verdana"/>
                <a:cs typeface="Verdana"/>
              </a:rPr>
              <a:t>u</a:t>
            </a:r>
            <a:endParaRPr sz="1000">
              <a:latin typeface="Verdana"/>
              <a:cs typeface="Verdana"/>
            </a:endParaRPr>
          </a:p>
          <a:p>
            <a:pPr marL="12700">
              <a:lnSpc>
                <a:spcPct val="100000"/>
              </a:lnSpc>
            </a:pPr>
            <a:r>
              <a:rPr sz="1000" b="1" spc="-15" dirty="0">
                <a:solidFill>
                  <a:srgbClr val="037800"/>
                </a:solidFill>
                <a:latin typeface="Verdana"/>
                <a:cs typeface="Verdana"/>
              </a:rPr>
              <a:t>need...</a:t>
            </a:r>
            <a:endParaRPr sz="1000">
              <a:latin typeface="Verdana"/>
              <a:cs typeface="Verdana"/>
            </a:endParaRPr>
          </a:p>
        </p:txBody>
      </p:sp>
      <p:sp>
        <p:nvSpPr>
          <p:cNvPr id="51" name="object 51"/>
          <p:cNvSpPr/>
          <p:nvPr/>
        </p:nvSpPr>
        <p:spPr>
          <a:xfrm>
            <a:off x="6176771" y="3413759"/>
            <a:ext cx="961644" cy="1053083"/>
          </a:xfrm>
          <a:prstGeom prst="rect">
            <a:avLst/>
          </a:prstGeom>
          <a:blipFill>
            <a:blip r:embed="rId6" cstate="print"/>
            <a:stretch>
              <a:fillRect/>
            </a:stretch>
          </a:blipFill>
        </p:spPr>
        <p:txBody>
          <a:bodyPr wrap="square" lIns="0" tIns="0" rIns="0" bIns="0" rtlCol="0"/>
          <a:lstStyle/>
          <a:p>
            <a:endParaRPr/>
          </a:p>
        </p:txBody>
      </p:sp>
      <p:sp>
        <p:nvSpPr>
          <p:cNvPr id="52" name="object 52"/>
          <p:cNvSpPr/>
          <p:nvPr/>
        </p:nvSpPr>
        <p:spPr>
          <a:xfrm>
            <a:off x="6219444" y="34564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solidFill>
            <a:srgbClr val="CACACA"/>
          </a:solidFill>
        </p:spPr>
        <p:txBody>
          <a:bodyPr wrap="square" lIns="0" tIns="0" rIns="0" bIns="0" rtlCol="0"/>
          <a:lstStyle/>
          <a:p>
            <a:endParaRPr/>
          </a:p>
        </p:txBody>
      </p:sp>
      <p:sp>
        <p:nvSpPr>
          <p:cNvPr id="53" name="object 53"/>
          <p:cNvSpPr/>
          <p:nvPr/>
        </p:nvSpPr>
        <p:spPr>
          <a:xfrm>
            <a:off x="6219444" y="34564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ln w="12192">
            <a:solidFill>
              <a:srgbClr val="110C43"/>
            </a:solidFill>
          </a:ln>
        </p:spPr>
        <p:txBody>
          <a:bodyPr wrap="square" lIns="0" tIns="0" rIns="0" bIns="0" rtlCol="0"/>
          <a:lstStyle/>
          <a:p>
            <a:endParaRPr/>
          </a:p>
        </p:txBody>
      </p:sp>
      <p:sp>
        <p:nvSpPr>
          <p:cNvPr id="54" name="object 54"/>
          <p:cNvSpPr txBox="1"/>
          <p:nvPr/>
        </p:nvSpPr>
        <p:spPr>
          <a:xfrm>
            <a:off x="6299708" y="3702439"/>
            <a:ext cx="608330" cy="457200"/>
          </a:xfrm>
          <a:prstGeom prst="rect">
            <a:avLst/>
          </a:prstGeom>
        </p:spPr>
        <p:txBody>
          <a:bodyPr vert="horz" wrap="square" lIns="0" tIns="0" rIns="0" bIns="0" rtlCol="0">
            <a:spAutoFit/>
          </a:bodyPr>
          <a:lstStyle/>
          <a:p>
            <a:pPr marL="12700" marR="5080">
              <a:lnSpc>
                <a:spcPct val="100000"/>
              </a:lnSpc>
            </a:pPr>
            <a:r>
              <a:rPr sz="1000" b="1" spc="-10" dirty="0">
                <a:solidFill>
                  <a:srgbClr val="037800"/>
                </a:solidFill>
                <a:latin typeface="Verdana"/>
                <a:cs typeface="Verdana"/>
              </a:rPr>
              <a:t>T</a:t>
            </a:r>
            <a:r>
              <a:rPr sz="1000" b="1" spc="-15" dirty="0">
                <a:solidFill>
                  <a:srgbClr val="037800"/>
                </a:solidFill>
                <a:latin typeface="Verdana"/>
                <a:cs typeface="Verdana"/>
              </a:rPr>
              <a:t>here</a:t>
            </a:r>
            <a:r>
              <a:rPr sz="1000" b="1" spc="-5" dirty="0">
                <a:solidFill>
                  <a:srgbClr val="037800"/>
                </a:solidFill>
                <a:latin typeface="Verdana"/>
                <a:cs typeface="Verdana"/>
              </a:rPr>
              <a:t>- </a:t>
            </a:r>
            <a:r>
              <a:rPr sz="1000" b="1" spc="-10" dirty="0">
                <a:solidFill>
                  <a:srgbClr val="037800"/>
                </a:solidFill>
                <a:latin typeface="Verdana"/>
                <a:cs typeface="Verdana"/>
              </a:rPr>
              <a:t>f</a:t>
            </a:r>
            <a:r>
              <a:rPr sz="1000" b="1" spc="-25" dirty="0">
                <a:solidFill>
                  <a:srgbClr val="037800"/>
                </a:solidFill>
                <a:latin typeface="Verdana"/>
                <a:cs typeface="Verdana"/>
              </a:rPr>
              <a:t>o</a:t>
            </a:r>
            <a:r>
              <a:rPr sz="1000" b="1" spc="-10" dirty="0">
                <a:solidFill>
                  <a:srgbClr val="037800"/>
                </a:solidFill>
                <a:latin typeface="Verdana"/>
                <a:cs typeface="Verdana"/>
              </a:rPr>
              <a:t>re,</a:t>
            </a:r>
            <a:r>
              <a:rPr sz="1000" b="1" dirty="0">
                <a:solidFill>
                  <a:srgbClr val="037800"/>
                </a:solidFill>
                <a:latin typeface="Verdana"/>
                <a:cs typeface="Verdana"/>
              </a:rPr>
              <a:t> </a:t>
            </a:r>
            <a:r>
              <a:rPr sz="1000" b="1" spc="-15" dirty="0">
                <a:solidFill>
                  <a:srgbClr val="037800"/>
                </a:solidFill>
                <a:latin typeface="Verdana"/>
                <a:cs typeface="Verdana"/>
              </a:rPr>
              <a:t>w</a:t>
            </a:r>
            <a:r>
              <a:rPr sz="1000" b="1" spc="-10" dirty="0">
                <a:solidFill>
                  <a:srgbClr val="037800"/>
                </a:solidFill>
                <a:latin typeface="Verdana"/>
                <a:cs typeface="Verdana"/>
              </a:rPr>
              <a:t>e</a:t>
            </a:r>
            <a:r>
              <a:rPr sz="1000" b="1" spc="-5" dirty="0">
                <a:solidFill>
                  <a:srgbClr val="037800"/>
                </a:solidFill>
                <a:latin typeface="Verdana"/>
                <a:cs typeface="Verdana"/>
              </a:rPr>
              <a:t> </a:t>
            </a:r>
            <a:r>
              <a:rPr sz="1000" b="1" spc="-15" dirty="0">
                <a:solidFill>
                  <a:srgbClr val="037800"/>
                </a:solidFill>
                <a:latin typeface="Verdana"/>
                <a:cs typeface="Verdana"/>
              </a:rPr>
              <a:t>wi</a:t>
            </a:r>
            <a:r>
              <a:rPr sz="1000" b="1" spc="-25" dirty="0">
                <a:solidFill>
                  <a:srgbClr val="037800"/>
                </a:solidFill>
                <a:latin typeface="Verdana"/>
                <a:cs typeface="Verdana"/>
              </a:rPr>
              <a:t>ll</a:t>
            </a:r>
            <a:r>
              <a:rPr sz="1000" b="1" spc="-5" dirty="0">
                <a:solidFill>
                  <a:srgbClr val="037800"/>
                </a:solidFill>
                <a:latin typeface="Verdana"/>
                <a:cs typeface="Verdana"/>
              </a:rPr>
              <a:t>...</a:t>
            </a:r>
            <a:endParaRPr sz="1000">
              <a:latin typeface="Verdana"/>
              <a:cs typeface="Verdana"/>
            </a:endParaRPr>
          </a:p>
        </p:txBody>
      </p:sp>
      <p:sp>
        <p:nvSpPr>
          <p:cNvPr id="55" name="object 55"/>
          <p:cNvSpPr/>
          <p:nvPr/>
        </p:nvSpPr>
        <p:spPr>
          <a:xfrm>
            <a:off x="6993635" y="3413759"/>
            <a:ext cx="961644" cy="1053083"/>
          </a:xfrm>
          <a:prstGeom prst="rect">
            <a:avLst/>
          </a:prstGeom>
          <a:blipFill>
            <a:blip r:embed="rId5" cstate="print"/>
            <a:stretch>
              <a:fillRect/>
            </a:stretch>
          </a:blipFill>
        </p:spPr>
        <p:txBody>
          <a:bodyPr wrap="square" lIns="0" tIns="0" rIns="0" bIns="0" rtlCol="0"/>
          <a:lstStyle/>
          <a:p>
            <a:endParaRPr/>
          </a:p>
        </p:txBody>
      </p:sp>
      <p:sp>
        <p:nvSpPr>
          <p:cNvPr id="56" name="object 56"/>
          <p:cNvSpPr/>
          <p:nvPr/>
        </p:nvSpPr>
        <p:spPr>
          <a:xfrm>
            <a:off x="7036307" y="3456432"/>
            <a:ext cx="821690" cy="914400"/>
          </a:xfrm>
          <a:custGeom>
            <a:avLst/>
            <a:gdLst/>
            <a:ahLst/>
            <a:cxnLst/>
            <a:rect l="l" t="t" r="r" b="b"/>
            <a:pathLst>
              <a:path w="821690" h="914400">
                <a:moveTo>
                  <a:pt x="0" y="914400"/>
                </a:moveTo>
                <a:lnTo>
                  <a:pt x="821436" y="914400"/>
                </a:lnTo>
                <a:lnTo>
                  <a:pt x="821436" y="0"/>
                </a:lnTo>
                <a:lnTo>
                  <a:pt x="0" y="0"/>
                </a:lnTo>
                <a:lnTo>
                  <a:pt x="0" y="914400"/>
                </a:lnTo>
                <a:close/>
              </a:path>
            </a:pathLst>
          </a:custGeom>
          <a:solidFill>
            <a:srgbClr val="FFFFFF"/>
          </a:solidFill>
        </p:spPr>
        <p:txBody>
          <a:bodyPr wrap="square" lIns="0" tIns="0" rIns="0" bIns="0" rtlCol="0"/>
          <a:lstStyle/>
          <a:p>
            <a:endParaRPr/>
          </a:p>
        </p:txBody>
      </p:sp>
      <p:sp>
        <p:nvSpPr>
          <p:cNvPr id="57" name="object 57"/>
          <p:cNvSpPr/>
          <p:nvPr/>
        </p:nvSpPr>
        <p:spPr>
          <a:xfrm>
            <a:off x="7036307" y="3456432"/>
            <a:ext cx="821690" cy="914400"/>
          </a:xfrm>
          <a:custGeom>
            <a:avLst/>
            <a:gdLst/>
            <a:ahLst/>
            <a:cxnLst/>
            <a:rect l="l" t="t" r="r" b="b"/>
            <a:pathLst>
              <a:path w="821690"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58" name="object 58"/>
          <p:cNvSpPr/>
          <p:nvPr/>
        </p:nvSpPr>
        <p:spPr>
          <a:xfrm>
            <a:off x="7815071" y="3413759"/>
            <a:ext cx="961644" cy="1053083"/>
          </a:xfrm>
          <a:prstGeom prst="rect">
            <a:avLst/>
          </a:prstGeom>
          <a:blipFill>
            <a:blip r:embed="rId5" cstate="print"/>
            <a:stretch>
              <a:fillRect/>
            </a:stretch>
          </a:blipFill>
        </p:spPr>
        <p:txBody>
          <a:bodyPr wrap="square" lIns="0" tIns="0" rIns="0" bIns="0" rtlCol="0"/>
          <a:lstStyle/>
          <a:p>
            <a:endParaRPr/>
          </a:p>
        </p:txBody>
      </p:sp>
      <p:sp>
        <p:nvSpPr>
          <p:cNvPr id="59" name="object 59"/>
          <p:cNvSpPr/>
          <p:nvPr/>
        </p:nvSpPr>
        <p:spPr>
          <a:xfrm>
            <a:off x="7857743" y="34564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solidFill>
            <a:srgbClr val="FFFFFF"/>
          </a:solidFill>
        </p:spPr>
        <p:txBody>
          <a:bodyPr wrap="square" lIns="0" tIns="0" rIns="0" bIns="0" rtlCol="0"/>
          <a:lstStyle/>
          <a:p>
            <a:endParaRPr/>
          </a:p>
        </p:txBody>
      </p:sp>
      <p:sp>
        <p:nvSpPr>
          <p:cNvPr id="60" name="object 60"/>
          <p:cNvSpPr/>
          <p:nvPr/>
        </p:nvSpPr>
        <p:spPr>
          <a:xfrm>
            <a:off x="7857743" y="34564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ln w="12192">
            <a:solidFill>
              <a:srgbClr val="110C43"/>
            </a:solidFill>
          </a:ln>
        </p:spPr>
        <p:txBody>
          <a:bodyPr wrap="square" lIns="0" tIns="0" rIns="0" bIns="0" rtlCol="0"/>
          <a:lstStyle/>
          <a:p>
            <a:endParaRPr/>
          </a:p>
        </p:txBody>
      </p:sp>
      <p:sp>
        <p:nvSpPr>
          <p:cNvPr id="61" name="object 61"/>
          <p:cNvSpPr/>
          <p:nvPr/>
        </p:nvSpPr>
        <p:spPr>
          <a:xfrm>
            <a:off x="4532376" y="4328159"/>
            <a:ext cx="961644" cy="1053083"/>
          </a:xfrm>
          <a:prstGeom prst="rect">
            <a:avLst/>
          </a:prstGeom>
          <a:blipFill>
            <a:blip r:embed="rId5" cstate="print"/>
            <a:stretch>
              <a:fillRect/>
            </a:stretch>
          </a:blipFill>
        </p:spPr>
        <p:txBody>
          <a:bodyPr wrap="square" lIns="0" tIns="0" rIns="0" bIns="0" rtlCol="0"/>
          <a:lstStyle/>
          <a:p>
            <a:endParaRPr/>
          </a:p>
        </p:txBody>
      </p:sp>
      <p:sp>
        <p:nvSpPr>
          <p:cNvPr id="62" name="object 62"/>
          <p:cNvSpPr/>
          <p:nvPr/>
        </p:nvSpPr>
        <p:spPr>
          <a:xfrm>
            <a:off x="4575047" y="4370832"/>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solidFill>
            <a:srgbClr val="FFFFFF"/>
          </a:solidFill>
        </p:spPr>
        <p:txBody>
          <a:bodyPr wrap="square" lIns="0" tIns="0" rIns="0" bIns="0" rtlCol="0"/>
          <a:lstStyle/>
          <a:p>
            <a:endParaRPr/>
          </a:p>
        </p:txBody>
      </p:sp>
      <p:sp>
        <p:nvSpPr>
          <p:cNvPr id="63" name="object 63"/>
          <p:cNvSpPr/>
          <p:nvPr/>
        </p:nvSpPr>
        <p:spPr>
          <a:xfrm>
            <a:off x="4575047" y="4370832"/>
            <a:ext cx="822960" cy="914400"/>
          </a:xfrm>
          <a:custGeom>
            <a:avLst/>
            <a:gdLst/>
            <a:ahLst/>
            <a:cxnLst/>
            <a:rect l="l" t="t" r="r" b="b"/>
            <a:pathLst>
              <a:path w="822960" h="914400">
                <a:moveTo>
                  <a:pt x="0" y="914400"/>
                </a:moveTo>
                <a:lnTo>
                  <a:pt x="822960" y="914400"/>
                </a:lnTo>
                <a:lnTo>
                  <a:pt x="822960" y="0"/>
                </a:lnTo>
                <a:lnTo>
                  <a:pt x="0" y="0"/>
                </a:lnTo>
                <a:lnTo>
                  <a:pt x="0" y="914400"/>
                </a:lnTo>
                <a:close/>
              </a:path>
            </a:pathLst>
          </a:custGeom>
          <a:ln w="12192">
            <a:solidFill>
              <a:srgbClr val="110C43"/>
            </a:solidFill>
          </a:ln>
        </p:spPr>
        <p:txBody>
          <a:bodyPr wrap="square" lIns="0" tIns="0" rIns="0" bIns="0" rtlCol="0"/>
          <a:lstStyle/>
          <a:p>
            <a:endParaRPr/>
          </a:p>
        </p:txBody>
      </p:sp>
      <p:sp>
        <p:nvSpPr>
          <p:cNvPr id="64" name="object 64"/>
          <p:cNvSpPr/>
          <p:nvPr/>
        </p:nvSpPr>
        <p:spPr>
          <a:xfrm>
            <a:off x="5355335" y="4328159"/>
            <a:ext cx="961643" cy="1053083"/>
          </a:xfrm>
          <a:prstGeom prst="rect">
            <a:avLst/>
          </a:prstGeom>
          <a:blipFill>
            <a:blip r:embed="rId6" cstate="print"/>
            <a:stretch>
              <a:fillRect/>
            </a:stretch>
          </a:blipFill>
        </p:spPr>
        <p:txBody>
          <a:bodyPr wrap="square" lIns="0" tIns="0" rIns="0" bIns="0" rtlCol="0"/>
          <a:lstStyle/>
          <a:p>
            <a:endParaRPr/>
          </a:p>
        </p:txBody>
      </p:sp>
      <p:sp>
        <p:nvSpPr>
          <p:cNvPr id="65" name="object 65"/>
          <p:cNvSpPr/>
          <p:nvPr/>
        </p:nvSpPr>
        <p:spPr>
          <a:xfrm>
            <a:off x="5398008" y="4370832"/>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solidFill>
            <a:srgbClr val="CACACA"/>
          </a:solidFill>
        </p:spPr>
        <p:txBody>
          <a:bodyPr wrap="square" lIns="0" tIns="0" rIns="0" bIns="0" rtlCol="0"/>
          <a:lstStyle/>
          <a:p>
            <a:endParaRPr/>
          </a:p>
        </p:txBody>
      </p:sp>
      <p:sp>
        <p:nvSpPr>
          <p:cNvPr id="66" name="object 66"/>
          <p:cNvSpPr/>
          <p:nvPr/>
        </p:nvSpPr>
        <p:spPr>
          <a:xfrm>
            <a:off x="5398008" y="4370832"/>
            <a:ext cx="821690" cy="914400"/>
          </a:xfrm>
          <a:custGeom>
            <a:avLst/>
            <a:gdLst/>
            <a:ahLst/>
            <a:cxnLst/>
            <a:rect l="l" t="t" r="r" b="b"/>
            <a:pathLst>
              <a:path w="821689"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67" name="object 67"/>
          <p:cNvSpPr txBox="1"/>
          <p:nvPr/>
        </p:nvSpPr>
        <p:spPr>
          <a:xfrm>
            <a:off x="5473953" y="4617093"/>
            <a:ext cx="647700" cy="457200"/>
          </a:xfrm>
          <a:prstGeom prst="rect">
            <a:avLst/>
          </a:prstGeom>
        </p:spPr>
        <p:txBody>
          <a:bodyPr vert="horz" wrap="square" lIns="0" tIns="0" rIns="0" bIns="0" rtlCol="0">
            <a:spAutoFit/>
          </a:bodyPr>
          <a:lstStyle/>
          <a:p>
            <a:pPr marL="12700">
              <a:lnSpc>
                <a:spcPct val="100000"/>
              </a:lnSpc>
            </a:pPr>
            <a:r>
              <a:rPr sz="1000" b="1" spc="-25" dirty="0">
                <a:solidFill>
                  <a:srgbClr val="00669C"/>
                </a:solidFill>
                <a:latin typeface="Verdana"/>
                <a:cs typeface="Verdana"/>
              </a:rPr>
              <a:t>Bec</a:t>
            </a:r>
            <a:r>
              <a:rPr sz="1000" b="1" spc="-30" dirty="0">
                <a:solidFill>
                  <a:srgbClr val="00669C"/>
                </a:solidFill>
                <a:latin typeface="Verdana"/>
                <a:cs typeface="Verdana"/>
              </a:rPr>
              <a:t>a</a:t>
            </a:r>
            <a:r>
              <a:rPr sz="1000" b="1" spc="-25" dirty="0">
                <a:solidFill>
                  <a:srgbClr val="00669C"/>
                </a:solidFill>
                <a:latin typeface="Verdana"/>
                <a:cs typeface="Verdana"/>
              </a:rPr>
              <a:t>u</a:t>
            </a:r>
            <a:r>
              <a:rPr sz="1000" b="1" spc="-30" dirty="0">
                <a:solidFill>
                  <a:srgbClr val="00669C"/>
                </a:solidFill>
                <a:latin typeface="Verdana"/>
                <a:cs typeface="Verdana"/>
              </a:rPr>
              <a:t>s</a:t>
            </a:r>
            <a:r>
              <a:rPr sz="1000" b="1" spc="-25" dirty="0">
                <a:solidFill>
                  <a:srgbClr val="00669C"/>
                </a:solidFill>
                <a:latin typeface="Verdana"/>
                <a:cs typeface="Verdana"/>
              </a:rPr>
              <a:t>e</a:t>
            </a:r>
            <a:r>
              <a:rPr sz="1000" b="1" spc="-5" dirty="0">
                <a:solidFill>
                  <a:srgbClr val="00669C"/>
                </a:solidFill>
                <a:latin typeface="Verdana"/>
                <a:cs typeface="Verdana"/>
              </a:rPr>
              <a:t>.</a:t>
            </a:r>
            <a:endParaRPr sz="1000">
              <a:latin typeface="Verdana"/>
              <a:cs typeface="Verdana"/>
            </a:endParaRPr>
          </a:p>
          <a:p>
            <a:pPr marL="12700">
              <a:lnSpc>
                <a:spcPct val="100000"/>
              </a:lnSpc>
            </a:pPr>
            <a:r>
              <a:rPr sz="1000" b="1" spc="-5" dirty="0">
                <a:solidFill>
                  <a:srgbClr val="00669C"/>
                </a:solidFill>
                <a:latin typeface="Verdana"/>
                <a:cs typeface="Verdana"/>
              </a:rPr>
              <a:t>..,</a:t>
            </a:r>
            <a:r>
              <a:rPr sz="1000" b="1" spc="-10" dirty="0">
                <a:solidFill>
                  <a:srgbClr val="00669C"/>
                </a:solidFill>
                <a:latin typeface="Verdana"/>
                <a:cs typeface="Verdana"/>
              </a:rPr>
              <a:t> </a:t>
            </a:r>
            <a:r>
              <a:rPr sz="1000" b="1" spc="-25" dirty="0">
                <a:solidFill>
                  <a:srgbClr val="00669C"/>
                </a:solidFill>
                <a:latin typeface="Verdana"/>
                <a:cs typeface="Verdana"/>
              </a:rPr>
              <a:t>yo</a:t>
            </a:r>
            <a:r>
              <a:rPr sz="1000" b="1" spc="-10" dirty="0">
                <a:solidFill>
                  <a:srgbClr val="00669C"/>
                </a:solidFill>
                <a:latin typeface="Verdana"/>
                <a:cs typeface="Verdana"/>
              </a:rPr>
              <a:t>u</a:t>
            </a:r>
            <a:endParaRPr sz="1000">
              <a:latin typeface="Verdana"/>
              <a:cs typeface="Verdana"/>
            </a:endParaRPr>
          </a:p>
          <a:p>
            <a:pPr marL="12700">
              <a:lnSpc>
                <a:spcPct val="100000"/>
              </a:lnSpc>
            </a:pPr>
            <a:r>
              <a:rPr sz="1000" b="1" spc="-15" dirty="0">
                <a:solidFill>
                  <a:srgbClr val="00669C"/>
                </a:solidFill>
                <a:latin typeface="Verdana"/>
                <a:cs typeface="Verdana"/>
              </a:rPr>
              <a:t>need...</a:t>
            </a:r>
            <a:endParaRPr sz="1000">
              <a:latin typeface="Verdana"/>
              <a:cs typeface="Verdana"/>
            </a:endParaRPr>
          </a:p>
        </p:txBody>
      </p:sp>
      <p:sp>
        <p:nvSpPr>
          <p:cNvPr id="68" name="object 68"/>
          <p:cNvSpPr/>
          <p:nvPr/>
        </p:nvSpPr>
        <p:spPr>
          <a:xfrm>
            <a:off x="6176771" y="4328159"/>
            <a:ext cx="961644" cy="1053083"/>
          </a:xfrm>
          <a:prstGeom prst="rect">
            <a:avLst/>
          </a:prstGeom>
          <a:blipFill>
            <a:blip r:embed="rId6" cstate="print"/>
            <a:stretch>
              <a:fillRect/>
            </a:stretch>
          </a:blipFill>
        </p:spPr>
        <p:txBody>
          <a:bodyPr wrap="square" lIns="0" tIns="0" rIns="0" bIns="0" rtlCol="0"/>
          <a:lstStyle/>
          <a:p>
            <a:endParaRPr/>
          </a:p>
        </p:txBody>
      </p:sp>
      <p:sp>
        <p:nvSpPr>
          <p:cNvPr id="69" name="object 69"/>
          <p:cNvSpPr/>
          <p:nvPr/>
        </p:nvSpPr>
        <p:spPr>
          <a:xfrm>
            <a:off x="6219444" y="43708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solidFill>
            <a:srgbClr val="CACACA"/>
          </a:solidFill>
        </p:spPr>
        <p:txBody>
          <a:bodyPr wrap="square" lIns="0" tIns="0" rIns="0" bIns="0" rtlCol="0"/>
          <a:lstStyle/>
          <a:p>
            <a:endParaRPr/>
          </a:p>
        </p:txBody>
      </p:sp>
      <p:sp>
        <p:nvSpPr>
          <p:cNvPr id="70" name="object 70"/>
          <p:cNvSpPr/>
          <p:nvPr/>
        </p:nvSpPr>
        <p:spPr>
          <a:xfrm>
            <a:off x="6219444" y="43708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ln w="12192">
            <a:solidFill>
              <a:srgbClr val="110C43"/>
            </a:solidFill>
          </a:ln>
        </p:spPr>
        <p:txBody>
          <a:bodyPr wrap="square" lIns="0" tIns="0" rIns="0" bIns="0" rtlCol="0"/>
          <a:lstStyle/>
          <a:p>
            <a:endParaRPr/>
          </a:p>
        </p:txBody>
      </p:sp>
      <p:sp>
        <p:nvSpPr>
          <p:cNvPr id="71" name="object 71"/>
          <p:cNvSpPr txBox="1"/>
          <p:nvPr/>
        </p:nvSpPr>
        <p:spPr>
          <a:xfrm>
            <a:off x="6299708" y="4617093"/>
            <a:ext cx="608330" cy="457200"/>
          </a:xfrm>
          <a:prstGeom prst="rect">
            <a:avLst/>
          </a:prstGeom>
        </p:spPr>
        <p:txBody>
          <a:bodyPr vert="horz" wrap="square" lIns="0" tIns="0" rIns="0" bIns="0" rtlCol="0">
            <a:spAutoFit/>
          </a:bodyPr>
          <a:lstStyle/>
          <a:p>
            <a:pPr marL="12700" marR="5080">
              <a:lnSpc>
                <a:spcPct val="100000"/>
              </a:lnSpc>
            </a:pPr>
            <a:r>
              <a:rPr sz="1000" b="1" spc="-10" dirty="0">
                <a:solidFill>
                  <a:srgbClr val="00669C"/>
                </a:solidFill>
                <a:latin typeface="Verdana"/>
                <a:cs typeface="Verdana"/>
              </a:rPr>
              <a:t>T</a:t>
            </a:r>
            <a:r>
              <a:rPr sz="1000" b="1" spc="-15" dirty="0">
                <a:solidFill>
                  <a:srgbClr val="00669C"/>
                </a:solidFill>
                <a:latin typeface="Verdana"/>
                <a:cs typeface="Verdana"/>
              </a:rPr>
              <a:t>here</a:t>
            </a:r>
            <a:r>
              <a:rPr sz="1000" b="1" spc="-5" dirty="0">
                <a:solidFill>
                  <a:srgbClr val="00669C"/>
                </a:solidFill>
                <a:latin typeface="Verdana"/>
                <a:cs typeface="Verdana"/>
              </a:rPr>
              <a:t>- </a:t>
            </a:r>
            <a:r>
              <a:rPr sz="1000" b="1" spc="-10" dirty="0">
                <a:solidFill>
                  <a:srgbClr val="00669C"/>
                </a:solidFill>
                <a:latin typeface="Verdana"/>
                <a:cs typeface="Verdana"/>
              </a:rPr>
              <a:t>f</a:t>
            </a:r>
            <a:r>
              <a:rPr sz="1000" b="1" spc="-25" dirty="0">
                <a:solidFill>
                  <a:srgbClr val="00669C"/>
                </a:solidFill>
                <a:latin typeface="Verdana"/>
                <a:cs typeface="Verdana"/>
              </a:rPr>
              <a:t>o</a:t>
            </a:r>
            <a:r>
              <a:rPr sz="1000" b="1" spc="-10" dirty="0">
                <a:solidFill>
                  <a:srgbClr val="00669C"/>
                </a:solidFill>
                <a:latin typeface="Verdana"/>
                <a:cs typeface="Verdana"/>
              </a:rPr>
              <a:t>re,</a:t>
            </a:r>
            <a:r>
              <a:rPr sz="1000" b="1" dirty="0">
                <a:solidFill>
                  <a:srgbClr val="00669C"/>
                </a:solidFill>
                <a:latin typeface="Verdana"/>
                <a:cs typeface="Verdana"/>
              </a:rPr>
              <a:t> </a:t>
            </a:r>
            <a:r>
              <a:rPr sz="1000" b="1" spc="-15" dirty="0">
                <a:solidFill>
                  <a:srgbClr val="00669C"/>
                </a:solidFill>
                <a:latin typeface="Verdana"/>
                <a:cs typeface="Verdana"/>
              </a:rPr>
              <a:t>w</a:t>
            </a:r>
            <a:r>
              <a:rPr sz="1000" b="1" spc="-10" dirty="0">
                <a:solidFill>
                  <a:srgbClr val="00669C"/>
                </a:solidFill>
                <a:latin typeface="Verdana"/>
                <a:cs typeface="Verdana"/>
              </a:rPr>
              <a:t>e</a:t>
            </a:r>
            <a:r>
              <a:rPr sz="1000" b="1" spc="-5" dirty="0">
                <a:solidFill>
                  <a:srgbClr val="00669C"/>
                </a:solidFill>
                <a:latin typeface="Verdana"/>
                <a:cs typeface="Verdana"/>
              </a:rPr>
              <a:t> </a:t>
            </a:r>
            <a:r>
              <a:rPr sz="1000" b="1" spc="-15" dirty="0">
                <a:solidFill>
                  <a:srgbClr val="00669C"/>
                </a:solidFill>
                <a:latin typeface="Verdana"/>
                <a:cs typeface="Verdana"/>
              </a:rPr>
              <a:t>wi</a:t>
            </a:r>
            <a:r>
              <a:rPr sz="1000" b="1" spc="-25" dirty="0">
                <a:solidFill>
                  <a:srgbClr val="00669C"/>
                </a:solidFill>
                <a:latin typeface="Verdana"/>
                <a:cs typeface="Verdana"/>
              </a:rPr>
              <a:t>ll</a:t>
            </a:r>
            <a:r>
              <a:rPr sz="1000" b="1" spc="-5" dirty="0">
                <a:solidFill>
                  <a:srgbClr val="00669C"/>
                </a:solidFill>
                <a:latin typeface="Verdana"/>
                <a:cs typeface="Verdana"/>
              </a:rPr>
              <a:t>...</a:t>
            </a:r>
            <a:endParaRPr sz="1000">
              <a:latin typeface="Verdana"/>
              <a:cs typeface="Verdana"/>
            </a:endParaRPr>
          </a:p>
        </p:txBody>
      </p:sp>
      <p:sp>
        <p:nvSpPr>
          <p:cNvPr id="72" name="object 72"/>
          <p:cNvSpPr/>
          <p:nvPr/>
        </p:nvSpPr>
        <p:spPr>
          <a:xfrm>
            <a:off x="6993635" y="4328159"/>
            <a:ext cx="961644" cy="1053083"/>
          </a:xfrm>
          <a:prstGeom prst="rect">
            <a:avLst/>
          </a:prstGeom>
          <a:blipFill>
            <a:blip r:embed="rId5" cstate="print"/>
            <a:stretch>
              <a:fillRect/>
            </a:stretch>
          </a:blipFill>
        </p:spPr>
        <p:txBody>
          <a:bodyPr wrap="square" lIns="0" tIns="0" rIns="0" bIns="0" rtlCol="0"/>
          <a:lstStyle/>
          <a:p>
            <a:endParaRPr/>
          </a:p>
        </p:txBody>
      </p:sp>
      <p:sp>
        <p:nvSpPr>
          <p:cNvPr id="73" name="object 73"/>
          <p:cNvSpPr/>
          <p:nvPr/>
        </p:nvSpPr>
        <p:spPr>
          <a:xfrm>
            <a:off x="7036307" y="4370832"/>
            <a:ext cx="821690" cy="914400"/>
          </a:xfrm>
          <a:custGeom>
            <a:avLst/>
            <a:gdLst/>
            <a:ahLst/>
            <a:cxnLst/>
            <a:rect l="l" t="t" r="r" b="b"/>
            <a:pathLst>
              <a:path w="821690" h="914400">
                <a:moveTo>
                  <a:pt x="0" y="914400"/>
                </a:moveTo>
                <a:lnTo>
                  <a:pt x="821436" y="914400"/>
                </a:lnTo>
                <a:lnTo>
                  <a:pt x="821436" y="0"/>
                </a:lnTo>
                <a:lnTo>
                  <a:pt x="0" y="0"/>
                </a:lnTo>
                <a:lnTo>
                  <a:pt x="0" y="914400"/>
                </a:lnTo>
                <a:close/>
              </a:path>
            </a:pathLst>
          </a:custGeom>
          <a:solidFill>
            <a:srgbClr val="FFFFFF"/>
          </a:solidFill>
        </p:spPr>
        <p:txBody>
          <a:bodyPr wrap="square" lIns="0" tIns="0" rIns="0" bIns="0" rtlCol="0"/>
          <a:lstStyle/>
          <a:p>
            <a:endParaRPr/>
          </a:p>
        </p:txBody>
      </p:sp>
      <p:sp>
        <p:nvSpPr>
          <p:cNvPr id="74" name="object 74"/>
          <p:cNvSpPr/>
          <p:nvPr/>
        </p:nvSpPr>
        <p:spPr>
          <a:xfrm>
            <a:off x="7036307" y="4370832"/>
            <a:ext cx="821690" cy="914400"/>
          </a:xfrm>
          <a:custGeom>
            <a:avLst/>
            <a:gdLst/>
            <a:ahLst/>
            <a:cxnLst/>
            <a:rect l="l" t="t" r="r" b="b"/>
            <a:pathLst>
              <a:path w="821690" h="914400">
                <a:moveTo>
                  <a:pt x="0" y="914400"/>
                </a:moveTo>
                <a:lnTo>
                  <a:pt x="821436" y="914400"/>
                </a:lnTo>
                <a:lnTo>
                  <a:pt x="821436" y="0"/>
                </a:lnTo>
                <a:lnTo>
                  <a:pt x="0" y="0"/>
                </a:lnTo>
                <a:lnTo>
                  <a:pt x="0" y="914400"/>
                </a:lnTo>
                <a:close/>
              </a:path>
            </a:pathLst>
          </a:custGeom>
          <a:ln w="12192">
            <a:solidFill>
              <a:srgbClr val="110C43"/>
            </a:solidFill>
          </a:ln>
        </p:spPr>
        <p:txBody>
          <a:bodyPr wrap="square" lIns="0" tIns="0" rIns="0" bIns="0" rtlCol="0"/>
          <a:lstStyle/>
          <a:p>
            <a:endParaRPr/>
          </a:p>
        </p:txBody>
      </p:sp>
      <p:sp>
        <p:nvSpPr>
          <p:cNvPr id="75" name="object 75"/>
          <p:cNvSpPr/>
          <p:nvPr/>
        </p:nvSpPr>
        <p:spPr>
          <a:xfrm>
            <a:off x="7815071" y="4328159"/>
            <a:ext cx="961644" cy="1053083"/>
          </a:xfrm>
          <a:prstGeom prst="rect">
            <a:avLst/>
          </a:prstGeom>
          <a:blipFill>
            <a:blip r:embed="rId5" cstate="print"/>
            <a:stretch>
              <a:fillRect/>
            </a:stretch>
          </a:blipFill>
        </p:spPr>
        <p:txBody>
          <a:bodyPr wrap="square" lIns="0" tIns="0" rIns="0" bIns="0" rtlCol="0"/>
          <a:lstStyle/>
          <a:p>
            <a:endParaRPr/>
          </a:p>
        </p:txBody>
      </p:sp>
      <p:sp>
        <p:nvSpPr>
          <p:cNvPr id="76" name="object 76"/>
          <p:cNvSpPr/>
          <p:nvPr/>
        </p:nvSpPr>
        <p:spPr>
          <a:xfrm>
            <a:off x="7857743" y="43708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solidFill>
            <a:srgbClr val="FFFFFF"/>
          </a:solidFill>
        </p:spPr>
        <p:txBody>
          <a:bodyPr wrap="square" lIns="0" tIns="0" rIns="0" bIns="0" rtlCol="0"/>
          <a:lstStyle/>
          <a:p>
            <a:endParaRPr/>
          </a:p>
        </p:txBody>
      </p:sp>
      <p:sp>
        <p:nvSpPr>
          <p:cNvPr id="77" name="object 77"/>
          <p:cNvSpPr/>
          <p:nvPr/>
        </p:nvSpPr>
        <p:spPr>
          <a:xfrm>
            <a:off x="7857743" y="4370832"/>
            <a:ext cx="822960" cy="914400"/>
          </a:xfrm>
          <a:custGeom>
            <a:avLst/>
            <a:gdLst/>
            <a:ahLst/>
            <a:cxnLst/>
            <a:rect l="l" t="t" r="r" b="b"/>
            <a:pathLst>
              <a:path w="822959" h="914400">
                <a:moveTo>
                  <a:pt x="0" y="914400"/>
                </a:moveTo>
                <a:lnTo>
                  <a:pt x="822959" y="914400"/>
                </a:lnTo>
                <a:lnTo>
                  <a:pt x="822959" y="0"/>
                </a:lnTo>
                <a:lnTo>
                  <a:pt x="0" y="0"/>
                </a:lnTo>
                <a:lnTo>
                  <a:pt x="0" y="914400"/>
                </a:lnTo>
                <a:close/>
              </a:path>
            </a:pathLst>
          </a:custGeom>
          <a:ln w="12192">
            <a:solidFill>
              <a:srgbClr val="110C43"/>
            </a:solidFill>
          </a:ln>
        </p:spPr>
        <p:txBody>
          <a:bodyPr wrap="square" lIns="0" tIns="0" rIns="0" bIns="0" rtlCol="0"/>
          <a:lstStyle/>
          <a:p>
            <a:endParaRPr/>
          </a:p>
        </p:txBody>
      </p:sp>
      <p:sp>
        <p:nvSpPr>
          <p:cNvPr id="78" name="object 78"/>
          <p:cNvSpPr/>
          <p:nvPr/>
        </p:nvSpPr>
        <p:spPr>
          <a:xfrm>
            <a:off x="4748784" y="3672840"/>
            <a:ext cx="527303" cy="531876"/>
          </a:xfrm>
          <a:prstGeom prst="rect">
            <a:avLst/>
          </a:prstGeom>
          <a:blipFill>
            <a:blip r:embed="rId7" cstate="print"/>
            <a:stretch>
              <a:fillRect/>
            </a:stretch>
          </a:blipFill>
        </p:spPr>
        <p:txBody>
          <a:bodyPr wrap="square" lIns="0" tIns="0" rIns="0" bIns="0" rtlCol="0"/>
          <a:lstStyle/>
          <a:p>
            <a:endParaRPr/>
          </a:p>
        </p:txBody>
      </p:sp>
      <p:sp>
        <p:nvSpPr>
          <p:cNvPr id="79" name="object 79"/>
          <p:cNvSpPr/>
          <p:nvPr/>
        </p:nvSpPr>
        <p:spPr>
          <a:xfrm>
            <a:off x="4785359" y="3709415"/>
            <a:ext cx="400685" cy="405130"/>
          </a:xfrm>
          <a:custGeom>
            <a:avLst/>
            <a:gdLst/>
            <a:ahLst/>
            <a:cxnLst/>
            <a:rect l="l" t="t" r="r" b="b"/>
            <a:pathLst>
              <a:path w="400685" h="405129">
                <a:moveTo>
                  <a:pt x="200278" y="0"/>
                </a:moveTo>
                <a:lnTo>
                  <a:pt x="154431" y="5333"/>
                </a:lnTo>
                <a:lnTo>
                  <a:pt x="110616" y="21335"/>
                </a:lnTo>
                <a:lnTo>
                  <a:pt x="70738" y="48005"/>
                </a:lnTo>
                <a:lnTo>
                  <a:pt x="37591" y="84454"/>
                </a:lnTo>
                <a:lnTo>
                  <a:pt x="14604" y="126364"/>
                </a:lnTo>
                <a:lnTo>
                  <a:pt x="2286" y="171576"/>
                </a:lnTo>
                <a:lnTo>
                  <a:pt x="0" y="202564"/>
                </a:lnTo>
                <a:lnTo>
                  <a:pt x="635" y="218058"/>
                </a:lnTo>
                <a:lnTo>
                  <a:pt x="9398" y="263905"/>
                </a:lnTo>
                <a:lnTo>
                  <a:pt x="28701" y="307212"/>
                </a:lnTo>
                <a:lnTo>
                  <a:pt x="58674" y="345693"/>
                </a:lnTo>
                <a:lnTo>
                  <a:pt x="96774" y="376046"/>
                </a:lnTo>
                <a:lnTo>
                  <a:pt x="139573" y="395604"/>
                </a:lnTo>
                <a:lnTo>
                  <a:pt x="184912" y="404494"/>
                </a:lnTo>
                <a:lnTo>
                  <a:pt x="200278" y="405129"/>
                </a:lnTo>
                <a:lnTo>
                  <a:pt x="215645" y="404494"/>
                </a:lnTo>
                <a:lnTo>
                  <a:pt x="260985" y="395604"/>
                </a:lnTo>
                <a:lnTo>
                  <a:pt x="303656" y="376046"/>
                </a:lnTo>
                <a:lnTo>
                  <a:pt x="341884" y="345693"/>
                </a:lnTo>
                <a:lnTo>
                  <a:pt x="371728" y="307212"/>
                </a:lnTo>
                <a:lnTo>
                  <a:pt x="391160" y="263905"/>
                </a:lnTo>
                <a:lnTo>
                  <a:pt x="399923" y="218058"/>
                </a:lnTo>
                <a:lnTo>
                  <a:pt x="400557" y="202564"/>
                </a:lnTo>
                <a:lnTo>
                  <a:pt x="399923" y="186943"/>
                </a:lnTo>
                <a:lnTo>
                  <a:pt x="391160" y="141096"/>
                </a:lnTo>
                <a:lnTo>
                  <a:pt x="371728" y="97916"/>
                </a:lnTo>
                <a:lnTo>
                  <a:pt x="341884" y="59308"/>
                </a:lnTo>
                <a:lnTo>
                  <a:pt x="303656" y="29082"/>
                </a:lnTo>
                <a:lnTo>
                  <a:pt x="260985" y="9524"/>
                </a:lnTo>
                <a:lnTo>
                  <a:pt x="215645" y="634"/>
                </a:lnTo>
                <a:lnTo>
                  <a:pt x="200278" y="0"/>
                </a:lnTo>
                <a:close/>
              </a:path>
            </a:pathLst>
          </a:custGeom>
          <a:solidFill>
            <a:srgbClr val="037800"/>
          </a:solidFill>
        </p:spPr>
        <p:txBody>
          <a:bodyPr wrap="square" lIns="0" tIns="0" rIns="0" bIns="0" rtlCol="0"/>
          <a:lstStyle/>
          <a:p>
            <a:endParaRPr/>
          </a:p>
        </p:txBody>
      </p:sp>
      <p:sp>
        <p:nvSpPr>
          <p:cNvPr id="80" name="object 80"/>
          <p:cNvSpPr txBox="1"/>
          <p:nvPr/>
        </p:nvSpPr>
        <p:spPr>
          <a:xfrm>
            <a:off x="4940553" y="3849536"/>
            <a:ext cx="13398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Verdana"/>
                <a:cs typeface="Verdana"/>
              </a:rPr>
              <a:t>2</a:t>
            </a:r>
            <a:endParaRPr sz="1200">
              <a:latin typeface="Verdana"/>
              <a:cs typeface="Verdana"/>
            </a:endParaRPr>
          </a:p>
        </p:txBody>
      </p:sp>
      <p:sp>
        <p:nvSpPr>
          <p:cNvPr id="81" name="object 81"/>
          <p:cNvSpPr/>
          <p:nvPr/>
        </p:nvSpPr>
        <p:spPr>
          <a:xfrm>
            <a:off x="4748784" y="4587240"/>
            <a:ext cx="527303" cy="531876"/>
          </a:xfrm>
          <a:prstGeom prst="rect">
            <a:avLst/>
          </a:prstGeom>
          <a:blipFill>
            <a:blip r:embed="rId7" cstate="print"/>
            <a:stretch>
              <a:fillRect/>
            </a:stretch>
          </a:blipFill>
        </p:spPr>
        <p:txBody>
          <a:bodyPr wrap="square" lIns="0" tIns="0" rIns="0" bIns="0" rtlCol="0"/>
          <a:lstStyle/>
          <a:p>
            <a:endParaRPr/>
          </a:p>
        </p:txBody>
      </p:sp>
      <p:sp>
        <p:nvSpPr>
          <p:cNvPr id="82" name="object 82"/>
          <p:cNvSpPr/>
          <p:nvPr/>
        </p:nvSpPr>
        <p:spPr>
          <a:xfrm>
            <a:off x="4785359" y="4623815"/>
            <a:ext cx="400685" cy="405130"/>
          </a:xfrm>
          <a:custGeom>
            <a:avLst/>
            <a:gdLst/>
            <a:ahLst/>
            <a:cxnLst/>
            <a:rect l="l" t="t" r="r" b="b"/>
            <a:pathLst>
              <a:path w="400685" h="405129">
                <a:moveTo>
                  <a:pt x="200278" y="0"/>
                </a:moveTo>
                <a:lnTo>
                  <a:pt x="154431" y="5333"/>
                </a:lnTo>
                <a:lnTo>
                  <a:pt x="110616" y="21335"/>
                </a:lnTo>
                <a:lnTo>
                  <a:pt x="70738" y="48005"/>
                </a:lnTo>
                <a:lnTo>
                  <a:pt x="37591" y="84454"/>
                </a:lnTo>
                <a:lnTo>
                  <a:pt x="14604" y="126364"/>
                </a:lnTo>
                <a:lnTo>
                  <a:pt x="2286" y="171576"/>
                </a:lnTo>
                <a:lnTo>
                  <a:pt x="0" y="202564"/>
                </a:lnTo>
                <a:lnTo>
                  <a:pt x="635" y="218058"/>
                </a:lnTo>
                <a:lnTo>
                  <a:pt x="9398" y="263905"/>
                </a:lnTo>
                <a:lnTo>
                  <a:pt x="28701" y="307212"/>
                </a:lnTo>
                <a:lnTo>
                  <a:pt x="58674" y="345693"/>
                </a:lnTo>
                <a:lnTo>
                  <a:pt x="96774" y="376046"/>
                </a:lnTo>
                <a:lnTo>
                  <a:pt x="139573" y="395604"/>
                </a:lnTo>
                <a:lnTo>
                  <a:pt x="184912" y="404494"/>
                </a:lnTo>
                <a:lnTo>
                  <a:pt x="200278" y="405129"/>
                </a:lnTo>
                <a:lnTo>
                  <a:pt x="215645" y="404494"/>
                </a:lnTo>
                <a:lnTo>
                  <a:pt x="260985" y="395604"/>
                </a:lnTo>
                <a:lnTo>
                  <a:pt x="303656" y="376046"/>
                </a:lnTo>
                <a:lnTo>
                  <a:pt x="341884" y="345693"/>
                </a:lnTo>
                <a:lnTo>
                  <a:pt x="371728" y="307212"/>
                </a:lnTo>
                <a:lnTo>
                  <a:pt x="391160" y="263905"/>
                </a:lnTo>
                <a:lnTo>
                  <a:pt x="399923" y="218058"/>
                </a:lnTo>
                <a:lnTo>
                  <a:pt x="400557" y="202564"/>
                </a:lnTo>
                <a:lnTo>
                  <a:pt x="399923" y="186943"/>
                </a:lnTo>
                <a:lnTo>
                  <a:pt x="391160" y="141096"/>
                </a:lnTo>
                <a:lnTo>
                  <a:pt x="371728" y="97916"/>
                </a:lnTo>
                <a:lnTo>
                  <a:pt x="341884" y="59308"/>
                </a:lnTo>
                <a:lnTo>
                  <a:pt x="303656" y="29082"/>
                </a:lnTo>
                <a:lnTo>
                  <a:pt x="260985" y="9524"/>
                </a:lnTo>
                <a:lnTo>
                  <a:pt x="215645" y="634"/>
                </a:lnTo>
                <a:lnTo>
                  <a:pt x="200278" y="0"/>
                </a:lnTo>
                <a:close/>
              </a:path>
            </a:pathLst>
          </a:custGeom>
          <a:solidFill>
            <a:srgbClr val="00669C"/>
          </a:solidFill>
        </p:spPr>
        <p:txBody>
          <a:bodyPr wrap="square" lIns="0" tIns="0" rIns="0" bIns="0" rtlCol="0"/>
          <a:lstStyle/>
          <a:p>
            <a:endParaRPr/>
          </a:p>
        </p:txBody>
      </p:sp>
      <p:sp>
        <p:nvSpPr>
          <p:cNvPr id="83" name="object 83"/>
          <p:cNvSpPr txBox="1"/>
          <p:nvPr/>
        </p:nvSpPr>
        <p:spPr>
          <a:xfrm>
            <a:off x="4915280" y="4763936"/>
            <a:ext cx="13398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Verdana"/>
                <a:cs typeface="Verdana"/>
              </a:rPr>
              <a:t>3</a:t>
            </a:r>
            <a:endParaRPr sz="1200">
              <a:latin typeface="Verdana"/>
              <a:cs typeface="Verdana"/>
            </a:endParaRPr>
          </a:p>
        </p:txBody>
      </p:sp>
      <p:sp>
        <p:nvSpPr>
          <p:cNvPr id="84" name="object 84"/>
          <p:cNvSpPr/>
          <p:nvPr/>
        </p:nvSpPr>
        <p:spPr>
          <a:xfrm>
            <a:off x="4748784" y="2758439"/>
            <a:ext cx="527303" cy="531876"/>
          </a:xfrm>
          <a:prstGeom prst="rect">
            <a:avLst/>
          </a:prstGeom>
          <a:blipFill>
            <a:blip r:embed="rId7" cstate="print"/>
            <a:stretch>
              <a:fillRect/>
            </a:stretch>
          </a:blipFill>
        </p:spPr>
        <p:txBody>
          <a:bodyPr wrap="square" lIns="0" tIns="0" rIns="0" bIns="0" rtlCol="0"/>
          <a:lstStyle/>
          <a:p>
            <a:endParaRPr/>
          </a:p>
        </p:txBody>
      </p:sp>
      <p:sp>
        <p:nvSpPr>
          <p:cNvPr id="85" name="object 85"/>
          <p:cNvSpPr/>
          <p:nvPr/>
        </p:nvSpPr>
        <p:spPr>
          <a:xfrm>
            <a:off x="4785359" y="2795016"/>
            <a:ext cx="400685" cy="405130"/>
          </a:xfrm>
          <a:custGeom>
            <a:avLst/>
            <a:gdLst/>
            <a:ahLst/>
            <a:cxnLst/>
            <a:rect l="l" t="t" r="r" b="b"/>
            <a:pathLst>
              <a:path w="400685" h="405130">
                <a:moveTo>
                  <a:pt x="200278" y="0"/>
                </a:moveTo>
                <a:lnTo>
                  <a:pt x="154431" y="5334"/>
                </a:lnTo>
                <a:lnTo>
                  <a:pt x="110616" y="21336"/>
                </a:lnTo>
                <a:lnTo>
                  <a:pt x="70738" y="48006"/>
                </a:lnTo>
                <a:lnTo>
                  <a:pt x="37591" y="84455"/>
                </a:lnTo>
                <a:lnTo>
                  <a:pt x="14604" y="126364"/>
                </a:lnTo>
                <a:lnTo>
                  <a:pt x="2286" y="171576"/>
                </a:lnTo>
                <a:lnTo>
                  <a:pt x="0" y="202564"/>
                </a:lnTo>
                <a:lnTo>
                  <a:pt x="635" y="218059"/>
                </a:lnTo>
                <a:lnTo>
                  <a:pt x="9398" y="263906"/>
                </a:lnTo>
                <a:lnTo>
                  <a:pt x="28701" y="307213"/>
                </a:lnTo>
                <a:lnTo>
                  <a:pt x="58674" y="345694"/>
                </a:lnTo>
                <a:lnTo>
                  <a:pt x="96774" y="376047"/>
                </a:lnTo>
                <a:lnTo>
                  <a:pt x="139573" y="395605"/>
                </a:lnTo>
                <a:lnTo>
                  <a:pt x="184912" y="404495"/>
                </a:lnTo>
                <a:lnTo>
                  <a:pt x="200278" y="405003"/>
                </a:lnTo>
                <a:lnTo>
                  <a:pt x="215645" y="404495"/>
                </a:lnTo>
                <a:lnTo>
                  <a:pt x="260985" y="395605"/>
                </a:lnTo>
                <a:lnTo>
                  <a:pt x="303656" y="376047"/>
                </a:lnTo>
                <a:lnTo>
                  <a:pt x="341884" y="345694"/>
                </a:lnTo>
                <a:lnTo>
                  <a:pt x="371728" y="307213"/>
                </a:lnTo>
                <a:lnTo>
                  <a:pt x="391160" y="263906"/>
                </a:lnTo>
                <a:lnTo>
                  <a:pt x="399923" y="218059"/>
                </a:lnTo>
                <a:lnTo>
                  <a:pt x="400557" y="202564"/>
                </a:lnTo>
                <a:lnTo>
                  <a:pt x="399923" y="186944"/>
                </a:lnTo>
                <a:lnTo>
                  <a:pt x="391160" y="141097"/>
                </a:lnTo>
                <a:lnTo>
                  <a:pt x="371728" y="97917"/>
                </a:lnTo>
                <a:lnTo>
                  <a:pt x="341884" y="59309"/>
                </a:lnTo>
                <a:lnTo>
                  <a:pt x="303656" y="29083"/>
                </a:lnTo>
                <a:lnTo>
                  <a:pt x="260985" y="9525"/>
                </a:lnTo>
                <a:lnTo>
                  <a:pt x="215645" y="635"/>
                </a:lnTo>
                <a:lnTo>
                  <a:pt x="200278" y="0"/>
                </a:lnTo>
                <a:close/>
              </a:path>
            </a:pathLst>
          </a:custGeom>
          <a:solidFill>
            <a:srgbClr val="CD8500"/>
          </a:solidFill>
        </p:spPr>
        <p:txBody>
          <a:bodyPr wrap="square" lIns="0" tIns="0" rIns="0" bIns="0" rtlCol="0"/>
          <a:lstStyle/>
          <a:p>
            <a:endParaRPr/>
          </a:p>
        </p:txBody>
      </p:sp>
      <p:sp>
        <p:nvSpPr>
          <p:cNvPr id="86" name="object 86"/>
          <p:cNvSpPr txBox="1"/>
          <p:nvPr/>
        </p:nvSpPr>
        <p:spPr>
          <a:xfrm>
            <a:off x="4940553" y="2934882"/>
            <a:ext cx="133985" cy="177800"/>
          </a:xfrm>
          <a:prstGeom prst="rect">
            <a:avLst/>
          </a:prstGeom>
        </p:spPr>
        <p:txBody>
          <a:bodyPr vert="horz" wrap="square" lIns="0" tIns="0" rIns="0" bIns="0" rtlCol="0">
            <a:spAutoFit/>
          </a:bodyPr>
          <a:lstStyle/>
          <a:p>
            <a:pPr marL="12700">
              <a:lnSpc>
                <a:spcPct val="100000"/>
              </a:lnSpc>
            </a:pPr>
            <a:r>
              <a:rPr sz="1200" b="1" spc="-10" dirty="0">
                <a:solidFill>
                  <a:srgbClr val="FFFFFF"/>
                </a:solidFill>
                <a:latin typeface="Verdana"/>
                <a:cs typeface="Verdana"/>
              </a:rPr>
              <a:t>1</a:t>
            </a:r>
            <a:endParaRPr sz="1200">
              <a:latin typeface="Verdana"/>
              <a:cs typeface="Verdana"/>
            </a:endParaRPr>
          </a:p>
        </p:txBody>
      </p:sp>
      <p:sp>
        <p:nvSpPr>
          <p:cNvPr id="87" name="object 87"/>
          <p:cNvSpPr/>
          <p:nvPr/>
        </p:nvSpPr>
        <p:spPr>
          <a:xfrm>
            <a:off x="5058155" y="1944623"/>
            <a:ext cx="3151631" cy="419100"/>
          </a:xfrm>
          <a:prstGeom prst="rect">
            <a:avLst/>
          </a:prstGeom>
          <a:blipFill>
            <a:blip r:embed="rId8" cstate="print"/>
            <a:stretch>
              <a:fillRect/>
            </a:stretch>
          </a:blipFill>
        </p:spPr>
        <p:txBody>
          <a:bodyPr wrap="square" lIns="0" tIns="0" rIns="0" bIns="0" rtlCol="0"/>
          <a:lstStyle/>
          <a:p>
            <a:endParaRPr/>
          </a:p>
        </p:txBody>
      </p:sp>
      <p:sp>
        <p:nvSpPr>
          <p:cNvPr id="88" name="object 88"/>
          <p:cNvSpPr txBox="1"/>
          <p:nvPr/>
        </p:nvSpPr>
        <p:spPr>
          <a:xfrm>
            <a:off x="5094732" y="1981200"/>
            <a:ext cx="3025140" cy="292735"/>
          </a:xfrm>
          <a:prstGeom prst="rect">
            <a:avLst/>
          </a:prstGeom>
          <a:solidFill>
            <a:srgbClr val="00669C"/>
          </a:solidFill>
        </p:spPr>
        <p:txBody>
          <a:bodyPr vert="horz" wrap="square" lIns="0" tIns="0" rIns="0" bIns="0" rtlCol="0">
            <a:spAutoFit/>
          </a:bodyPr>
          <a:lstStyle/>
          <a:p>
            <a:pPr marL="86995">
              <a:lnSpc>
                <a:spcPct val="100000"/>
              </a:lnSpc>
            </a:pPr>
            <a:r>
              <a:rPr sz="1200" dirty="0">
                <a:solidFill>
                  <a:srgbClr val="FFFFFF"/>
                </a:solidFill>
                <a:latin typeface="Verdana"/>
                <a:cs typeface="Verdana"/>
              </a:rPr>
              <a:t>T</a:t>
            </a:r>
            <a:r>
              <a:rPr sz="1200" spc="-5" dirty="0">
                <a:solidFill>
                  <a:srgbClr val="FFFFFF"/>
                </a:solidFill>
                <a:latin typeface="Verdana"/>
                <a:cs typeface="Verdana"/>
              </a:rPr>
              <a:t>HE</a:t>
            </a:r>
            <a:r>
              <a:rPr sz="1200" spc="-20" dirty="0">
                <a:solidFill>
                  <a:srgbClr val="FFFFFF"/>
                </a:solidFill>
                <a:latin typeface="Verdana"/>
                <a:cs typeface="Verdana"/>
              </a:rPr>
              <a:t>M</a:t>
            </a:r>
            <a:r>
              <a:rPr sz="1200" spc="-15" dirty="0">
                <a:solidFill>
                  <a:srgbClr val="FFFFFF"/>
                </a:solidFill>
                <a:latin typeface="Verdana"/>
                <a:cs typeface="Verdana"/>
              </a:rPr>
              <a:t>E</a:t>
            </a:r>
            <a:r>
              <a:rPr sz="1200" spc="-10" dirty="0">
                <a:solidFill>
                  <a:srgbClr val="FFFFFF"/>
                </a:solidFill>
                <a:latin typeface="Verdana"/>
                <a:cs typeface="Verdana"/>
              </a:rPr>
              <a:t>S </a:t>
            </a:r>
            <a:r>
              <a:rPr sz="1200" spc="-25" dirty="0">
                <a:solidFill>
                  <a:srgbClr val="FFFFFF"/>
                </a:solidFill>
                <a:latin typeface="Verdana"/>
                <a:cs typeface="Verdana"/>
              </a:rPr>
              <a:t>D</a:t>
            </a:r>
            <a:r>
              <a:rPr sz="1200" spc="-5" dirty="0">
                <a:solidFill>
                  <a:srgbClr val="FFFFFF"/>
                </a:solidFill>
                <a:latin typeface="Verdana"/>
                <a:cs typeface="Verdana"/>
              </a:rPr>
              <a:t>E</a:t>
            </a:r>
            <a:r>
              <a:rPr sz="1200" spc="-25" dirty="0">
                <a:solidFill>
                  <a:srgbClr val="FFFFFF"/>
                </a:solidFill>
                <a:latin typeface="Verdana"/>
                <a:cs typeface="Verdana"/>
              </a:rPr>
              <a:t>V</a:t>
            </a:r>
            <a:r>
              <a:rPr sz="1200" spc="-5" dirty="0">
                <a:solidFill>
                  <a:srgbClr val="FFFFFF"/>
                </a:solidFill>
                <a:latin typeface="Verdana"/>
                <a:cs typeface="Verdana"/>
              </a:rPr>
              <a:t>E</a:t>
            </a:r>
            <a:r>
              <a:rPr sz="1200" spc="-45" dirty="0">
                <a:solidFill>
                  <a:srgbClr val="FFFFFF"/>
                </a:solidFill>
                <a:latin typeface="Verdana"/>
                <a:cs typeface="Verdana"/>
              </a:rPr>
              <a:t>L</a:t>
            </a:r>
            <a:r>
              <a:rPr sz="1200" dirty="0">
                <a:solidFill>
                  <a:srgbClr val="FFFFFF"/>
                </a:solidFill>
                <a:latin typeface="Verdana"/>
                <a:cs typeface="Verdana"/>
              </a:rPr>
              <a:t>O</a:t>
            </a:r>
            <a:r>
              <a:rPr sz="1200" spc="-30" dirty="0">
                <a:solidFill>
                  <a:srgbClr val="FFFFFF"/>
                </a:solidFill>
                <a:latin typeface="Verdana"/>
                <a:cs typeface="Verdana"/>
              </a:rPr>
              <a:t>PM</a:t>
            </a:r>
            <a:r>
              <a:rPr sz="1200" spc="-5" dirty="0">
                <a:solidFill>
                  <a:srgbClr val="FFFFFF"/>
                </a:solidFill>
                <a:latin typeface="Verdana"/>
                <a:cs typeface="Verdana"/>
              </a:rPr>
              <a:t>EN</a:t>
            </a:r>
            <a:r>
              <a:rPr sz="1200" dirty="0">
                <a:solidFill>
                  <a:srgbClr val="FFFFFF"/>
                </a:solidFill>
                <a:latin typeface="Verdana"/>
                <a:cs typeface="Verdana"/>
              </a:rPr>
              <a:t>T</a:t>
            </a:r>
            <a:r>
              <a:rPr sz="1200" spc="35" dirty="0">
                <a:solidFill>
                  <a:srgbClr val="FFFFFF"/>
                </a:solidFill>
                <a:latin typeface="Verdana"/>
                <a:cs typeface="Verdana"/>
              </a:rPr>
              <a:t> </a:t>
            </a:r>
            <a:r>
              <a:rPr sz="1200" spc="-30" dirty="0">
                <a:solidFill>
                  <a:srgbClr val="FFFFFF"/>
                </a:solidFill>
                <a:latin typeface="Verdana"/>
                <a:cs typeface="Verdana"/>
              </a:rPr>
              <a:t>W</a:t>
            </a:r>
            <a:r>
              <a:rPr sz="1200" dirty="0">
                <a:solidFill>
                  <a:srgbClr val="FFFFFF"/>
                </a:solidFill>
                <a:latin typeface="Verdana"/>
                <a:cs typeface="Verdana"/>
              </a:rPr>
              <a:t>O</a:t>
            </a:r>
            <a:r>
              <a:rPr sz="1200" spc="5" dirty="0">
                <a:solidFill>
                  <a:srgbClr val="FFFFFF"/>
                </a:solidFill>
                <a:latin typeface="Verdana"/>
                <a:cs typeface="Verdana"/>
              </a:rPr>
              <a:t>R</a:t>
            </a:r>
            <a:r>
              <a:rPr sz="1200" spc="-30" dirty="0">
                <a:solidFill>
                  <a:srgbClr val="FFFFFF"/>
                </a:solidFill>
                <a:latin typeface="Verdana"/>
                <a:cs typeface="Verdana"/>
              </a:rPr>
              <a:t>KS</a:t>
            </a:r>
            <a:r>
              <a:rPr sz="1200" spc="-5" dirty="0">
                <a:solidFill>
                  <a:srgbClr val="FFFFFF"/>
                </a:solidFill>
                <a:latin typeface="Verdana"/>
                <a:cs typeface="Verdana"/>
              </a:rPr>
              <a:t>HEET</a:t>
            </a:r>
            <a:endParaRPr sz="1200">
              <a:latin typeface="Verdana"/>
              <a:cs typeface="Verdana"/>
            </a:endParaRPr>
          </a:p>
        </p:txBody>
      </p:sp>
      <p:sp>
        <p:nvSpPr>
          <p:cNvPr id="89" name="object 89"/>
          <p:cNvSpPr/>
          <p:nvPr/>
        </p:nvSpPr>
        <p:spPr>
          <a:xfrm>
            <a:off x="4529328" y="5443728"/>
            <a:ext cx="4242816" cy="597407"/>
          </a:xfrm>
          <a:prstGeom prst="rect">
            <a:avLst/>
          </a:prstGeom>
          <a:blipFill>
            <a:blip r:embed="rId9" cstate="print"/>
            <a:stretch>
              <a:fillRect/>
            </a:stretch>
          </a:blipFill>
        </p:spPr>
        <p:txBody>
          <a:bodyPr wrap="square" lIns="0" tIns="0" rIns="0" bIns="0" rtlCol="0"/>
          <a:lstStyle/>
          <a:p>
            <a:endParaRPr/>
          </a:p>
        </p:txBody>
      </p:sp>
      <p:sp>
        <p:nvSpPr>
          <p:cNvPr id="90" name="object 90"/>
          <p:cNvSpPr/>
          <p:nvPr/>
        </p:nvSpPr>
        <p:spPr>
          <a:xfrm>
            <a:off x="4572000" y="5486400"/>
            <a:ext cx="4104004" cy="457200"/>
          </a:xfrm>
          <a:custGeom>
            <a:avLst/>
            <a:gdLst/>
            <a:ahLst/>
            <a:cxnLst/>
            <a:rect l="l" t="t" r="r" b="b"/>
            <a:pathLst>
              <a:path w="4104004" h="457200">
                <a:moveTo>
                  <a:pt x="0" y="457200"/>
                </a:moveTo>
                <a:lnTo>
                  <a:pt x="4103878" y="457200"/>
                </a:lnTo>
                <a:lnTo>
                  <a:pt x="4103878" y="0"/>
                </a:lnTo>
                <a:lnTo>
                  <a:pt x="0" y="0"/>
                </a:lnTo>
                <a:lnTo>
                  <a:pt x="0" y="457200"/>
                </a:lnTo>
                <a:close/>
              </a:path>
            </a:pathLst>
          </a:custGeom>
          <a:solidFill>
            <a:srgbClr val="FFFFFF"/>
          </a:solidFill>
        </p:spPr>
        <p:txBody>
          <a:bodyPr wrap="square" lIns="0" tIns="0" rIns="0" bIns="0" rtlCol="0"/>
          <a:lstStyle/>
          <a:p>
            <a:endParaRPr/>
          </a:p>
        </p:txBody>
      </p:sp>
      <p:sp>
        <p:nvSpPr>
          <p:cNvPr id="91" name="object 91"/>
          <p:cNvSpPr/>
          <p:nvPr/>
        </p:nvSpPr>
        <p:spPr>
          <a:xfrm>
            <a:off x="4572000" y="5486400"/>
            <a:ext cx="4104004" cy="457200"/>
          </a:xfrm>
          <a:custGeom>
            <a:avLst/>
            <a:gdLst/>
            <a:ahLst/>
            <a:cxnLst/>
            <a:rect l="l" t="t" r="r" b="b"/>
            <a:pathLst>
              <a:path w="4104004" h="457200">
                <a:moveTo>
                  <a:pt x="0" y="457200"/>
                </a:moveTo>
                <a:lnTo>
                  <a:pt x="4103878" y="457200"/>
                </a:lnTo>
                <a:lnTo>
                  <a:pt x="4103878" y="0"/>
                </a:lnTo>
                <a:lnTo>
                  <a:pt x="0" y="0"/>
                </a:lnTo>
                <a:lnTo>
                  <a:pt x="0" y="457200"/>
                </a:lnTo>
                <a:close/>
              </a:path>
            </a:pathLst>
          </a:custGeom>
          <a:ln w="12192">
            <a:solidFill>
              <a:srgbClr val="9A1A0E"/>
            </a:solidFill>
          </a:ln>
        </p:spPr>
        <p:txBody>
          <a:bodyPr wrap="square" lIns="0" tIns="0" rIns="0" bIns="0" rtlCol="0"/>
          <a:lstStyle/>
          <a:p>
            <a:endParaRPr/>
          </a:p>
        </p:txBody>
      </p:sp>
      <p:sp>
        <p:nvSpPr>
          <p:cNvPr id="92" name="object 92"/>
          <p:cNvSpPr txBox="1"/>
          <p:nvPr/>
        </p:nvSpPr>
        <p:spPr>
          <a:xfrm>
            <a:off x="4648327" y="5642816"/>
            <a:ext cx="3498215" cy="177800"/>
          </a:xfrm>
          <a:prstGeom prst="rect">
            <a:avLst/>
          </a:prstGeom>
        </p:spPr>
        <p:txBody>
          <a:bodyPr vert="horz" wrap="square" lIns="0" tIns="0" rIns="0" bIns="0" rtlCol="0">
            <a:spAutoFit/>
          </a:bodyPr>
          <a:lstStyle/>
          <a:p>
            <a:pPr marL="12700">
              <a:lnSpc>
                <a:spcPct val="100000"/>
              </a:lnSpc>
            </a:pPr>
            <a:r>
              <a:rPr sz="1200" dirty="0">
                <a:solidFill>
                  <a:srgbClr val="151515"/>
                </a:solidFill>
                <a:latin typeface="Arial"/>
                <a:cs typeface="Arial"/>
              </a:rPr>
              <a:t>Ch</a:t>
            </a:r>
            <a:r>
              <a:rPr sz="1200" spc="5" dirty="0">
                <a:solidFill>
                  <a:srgbClr val="151515"/>
                </a:solidFill>
                <a:latin typeface="Arial"/>
                <a:cs typeface="Arial"/>
              </a:rPr>
              <a:t>o</a:t>
            </a:r>
            <a:r>
              <a:rPr sz="1200" dirty="0">
                <a:solidFill>
                  <a:srgbClr val="151515"/>
                </a:solidFill>
                <a:latin typeface="Arial"/>
                <a:cs typeface="Arial"/>
              </a:rPr>
              <a:t>sen</a:t>
            </a:r>
            <a:r>
              <a:rPr sz="1200" spc="-40" dirty="0">
                <a:solidFill>
                  <a:srgbClr val="151515"/>
                </a:solidFill>
                <a:latin typeface="Arial"/>
                <a:cs typeface="Arial"/>
              </a:rPr>
              <a:t> </a:t>
            </a:r>
            <a:r>
              <a:rPr sz="1200" spc="10" dirty="0">
                <a:solidFill>
                  <a:srgbClr val="151515"/>
                </a:solidFill>
                <a:latin typeface="Arial"/>
                <a:cs typeface="Arial"/>
              </a:rPr>
              <a:t>f</a:t>
            </a:r>
            <a:r>
              <a:rPr sz="1200" dirty="0">
                <a:solidFill>
                  <a:srgbClr val="151515"/>
                </a:solidFill>
                <a:latin typeface="Arial"/>
                <a:cs typeface="Arial"/>
              </a:rPr>
              <a:t>rom</a:t>
            </a:r>
            <a:r>
              <a:rPr sz="1200" spc="-15" dirty="0">
                <a:solidFill>
                  <a:srgbClr val="151515"/>
                </a:solidFill>
                <a:latin typeface="Arial"/>
                <a:cs typeface="Arial"/>
              </a:rPr>
              <a:t> </a:t>
            </a:r>
            <a:r>
              <a:rPr sz="1200" spc="10" dirty="0">
                <a:solidFill>
                  <a:srgbClr val="151515"/>
                </a:solidFill>
                <a:latin typeface="Arial"/>
                <a:cs typeface="Arial"/>
              </a:rPr>
              <a:t>f</a:t>
            </a:r>
            <a:r>
              <a:rPr sz="1200" dirty="0">
                <a:solidFill>
                  <a:srgbClr val="151515"/>
                </a:solidFill>
                <a:latin typeface="Arial"/>
                <a:cs typeface="Arial"/>
              </a:rPr>
              <a:t>un</a:t>
            </a:r>
            <a:r>
              <a:rPr sz="1200" spc="-10" dirty="0">
                <a:solidFill>
                  <a:srgbClr val="151515"/>
                </a:solidFill>
                <a:latin typeface="Arial"/>
                <a:cs typeface="Arial"/>
              </a:rPr>
              <a:t>de</a:t>
            </a:r>
            <a:r>
              <a:rPr sz="1200" dirty="0">
                <a:solidFill>
                  <a:srgbClr val="151515"/>
                </a:solidFill>
                <a:latin typeface="Arial"/>
                <a:cs typeface="Arial"/>
              </a:rPr>
              <a:t>rs’</a:t>
            </a:r>
            <a:r>
              <a:rPr sz="1200" spc="-125" dirty="0">
                <a:solidFill>
                  <a:srgbClr val="151515"/>
                </a:solidFill>
                <a:latin typeface="Arial"/>
                <a:cs typeface="Arial"/>
              </a:rPr>
              <a:t> </a:t>
            </a:r>
            <a:r>
              <a:rPr sz="1200" dirty="0">
                <a:solidFill>
                  <a:srgbClr val="151515"/>
                </a:solidFill>
                <a:latin typeface="Arial"/>
                <a:cs typeface="Arial"/>
              </a:rPr>
              <a:t>hot</a:t>
            </a:r>
            <a:r>
              <a:rPr sz="1200" spc="-20" dirty="0">
                <a:solidFill>
                  <a:srgbClr val="151515"/>
                </a:solidFill>
                <a:latin typeface="Arial"/>
                <a:cs typeface="Arial"/>
              </a:rPr>
              <a:t> </a:t>
            </a:r>
            <a:r>
              <a:rPr sz="1200" dirty="0">
                <a:solidFill>
                  <a:srgbClr val="151515"/>
                </a:solidFill>
                <a:latin typeface="Arial"/>
                <a:cs typeface="Arial"/>
              </a:rPr>
              <a:t>butto</a:t>
            </a:r>
            <a:r>
              <a:rPr sz="1200" spc="-5" dirty="0">
                <a:solidFill>
                  <a:srgbClr val="151515"/>
                </a:solidFill>
                <a:latin typeface="Arial"/>
                <a:cs typeface="Arial"/>
              </a:rPr>
              <a:t>n</a:t>
            </a:r>
            <a:r>
              <a:rPr sz="1200" dirty="0">
                <a:solidFill>
                  <a:srgbClr val="151515"/>
                </a:solidFill>
                <a:latin typeface="Arial"/>
                <a:cs typeface="Arial"/>
              </a:rPr>
              <a:t>s,</a:t>
            </a:r>
            <a:r>
              <a:rPr sz="1200" spc="-45" dirty="0">
                <a:solidFill>
                  <a:srgbClr val="151515"/>
                </a:solidFill>
                <a:latin typeface="Arial"/>
                <a:cs typeface="Arial"/>
              </a:rPr>
              <a:t> </a:t>
            </a:r>
            <a:r>
              <a:rPr sz="1200" spc="10" dirty="0">
                <a:solidFill>
                  <a:srgbClr val="151515"/>
                </a:solidFill>
                <a:latin typeface="Arial"/>
                <a:cs typeface="Arial"/>
              </a:rPr>
              <a:t>f</a:t>
            </a:r>
            <a:r>
              <a:rPr sz="1200" dirty="0">
                <a:solidFill>
                  <a:srgbClr val="151515"/>
                </a:solidFill>
                <a:latin typeface="Arial"/>
                <a:cs typeface="Arial"/>
              </a:rPr>
              <a:t>und</a:t>
            </a:r>
            <a:r>
              <a:rPr sz="1200" spc="-10" dirty="0">
                <a:solidFill>
                  <a:srgbClr val="151515"/>
                </a:solidFill>
                <a:latin typeface="Arial"/>
                <a:cs typeface="Arial"/>
              </a:rPr>
              <a:t>e</a:t>
            </a:r>
            <a:r>
              <a:rPr sz="1200" dirty="0">
                <a:solidFill>
                  <a:srgbClr val="151515"/>
                </a:solidFill>
                <a:latin typeface="Arial"/>
                <a:cs typeface="Arial"/>
              </a:rPr>
              <a:t>rs</a:t>
            </a:r>
            <a:r>
              <a:rPr sz="1200" spc="-35" dirty="0">
                <a:solidFill>
                  <a:srgbClr val="151515"/>
                </a:solidFill>
                <a:latin typeface="Arial"/>
                <a:cs typeface="Arial"/>
              </a:rPr>
              <a:t> </a:t>
            </a:r>
            <a:r>
              <a:rPr sz="1200" dirty="0">
                <a:solidFill>
                  <a:srgbClr val="151515"/>
                </a:solidFill>
                <a:latin typeface="Arial"/>
                <a:cs typeface="Arial"/>
              </a:rPr>
              <a:t>e</a:t>
            </a:r>
            <a:r>
              <a:rPr sz="1200" spc="-15" dirty="0">
                <a:solidFill>
                  <a:srgbClr val="151515"/>
                </a:solidFill>
                <a:latin typeface="Arial"/>
                <a:cs typeface="Arial"/>
              </a:rPr>
              <a:t>v</a:t>
            </a:r>
            <a:r>
              <a:rPr sz="1200" dirty="0">
                <a:solidFill>
                  <a:srgbClr val="151515"/>
                </a:solidFill>
                <a:latin typeface="Arial"/>
                <a:cs typeface="Arial"/>
              </a:rPr>
              <a:t>al.</a:t>
            </a:r>
            <a:r>
              <a:rPr sz="1200" spc="-10" dirty="0">
                <a:solidFill>
                  <a:srgbClr val="151515"/>
                </a:solidFill>
                <a:latin typeface="Arial"/>
                <a:cs typeface="Arial"/>
              </a:rPr>
              <a:t> </a:t>
            </a:r>
            <a:r>
              <a:rPr sz="1200" dirty="0">
                <a:solidFill>
                  <a:srgbClr val="151515"/>
                </a:solidFill>
                <a:latin typeface="Arial"/>
                <a:cs typeface="Arial"/>
              </a:rPr>
              <a:t>cr</a:t>
            </a:r>
            <a:r>
              <a:rPr sz="1200" spc="-10" dirty="0">
                <a:solidFill>
                  <a:srgbClr val="151515"/>
                </a:solidFill>
                <a:latin typeface="Arial"/>
                <a:cs typeface="Arial"/>
              </a:rPr>
              <a:t>i</a:t>
            </a:r>
            <a:r>
              <a:rPr sz="1200" dirty="0">
                <a:solidFill>
                  <a:srgbClr val="151515"/>
                </a:solidFill>
                <a:latin typeface="Arial"/>
                <a:cs typeface="Arial"/>
              </a:rPr>
              <a:t>t.</a:t>
            </a:r>
            <a:endParaRPr sz="1200">
              <a:latin typeface="Arial"/>
              <a:cs typeface="Arial"/>
            </a:endParaRPr>
          </a:p>
        </p:txBody>
      </p:sp>
      <p:sp>
        <p:nvSpPr>
          <p:cNvPr id="93" name="object 93"/>
          <p:cNvSpPr/>
          <p:nvPr/>
        </p:nvSpPr>
        <p:spPr>
          <a:xfrm>
            <a:off x="4267200" y="5715000"/>
            <a:ext cx="304800" cy="1270"/>
          </a:xfrm>
          <a:custGeom>
            <a:avLst/>
            <a:gdLst/>
            <a:ahLst/>
            <a:cxnLst/>
            <a:rect l="l" t="t" r="r" b="b"/>
            <a:pathLst>
              <a:path w="304800" h="1270">
                <a:moveTo>
                  <a:pt x="304800" y="0"/>
                </a:moveTo>
                <a:lnTo>
                  <a:pt x="0" y="1269"/>
                </a:lnTo>
              </a:path>
            </a:pathLst>
          </a:custGeom>
          <a:ln w="12192">
            <a:solidFill>
              <a:srgbClr val="9A1A0E"/>
            </a:solidFill>
          </a:ln>
        </p:spPr>
        <p:txBody>
          <a:bodyPr wrap="square" lIns="0" tIns="0" rIns="0" bIns="0" rtlCol="0"/>
          <a:lstStyle/>
          <a:p>
            <a:endParaRPr/>
          </a:p>
        </p:txBody>
      </p:sp>
      <p:sp>
        <p:nvSpPr>
          <p:cNvPr id="94" name="object 94"/>
          <p:cNvSpPr/>
          <p:nvPr/>
        </p:nvSpPr>
        <p:spPr>
          <a:xfrm>
            <a:off x="4267200" y="2439923"/>
            <a:ext cx="256540" cy="0"/>
          </a:xfrm>
          <a:custGeom>
            <a:avLst/>
            <a:gdLst/>
            <a:ahLst/>
            <a:cxnLst/>
            <a:rect l="l" t="t" r="r" b="b"/>
            <a:pathLst>
              <a:path w="256539">
                <a:moveTo>
                  <a:pt x="0" y="0"/>
                </a:moveTo>
                <a:lnTo>
                  <a:pt x="256032" y="0"/>
                </a:lnTo>
              </a:path>
            </a:pathLst>
          </a:custGeom>
          <a:ln w="3175">
            <a:solidFill>
              <a:srgbClr val="9A1A0E"/>
            </a:solidFill>
          </a:ln>
        </p:spPr>
        <p:txBody>
          <a:bodyPr wrap="square" lIns="0" tIns="0" rIns="0" bIns="0" rtlCol="0"/>
          <a:lstStyle/>
          <a:p>
            <a:endParaRPr/>
          </a:p>
        </p:txBody>
      </p:sp>
      <p:sp>
        <p:nvSpPr>
          <p:cNvPr id="95" name="object 95"/>
          <p:cNvSpPr/>
          <p:nvPr/>
        </p:nvSpPr>
        <p:spPr>
          <a:xfrm>
            <a:off x="4517135" y="2410967"/>
            <a:ext cx="54610" cy="55244"/>
          </a:xfrm>
          <a:custGeom>
            <a:avLst/>
            <a:gdLst/>
            <a:ahLst/>
            <a:cxnLst/>
            <a:rect l="l" t="t" r="r" b="b"/>
            <a:pathLst>
              <a:path w="54610" h="55244">
                <a:moveTo>
                  <a:pt x="0" y="0"/>
                </a:moveTo>
                <a:lnTo>
                  <a:pt x="253" y="54864"/>
                </a:lnTo>
                <a:lnTo>
                  <a:pt x="54355" y="27178"/>
                </a:lnTo>
                <a:lnTo>
                  <a:pt x="0" y="0"/>
                </a:lnTo>
                <a:close/>
              </a:path>
            </a:pathLst>
          </a:custGeom>
          <a:solidFill>
            <a:srgbClr val="9A1A0E"/>
          </a:solidFill>
        </p:spPr>
        <p:txBody>
          <a:bodyPr wrap="square" lIns="0" tIns="0" rIns="0" bIns="0" rtlCol="0"/>
          <a:lstStyle/>
          <a:p>
            <a:endParaRPr/>
          </a:p>
        </p:txBody>
      </p:sp>
      <p:sp>
        <p:nvSpPr>
          <p:cNvPr id="96" name="object 96"/>
          <p:cNvSpPr/>
          <p:nvPr/>
        </p:nvSpPr>
        <p:spPr>
          <a:xfrm>
            <a:off x="4267200" y="2438400"/>
            <a:ext cx="1270" cy="3276600"/>
          </a:xfrm>
          <a:custGeom>
            <a:avLst/>
            <a:gdLst/>
            <a:ahLst/>
            <a:cxnLst/>
            <a:rect l="l" t="t" r="r" b="b"/>
            <a:pathLst>
              <a:path w="1270" h="3276600">
                <a:moveTo>
                  <a:pt x="0" y="0"/>
                </a:moveTo>
                <a:lnTo>
                  <a:pt x="1270" y="3276600"/>
                </a:lnTo>
              </a:path>
            </a:pathLst>
          </a:custGeom>
          <a:ln w="12192">
            <a:solidFill>
              <a:srgbClr val="9A1A0E"/>
            </a:solidFill>
          </a:ln>
        </p:spPr>
        <p:txBody>
          <a:bodyPr wrap="square" lIns="0" tIns="0" rIns="0" bIns="0" rtlCol="0"/>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431800" y="1574800"/>
          <a:ext cx="8229598" cy="4389118"/>
        </p:xfrm>
        <a:graphic>
          <a:graphicData uri="http://schemas.openxmlformats.org/drawingml/2006/table">
            <a:tbl>
              <a:tblPr firstRow="1" bandRow="1">
                <a:tableStyleId>{2D5ABB26-0587-4C30-8999-92F81FD0307C}</a:tableStyleId>
              </a:tblPr>
              <a:tblGrid>
                <a:gridCol w="5410200">
                  <a:extLst>
                    <a:ext uri="{9D8B030D-6E8A-4147-A177-3AD203B41FA5}">
                      <a16:colId xmlns:a16="http://schemas.microsoft.com/office/drawing/2014/main" val="20000"/>
                    </a:ext>
                  </a:extLst>
                </a:gridCol>
                <a:gridCol w="948241">
                  <a:extLst>
                    <a:ext uri="{9D8B030D-6E8A-4147-A177-3AD203B41FA5}">
                      <a16:colId xmlns:a16="http://schemas.microsoft.com/office/drawing/2014/main" val="20001"/>
                    </a:ext>
                  </a:extLst>
                </a:gridCol>
                <a:gridCol w="565598">
                  <a:extLst>
                    <a:ext uri="{9D8B030D-6E8A-4147-A177-3AD203B41FA5}">
                      <a16:colId xmlns:a16="http://schemas.microsoft.com/office/drawing/2014/main" val="20002"/>
                    </a:ext>
                  </a:extLst>
                </a:gridCol>
                <a:gridCol w="668852">
                  <a:extLst>
                    <a:ext uri="{9D8B030D-6E8A-4147-A177-3AD203B41FA5}">
                      <a16:colId xmlns:a16="http://schemas.microsoft.com/office/drawing/2014/main" val="20003"/>
                    </a:ext>
                  </a:extLst>
                </a:gridCol>
                <a:gridCol w="636707">
                  <a:extLst>
                    <a:ext uri="{9D8B030D-6E8A-4147-A177-3AD203B41FA5}">
                      <a16:colId xmlns:a16="http://schemas.microsoft.com/office/drawing/2014/main" val="20004"/>
                    </a:ext>
                  </a:extLst>
                </a:gridCol>
              </a:tblGrid>
              <a:tr h="1463039">
                <a:tc>
                  <a:txBody>
                    <a:bodyPr/>
                    <a:lstStyle/>
                    <a:p>
                      <a:pPr marL="37465">
                        <a:lnSpc>
                          <a:spcPct val="100000"/>
                        </a:lnSpc>
                      </a:pPr>
                      <a:r>
                        <a:rPr sz="2200" spc="-10" dirty="0">
                          <a:solidFill>
                            <a:srgbClr val="FFFFFF"/>
                          </a:solidFill>
                          <a:latin typeface="Verdana"/>
                          <a:cs typeface="Verdana"/>
                        </a:rPr>
                        <a:t>B</a:t>
                      </a:r>
                      <a:r>
                        <a:rPr sz="2200" dirty="0">
                          <a:solidFill>
                            <a:srgbClr val="FFFFFF"/>
                          </a:solidFill>
                          <a:latin typeface="Verdana"/>
                          <a:cs typeface="Verdana"/>
                        </a:rPr>
                        <a:t>enef</a:t>
                      </a:r>
                      <a:r>
                        <a:rPr sz="2200" spc="5" dirty="0">
                          <a:solidFill>
                            <a:srgbClr val="FFFFFF"/>
                          </a:solidFill>
                          <a:latin typeface="Verdana"/>
                          <a:cs typeface="Verdana"/>
                        </a:rPr>
                        <a:t>i</a:t>
                      </a:r>
                      <a:r>
                        <a:rPr sz="2200" spc="-5" dirty="0">
                          <a:solidFill>
                            <a:srgbClr val="FFFFFF"/>
                          </a:solidFill>
                          <a:latin typeface="Verdana"/>
                          <a:cs typeface="Verdana"/>
                        </a:rPr>
                        <a:t>t</a:t>
                      </a:r>
                      <a:r>
                        <a:rPr sz="2200" dirty="0">
                          <a:solidFill>
                            <a:srgbClr val="FFFFFF"/>
                          </a:solidFill>
                          <a:latin typeface="Verdana"/>
                          <a:cs typeface="Verdana"/>
                        </a:rPr>
                        <a:t>s are</a:t>
                      </a:r>
                      <a:r>
                        <a:rPr sz="2200" spc="5" dirty="0">
                          <a:solidFill>
                            <a:srgbClr val="FFFFFF"/>
                          </a:solidFill>
                          <a:latin typeface="Verdana"/>
                          <a:cs typeface="Verdana"/>
                        </a:rPr>
                        <a:t> i</a:t>
                      </a:r>
                      <a:r>
                        <a:rPr sz="2200" dirty="0">
                          <a:solidFill>
                            <a:srgbClr val="FFFFFF"/>
                          </a:solidFill>
                          <a:latin typeface="Verdana"/>
                          <a:cs typeface="Verdana"/>
                        </a:rPr>
                        <a:t>m</a:t>
                      </a:r>
                      <a:r>
                        <a:rPr sz="2200" spc="-5" dirty="0">
                          <a:solidFill>
                            <a:srgbClr val="FFFFFF"/>
                          </a:solidFill>
                          <a:latin typeface="Verdana"/>
                          <a:cs typeface="Verdana"/>
                        </a:rPr>
                        <a:t>p</a:t>
                      </a:r>
                      <a:r>
                        <a:rPr sz="2200" dirty="0">
                          <a:solidFill>
                            <a:srgbClr val="FFFFFF"/>
                          </a:solidFill>
                          <a:latin typeface="Verdana"/>
                          <a:cs typeface="Verdana"/>
                        </a:rPr>
                        <a:t>ortant</a:t>
                      </a:r>
                      <a:r>
                        <a:rPr sz="2200" spc="-10" dirty="0">
                          <a:solidFill>
                            <a:srgbClr val="FFFFFF"/>
                          </a:solidFill>
                          <a:latin typeface="Verdana"/>
                          <a:cs typeface="Verdana"/>
                        </a:rPr>
                        <a:t> </a:t>
                      </a:r>
                      <a:r>
                        <a:rPr sz="2200" spc="-5" dirty="0">
                          <a:solidFill>
                            <a:srgbClr val="FFFFFF"/>
                          </a:solidFill>
                          <a:latin typeface="Verdana"/>
                          <a:cs typeface="Verdana"/>
                        </a:rPr>
                        <a:t>t</a:t>
                      </a:r>
                      <a:r>
                        <a:rPr sz="2200" dirty="0">
                          <a:solidFill>
                            <a:srgbClr val="FFFFFF"/>
                          </a:solidFill>
                          <a:latin typeface="Verdana"/>
                          <a:cs typeface="Verdana"/>
                        </a:rPr>
                        <a:t>o</a:t>
                      </a:r>
                      <a:r>
                        <a:rPr sz="2200" spc="-10" dirty="0">
                          <a:solidFill>
                            <a:srgbClr val="FFFFFF"/>
                          </a:solidFill>
                          <a:latin typeface="Verdana"/>
                          <a:cs typeface="Verdana"/>
                        </a:rPr>
                        <a:t> </a:t>
                      </a:r>
                      <a:r>
                        <a:rPr sz="2200" dirty="0">
                          <a:solidFill>
                            <a:srgbClr val="FFFFFF"/>
                          </a:solidFill>
                          <a:latin typeface="Verdana"/>
                          <a:cs typeface="Verdana"/>
                        </a:rPr>
                        <a:t>a</a:t>
                      </a:r>
                      <a:r>
                        <a:rPr sz="2200" spc="5" dirty="0">
                          <a:solidFill>
                            <a:srgbClr val="FFFFFF"/>
                          </a:solidFill>
                          <a:latin typeface="Verdana"/>
                          <a:cs typeface="Verdana"/>
                        </a:rPr>
                        <a:t> </a:t>
                      </a:r>
                      <a:r>
                        <a:rPr sz="2200" spc="-5" dirty="0">
                          <a:solidFill>
                            <a:srgbClr val="FFFFFF"/>
                          </a:solidFill>
                          <a:latin typeface="Verdana"/>
                          <a:cs typeface="Verdana"/>
                        </a:rPr>
                        <a:t>p</a:t>
                      </a:r>
                      <a:r>
                        <a:rPr sz="2200" dirty="0">
                          <a:solidFill>
                            <a:srgbClr val="FFFFFF"/>
                          </a:solidFill>
                          <a:latin typeface="Verdana"/>
                          <a:cs typeface="Verdana"/>
                        </a:rPr>
                        <a:t>otent</a:t>
                      </a:r>
                      <a:r>
                        <a:rPr sz="2200" spc="5" dirty="0">
                          <a:solidFill>
                            <a:srgbClr val="FFFFFF"/>
                          </a:solidFill>
                          <a:latin typeface="Verdana"/>
                          <a:cs typeface="Verdana"/>
                        </a:rPr>
                        <a:t>i</a:t>
                      </a:r>
                      <a:r>
                        <a:rPr sz="2200" dirty="0">
                          <a:solidFill>
                            <a:srgbClr val="FFFFFF"/>
                          </a:solidFill>
                          <a:latin typeface="Verdana"/>
                          <a:cs typeface="Verdana"/>
                        </a:rPr>
                        <a:t>al</a:t>
                      </a:r>
                      <a:endParaRPr sz="2200">
                        <a:latin typeface="Verdana"/>
                        <a:cs typeface="Verdana"/>
                      </a:endParaRPr>
                    </a:p>
                    <a:p>
                      <a:pPr marL="37465">
                        <a:lnSpc>
                          <a:spcPct val="100000"/>
                        </a:lnSpc>
                        <a:spcBef>
                          <a:spcPts val="60"/>
                        </a:spcBef>
                      </a:pPr>
                      <a:r>
                        <a:rPr sz="2200" dirty="0">
                          <a:solidFill>
                            <a:srgbClr val="FFFFFF"/>
                          </a:solidFill>
                          <a:latin typeface="Verdana"/>
                          <a:cs typeface="Verdana"/>
                        </a:rPr>
                        <a:t>Fu</a:t>
                      </a:r>
                      <a:r>
                        <a:rPr sz="2200" spc="-5" dirty="0">
                          <a:solidFill>
                            <a:srgbClr val="FFFFFF"/>
                          </a:solidFill>
                          <a:latin typeface="Verdana"/>
                          <a:cs typeface="Verdana"/>
                        </a:rPr>
                        <a:t>nder</a:t>
                      </a:r>
                      <a:endParaRPr sz="2200">
                        <a:latin typeface="Verdana"/>
                        <a:cs typeface="Verdana"/>
                      </a:endParaRPr>
                    </a:p>
                  </a:txBody>
                  <a:tcPr marL="0" marR="0" marT="0" marB="0">
                    <a:lnL w="25400">
                      <a:solidFill>
                        <a:srgbClr val="151515"/>
                      </a:solidFill>
                      <a:prstDash val="solid"/>
                    </a:lnL>
                    <a:lnR w="25400">
                      <a:solidFill>
                        <a:srgbClr val="151515"/>
                      </a:solidFill>
                      <a:prstDash val="solid"/>
                    </a:lnR>
                    <a:lnT w="25400">
                      <a:solidFill>
                        <a:srgbClr val="151515"/>
                      </a:solidFill>
                      <a:prstDash val="solid"/>
                    </a:lnT>
                    <a:lnB w="25400">
                      <a:solidFill>
                        <a:srgbClr val="151515"/>
                      </a:solidFill>
                      <a:prstDash val="solid"/>
                    </a:lnB>
                    <a:solidFill>
                      <a:srgbClr val="00669C"/>
                    </a:solidFill>
                  </a:tcPr>
                </a:tc>
                <a:tc>
                  <a:txBody>
                    <a:bodyPr/>
                    <a:lstStyle/>
                    <a:p>
                      <a:pPr marL="433070">
                        <a:lnSpc>
                          <a:spcPct val="100000"/>
                        </a:lnSpc>
                      </a:pPr>
                      <a:r>
                        <a:rPr sz="2200" spc="-140" dirty="0">
                          <a:solidFill>
                            <a:srgbClr val="110C43"/>
                          </a:solidFill>
                          <a:latin typeface="Verdana"/>
                          <a:cs typeface="Verdana"/>
                        </a:rPr>
                        <a:t>Y</a:t>
                      </a:r>
                      <a:r>
                        <a:rPr sz="2200" spc="-5" dirty="0">
                          <a:solidFill>
                            <a:srgbClr val="110C43"/>
                          </a:solidFill>
                          <a:latin typeface="Verdana"/>
                          <a:cs typeface="Verdana"/>
                        </a:rPr>
                        <a:t>es</a:t>
                      </a:r>
                      <a:endParaRPr sz="2200">
                        <a:latin typeface="Verdana"/>
                        <a:cs typeface="Verdana"/>
                      </a:endParaRPr>
                    </a:p>
                  </a:txBody>
                  <a:tcPr marL="0" marR="0" marT="0" marB="0">
                    <a:lnL w="25400">
                      <a:solidFill>
                        <a:srgbClr val="151515"/>
                      </a:solidFill>
                      <a:prstDash val="solid"/>
                    </a:lnL>
                    <a:lnT w="25400">
                      <a:solidFill>
                        <a:srgbClr val="151515"/>
                      </a:solidFill>
                      <a:prstDash val="solid"/>
                    </a:lnT>
                    <a:lnB w="25400">
                      <a:solidFill>
                        <a:srgbClr val="151515"/>
                      </a:solidFill>
                      <a:prstDash val="solid"/>
                    </a:lnB>
                    <a:solidFill>
                      <a:srgbClr val="CACACA"/>
                    </a:solidFill>
                  </a:tcPr>
                </a:tc>
                <a:tc>
                  <a:txBody>
                    <a:bodyPr/>
                    <a:lstStyle/>
                    <a:p>
                      <a:pPr marL="74295">
                        <a:lnSpc>
                          <a:spcPct val="100000"/>
                        </a:lnSpc>
                      </a:pPr>
                      <a:r>
                        <a:rPr sz="2200" dirty="0">
                          <a:solidFill>
                            <a:srgbClr val="110C43"/>
                          </a:solidFill>
                          <a:latin typeface="MS Gothic"/>
                          <a:cs typeface="MS Gothic"/>
                        </a:rPr>
                        <a:t>❒</a:t>
                      </a:r>
                      <a:endParaRPr sz="2200">
                        <a:latin typeface="MS Gothic"/>
                        <a:cs typeface="MS Gothic"/>
                      </a:endParaRPr>
                    </a:p>
                  </a:txBody>
                  <a:tcPr marL="0" marR="0" marT="0" marB="0">
                    <a:lnT w="25400">
                      <a:solidFill>
                        <a:srgbClr val="151515"/>
                      </a:solidFill>
                      <a:prstDash val="solid"/>
                    </a:lnT>
                    <a:lnB w="25400">
                      <a:solidFill>
                        <a:srgbClr val="151515"/>
                      </a:solidFill>
                      <a:prstDash val="solid"/>
                    </a:lnB>
                    <a:solidFill>
                      <a:srgbClr val="CACACA"/>
                    </a:solidFill>
                  </a:tcPr>
                </a:tc>
                <a:tc>
                  <a:txBody>
                    <a:bodyPr/>
                    <a:lstStyle/>
                    <a:p>
                      <a:pPr marL="211454">
                        <a:lnSpc>
                          <a:spcPct val="100000"/>
                        </a:lnSpc>
                      </a:pPr>
                      <a:r>
                        <a:rPr sz="2200" dirty="0">
                          <a:solidFill>
                            <a:srgbClr val="110C43"/>
                          </a:solidFill>
                          <a:latin typeface="Verdana"/>
                          <a:cs typeface="Verdana"/>
                        </a:rPr>
                        <a:t>No</a:t>
                      </a:r>
                      <a:endParaRPr sz="2200">
                        <a:latin typeface="Verdana"/>
                        <a:cs typeface="Verdana"/>
                      </a:endParaRPr>
                    </a:p>
                  </a:txBody>
                  <a:tcPr marL="0" marR="0" marT="0" marB="0">
                    <a:lnT w="25400">
                      <a:solidFill>
                        <a:srgbClr val="151515"/>
                      </a:solidFill>
                      <a:prstDash val="solid"/>
                    </a:lnT>
                    <a:lnB w="25400">
                      <a:solidFill>
                        <a:srgbClr val="151515"/>
                      </a:solidFill>
                      <a:prstDash val="solid"/>
                    </a:lnB>
                    <a:solidFill>
                      <a:srgbClr val="CACACA"/>
                    </a:solidFill>
                  </a:tcPr>
                </a:tc>
                <a:tc>
                  <a:txBody>
                    <a:bodyPr/>
                    <a:lstStyle/>
                    <a:p>
                      <a:pPr marL="19050">
                        <a:lnSpc>
                          <a:spcPct val="100000"/>
                        </a:lnSpc>
                      </a:pPr>
                      <a:r>
                        <a:rPr sz="2200" dirty="0">
                          <a:solidFill>
                            <a:srgbClr val="110C43"/>
                          </a:solidFill>
                          <a:latin typeface="MS Gothic"/>
                          <a:cs typeface="MS Gothic"/>
                        </a:rPr>
                        <a:t>❒</a:t>
                      </a:r>
                      <a:endParaRPr sz="2200">
                        <a:latin typeface="MS Gothic"/>
                        <a:cs typeface="MS Gothic"/>
                      </a:endParaRPr>
                    </a:p>
                  </a:txBody>
                  <a:tcPr marL="0" marR="0" marT="0" marB="0">
                    <a:lnR w="25400">
                      <a:solidFill>
                        <a:srgbClr val="151515"/>
                      </a:solidFill>
                      <a:prstDash val="solid"/>
                    </a:lnR>
                    <a:lnT w="25400">
                      <a:solidFill>
                        <a:srgbClr val="151515"/>
                      </a:solidFill>
                      <a:prstDash val="solid"/>
                    </a:lnT>
                    <a:lnB w="25400">
                      <a:solidFill>
                        <a:srgbClr val="151515"/>
                      </a:solidFill>
                      <a:prstDash val="solid"/>
                    </a:lnB>
                    <a:solidFill>
                      <a:srgbClr val="CACACA"/>
                    </a:solidFill>
                  </a:tcPr>
                </a:tc>
                <a:extLst>
                  <a:ext uri="{0D108BD9-81ED-4DB2-BD59-A6C34878D82A}">
                    <a16:rowId xmlns:a16="http://schemas.microsoft.com/office/drawing/2014/main" val="10000"/>
                  </a:ext>
                </a:extLst>
              </a:tr>
              <a:tr h="1463040">
                <a:tc>
                  <a:txBody>
                    <a:bodyPr/>
                    <a:lstStyle/>
                    <a:p>
                      <a:pPr marL="37465" marR="206375">
                        <a:lnSpc>
                          <a:spcPct val="102099"/>
                        </a:lnSpc>
                      </a:pPr>
                      <a:r>
                        <a:rPr sz="2200" dirty="0">
                          <a:solidFill>
                            <a:srgbClr val="FFFFFF"/>
                          </a:solidFill>
                          <a:latin typeface="Verdana"/>
                          <a:cs typeface="Verdana"/>
                        </a:rPr>
                        <a:t>Fu</a:t>
                      </a:r>
                      <a:r>
                        <a:rPr sz="2200" spc="-5" dirty="0">
                          <a:solidFill>
                            <a:srgbClr val="FFFFFF"/>
                          </a:solidFill>
                          <a:latin typeface="Verdana"/>
                          <a:cs typeface="Verdana"/>
                        </a:rPr>
                        <a:t>nder</a:t>
                      </a:r>
                      <a:r>
                        <a:rPr sz="2200" dirty="0">
                          <a:solidFill>
                            <a:srgbClr val="FFFFFF"/>
                          </a:solidFill>
                          <a:latin typeface="Verdana"/>
                          <a:cs typeface="Verdana"/>
                        </a:rPr>
                        <a:t>s </a:t>
                      </a:r>
                      <a:r>
                        <a:rPr sz="2200" spc="-5" dirty="0">
                          <a:solidFill>
                            <a:srgbClr val="FFFFFF"/>
                          </a:solidFill>
                          <a:latin typeface="Verdana"/>
                          <a:cs typeface="Verdana"/>
                        </a:rPr>
                        <a:t>b</a:t>
                      </a:r>
                      <a:r>
                        <a:rPr sz="2200" dirty="0">
                          <a:solidFill>
                            <a:srgbClr val="FFFFFF"/>
                          </a:solidFill>
                          <a:latin typeface="Verdana"/>
                          <a:cs typeface="Verdana"/>
                        </a:rPr>
                        <a:t>uy</a:t>
                      </a:r>
                      <a:r>
                        <a:rPr sz="2200" spc="-10" dirty="0">
                          <a:solidFill>
                            <a:srgbClr val="FFFFFF"/>
                          </a:solidFill>
                          <a:latin typeface="Verdana"/>
                          <a:cs typeface="Verdana"/>
                        </a:rPr>
                        <a:t> </a:t>
                      </a:r>
                      <a:r>
                        <a:rPr sz="2200" spc="5" dirty="0">
                          <a:solidFill>
                            <a:srgbClr val="FFFFFF"/>
                          </a:solidFill>
                          <a:latin typeface="Verdana"/>
                          <a:cs typeface="Verdana"/>
                        </a:rPr>
                        <a:t>i</a:t>
                      </a:r>
                      <a:r>
                        <a:rPr sz="2200" dirty="0">
                          <a:solidFill>
                            <a:srgbClr val="FFFFFF"/>
                          </a:solidFill>
                          <a:latin typeface="Verdana"/>
                          <a:cs typeface="Verdana"/>
                        </a:rPr>
                        <a:t>f</a:t>
                      </a:r>
                      <a:r>
                        <a:rPr sz="2200" spc="-15" dirty="0">
                          <a:solidFill>
                            <a:srgbClr val="FFFFFF"/>
                          </a:solidFill>
                          <a:latin typeface="Verdana"/>
                          <a:cs typeface="Verdana"/>
                        </a:rPr>
                        <a:t> </a:t>
                      </a:r>
                      <a:r>
                        <a:rPr sz="2200" dirty="0">
                          <a:solidFill>
                            <a:srgbClr val="FFFFFF"/>
                          </a:solidFill>
                          <a:latin typeface="Verdana"/>
                          <a:cs typeface="Verdana"/>
                        </a:rPr>
                        <a:t>they</a:t>
                      </a:r>
                      <a:r>
                        <a:rPr sz="2200" spc="-5" dirty="0">
                          <a:solidFill>
                            <a:srgbClr val="FFFFFF"/>
                          </a:solidFill>
                          <a:latin typeface="Verdana"/>
                          <a:cs typeface="Verdana"/>
                        </a:rPr>
                        <a:t> p</a:t>
                      </a:r>
                      <a:r>
                        <a:rPr sz="2200" dirty="0">
                          <a:solidFill>
                            <a:srgbClr val="FFFFFF"/>
                          </a:solidFill>
                          <a:latin typeface="Verdana"/>
                          <a:cs typeface="Verdana"/>
                        </a:rPr>
                        <a:t>er</a:t>
                      </a:r>
                      <a:r>
                        <a:rPr sz="2200" spc="-15" dirty="0">
                          <a:solidFill>
                            <a:srgbClr val="FFFFFF"/>
                          </a:solidFill>
                          <a:latin typeface="Verdana"/>
                          <a:cs typeface="Verdana"/>
                        </a:rPr>
                        <a:t>c</a:t>
                      </a:r>
                      <a:r>
                        <a:rPr sz="2200" dirty="0">
                          <a:solidFill>
                            <a:srgbClr val="FFFFFF"/>
                          </a:solidFill>
                          <a:latin typeface="Verdana"/>
                          <a:cs typeface="Verdana"/>
                        </a:rPr>
                        <a:t>e</a:t>
                      </a:r>
                      <a:r>
                        <a:rPr sz="2200" spc="5" dirty="0">
                          <a:solidFill>
                            <a:srgbClr val="FFFFFF"/>
                          </a:solidFill>
                          <a:latin typeface="Verdana"/>
                          <a:cs typeface="Verdana"/>
                        </a:rPr>
                        <a:t>i</a:t>
                      </a:r>
                      <a:r>
                        <a:rPr sz="2200" spc="-30" dirty="0">
                          <a:solidFill>
                            <a:srgbClr val="FFFFFF"/>
                          </a:solidFill>
                          <a:latin typeface="Verdana"/>
                          <a:cs typeface="Verdana"/>
                        </a:rPr>
                        <a:t>v</a:t>
                      </a:r>
                      <a:r>
                        <a:rPr sz="2200" dirty="0">
                          <a:solidFill>
                            <a:srgbClr val="FFFFFF"/>
                          </a:solidFill>
                          <a:latin typeface="Verdana"/>
                          <a:cs typeface="Verdana"/>
                        </a:rPr>
                        <a:t>e</a:t>
                      </a:r>
                      <a:r>
                        <a:rPr sz="2200" spc="15" dirty="0">
                          <a:solidFill>
                            <a:srgbClr val="FFFFFF"/>
                          </a:solidFill>
                          <a:latin typeface="Verdana"/>
                          <a:cs typeface="Verdana"/>
                        </a:rPr>
                        <a:t> </a:t>
                      </a:r>
                      <a:r>
                        <a:rPr sz="2200" spc="-5" dirty="0">
                          <a:solidFill>
                            <a:srgbClr val="FFFFFF"/>
                          </a:solidFill>
                          <a:latin typeface="Verdana"/>
                          <a:cs typeface="Verdana"/>
                        </a:rPr>
                        <a:t>that </a:t>
                      </a:r>
                      <a:r>
                        <a:rPr sz="2200" dirty="0">
                          <a:solidFill>
                            <a:srgbClr val="FFFFFF"/>
                          </a:solidFill>
                          <a:latin typeface="Verdana"/>
                          <a:cs typeface="Verdana"/>
                        </a:rPr>
                        <a:t>there</a:t>
                      </a:r>
                      <a:r>
                        <a:rPr sz="2200" spc="5" dirty="0">
                          <a:solidFill>
                            <a:srgbClr val="FFFFFF"/>
                          </a:solidFill>
                          <a:latin typeface="Verdana"/>
                          <a:cs typeface="Verdana"/>
                        </a:rPr>
                        <a:t> </a:t>
                      </a:r>
                      <a:r>
                        <a:rPr sz="2200" spc="-5" dirty="0">
                          <a:solidFill>
                            <a:srgbClr val="FFFFFF"/>
                          </a:solidFill>
                          <a:latin typeface="Verdana"/>
                          <a:cs typeface="Verdana"/>
                        </a:rPr>
                        <a:t>w</a:t>
                      </a:r>
                      <a:r>
                        <a:rPr sz="2200" spc="10" dirty="0">
                          <a:solidFill>
                            <a:srgbClr val="FFFFFF"/>
                          </a:solidFill>
                          <a:latin typeface="Verdana"/>
                          <a:cs typeface="Verdana"/>
                        </a:rPr>
                        <a:t>i</a:t>
                      </a:r>
                      <a:r>
                        <a:rPr sz="2200" spc="5" dirty="0">
                          <a:solidFill>
                            <a:srgbClr val="FFFFFF"/>
                          </a:solidFill>
                          <a:latin typeface="Verdana"/>
                          <a:cs typeface="Verdana"/>
                        </a:rPr>
                        <a:t>l</a:t>
                      </a:r>
                      <a:r>
                        <a:rPr sz="2200" dirty="0">
                          <a:solidFill>
                            <a:srgbClr val="FFFFFF"/>
                          </a:solidFill>
                          <a:latin typeface="Verdana"/>
                          <a:cs typeface="Verdana"/>
                        </a:rPr>
                        <a:t>l</a:t>
                      </a:r>
                      <a:r>
                        <a:rPr sz="2200" spc="-30" dirty="0">
                          <a:solidFill>
                            <a:srgbClr val="FFFFFF"/>
                          </a:solidFill>
                          <a:latin typeface="Verdana"/>
                          <a:cs typeface="Verdana"/>
                        </a:rPr>
                        <a:t> </a:t>
                      </a:r>
                      <a:r>
                        <a:rPr sz="2200" spc="-5" dirty="0">
                          <a:solidFill>
                            <a:srgbClr val="FFFFFF"/>
                          </a:solidFill>
                          <a:latin typeface="Verdana"/>
                          <a:cs typeface="Verdana"/>
                        </a:rPr>
                        <a:t>s</a:t>
                      </a:r>
                      <a:r>
                        <a:rPr sz="2200" dirty="0">
                          <a:solidFill>
                            <a:srgbClr val="FFFFFF"/>
                          </a:solidFill>
                          <a:latin typeface="Verdana"/>
                          <a:cs typeface="Verdana"/>
                        </a:rPr>
                        <a:t>u</a:t>
                      </a:r>
                      <a:r>
                        <a:rPr sz="2200" spc="-5" dirty="0">
                          <a:solidFill>
                            <a:srgbClr val="FFFFFF"/>
                          </a:solidFill>
                          <a:latin typeface="Verdana"/>
                          <a:cs typeface="Verdana"/>
                        </a:rPr>
                        <a:t>bst</a:t>
                      </a:r>
                      <a:r>
                        <a:rPr sz="2200" dirty="0">
                          <a:solidFill>
                            <a:srgbClr val="FFFFFF"/>
                          </a:solidFill>
                          <a:latin typeface="Verdana"/>
                          <a:cs typeface="Verdana"/>
                        </a:rPr>
                        <a:t>ant</a:t>
                      </a:r>
                      <a:r>
                        <a:rPr sz="2200" spc="5" dirty="0">
                          <a:solidFill>
                            <a:srgbClr val="FFFFFF"/>
                          </a:solidFill>
                          <a:latin typeface="Verdana"/>
                          <a:cs typeface="Verdana"/>
                        </a:rPr>
                        <a:t>i</a:t>
                      </a:r>
                      <a:r>
                        <a:rPr sz="2200" dirty="0">
                          <a:solidFill>
                            <a:srgbClr val="FFFFFF"/>
                          </a:solidFill>
                          <a:latin typeface="Verdana"/>
                          <a:cs typeface="Verdana"/>
                        </a:rPr>
                        <a:t>al</a:t>
                      </a:r>
                      <a:r>
                        <a:rPr sz="2200" spc="-10" dirty="0">
                          <a:solidFill>
                            <a:srgbClr val="FFFFFF"/>
                          </a:solidFill>
                          <a:latin typeface="Verdana"/>
                          <a:cs typeface="Verdana"/>
                        </a:rPr>
                        <a:t> </a:t>
                      </a:r>
                      <a:r>
                        <a:rPr sz="2200" spc="-5" dirty="0">
                          <a:solidFill>
                            <a:srgbClr val="FFFFFF"/>
                          </a:solidFill>
                          <a:latin typeface="Verdana"/>
                          <a:cs typeface="Verdana"/>
                        </a:rPr>
                        <a:t>b</a:t>
                      </a:r>
                      <a:r>
                        <a:rPr sz="2200" dirty="0">
                          <a:solidFill>
                            <a:srgbClr val="FFFFFF"/>
                          </a:solidFill>
                          <a:latin typeface="Verdana"/>
                          <a:cs typeface="Verdana"/>
                        </a:rPr>
                        <a:t>enefits </a:t>
                      </a:r>
                      <a:r>
                        <a:rPr sz="2200" spc="-5" dirty="0">
                          <a:solidFill>
                            <a:srgbClr val="FFFFFF"/>
                          </a:solidFill>
                          <a:latin typeface="Verdana"/>
                          <a:cs typeface="Verdana"/>
                        </a:rPr>
                        <a:t>t</a:t>
                      </a:r>
                      <a:r>
                        <a:rPr sz="2200" dirty="0">
                          <a:solidFill>
                            <a:srgbClr val="FFFFFF"/>
                          </a:solidFill>
                          <a:latin typeface="Verdana"/>
                          <a:cs typeface="Verdana"/>
                        </a:rPr>
                        <a:t>o</a:t>
                      </a:r>
                      <a:r>
                        <a:rPr sz="2200" spc="-10" dirty="0">
                          <a:solidFill>
                            <a:srgbClr val="FFFFFF"/>
                          </a:solidFill>
                          <a:latin typeface="Verdana"/>
                          <a:cs typeface="Verdana"/>
                        </a:rPr>
                        <a:t> </a:t>
                      </a:r>
                      <a:r>
                        <a:rPr sz="2200" dirty="0">
                          <a:solidFill>
                            <a:srgbClr val="FFFFFF"/>
                          </a:solidFill>
                          <a:latin typeface="Verdana"/>
                          <a:cs typeface="Verdana"/>
                        </a:rPr>
                        <a:t>real </a:t>
                      </a:r>
                      <a:r>
                        <a:rPr sz="2200" spc="-5" dirty="0">
                          <a:solidFill>
                            <a:srgbClr val="FFFFFF"/>
                          </a:solidFill>
                          <a:latin typeface="Verdana"/>
                          <a:cs typeface="Verdana"/>
                        </a:rPr>
                        <a:t>peop</a:t>
                      </a:r>
                      <a:r>
                        <a:rPr sz="2200" spc="5" dirty="0">
                          <a:solidFill>
                            <a:srgbClr val="FFFFFF"/>
                          </a:solidFill>
                          <a:latin typeface="Verdana"/>
                          <a:cs typeface="Verdana"/>
                        </a:rPr>
                        <a:t>le</a:t>
                      </a:r>
                      <a:endParaRPr sz="2200">
                        <a:latin typeface="Verdana"/>
                        <a:cs typeface="Verdana"/>
                      </a:endParaRPr>
                    </a:p>
                  </a:txBody>
                  <a:tcPr marL="0" marR="0" marT="0" marB="0">
                    <a:lnL w="25400">
                      <a:solidFill>
                        <a:srgbClr val="151515"/>
                      </a:solidFill>
                      <a:prstDash val="solid"/>
                    </a:lnL>
                    <a:lnR w="25400">
                      <a:solidFill>
                        <a:srgbClr val="151515"/>
                      </a:solidFill>
                      <a:prstDash val="solid"/>
                    </a:lnR>
                    <a:lnT w="25400">
                      <a:solidFill>
                        <a:srgbClr val="151515"/>
                      </a:solidFill>
                      <a:prstDash val="solid"/>
                    </a:lnT>
                    <a:lnB w="25400">
                      <a:solidFill>
                        <a:srgbClr val="151515"/>
                      </a:solidFill>
                      <a:prstDash val="solid"/>
                    </a:lnB>
                    <a:solidFill>
                      <a:srgbClr val="CD8500"/>
                    </a:solidFill>
                  </a:tcPr>
                </a:tc>
                <a:tc>
                  <a:txBody>
                    <a:bodyPr/>
                    <a:lstStyle/>
                    <a:p>
                      <a:pPr marL="394970">
                        <a:lnSpc>
                          <a:spcPct val="100000"/>
                        </a:lnSpc>
                      </a:pPr>
                      <a:r>
                        <a:rPr sz="2200" spc="-145" dirty="0">
                          <a:solidFill>
                            <a:srgbClr val="110C43"/>
                          </a:solidFill>
                          <a:latin typeface="Verdana"/>
                          <a:cs typeface="Verdana"/>
                        </a:rPr>
                        <a:t>Y</a:t>
                      </a:r>
                      <a:r>
                        <a:rPr sz="2200" spc="-5" dirty="0">
                          <a:solidFill>
                            <a:srgbClr val="110C43"/>
                          </a:solidFill>
                          <a:latin typeface="Verdana"/>
                          <a:cs typeface="Verdana"/>
                        </a:rPr>
                        <a:t>es</a:t>
                      </a:r>
                      <a:endParaRPr sz="2200">
                        <a:latin typeface="Verdana"/>
                        <a:cs typeface="Verdana"/>
                      </a:endParaRPr>
                    </a:p>
                  </a:txBody>
                  <a:tcPr marL="0" marR="0" marT="0" marB="0">
                    <a:lnL w="25400">
                      <a:solidFill>
                        <a:srgbClr val="151515"/>
                      </a:solidFill>
                      <a:prstDash val="solid"/>
                    </a:lnL>
                    <a:lnT w="25400">
                      <a:solidFill>
                        <a:srgbClr val="151515"/>
                      </a:solidFill>
                      <a:prstDash val="solid"/>
                    </a:lnT>
                    <a:lnB w="25400">
                      <a:solidFill>
                        <a:srgbClr val="151515"/>
                      </a:solidFill>
                      <a:prstDash val="solid"/>
                    </a:lnB>
                    <a:solidFill>
                      <a:srgbClr val="CACACA"/>
                    </a:solidFill>
                  </a:tcPr>
                </a:tc>
                <a:tc>
                  <a:txBody>
                    <a:bodyPr/>
                    <a:lstStyle/>
                    <a:p>
                      <a:pPr marL="36195">
                        <a:lnSpc>
                          <a:spcPct val="100000"/>
                        </a:lnSpc>
                      </a:pPr>
                      <a:r>
                        <a:rPr sz="2200" dirty="0">
                          <a:solidFill>
                            <a:srgbClr val="110C43"/>
                          </a:solidFill>
                          <a:latin typeface="MS Gothic"/>
                          <a:cs typeface="MS Gothic"/>
                        </a:rPr>
                        <a:t>❒</a:t>
                      </a:r>
                      <a:endParaRPr sz="2200">
                        <a:latin typeface="MS Gothic"/>
                        <a:cs typeface="MS Gothic"/>
                      </a:endParaRPr>
                    </a:p>
                  </a:txBody>
                  <a:tcPr marL="0" marR="0" marT="0" marB="0">
                    <a:lnT w="25400">
                      <a:solidFill>
                        <a:srgbClr val="151515"/>
                      </a:solidFill>
                      <a:prstDash val="solid"/>
                    </a:lnT>
                    <a:lnB w="25400">
                      <a:solidFill>
                        <a:srgbClr val="151515"/>
                      </a:solidFill>
                      <a:prstDash val="solid"/>
                    </a:lnB>
                    <a:solidFill>
                      <a:srgbClr val="CACACA"/>
                    </a:solidFill>
                  </a:tcPr>
                </a:tc>
                <a:tc>
                  <a:txBody>
                    <a:bodyPr/>
                    <a:lstStyle/>
                    <a:p>
                      <a:pPr marL="271145">
                        <a:lnSpc>
                          <a:spcPct val="100000"/>
                        </a:lnSpc>
                      </a:pPr>
                      <a:r>
                        <a:rPr sz="2200" spc="-5" dirty="0">
                          <a:solidFill>
                            <a:srgbClr val="110C43"/>
                          </a:solidFill>
                          <a:latin typeface="Verdana"/>
                          <a:cs typeface="Verdana"/>
                        </a:rPr>
                        <a:t>No</a:t>
                      </a:r>
                      <a:endParaRPr sz="2200">
                        <a:latin typeface="Verdana"/>
                        <a:cs typeface="Verdana"/>
                      </a:endParaRPr>
                    </a:p>
                  </a:txBody>
                  <a:tcPr marL="0" marR="0" marT="0" marB="0">
                    <a:lnT w="25400">
                      <a:solidFill>
                        <a:srgbClr val="151515"/>
                      </a:solidFill>
                      <a:prstDash val="solid"/>
                    </a:lnT>
                    <a:lnB w="25400">
                      <a:solidFill>
                        <a:srgbClr val="151515"/>
                      </a:solidFill>
                      <a:prstDash val="solid"/>
                    </a:lnB>
                    <a:solidFill>
                      <a:srgbClr val="CACACA"/>
                    </a:solidFill>
                  </a:tcPr>
                </a:tc>
                <a:tc>
                  <a:txBody>
                    <a:bodyPr/>
                    <a:lstStyle/>
                    <a:p>
                      <a:pPr marL="80010">
                        <a:lnSpc>
                          <a:spcPct val="100000"/>
                        </a:lnSpc>
                      </a:pPr>
                      <a:r>
                        <a:rPr sz="2200" dirty="0">
                          <a:solidFill>
                            <a:srgbClr val="110C43"/>
                          </a:solidFill>
                          <a:latin typeface="MS Gothic"/>
                          <a:cs typeface="MS Gothic"/>
                        </a:rPr>
                        <a:t>❒</a:t>
                      </a:r>
                      <a:endParaRPr sz="2200">
                        <a:latin typeface="MS Gothic"/>
                        <a:cs typeface="MS Gothic"/>
                      </a:endParaRPr>
                    </a:p>
                  </a:txBody>
                  <a:tcPr marL="0" marR="0" marT="0" marB="0">
                    <a:lnR w="25400">
                      <a:solidFill>
                        <a:srgbClr val="151515"/>
                      </a:solidFill>
                      <a:prstDash val="solid"/>
                    </a:lnR>
                    <a:lnT w="25400">
                      <a:solidFill>
                        <a:srgbClr val="151515"/>
                      </a:solidFill>
                      <a:prstDash val="solid"/>
                    </a:lnT>
                    <a:lnB w="25400">
                      <a:solidFill>
                        <a:srgbClr val="151515"/>
                      </a:solidFill>
                      <a:prstDash val="solid"/>
                    </a:lnB>
                    <a:solidFill>
                      <a:srgbClr val="CACACA"/>
                    </a:solidFill>
                  </a:tcPr>
                </a:tc>
                <a:extLst>
                  <a:ext uri="{0D108BD9-81ED-4DB2-BD59-A6C34878D82A}">
                    <a16:rowId xmlns:a16="http://schemas.microsoft.com/office/drawing/2014/main" val="10001"/>
                  </a:ext>
                </a:extLst>
              </a:tr>
              <a:tr h="1463039">
                <a:tc>
                  <a:txBody>
                    <a:bodyPr/>
                    <a:lstStyle/>
                    <a:p>
                      <a:pPr marL="63500" marR="693420">
                        <a:lnSpc>
                          <a:spcPct val="102099"/>
                        </a:lnSpc>
                      </a:pPr>
                      <a:r>
                        <a:rPr sz="2200" dirty="0">
                          <a:solidFill>
                            <a:srgbClr val="FFFFFF"/>
                          </a:solidFill>
                          <a:latin typeface="Verdana"/>
                          <a:cs typeface="Verdana"/>
                        </a:rPr>
                        <a:t>Fun</a:t>
                      </a:r>
                      <a:r>
                        <a:rPr sz="2200" spc="-5" dirty="0">
                          <a:solidFill>
                            <a:srgbClr val="FFFFFF"/>
                          </a:solidFill>
                          <a:latin typeface="Verdana"/>
                          <a:cs typeface="Verdana"/>
                        </a:rPr>
                        <a:t>der</a:t>
                      </a:r>
                      <a:r>
                        <a:rPr sz="2200" dirty="0">
                          <a:solidFill>
                            <a:srgbClr val="FFFFFF"/>
                          </a:solidFill>
                          <a:latin typeface="Verdana"/>
                          <a:cs typeface="Verdana"/>
                        </a:rPr>
                        <a:t>s m</a:t>
                      </a:r>
                      <a:r>
                        <a:rPr sz="2200" spc="5" dirty="0">
                          <a:solidFill>
                            <a:srgbClr val="FFFFFF"/>
                          </a:solidFill>
                          <a:latin typeface="Verdana"/>
                          <a:cs typeface="Verdana"/>
                        </a:rPr>
                        <a:t>i</a:t>
                      </a:r>
                      <a:r>
                        <a:rPr sz="2200" dirty="0">
                          <a:solidFill>
                            <a:srgbClr val="FFFFFF"/>
                          </a:solidFill>
                          <a:latin typeface="Verdana"/>
                          <a:cs typeface="Verdana"/>
                        </a:rPr>
                        <a:t>ght</a:t>
                      </a:r>
                      <a:r>
                        <a:rPr sz="2200" spc="-20" dirty="0">
                          <a:solidFill>
                            <a:srgbClr val="FFFFFF"/>
                          </a:solidFill>
                          <a:latin typeface="Verdana"/>
                          <a:cs typeface="Verdana"/>
                        </a:rPr>
                        <a:t> </a:t>
                      </a:r>
                      <a:r>
                        <a:rPr sz="2200" dirty="0">
                          <a:solidFill>
                            <a:srgbClr val="FFFFFF"/>
                          </a:solidFill>
                          <a:latin typeface="Verdana"/>
                          <a:cs typeface="Verdana"/>
                        </a:rPr>
                        <a:t>select</a:t>
                      </a:r>
                      <a:r>
                        <a:rPr sz="2200" spc="10" dirty="0">
                          <a:solidFill>
                            <a:srgbClr val="FFFFFF"/>
                          </a:solidFill>
                          <a:latin typeface="Verdana"/>
                          <a:cs typeface="Verdana"/>
                        </a:rPr>
                        <a:t> </a:t>
                      </a:r>
                      <a:r>
                        <a:rPr sz="2200" dirty="0">
                          <a:solidFill>
                            <a:srgbClr val="FFFFFF"/>
                          </a:solidFill>
                          <a:latin typeface="Verdana"/>
                          <a:cs typeface="Verdana"/>
                        </a:rPr>
                        <a:t>one</a:t>
                      </a:r>
                      <a:r>
                        <a:rPr sz="2200" spc="-10" dirty="0">
                          <a:solidFill>
                            <a:srgbClr val="FFFFFF"/>
                          </a:solidFill>
                          <a:latin typeface="Verdana"/>
                          <a:cs typeface="Verdana"/>
                        </a:rPr>
                        <a:t> </a:t>
                      </a:r>
                      <a:r>
                        <a:rPr sz="2200" dirty="0">
                          <a:solidFill>
                            <a:srgbClr val="FFFFFF"/>
                          </a:solidFill>
                          <a:latin typeface="Verdana"/>
                          <a:cs typeface="Verdana"/>
                        </a:rPr>
                        <a:t>proje</a:t>
                      </a:r>
                      <a:r>
                        <a:rPr sz="2200" spc="-10" dirty="0">
                          <a:solidFill>
                            <a:srgbClr val="FFFFFF"/>
                          </a:solidFill>
                          <a:latin typeface="Verdana"/>
                          <a:cs typeface="Verdana"/>
                        </a:rPr>
                        <a:t>c</a:t>
                      </a:r>
                      <a:r>
                        <a:rPr sz="2200" dirty="0">
                          <a:solidFill>
                            <a:srgbClr val="FFFFFF"/>
                          </a:solidFill>
                          <a:latin typeface="Verdana"/>
                          <a:cs typeface="Verdana"/>
                        </a:rPr>
                        <a:t>t </a:t>
                      </a:r>
                      <a:r>
                        <a:rPr sz="2200" spc="-25" dirty="0">
                          <a:solidFill>
                            <a:srgbClr val="FFFFFF"/>
                          </a:solidFill>
                          <a:latin typeface="Verdana"/>
                          <a:cs typeface="Verdana"/>
                        </a:rPr>
                        <a:t>o</a:t>
                      </a:r>
                      <a:r>
                        <a:rPr sz="2200" spc="-30" dirty="0">
                          <a:solidFill>
                            <a:srgbClr val="FFFFFF"/>
                          </a:solidFill>
                          <a:latin typeface="Verdana"/>
                          <a:cs typeface="Verdana"/>
                        </a:rPr>
                        <a:t>v</a:t>
                      </a:r>
                      <a:r>
                        <a:rPr sz="2200" spc="-5" dirty="0">
                          <a:solidFill>
                            <a:srgbClr val="FFFFFF"/>
                          </a:solidFill>
                          <a:latin typeface="Verdana"/>
                          <a:cs typeface="Verdana"/>
                        </a:rPr>
                        <a:t>e</a:t>
                      </a:r>
                      <a:r>
                        <a:rPr sz="2200" dirty="0">
                          <a:solidFill>
                            <a:srgbClr val="FFFFFF"/>
                          </a:solidFill>
                          <a:latin typeface="Verdana"/>
                          <a:cs typeface="Verdana"/>
                        </a:rPr>
                        <a:t>r</a:t>
                      </a:r>
                      <a:r>
                        <a:rPr sz="2200" spc="15" dirty="0">
                          <a:solidFill>
                            <a:srgbClr val="FFFFFF"/>
                          </a:solidFill>
                          <a:latin typeface="Verdana"/>
                          <a:cs typeface="Verdana"/>
                        </a:rPr>
                        <a:t> </a:t>
                      </a:r>
                      <a:r>
                        <a:rPr sz="2200" dirty="0">
                          <a:solidFill>
                            <a:srgbClr val="FFFFFF"/>
                          </a:solidFill>
                          <a:latin typeface="Verdana"/>
                          <a:cs typeface="Verdana"/>
                        </a:rPr>
                        <a:t>another </a:t>
                      </a:r>
                      <a:r>
                        <a:rPr sz="2200" spc="-5" dirty="0">
                          <a:solidFill>
                            <a:srgbClr val="FFFFFF"/>
                          </a:solidFill>
                          <a:latin typeface="Verdana"/>
                          <a:cs typeface="Verdana"/>
                        </a:rPr>
                        <a:t>b</a:t>
                      </a:r>
                      <a:r>
                        <a:rPr sz="2200" dirty="0">
                          <a:solidFill>
                            <a:srgbClr val="FFFFFF"/>
                          </a:solidFill>
                          <a:latin typeface="Verdana"/>
                          <a:cs typeface="Verdana"/>
                        </a:rPr>
                        <a:t>ecau</a:t>
                      </a:r>
                      <a:r>
                        <a:rPr sz="2200" spc="-10" dirty="0">
                          <a:solidFill>
                            <a:srgbClr val="FFFFFF"/>
                          </a:solidFill>
                          <a:latin typeface="Verdana"/>
                          <a:cs typeface="Verdana"/>
                        </a:rPr>
                        <a:t>s</a:t>
                      </a:r>
                      <a:r>
                        <a:rPr sz="2200" dirty="0">
                          <a:solidFill>
                            <a:srgbClr val="FFFFFF"/>
                          </a:solidFill>
                          <a:latin typeface="Verdana"/>
                          <a:cs typeface="Verdana"/>
                        </a:rPr>
                        <a:t>e</a:t>
                      </a:r>
                      <a:r>
                        <a:rPr sz="2200" spc="25" dirty="0">
                          <a:solidFill>
                            <a:srgbClr val="FFFFFF"/>
                          </a:solidFill>
                          <a:latin typeface="Verdana"/>
                          <a:cs typeface="Verdana"/>
                        </a:rPr>
                        <a:t> </a:t>
                      </a:r>
                      <a:r>
                        <a:rPr sz="2200" dirty="0">
                          <a:solidFill>
                            <a:srgbClr val="FFFFFF"/>
                          </a:solidFill>
                          <a:latin typeface="Verdana"/>
                          <a:cs typeface="Verdana"/>
                        </a:rPr>
                        <a:t>one commun</a:t>
                      </a:r>
                      <a:r>
                        <a:rPr sz="2200" spc="5" dirty="0">
                          <a:solidFill>
                            <a:srgbClr val="FFFFFF"/>
                          </a:solidFill>
                          <a:latin typeface="Verdana"/>
                          <a:cs typeface="Verdana"/>
                        </a:rPr>
                        <a:t>i</a:t>
                      </a:r>
                      <a:r>
                        <a:rPr sz="2200" dirty="0">
                          <a:solidFill>
                            <a:srgbClr val="FFFFFF"/>
                          </a:solidFill>
                          <a:latin typeface="Verdana"/>
                          <a:cs typeface="Verdana"/>
                        </a:rPr>
                        <a:t>cates</a:t>
                      </a:r>
                      <a:r>
                        <a:rPr sz="2200" spc="10" dirty="0">
                          <a:solidFill>
                            <a:srgbClr val="FFFFFF"/>
                          </a:solidFill>
                          <a:latin typeface="Verdana"/>
                          <a:cs typeface="Verdana"/>
                        </a:rPr>
                        <a:t> </a:t>
                      </a:r>
                      <a:r>
                        <a:rPr sz="2200" spc="-5" dirty="0">
                          <a:solidFill>
                            <a:srgbClr val="FFFFFF"/>
                          </a:solidFill>
                          <a:latin typeface="Verdana"/>
                          <a:cs typeface="Verdana"/>
                        </a:rPr>
                        <a:t>b</a:t>
                      </a:r>
                      <a:r>
                        <a:rPr sz="2200" dirty="0">
                          <a:solidFill>
                            <a:srgbClr val="FFFFFF"/>
                          </a:solidFill>
                          <a:latin typeface="Verdana"/>
                          <a:cs typeface="Verdana"/>
                        </a:rPr>
                        <a:t>enefi</a:t>
                      </a:r>
                      <a:r>
                        <a:rPr sz="2200" spc="-5" dirty="0">
                          <a:solidFill>
                            <a:srgbClr val="FFFFFF"/>
                          </a:solidFill>
                          <a:latin typeface="Verdana"/>
                          <a:cs typeface="Verdana"/>
                        </a:rPr>
                        <a:t>t</a:t>
                      </a:r>
                      <a:r>
                        <a:rPr sz="2200" dirty="0">
                          <a:solidFill>
                            <a:srgbClr val="FFFFFF"/>
                          </a:solidFill>
                          <a:latin typeface="Verdana"/>
                          <a:cs typeface="Verdana"/>
                        </a:rPr>
                        <a:t>s more e</a:t>
                      </a:r>
                      <a:r>
                        <a:rPr sz="2200" spc="-10" dirty="0">
                          <a:solidFill>
                            <a:srgbClr val="FFFFFF"/>
                          </a:solidFill>
                          <a:latin typeface="Verdana"/>
                          <a:cs typeface="Verdana"/>
                        </a:rPr>
                        <a:t>f</a:t>
                      </a:r>
                      <a:r>
                        <a:rPr sz="2200" dirty="0">
                          <a:solidFill>
                            <a:srgbClr val="FFFFFF"/>
                          </a:solidFill>
                          <a:latin typeface="Verdana"/>
                          <a:cs typeface="Verdana"/>
                        </a:rPr>
                        <a:t>f</a:t>
                      </a:r>
                      <a:r>
                        <a:rPr sz="2200" spc="-10" dirty="0">
                          <a:solidFill>
                            <a:srgbClr val="FFFFFF"/>
                          </a:solidFill>
                          <a:latin typeface="Verdana"/>
                          <a:cs typeface="Verdana"/>
                        </a:rPr>
                        <a:t>e</a:t>
                      </a:r>
                      <a:r>
                        <a:rPr sz="2200" dirty="0">
                          <a:solidFill>
                            <a:srgbClr val="FFFFFF"/>
                          </a:solidFill>
                          <a:latin typeface="Verdana"/>
                          <a:cs typeface="Verdana"/>
                        </a:rPr>
                        <a:t>c</a:t>
                      </a:r>
                      <a:r>
                        <a:rPr sz="2200" spc="-10" dirty="0">
                          <a:solidFill>
                            <a:srgbClr val="FFFFFF"/>
                          </a:solidFill>
                          <a:latin typeface="Verdana"/>
                          <a:cs typeface="Verdana"/>
                        </a:rPr>
                        <a:t>t</a:t>
                      </a:r>
                      <a:r>
                        <a:rPr sz="2200" spc="5" dirty="0">
                          <a:solidFill>
                            <a:srgbClr val="FFFFFF"/>
                          </a:solidFill>
                          <a:latin typeface="Verdana"/>
                          <a:cs typeface="Verdana"/>
                        </a:rPr>
                        <a:t>i</a:t>
                      </a:r>
                      <a:r>
                        <a:rPr sz="2200" spc="-30" dirty="0">
                          <a:solidFill>
                            <a:srgbClr val="FFFFFF"/>
                          </a:solidFill>
                          <a:latin typeface="Verdana"/>
                          <a:cs typeface="Verdana"/>
                        </a:rPr>
                        <a:t>v</a:t>
                      </a:r>
                      <a:r>
                        <a:rPr sz="2200" dirty="0">
                          <a:solidFill>
                            <a:srgbClr val="FFFFFF"/>
                          </a:solidFill>
                          <a:latin typeface="Verdana"/>
                          <a:cs typeface="Verdana"/>
                        </a:rPr>
                        <a:t>ely</a:t>
                      </a:r>
                      <a:endParaRPr sz="2200">
                        <a:latin typeface="Verdana"/>
                        <a:cs typeface="Verdana"/>
                      </a:endParaRPr>
                    </a:p>
                  </a:txBody>
                  <a:tcPr marL="0" marR="0" marT="0" marB="0">
                    <a:lnL w="25400">
                      <a:solidFill>
                        <a:srgbClr val="151515"/>
                      </a:solidFill>
                      <a:prstDash val="solid"/>
                    </a:lnL>
                    <a:lnR w="25400">
                      <a:solidFill>
                        <a:srgbClr val="151515"/>
                      </a:solidFill>
                      <a:prstDash val="solid"/>
                    </a:lnR>
                    <a:lnT w="25400">
                      <a:solidFill>
                        <a:srgbClr val="151515"/>
                      </a:solidFill>
                      <a:prstDash val="solid"/>
                    </a:lnT>
                    <a:lnB w="25400">
                      <a:solidFill>
                        <a:srgbClr val="151515"/>
                      </a:solidFill>
                      <a:prstDash val="solid"/>
                    </a:lnB>
                    <a:solidFill>
                      <a:srgbClr val="379EAD"/>
                    </a:solidFill>
                  </a:tcPr>
                </a:tc>
                <a:tc>
                  <a:txBody>
                    <a:bodyPr/>
                    <a:lstStyle/>
                    <a:p>
                      <a:pPr marL="394970">
                        <a:lnSpc>
                          <a:spcPct val="100000"/>
                        </a:lnSpc>
                      </a:pPr>
                      <a:r>
                        <a:rPr sz="2200" spc="-140" dirty="0">
                          <a:solidFill>
                            <a:srgbClr val="110C43"/>
                          </a:solidFill>
                          <a:latin typeface="Verdana"/>
                          <a:cs typeface="Verdana"/>
                        </a:rPr>
                        <a:t>Y</a:t>
                      </a:r>
                      <a:r>
                        <a:rPr sz="2200" spc="-5" dirty="0">
                          <a:solidFill>
                            <a:srgbClr val="110C43"/>
                          </a:solidFill>
                          <a:latin typeface="Verdana"/>
                          <a:cs typeface="Verdana"/>
                        </a:rPr>
                        <a:t>es</a:t>
                      </a:r>
                      <a:endParaRPr sz="2200">
                        <a:latin typeface="Verdana"/>
                        <a:cs typeface="Verdana"/>
                      </a:endParaRPr>
                    </a:p>
                  </a:txBody>
                  <a:tcPr marL="0" marR="0" marT="0" marB="0">
                    <a:lnL w="25400">
                      <a:solidFill>
                        <a:srgbClr val="151515"/>
                      </a:solidFill>
                      <a:prstDash val="solid"/>
                    </a:lnL>
                    <a:lnT w="25400">
                      <a:solidFill>
                        <a:srgbClr val="151515"/>
                      </a:solidFill>
                      <a:prstDash val="solid"/>
                    </a:lnT>
                    <a:lnB w="25400">
                      <a:solidFill>
                        <a:srgbClr val="151515"/>
                      </a:solidFill>
                      <a:prstDash val="solid"/>
                    </a:lnB>
                    <a:solidFill>
                      <a:srgbClr val="CACACA"/>
                    </a:solidFill>
                  </a:tcPr>
                </a:tc>
                <a:tc>
                  <a:txBody>
                    <a:bodyPr/>
                    <a:lstStyle/>
                    <a:p>
                      <a:pPr marL="36195">
                        <a:lnSpc>
                          <a:spcPct val="100000"/>
                        </a:lnSpc>
                      </a:pPr>
                      <a:r>
                        <a:rPr sz="2200" dirty="0">
                          <a:solidFill>
                            <a:srgbClr val="110C43"/>
                          </a:solidFill>
                          <a:latin typeface="MS Gothic"/>
                          <a:cs typeface="MS Gothic"/>
                        </a:rPr>
                        <a:t>❒</a:t>
                      </a:r>
                      <a:endParaRPr sz="2200">
                        <a:latin typeface="MS Gothic"/>
                        <a:cs typeface="MS Gothic"/>
                      </a:endParaRPr>
                    </a:p>
                  </a:txBody>
                  <a:tcPr marL="0" marR="0" marT="0" marB="0">
                    <a:lnT w="25400">
                      <a:solidFill>
                        <a:srgbClr val="151515"/>
                      </a:solidFill>
                      <a:prstDash val="solid"/>
                    </a:lnT>
                    <a:lnB w="25400">
                      <a:solidFill>
                        <a:srgbClr val="151515"/>
                      </a:solidFill>
                      <a:prstDash val="solid"/>
                    </a:lnB>
                    <a:solidFill>
                      <a:srgbClr val="CACACA"/>
                    </a:solidFill>
                  </a:tcPr>
                </a:tc>
                <a:tc>
                  <a:txBody>
                    <a:bodyPr/>
                    <a:lstStyle/>
                    <a:p>
                      <a:pPr marL="271145">
                        <a:lnSpc>
                          <a:spcPct val="100000"/>
                        </a:lnSpc>
                      </a:pPr>
                      <a:r>
                        <a:rPr sz="2200" dirty="0">
                          <a:solidFill>
                            <a:srgbClr val="110C43"/>
                          </a:solidFill>
                          <a:latin typeface="Verdana"/>
                          <a:cs typeface="Verdana"/>
                        </a:rPr>
                        <a:t>No</a:t>
                      </a:r>
                      <a:endParaRPr sz="2200">
                        <a:latin typeface="Verdana"/>
                        <a:cs typeface="Verdana"/>
                      </a:endParaRPr>
                    </a:p>
                  </a:txBody>
                  <a:tcPr marL="0" marR="0" marT="0" marB="0">
                    <a:lnT w="25400">
                      <a:solidFill>
                        <a:srgbClr val="151515"/>
                      </a:solidFill>
                      <a:prstDash val="solid"/>
                    </a:lnT>
                    <a:lnB w="25400">
                      <a:solidFill>
                        <a:srgbClr val="151515"/>
                      </a:solidFill>
                      <a:prstDash val="solid"/>
                    </a:lnB>
                    <a:solidFill>
                      <a:srgbClr val="CACACA"/>
                    </a:solidFill>
                  </a:tcPr>
                </a:tc>
                <a:tc>
                  <a:txBody>
                    <a:bodyPr/>
                    <a:lstStyle/>
                    <a:p>
                      <a:pPr marL="80010">
                        <a:lnSpc>
                          <a:spcPct val="100000"/>
                        </a:lnSpc>
                      </a:pPr>
                      <a:r>
                        <a:rPr sz="2200" dirty="0">
                          <a:solidFill>
                            <a:srgbClr val="110C43"/>
                          </a:solidFill>
                          <a:latin typeface="MS Gothic"/>
                          <a:cs typeface="MS Gothic"/>
                        </a:rPr>
                        <a:t>❒</a:t>
                      </a:r>
                      <a:endParaRPr sz="2200">
                        <a:latin typeface="MS Gothic"/>
                        <a:cs typeface="MS Gothic"/>
                      </a:endParaRPr>
                    </a:p>
                  </a:txBody>
                  <a:tcPr marL="0" marR="0" marT="0" marB="0">
                    <a:lnR w="25400">
                      <a:solidFill>
                        <a:srgbClr val="151515"/>
                      </a:solidFill>
                      <a:prstDash val="solid"/>
                    </a:lnR>
                    <a:lnT w="25400">
                      <a:solidFill>
                        <a:srgbClr val="151515"/>
                      </a:solidFill>
                      <a:prstDash val="solid"/>
                    </a:lnT>
                    <a:lnB w="25400">
                      <a:solidFill>
                        <a:srgbClr val="151515"/>
                      </a:solidFill>
                      <a:prstDash val="solid"/>
                    </a:lnB>
                    <a:solidFill>
                      <a:srgbClr val="CACACA"/>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14400" y="3124200"/>
            <a:ext cx="6497930" cy="1025922"/>
          </a:xfrm>
          <a:prstGeom prst="rect">
            <a:avLst/>
          </a:prstGeom>
        </p:spPr>
        <p:txBody>
          <a:bodyPr vert="horz" wrap="square" lIns="0" tIns="0" rIns="0" bIns="0" rtlCol="0">
            <a:spAutoFit/>
          </a:bodyPr>
          <a:lstStyle/>
          <a:p>
            <a:pPr marL="12700">
              <a:lnSpc>
                <a:spcPts val="3985"/>
              </a:lnSpc>
            </a:pPr>
            <a:r>
              <a:rPr sz="3500" spc="-145" dirty="0">
                <a:latin typeface="Calibri"/>
                <a:cs typeface="Calibri"/>
              </a:rPr>
              <a:t>W</a:t>
            </a:r>
            <a:r>
              <a:rPr sz="3500" spc="-15" dirty="0">
                <a:latin typeface="Calibri"/>
                <a:cs typeface="Calibri"/>
              </a:rPr>
              <a:t>ri</a:t>
            </a:r>
            <a:r>
              <a:rPr sz="3500" spc="-25" dirty="0">
                <a:latin typeface="Calibri"/>
                <a:cs typeface="Calibri"/>
              </a:rPr>
              <a:t>t</a:t>
            </a:r>
            <a:r>
              <a:rPr sz="3500" spc="-15" dirty="0">
                <a:latin typeface="Calibri"/>
                <a:cs typeface="Calibri"/>
              </a:rPr>
              <a:t>ing</a:t>
            </a:r>
            <a:r>
              <a:rPr sz="3500" spc="5" dirty="0">
                <a:latin typeface="Calibri"/>
                <a:cs typeface="Calibri"/>
              </a:rPr>
              <a:t> </a:t>
            </a:r>
            <a:r>
              <a:rPr lang="en-US" sz="3500" spc="-20" dirty="0" smtClean="0">
                <a:latin typeface="Calibri"/>
                <a:cs typeface="Calibri"/>
              </a:rPr>
              <a:t>a Proposal From Baseline Logic and Need Statements</a:t>
            </a:r>
            <a:endParaRPr sz="3500" dirty="0">
              <a:latin typeface="Calibri"/>
              <a:cs typeface="Calibri"/>
            </a:endParaRPr>
          </a:p>
        </p:txBody>
      </p:sp>
    </p:spTree>
    <p:extLst>
      <p:ext uri="{BB962C8B-B14F-4D97-AF65-F5344CB8AC3E}">
        <p14:creationId xmlns:p14="http://schemas.microsoft.com/office/powerpoint/2010/main" val="4778493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 dirty="0"/>
              <a:t>T</a:t>
            </a:r>
            <a:r>
              <a:rPr sz="2400" spc="-30" dirty="0"/>
              <a:t>h</a:t>
            </a:r>
            <a:r>
              <a:rPr sz="2400" spc="-15" dirty="0"/>
              <a:t>e</a:t>
            </a:r>
            <a:r>
              <a:rPr sz="2400" spc="-20" dirty="0"/>
              <a:t> b</a:t>
            </a:r>
            <a:r>
              <a:rPr sz="2400" spc="-30" dirty="0"/>
              <a:t>enef</a:t>
            </a:r>
            <a:r>
              <a:rPr sz="2400" spc="-15" dirty="0"/>
              <a:t>i</a:t>
            </a:r>
            <a:r>
              <a:rPr sz="2400" dirty="0"/>
              <a:t>t</a:t>
            </a:r>
            <a:r>
              <a:rPr sz="2400" spc="-15" dirty="0"/>
              <a:t>s</a:t>
            </a:r>
            <a:r>
              <a:rPr sz="2400" spc="5" dirty="0"/>
              <a:t> </a:t>
            </a:r>
            <a:r>
              <a:rPr sz="2400" spc="-5" dirty="0"/>
              <a:t>s</a:t>
            </a:r>
            <a:r>
              <a:rPr sz="2400" spc="-15" dirty="0"/>
              <a:t>l</a:t>
            </a:r>
            <a:r>
              <a:rPr sz="2400" spc="-35" dirty="0"/>
              <a:t>o</a:t>
            </a:r>
            <a:r>
              <a:rPr sz="2400" dirty="0"/>
              <a:t>t</a:t>
            </a:r>
            <a:r>
              <a:rPr sz="2400" spc="30" dirty="0"/>
              <a:t> </a:t>
            </a:r>
            <a:r>
              <a:rPr sz="2400" spc="-30" dirty="0"/>
              <a:t>e</a:t>
            </a:r>
            <a:r>
              <a:rPr sz="2400" spc="-35" dirty="0"/>
              <a:t>x</a:t>
            </a:r>
            <a:r>
              <a:rPr sz="2400" spc="-10" dirty="0"/>
              <a:t>is</a:t>
            </a:r>
            <a:r>
              <a:rPr sz="2400" spc="-5" dirty="0"/>
              <a:t>t</a:t>
            </a:r>
            <a:r>
              <a:rPr sz="2400" dirty="0"/>
              <a:t>s</a:t>
            </a:r>
            <a:r>
              <a:rPr sz="2400" spc="15" dirty="0"/>
              <a:t> </a:t>
            </a:r>
            <a:r>
              <a:rPr sz="2400" spc="-15" dirty="0"/>
              <a:t>t</a:t>
            </a:r>
            <a:r>
              <a:rPr sz="2400" spc="-30" dirty="0"/>
              <a:t>hrou</a:t>
            </a:r>
            <a:r>
              <a:rPr sz="2400" spc="-20" dirty="0"/>
              <a:t>g</a:t>
            </a:r>
            <a:r>
              <a:rPr sz="2400" spc="-30" dirty="0"/>
              <a:t>h</a:t>
            </a:r>
            <a:r>
              <a:rPr sz="2400" spc="-35" dirty="0"/>
              <a:t>o</a:t>
            </a:r>
            <a:r>
              <a:rPr sz="2400" spc="-30" dirty="0"/>
              <a:t>u</a:t>
            </a:r>
            <a:r>
              <a:rPr sz="2400" dirty="0"/>
              <a:t>t</a:t>
            </a:r>
            <a:r>
              <a:rPr sz="2400" spc="5" dirty="0"/>
              <a:t> </a:t>
            </a:r>
            <a:r>
              <a:rPr sz="2400" spc="-10" dirty="0"/>
              <a:t>t</a:t>
            </a:r>
            <a:r>
              <a:rPr sz="2400" spc="-30" dirty="0"/>
              <a:t>h</a:t>
            </a:r>
            <a:r>
              <a:rPr sz="2400" spc="-15" dirty="0"/>
              <a:t>e</a:t>
            </a:r>
            <a:r>
              <a:rPr sz="2400" spc="-20" dirty="0"/>
              <a:t> p</a:t>
            </a:r>
            <a:r>
              <a:rPr sz="2400" spc="-35" dirty="0"/>
              <a:t>ro</a:t>
            </a:r>
            <a:r>
              <a:rPr sz="2400" spc="-20" dirty="0"/>
              <a:t>p</a:t>
            </a:r>
            <a:r>
              <a:rPr sz="2400" spc="-35" dirty="0"/>
              <a:t>o</a:t>
            </a:r>
            <a:r>
              <a:rPr sz="2400" spc="-30" dirty="0"/>
              <a:t>sa</a:t>
            </a:r>
            <a:r>
              <a:rPr sz="2400" dirty="0"/>
              <a:t>l</a:t>
            </a:r>
            <a:endParaRPr sz="2400"/>
          </a:p>
        </p:txBody>
      </p:sp>
      <p:sp>
        <p:nvSpPr>
          <p:cNvPr id="3" name="object 3"/>
          <p:cNvSpPr/>
          <p:nvPr/>
        </p:nvSpPr>
        <p:spPr>
          <a:xfrm>
            <a:off x="3352800" y="1463039"/>
            <a:ext cx="5372100" cy="1624584"/>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390900" y="1511808"/>
            <a:ext cx="5232400" cy="1485900"/>
          </a:xfrm>
          <a:custGeom>
            <a:avLst/>
            <a:gdLst/>
            <a:ahLst/>
            <a:cxnLst/>
            <a:rect l="l" t="t" r="r" b="b"/>
            <a:pathLst>
              <a:path w="5232400" h="1485900">
                <a:moveTo>
                  <a:pt x="0" y="1485900"/>
                </a:moveTo>
                <a:lnTo>
                  <a:pt x="5231892" y="1485900"/>
                </a:lnTo>
                <a:lnTo>
                  <a:pt x="5231892" y="0"/>
                </a:lnTo>
                <a:lnTo>
                  <a:pt x="0" y="0"/>
                </a:lnTo>
                <a:lnTo>
                  <a:pt x="0" y="1485900"/>
                </a:lnTo>
                <a:close/>
              </a:path>
            </a:pathLst>
          </a:custGeom>
          <a:solidFill>
            <a:srgbClr val="CACACA"/>
          </a:solidFill>
        </p:spPr>
        <p:txBody>
          <a:bodyPr wrap="square" lIns="0" tIns="0" rIns="0" bIns="0" rtlCol="0"/>
          <a:lstStyle/>
          <a:p>
            <a:endParaRPr/>
          </a:p>
        </p:txBody>
      </p:sp>
      <p:sp>
        <p:nvSpPr>
          <p:cNvPr id="5" name="object 5"/>
          <p:cNvSpPr/>
          <p:nvPr/>
        </p:nvSpPr>
        <p:spPr>
          <a:xfrm>
            <a:off x="3390900" y="1511808"/>
            <a:ext cx="5232400" cy="1485900"/>
          </a:xfrm>
          <a:custGeom>
            <a:avLst/>
            <a:gdLst/>
            <a:ahLst/>
            <a:cxnLst/>
            <a:rect l="l" t="t" r="r" b="b"/>
            <a:pathLst>
              <a:path w="5232400" h="1485900">
                <a:moveTo>
                  <a:pt x="0" y="1485900"/>
                </a:moveTo>
                <a:lnTo>
                  <a:pt x="5231892" y="1485900"/>
                </a:lnTo>
                <a:lnTo>
                  <a:pt x="5231892" y="0"/>
                </a:lnTo>
                <a:lnTo>
                  <a:pt x="0" y="0"/>
                </a:lnTo>
                <a:lnTo>
                  <a:pt x="0" y="1485900"/>
                </a:lnTo>
                <a:close/>
              </a:path>
            </a:pathLst>
          </a:custGeom>
          <a:ln w="12192">
            <a:solidFill>
              <a:srgbClr val="151515"/>
            </a:solidFill>
          </a:ln>
        </p:spPr>
        <p:txBody>
          <a:bodyPr wrap="square" lIns="0" tIns="0" rIns="0" bIns="0" rtlCol="0"/>
          <a:lstStyle/>
          <a:p>
            <a:endParaRPr/>
          </a:p>
        </p:txBody>
      </p:sp>
      <p:sp>
        <p:nvSpPr>
          <p:cNvPr id="6" name="object 6"/>
          <p:cNvSpPr/>
          <p:nvPr/>
        </p:nvSpPr>
        <p:spPr>
          <a:xfrm>
            <a:off x="4305300" y="1626107"/>
            <a:ext cx="3416935" cy="1270000"/>
          </a:xfrm>
          <a:custGeom>
            <a:avLst/>
            <a:gdLst/>
            <a:ahLst/>
            <a:cxnLst/>
            <a:rect l="l" t="t" r="r" b="b"/>
            <a:pathLst>
              <a:path w="3416934" h="1270000">
                <a:moveTo>
                  <a:pt x="0" y="1269491"/>
                </a:moveTo>
                <a:lnTo>
                  <a:pt x="3416807" y="1269491"/>
                </a:lnTo>
                <a:lnTo>
                  <a:pt x="3416807" y="0"/>
                </a:lnTo>
                <a:lnTo>
                  <a:pt x="0" y="0"/>
                </a:lnTo>
                <a:lnTo>
                  <a:pt x="0" y="1269491"/>
                </a:lnTo>
                <a:close/>
              </a:path>
            </a:pathLst>
          </a:custGeom>
          <a:solidFill>
            <a:srgbClr val="CACACA"/>
          </a:solidFill>
        </p:spPr>
        <p:txBody>
          <a:bodyPr wrap="square" lIns="0" tIns="0" rIns="0" bIns="0" rtlCol="0"/>
          <a:lstStyle/>
          <a:p>
            <a:endParaRPr/>
          </a:p>
        </p:txBody>
      </p:sp>
      <p:sp>
        <p:nvSpPr>
          <p:cNvPr id="7" name="object 7"/>
          <p:cNvSpPr txBox="1"/>
          <p:nvPr/>
        </p:nvSpPr>
        <p:spPr>
          <a:xfrm>
            <a:off x="4940553" y="2153373"/>
            <a:ext cx="2140585" cy="499109"/>
          </a:xfrm>
          <a:prstGeom prst="rect">
            <a:avLst/>
          </a:prstGeom>
        </p:spPr>
        <p:txBody>
          <a:bodyPr vert="horz" wrap="square" lIns="0" tIns="0" rIns="0" bIns="0" rtlCol="0">
            <a:spAutoFit/>
          </a:bodyPr>
          <a:lstStyle/>
          <a:p>
            <a:pPr marL="12700">
              <a:lnSpc>
                <a:spcPct val="100000"/>
              </a:lnSpc>
              <a:tabLst>
                <a:tab pos="905510" algn="l"/>
                <a:tab pos="1798955" algn="l"/>
              </a:tabLst>
            </a:pPr>
            <a:r>
              <a:rPr sz="3400" b="1" spc="-30" dirty="0">
                <a:solidFill>
                  <a:srgbClr val="00669C"/>
                </a:solidFill>
                <a:latin typeface="Verdana"/>
                <a:cs typeface="Verdana"/>
              </a:rPr>
              <a:t>S</a:t>
            </a:r>
            <a:r>
              <a:rPr sz="3375" b="1" baseline="-13580" dirty="0">
                <a:solidFill>
                  <a:srgbClr val="00669C"/>
                </a:solidFill>
                <a:latin typeface="Verdana"/>
                <a:cs typeface="Verdana"/>
              </a:rPr>
              <a:t>1	</a:t>
            </a:r>
            <a:r>
              <a:rPr sz="3400" b="1" spc="-25" dirty="0">
                <a:solidFill>
                  <a:srgbClr val="00669C"/>
                </a:solidFill>
                <a:latin typeface="Verdana"/>
                <a:cs typeface="Verdana"/>
              </a:rPr>
              <a:t>S</a:t>
            </a:r>
            <a:r>
              <a:rPr sz="3375" b="1" baseline="-13580" dirty="0">
                <a:solidFill>
                  <a:srgbClr val="00669C"/>
                </a:solidFill>
                <a:latin typeface="Verdana"/>
                <a:cs typeface="Verdana"/>
              </a:rPr>
              <a:t>2	</a:t>
            </a:r>
            <a:r>
              <a:rPr sz="3400" b="1" spc="-30" dirty="0">
                <a:solidFill>
                  <a:srgbClr val="00669C"/>
                </a:solidFill>
                <a:latin typeface="Verdana"/>
                <a:cs typeface="Verdana"/>
              </a:rPr>
              <a:t>B</a:t>
            </a:r>
            <a:endParaRPr sz="3400">
              <a:latin typeface="Verdana"/>
              <a:cs typeface="Verdana"/>
            </a:endParaRPr>
          </a:p>
        </p:txBody>
      </p:sp>
      <p:sp>
        <p:nvSpPr>
          <p:cNvPr id="8" name="object 8"/>
          <p:cNvSpPr/>
          <p:nvPr/>
        </p:nvSpPr>
        <p:spPr>
          <a:xfrm>
            <a:off x="5480303" y="2235707"/>
            <a:ext cx="330835" cy="168910"/>
          </a:xfrm>
          <a:custGeom>
            <a:avLst/>
            <a:gdLst/>
            <a:ahLst/>
            <a:cxnLst/>
            <a:rect l="l" t="t" r="r" b="b"/>
            <a:pathLst>
              <a:path w="330835" h="168910">
                <a:moveTo>
                  <a:pt x="248031" y="0"/>
                </a:moveTo>
                <a:lnTo>
                  <a:pt x="248031" y="42163"/>
                </a:lnTo>
                <a:lnTo>
                  <a:pt x="0" y="42163"/>
                </a:lnTo>
                <a:lnTo>
                  <a:pt x="0" y="126618"/>
                </a:lnTo>
                <a:lnTo>
                  <a:pt x="248031" y="126618"/>
                </a:lnTo>
                <a:lnTo>
                  <a:pt x="248031" y="168909"/>
                </a:lnTo>
                <a:lnTo>
                  <a:pt x="330708" y="84454"/>
                </a:lnTo>
                <a:lnTo>
                  <a:pt x="248031" y="0"/>
                </a:lnTo>
                <a:close/>
              </a:path>
            </a:pathLst>
          </a:custGeom>
          <a:solidFill>
            <a:srgbClr val="CD8500"/>
          </a:solidFill>
        </p:spPr>
        <p:txBody>
          <a:bodyPr wrap="square" lIns="0" tIns="0" rIns="0" bIns="0" rtlCol="0"/>
          <a:lstStyle/>
          <a:p>
            <a:endParaRPr/>
          </a:p>
        </p:txBody>
      </p:sp>
      <p:sp>
        <p:nvSpPr>
          <p:cNvPr id="9" name="object 9"/>
          <p:cNvSpPr/>
          <p:nvPr/>
        </p:nvSpPr>
        <p:spPr>
          <a:xfrm>
            <a:off x="5480303" y="2235707"/>
            <a:ext cx="330835" cy="168910"/>
          </a:xfrm>
          <a:custGeom>
            <a:avLst/>
            <a:gdLst/>
            <a:ahLst/>
            <a:cxnLst/>
            <a:rect l="l" t="t" r="r" b="b"/>
            <a:pathLst>
              <a:path w="330835" h="168910">
                <a:moveTo>
                  <a:pt x="248031" y="126618"/>
                </a:moveTo>
                <a:lnTo>
                  <a:pt x="248031" y="168909"/>
                </a:lnTo>
                <a:lnTo>
                  <a:pt x="330708" y="84454"/>
                </a:lnTo>
                <a:lnTo>
                  <a:pt x="248031" y="0"/>
                </a:lnTo>
                <a:lnTo>
                  <a:pt x="248031" y="42163"/>
                </a:lnTo>
                <a:lnTo>
                  <a:pt x="0" y="42163"/>
                </a:lnTo>
                <a:lnTo>
                  <a:pt x="0" y="126618"/>
                </a:lnTo>
                <a:lnTo>
                  <a:pt x="248031" y="126618"/>
                </a:lnTo>
                <a:close/>
              </a:path>
            </a:pathLst>
          </a:custGeom>
          <a:ln w="12192">
            <a:solidFill>
              <a:srgbClr val="151515"/>
            </a:solidFill>
          </a:ln>
        </p:spPr>
        <p:txBody>
          <a:bodyPr wrap="square" lIns="0" tIns="0" rIns="0" bIns="0" rtlCol="0"/>
          <a:lstStyle/>
          <a:p>
            <a:endParaRPr/>
          </a:p>
        </p:txBody>
      </p:sp>
      <p:sp>
        <p:nvSpPr>
          <p:cNvPr id="10" name="object 10"/>
          <p:cNvSpPr/>
          <p:nvPr/>
        </p:nvSpPr>
        <p:spPr>
          <a:xfrm>
            <a:off x="6344411" y="2235707"/>
            <a:ext cx="329565" cy="168910"/>
          </a:xfrm>
          <a:custGeom>
            <a:avLst/>
            <a:gdLst/>
            <a:ahLst/>
            <a:cxnLst/>
            <a:rect l="l" t="t" r="r" b="b"/>
            <a:pathLst>
              <a:path w="329565" h="168910">
                <a:moveTo>
                  <a:pt x="246887" y="0"/>
                </a:moveTo>
                <a:lnTo>
                  <a:pt x="246887" y="42163"/>
                </a:lnTo>
                <a:lnTo>
                  <a:pt x="0" y="42163"/>
                </a:lnTo>
                <a:lnTo>
                  <a:pt x="0" y="126618"/>
                </a:lnTo>
                <a:lnTo>
                  <a:pt x="246887" y="126618"/>
                </a:lnTo>
                <a:lnTo>
                  <a:pt x="246887" y="168909"/>
                </a:lnTo>
                <a:lnTo>
                  <a:pt x="329184" y="84454"/>
                </a:lnTo>
                <a:lnTo>
                  <a:pt x="246887" y="0"/>
                </a:lnTo>
                <a:close/>
              </a:path>
            </a:pathLst>
          </a:custGeom>
          <a:solidFill>
            <a:srgbClr val="CD8500"/>
          </a:solidFill>
        </p:spPr>
        <p:txBody>
          <a:bodyPr wrap="square" lIns="0" tIns="0" rIns="0" bIns="0" rtlCol="0"/>
          <a:lstStyle/>
          <a:p>
            <a:endParaRPr/>
          </a:p>
        </p:txBody>
      </p:sp>
      <p:sp>
        <p:nvSpPr>
          <p:cNvPr id="11" name="object 11"/>
          <p:cNvSpPr/>
          <p:nvPr/>
        </p:nvSpPr>
        <p:spPr>
          <a:xfrm>
            <a:off x="6344411" y="2235707"/>
            <a:ext cx="329565" cy="168910"/>
          </a:xfrm>
          <a:custGeom>
            <a:avLst/>
            <a:gdLst/>
            <a:ahLst/>
            <a:cxnLst/>
            <a:rect l="l" t="t" r="r" b="b"/>
            <a:pathLst>
              <a:path w="329565" h="168910">
                <a:moveTo>
                  <a:pt x="246887" y="126618"/>
                </a:moveTo>
                <a:lnTo>
                  <a:pt x="246887" y="168909"/>
                </a:lnTo>
                <a:lnTo>
                  <a:pt x="329184" y="84454"/>
                </a:lnTo>
                <a:lnTo>
                  <a:pt x="246887" y="0"/>
                </a:lnTo>
                <a:lnTo>
                  <a:pt x="246887" y="42163"/>
                </a:lnTo>
                <a:lnTo>
                  <a:pt x="0" y="42163"/>
                </a:lnTo>
                <a:lnTo>
                  <a:pt x="0" y="126618"/>
                </a:lnTo>
                <a:lnTo>
                  <a:pt x="246887" y="126618"/>
                </a:lnTo>
                <a:close/>
              </a:path>
            </a:pathLst>
          </a:custGeom>
          <a:ln w="12192">
            <a:solidFill>
              <a:srgbClr val="151515"/>
            </a:solidFill>
          </a:ln>
        </p:spPr>
        <p:txBody>
          <a:bodyPr wrap="square" lIns="0" tIns="0" rIns="0" bIns="0" rtlCol="0"/>
          <a:lstStyle/>
          <a:p>
            <a:endParaRPr/>
          </a:p>
        </p:txBody>
      </p:sp>
      <p:sp>
        <p:nvSpPr>
          <p:cNvPr id="12" name="object 12"/>
          <p:cNvSpPr/>
          <p:nvPr/>
        </p:nvSpPr>
        <p:spPr>
          <a:xfrm>
            <a:off x="3352800" y="2961132"/>
            <a:ext cx="5372100" cy="1625600"/>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3390900" y="3009900"/>
            <a:ext cx="5232400" cy="1485900"/>
          </a:xfrm>
          <a:custGeom>
            <a:avLst/>
            <a:gdLst/>
            <a:ahLst/>
            <a:cxnLst/>
            <a:rect l="l" t="t" r="r" b="b"/>
            <a:pathLst>
              <a:path w="5232400" h="1485900">
                <a:moveTo>
                  <a:pt x="0" y="1485900"/>
                </a:moveTo>
                <a:lnTo>
                  <a:pt x="5231892" y="1485900"/>
                </a:lnTo>
                <a:lnTo>
                  <a:pt x="5231892" y="0"/>
                </a:lnTo>
                <a:lnTo>
                  <a:pt x="0" y="0"/>
                </a:lnTo>
                <a:lnTo>
                  <a:pt x="0" y="1485900"/>
                </a:lnTo>
                <a:close/>
              </a:path>
            </a:pathLst>
          </a:custGeom>
          <a:solidFill>
            <a:srgbClr val="9A9BB3"/>
          </a:solidFill>
        </p:spPr>
        <p:txBody>
          <a:bodyPr wrap="square" lIns="0" tIns="0" rIns="0" bIns="0" rtlCol="0"/>
          <a:lstStyle/>
          <a:p>
            <a:endParaRPr/>
          </a:p>
        </p:txBody>
      </p:sp>
      <p:sp>
        <p:nvSpPr>
          <p:cNvPr id="14" name="object 14"/>
          <p:cNvSpPr/>
          <p:nvPr/>
        </p:nvSpPr>
        <p:spPr>
          <a:xfrm>
            <a:off x="3390900" y="3009900"/>
            <a:ext cx="5232400" cy="1485900"/>
          </a:xfrm>
          <a:custGeom>
            <a:avLst/>
            <a:gdLst/>
            <a:ahLst/>
            <a:cxnLst/>
            <a:rect l="l" t="t" r="r" b="b"/>
            <a:pathLst>
              <a:path w="5232400" h="1485900">
                <a:moveTo>
                  <a:pt x="0" y="1485900"/>
                </a:moveTo>
                <a:lnTo>
                  <a:pt x="5231892" y="1485900"/>
                </a:lnTo>
                <a:lnTo>
                  <a:pt x="5231892" y="0"/>
                </a:lnTo>
                <a:lnTo>
                  <a:pt x="0" y="0"/>
                </a:lnTo>
                <a:lnTo>
                  <a:pt x="0" y="1485900"/>
                </a:lnTo>
                <a:close/>
              </a:path>
            </a:pathLst>
          </a:custGeom>
          <a:ln w="12192">
            <a:solidFill>
              <a:srgbClr val="151515"/>
            </a:solidFill>
          </a:ln>
        </p:spPr>
        <p:txBody>
          <a:bodyPr wrap="square" lIns="0" tIns="0" rIns="0" bIns="0" rtlCol="0"/>
          <a:lstStyle/>
          <a:p>
            <a:endParaRPr/>
          </a:p>
        </p:txBody>
      </p:sp>
      <p:sp>
        <p:nvSpPr>
          <p:cNvPr id="15" name="object 15"/>
          <p:cNvSpPr txBox="1"/>
          <p:nvPr/>
        </p:nvSpPr>
        <p:spPr>
          <a:xfrm>
            <a:off x="3492500" y="3236591"/>
            <a:ext cx="4884420" cy="1092835"/>
          </a:xfrm>
          <a:prstGeom prst="rect">
            <a:avLst/>
          </a:prstGeom>
        </p:spPr>
        <p:txBody>
          <a:bodyPr vert="horz" wrap="square" lIns="0" tIns="0" rIns="0" bIns="0" rtlCol="0">
            <a:spAutoFit/>
          </a:bodyPr>
          <a:lstStyle/>
          <a:p>
            <a:pPr marL="12700" marR="5080">
              <a:lnSpc>
                <a:spcPct val="101899"/>
              </a:lnSpc>
            </a:pPr>
            <a:r>
              <a:rPr sz="1800" spc="-390" dirty="0">
                <a:solidFill>
                  <a:srgbClr val="151515"/>
                </a:solidFill>
                <a:latin typeface="Verdana"/>
                <a:cs typeface="Verdana"/>
              </a:rPr>
              <a:t>T</a:t>
            </a:r>
            <a:r>
              <a:rPr sz="1800" spc="-15" dirty="0">
                <a:solidFill>
                  <a:srgbClr val="151515"/>
                </a:solidFill>
                <a:latin typeface="Verdana"/>
                <a:cs typeface="Verdana"/>
              </a:rPr>
              <a:t>o</a:t>
            </a:r>
            <a:r>
              <a:rPr sz="1800" spc="-25" dirty="0">
                <a:solidFill>
                  <a:srgbClr val="151515"/>
                </a:solidFill>
                <a:latin typeface="Verdana"/>
                <a:cs typeface="Verdana"/>
              </a:rPr>
              <a:t> </a:t>
            </a:r>
            <a:r>
              <a:rPr sz="1800" spc="-30" dirty="0">
                <a:solidFill>
                  <a:srgbClr val="151515"/>
                </a:solidFill>
                <a:latin typeface="Verdana"/>
                <a:cs typeface="Verdana"/>
              </a:rPr>
              <a:t>an</a:t>
            </a:r>
            <a:r>
              <a:rPr sz="1800" dirty="0">
                <a:solidFill>
                  <a:srgbClr val="151515"/>
                </a:solidFill>
                <a:latin typeface="Verdana"/>
                <a:cs typeface="Verdana"/>
              </a:rPr>
              <a:t>sw</a:t>
            </a:r>
            <a:r>
              <a:rPr sz="1800" spc="-35" dirty="0">
                <a:solidFill>
                  <a:srgbClr val="151515"/>
                </a:solidFill>
                <a:latin typeface="Verdana"/>
                <a:cs typeface="Verdana"/>
              </a:rPr>
              <a:t>e</a:t>
            </a:r>
            <a:r>
              <a:rPr sz="1800" spc="-10" dirty="0">
                <a:solidFill>
                  <a:srgbClr val="151515"/>
                </a:solidFill>
                <a:latin typeface="Verdana"/>
                <a:cs typeface="Verdana"/>
              </a:rPr>
              <a:t>r</a:t>
            </a:r>
            <a:r>
              <a:rPr sz="1800" spc="-2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20" dirty="0">
                <a:solidFill>
                  <a:srgbClr val="151515"/>
                </a:solidFill>
                <a:latin typeface="Verdana"/>
                <a:cs typeface="Verdana"/>
              </a:rPr>
              <a:t> </a:t>
            </a:r>
            <a:r>
              <a:rPr sz="1800" spc="-35" dirty="0">
                <a:solidFill>
                  <a:srgbClr val="151515"/>
                </a:solidFill>
                <a:latin typeface="Verdana"/>
                <a:cs typeface="Verdana"/>
              </a:rPr>
              <a:t>e</a:t>
            </a:r>
            <a:r>
              <a:rPr sz="1800" spc="-20" dirty="0">
                <a:solidFill>
                  <a:srgbClr val="151515"/>
                </a:solidFill>
                <a:latin typeface="Verdana"/>
                <a:cs typeface="Verdana"/>
              </a:rPr>
              <a:t>ff</a:t>
            </a:r>
            <a:r>
              <a:rPr sz="1800" spc="-35" dirty="0">
                <a:solidFill>
                  <a:srgbClr val="151515"/>
                </a:solidFill>
                <a:latin typeface="Verdana"/>
                <a:cs typeface="Verdana"/>
              </a:rPr>
              <a:t>e</a:t>
            </a:r>
            <a:r>
              <a:rPr sz="1800" spc="-25" dirty="0">
                <a:solidFill>
                  <a:srgbClr val="151515"/>
                </a:solidFill>
                <a:latin typeface="Verdana"/>
                <a:cs typeface="Verdana"/>
              </a:rPr>
              <a:t>c</a:t>
            </a:r>
            <a:r>
              <a:rPr sz="1800" spc="-15" dirty="0">
                <a:solidFill>
                  <a:srgbClr val="151515"/>
                </a:solidFill>
                <a:latin typeface="Verdana"/>
                <a:cs typeface="Verdana"/>
              </a:rPr>
              <a:t>t</a:t>
            </a:r>
            <a:r>
              <a:rPr sz="1800" spc="-25" dirty="0">
                <a:solidFill>
                  <a:srgbClr val="151515"/>
                </a:solidFill>
                <a:latin typeface="Verdana"/>
                <a:cs typeface="Verdana"/>
              </a:rPr>
              <a:t>s</a:t>
            </a:r>
            <a:r>
              <a:rPr sz="1800" spc="-10" dirty="0">
                <a:solidFill>
                  <a:srgbClr val="151515"/>
                </a:solidFill>
                <a:latin typeface="Verdana"/>
                <a:cs typeface="Verdana"/>
              </a:rPr>
              <a:t>,</a:t>
            </a:r>
            <a:r>
              <a:rPr sz="1800" spc="20" dirty="0">
                <a:solidFill>
                  <a:srgbClr val="151515"/>
                </a:solidFill>
                <a:latin typeface="Verdana"/>
                <a:cs typeface="Verdana"/>
              </a:rPr>
              <a:t> </a:t>
            </a:r>
            <a:r>
              <a:rPr sz="1800" dirty="0">
                <a:solidFill>
                  <a:srgbClr val="151515"/>
                </a:solidFill>
                <a:latin typeface="Verdana"/>
                <a:cs typeface="Verdana"/>
              </a:rPr>
              <a:t>w</a:t>
            </a:r>
            <a:r>
              <a:rPr sz="1800" spc="-15" dirty="0">
                <a:solidFill>
                  <a:srgbClr val="151515"/>
                </a:solidFill>
                <a:latin typeface="Verdana"/>
                <a:cs typeface="Verdana"/>
              </a:rPr>
              <a:t>e </a:t>
            </a:r>
            <a:r>
              <a:rPr sz="1800" spc="-30" dirty="0">
                <a:solidFill>
                  <a:srgbClr val="151515"/>
                </a:solidFill>
                <a:latin typeface="Verdana"/>
                <a:cs typeface="Verdana"/>
              </a:rPr>
              <a:t>h</a:t>
            </a:r>
            <a:r>
              <a:rPr sz="1800" spc="-65" dirty="0">
                <a:solidFill>
                  <a:srgbClr val="151515"/>
                </a:solidFill>
                <a:latin typeface="Verdana"/>
                <a:cs typeface="Verdana"/>
              </a:rPr>
              <a:t>av</a:t>
            </a:r>
            <a:r>
              <a:rPr sz="1800" spc="-15" dirty="0">
                <a:solidFill>
                  <a:srgbClr val="151515"/>
                </a:solidFill>
                <a:latin typeface="Verdana"/>
                <a:cs typeface="Verdana"/>
              </a:rPr>
              <a:t>e</a:t>
            </a:r>
            <a:r>
              <a:rPr sz="1800" spc="-30" dirty="0">
                <a:solidFill>
                  <a:srgbClr val="151515"/>
                </a:solidFill>
                <a:latin typeface="Verdana"/>
                <a:cs typeface="Verdana"/>
              </a:rPr>
              <a:t> </a:t>
            </a:r>
            <a:r>
              <a:rPr sz="1800" spc="-35" dirty="0">
                <a:solidFill>
                  <a:srgbClr val="151515"/>
                </a:solidFill>
                <a:latin typeface="Verdana"/>
                <a:cs typeface="Verdana"/>
              </a:rPr>
              <a:t>de</a:t>
            </a:r>
            <a:r>
              <a:rPr sz="1800" spc="-5" dirty="0">
                <a:solidFill>
                  <a:srgbClr val="151515"/>
                </a:solidFill>
                <a:latin typeface="Verdana"/>
                <a:cs typeface="Verdana"/>
              </a:rPr>
              <a:t>s</a:t>
            </a:r>
            <a:r>
              <a:rPr sz="1800" spc="10" dirty="0">
                <a:solidFill>
                  <a:srgbClr val="151515"/>
                </a:solidFill>
                <a:latin typeface="Verdana"/>
                <a:cs typeface="Verdana"/>
              </a:rPr>
              <a:t>i</a:t>
            </a:r>
            <a:r>
              <a:rPr sz="1800" spc="-20" dirty="0">
                <a:solidFill>
                  <a:srgbClr val="151515"/>
                </a:solidFill>
                <a:latin typeface="Verdana"/>
                <a:cs typeface="Verdana"/>
              </a:rPr>
              <a:t>g</a:t>
            </a:r>
            <a:r>
              <a:rPr sz="1800" spc="-30" dirty="0">
                <a:solidFill>
                  <a:srgbClr val="151515"/>
                </a:solidFill>
                <a:latin typeface="Verdana"/>
                <a:cs typeface="Verdana"/>
              </a:rPr>
              <a:t>ne</a:t>
            </a:r>
            <a:r>
              <a:rPr sz="1800" dirty="0">
                <a:solidFill>
                  <a:srgbClr val="151515"/>
                </a:solidFill>
                <a:latin typeface="Verdana"/>
                <a:cs typeface="Verdana"/>
              </a:rPr>
              <a:t>d </a:t>
            </a:r>
            <a:r>
              <a:rPr sz="1800" spc="-30" dirty="0">
                <a:solidFill>
                  <a:srgbClr val="151515"/>
                </a:solidFill>
                <a:latin typeface="Verdana"/>
                <a:cs typeface="Verdana"/>
              </a:rPr>
              <a:t>a</a:t>
            </a:r>
            <a:r>
              <a:rPr sz="1800" spc="-15" dirty="0">
                <a:solidFill>
                  <a:srgbClr val="151515"/>
                </a:solidFill>
                <a:latin typeface="Verdana"/>
                <a:cs typeface="Verdana"/>
              </a:rPr>
              <a:t>n</a:t>
            </a:r>
            <a:r>
              <a:rPr sz="1800" spc="-25" dirty="0">
                <a:solidFill>
                  <a:srgbClr val="151515"/>
                </a:solidFill>
                <a:latin typeface="Verdana"/>
                <a:cs typeface="Verdana"/>
              </a:rPr>
              <a:t> </a:t>
            </a:r>
            <a:r>
              <a:rPr sz="1800" spc="-30" dirty="0">
                <a:solidFill>
                  <a:srgbClr val="151515"/>
                </a:solidFill>
                <a:latin typeface="Verdana"/>
                <a:cs typeface="Verdana"/>
              </a:rPr>
              <a:t>a</a:t>
            </a:r>
            <a:r>
              <a:rPr sz="1800" spc="-20" dirty="0">
                <a:solidFill>
                  <a:srgbClr val="151515"/>
                </a:solidFill>
                <a:latin typeface="Verdana"/>
                <a:cs typeface="Verdana"/>
              </a:rPr>
              <a:t>pp</a:t>
            </a:r>
            <a:r>
              <a:rPr sz="1800" spc="-25" dirty="0">
                <a:solidFill>
                  <a:srgbClr val="151515"/>
                </a:solidFill>
                <a:latin typeface="Verdana"/>
                <a:cs typeface="Verdana"/>
              </a:rPr>
              <a:t>roac</a:t>
            </a:r>
            <a:r>
              <a:rPr sz="1800" spc="-15" dirty="0">
                <a:solidFill>
                  <a:srgbClr val="151515"/>
                </a:solidFill>
                <a:latin typeface="Verdana"/>
                <a:cs typeface="Verdana"/>
              </a:rPr>
              <a:t>h</a:t>
            </a:r>
            <a:r>
              <a:rPr sz="1800" spc="-40" dirty="0">
                <a:solidFill>
                  <a:srgbClr val="151515"/>
                </a:solidFill>
                <a:latin typeface="Verdana"/>
                <a:cs typeface="Verdana"/>
              </a:rPr>
              <a:t> </a:t>
            </a:r>
            <a:r>
              <a:rPr sz="1800" spc="-25" dirty="0">
                <a:solidFill>
                  <a:srgbClr val="151515"/>
                </a:solidFill>
                <a:latin typeface="Verdana"/>
                <a:cs typeface="Verdana"/>
              </a:rPr>
              <a:t>t</a:t>
            </a:r>
            <a:r>
              <a:rPr sz="1800" spc="-15" dirty="0">
                <a:solidFill>
                  <a:srgbClr val="151515"/>
                </a:solidFill>
                <a:latin typeface="Verdana"/>
                <a:cs typeface="Verdana"/>
              </a:rPr>
              <a:t>o</a:t>
            </a:r>
            <a:r>
              <a:rPr sz="1800" spc="-10" dirty="0">
                <a:solidFill>
                  <a:srgbClr val="151515"/>
                </a:solidFill>
                <a:latin typeface="Verdana"/>
                <a:cs typeface="Verdana"/>
              </a:rPr>
              <a:t> </a:t>
            </a:r>
            <a:r>
              <a:rPr sz="1800" spc="-5" dirty="0">
                <a:solidFill>
                  <a:srgbClr val="151515"/>
                </a:solidFill>
                <a:latin typeface="Verdana"/>
                <a:cs typeface="Verdana"/>
              </a:rPr>
              <a:t>[</a:t>
            </a:r>
            <a:r>
              <a:rPr sz="1800" spc="10" dirty="0">
                <a:solidFill>
                  <a:srgbClr val="151515"/>
                </a:solidFill>
                <a:latin typeface="Verdana"/>
                <a:cs typeface="Verdana"/>
              </a:rPr>
              <a:t>i</a:t>
            </a:r>
            <a:r>
              <a:rPr sz="1800" spc="-30" dirty="0">
                <a:solidFill>
                  <a:srgbClr val="151515"/>
                </a:solidFill>
                <a:latin typeface="Verdana"/>
                <a:cs typeface="Verdana"/>
              </a:rPr>
              <a:t>ns</a:t>
            </a:r>
            <a:r>
              <a:rPr sz="1800" spc="-35" dirty="0">
                <a:solidFill>
                  <a:srgbClr val="151515"/>
                </a:solidFill>
                <a:latin typeface="Verdana"/>
                <a:cs typeface="Verdana"/>
              </a:rPr>
              <a:t>e</a:t>
            </a:r>
            <a:r>
              <a:rPr sz="1800" spc="-25" dirty="0">
                <a:solidFill>
                  <a:srgbClr val="151515"/>
                </a:solidFill>
                <a:latin typeface="Verdana"/>
                <a:cs typeface="Verdana"/>
              </a:rPr>
              <a:t>r</a:t>
            </a:r>
            <a:r>
              <a:rPr sz="1800" dirty="0">
                <a:solidFill>
                  <a:srgbClr val="151515"/>
                </a:solidFill>
                <a:latin typeface="Verdana"/>
                <a:cs typeface="Verdana"/>
              </a:rPr>
              <a:t>t </a:t>
            </a:r>
            <a:r>
              <a:rPr sz="1800" spc="-25" dirty="0">
                <a:solidFill>
                  <a:srgbClr val="151515"/>
                </a:solidFill>
                <a:latin typeface="Verdana"/>
                <a:cs typeface="Verdana"/>
              </a:rPr>
              <a:t>o</a:t>
            </a:r>
            <a:r>
              <a:rPr sz="1800" spc="-10" dirty="0">
                <a:solidFill>
                  <a:srgbClr val="151515"/>
                </a:solidFill>
                <a:latin typeface="Verdana"/>
                <a:cs typeface="Verdana"/>
              </a:rPr>
              <a:t>b</a:t>
            </a:r>
            <a:r>
              <a:rPr sz="1800" dirty="0">
                <a:solidFill>
                  <a:srgbClr val="151515"/>
                </a:solidFill>
                <a:latin typeface="Verdana"/>
                <a:cs typeface="Verdana"/>
              </a:rPr>
              <a:t>j</a:t>
            </a:r>
            <a:r>
              <a:rPr sz="1800" spc="-35" dirty="0">
                <a:solidFill>
                  <a:srgbClr val="151515"/>
                </a:solidFill>
                <a:latin typeface="Verdana"/>
                <a:cs typeface="Verdana"/>
              </a:rPr>
              <a:t>e</a:t>
            </a:r>
            <a:r>
              <a:rPr sz="1800" spc="-5" dirty="0">
                <a:solidFill>
                  <a:srgbClr val="151515"/>
                </a:solidFill>
                <a:latin typeface="Verdana"/>
                <a:cs typeface="Verdana"/>
              </a:rPr>
              <a:t>ct</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5" dirty="0">
                <a:solidFill>
                  <a:srgbClr val="151515"/>
                </a:solidFill>
                <a:latin typeface="Verdana"/>
                <a:cs typeface="Verdana"/>
              </a:rPr>
              <a:t>s]</a:t>
            </a:r>
            <a:r>
              <a:rPr sz="1800" spc="-10" dirty="0">
                <a:solidFill>
                  <a:srgbClr val="151515"/>
                </a:solidFill>
                <a:latin typeface="Verdana"/>
                <a:cs typeface="Verdana"/>
              </a:rPr>
              <a:t>.</a:t>
            </a:r>
            <a:r>
              <a:rPr sz="1800" spc="-20" dirty="0">
                <a:solidFill>
                  <a:srgbClr val="151515"/>
                </a:solidFill>
                <a:latin typeface="Verdana"/>
                <a:cs typeface="Verdana"/>
              </a:rPr>
              <a:t> </a:t>
            </a:r>
            <a:r>
              <a:rPr sz="1800" spc="-25" dirty="0">
                <a:solidFill>
                  <a:srgbClr val="151515"/>
                </a:solidFill>
                <a:latin typeface="Verdana"/>
                <a:cs typeface="Verdana"/>
              </a:rPr>
              <a:t>A</a:t>
            </a:r>
            <a:r>
              <a:rPr sz="1800" spc="-10" dirty="0">
                <a:solidFill>
                  <a:srgbClr val="151515"/>
                </a:solidFill>
                <a:latin typeface="Verdana"/>
                <a:cs typeface="Verdana"/>
              </a:rPr>
              <a:t>s</a:t>
            </a:r>
            <a:r>
              <a:rPr sz="1800" spc="-40" dirty="0">
                <a:solidFill>
                  <a:srgbClr val="151515"/>
                </a:solidFill>
                <a:latin typeface="Verdana"/>
                <a:cs typeface="Verdana"/>
              </a:rPr>
              <a:t> </a:t>
            </a:r>
            <a:r>
              <a:rPr sz="1800" spc="-15" dirty="0">
                <a:solidFill>
                  <a:srgbClr val="151515"/>
                </a:solidFill>
                <a:latin typeface="Verdana"/>
                <a:cs typeface="Verdana"/>
              </a:rPr>
              <a:t>a</a:t>
            </a:r>
            <a:r>
              <a:rPr sz="1800" spc="-10" dirty="0">
                <a:solidFill>
                  <a:srgbClr val="151515"/>
                </a:solidFill>
                <a:latin typeface="Verdana"/>
                <a:cs typeface="Verdana"/>
              </a:rPr>
              <a:t> </a:t>
            </a:r>
            <a:r>
              <a:rPr sz="1800" spc="-25" dirty="0">
                <a:solidFill>
                  <a:srgbClr val="151515"/>
                </a:solidFill>
                <a:latin typeface="Verdana"/>
                <a:cs typeface="Verdana"/>
              </a:rPr>
              <a:t>r</a:t>
            </a:r>
            <a:r>
              <a:rPr sz="1800" spc="-35" dirty="0">
                <a:solidFill>
                  <a:srgbClr val="151515"/>
                </a:solidFill>
                <a:latin typeface="Verdana"/>
                <a:cs typeface="Verdana"/>
              </a:rPr>
              <a:t>e</a:t>
            </a:r>
            <a:r>
              <a:rPr sz="1800" spc="-30" dirty="0">
                <a:solidFill>
                  <a:srgbClr val="151515"/>
                </a:solidFill>
                <a:latin typeface="Verdana"/>
                <a:cs typeface="Verdana"/>
              </a:rPr>
              <a:t>su</a:t>
            </a:r>
            <a:r>
              <a:rPr sz="1800" spc="10" dirty="0">
                <a:solidFill>
                  <a:srgbClr val="151515"/>
                </a:solidFill>
                <a:latin typeface="Verdana"/>
                <a:cs typeface="Verdana"/>
              </a:rPr>
              <a:t>l</a:t>
            </a:r>
            <a:r>
              <a:rPr sz="1800" dirty="0">
                <a:solidFill>
                  <a:srgbClr val="151515"/>
                </a:solidFill>
                <a:latin typeface="Verdana"/>
                <a:cs typeface="Verdana"/>
              </a:rPr>
              <a:t>t </a:t>
            </a:r>
            <a:r>
              <a:rPr sz="1800" spc="-30" dirty="0">
                <a:solidFill>
                  <a:srgbClr val="151515"/>
                </a:solidFill>
                <a:latin typeface="Verdana"/>
                <a:cs typeface="Verdana"/>
              </a:rPr>
              <a:t>o</a:t>
            </a:r>
            <a:r>
              <a:rPr sz="1800" spc="-10" dirty="0">
                <a:solidFill>
                  <a:srgbClr val="151515"/>
                </a:solidFill>
                <a:latin typeface="Verdana"/>
                <a:cs typeface="Verdana"/>
              </a:rPr>
              <a:t>f </a:t>
            </a:r>
            <a:r>
              <a:rPr sz="1800" spc="-30" dirty="0">
                <a:solidFill>
                  <a:srgbClr val="151515"/>
                </a:solidFill>
                <a:latin typeface="Verdana"/>
                <a:cs typeface="Verdana"/>
              </a:rPr>
              <a:t>ach</a:t>
            </a:r>
            <a:r>
              <a:rPr sz="1800" spc="10" dirty="0">
                <a:solidFill>
                  <a:srgbClr val="151515"/>
                </a:solidFill>
                <a:latin typeface="Verdana"/>
                <a:cs typeface="Verdana"/>
              </a:rPr>
              <a:t>i</a:t>
            </a:r>
            <a:r>
              <a:rPr sz="1800" spc="-35" dirty="0">
                <a:solidFill>
                  <a:srgbClr val="151515"/>
                </a:solidFill>
                <a:latin typeface="Verdana"/>
                <a:cs typeface="Verdana"/>
              </a:rPr>
              <a:t>e</a:t>
            </a:r>
            <a:r>
              <a:rPr sz="1800" spc="-25" dirty="0">
                <a:solidFill>
                  <a:srgbClr val="151515"/>
                </a:solidFill>
                <a:latin typeface="Verdana"/>
                <a:cs typeface="Verdana"/>
              </a:rPr>
              <a:t>v</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a:t>
            </a:r>
            <a:r>
              <a:rPr sz="1800" spc="-30"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s</a:t>
            </a:r>
            <a:r>
              <a:rPr sz="1800" spc="-15" dirty="0">
                <a:solidFill>
                  <a:srgbClr val="151515"/>
                </a:solidFill>
                <a:latin typeface="Verdana"/>
                <a:cs typeface="Verdana"/>
              </a:rPr>
              <a:t>e</a:t>
            </a:r>
            <a:r>
              <a:rPr sz="1800" spc="10" dirty="0">
                <a:solidFill>
                  <a:srgbClr val="151515"/>
                </a:solidFill>
                <a:latin typeface="Verdana"/>
                <a:cs typeface="Verdana"/>
              </a:rPr>
              <a:t> </a:t>
            </a:r>
            <a:r>
              <a:rPr sz="1800" spc="-30" dirty="0">
                <a:solidFill>
                  <a:srgbClr val="151515"/>
                </a:solidFill>
                <a:latin typeface="Verdana"/>
                <a:cs typeface="Verdana"/>
              </a:rPr>
              <a:t>o</a:t>
            </a:r>
            <a:r>
              <a:rPr sz="1800" spc="-10" dirty="0">
                <a:solidFill>
                  <a:srgbClr val="151515"/>
                </a:solidFill>
                <a:latin typeface="Verdana"/>
                <a:cs typeface="Verdana"/>
              </a:rPr>
              <a:t>b</a:t>
            </a:r>
            <a:r>
              <a:rPr sz="1800" dirty="0">
                <a:solidFill>
                  <a:srgbClr val="151515"/>
                </a:solidFill>
                <a:latin typeface="Verdana"/>
                <a:cs typeface="Verdana"/>
              </a:rPr>
              <a:t>j</a:t>
            </a:r>
            <a:r>
              <a:rPr sz="1800" spc="-35" dirty="0">
                <a:solidFill>
                  <a:srgbClr val="151515"/>
                </a:solidFill>
                <a:latin typeface="Verdana"/>
                <a:cs typeface="Verdana"/>
              </a:rPr>
              <a:t>e</a:t>
            </a:r>
            <a:r>
              <a:rPr sz="1800" spc="-5" dirty="0">
                <a:solidFill>
                  <a:srgbClr val="151515"/>
                </a:solidFill>
                <a:latin typeface="Verdana"/>
                <a:cs typeface="Verdana"/>
              </a:rPr>
              <a:t>ct</a:t>
            </a:r>
            <a:r>
              <a:rPr sz="1800" spc="10" dirty="0">
                <a:solidFill>
                  <a:srgbClr val="151515"/>
                </a:solidFill>
                <a:latin typeface="Verdana"/>
                <a:cs typeface="Verdana"/>
              </a:rPr>
              <a:t>i</a:t>
            </a:r>
            <a:r>
              <a:rPr sz="1800" spc="-65" dirty="0">
                <a:solidFill>
                  <a:srgbClr val="151515"/>
                </a:solidFill>
                <a:latin typeface="Verdana"/>
                <a:cs typeface="Verdana"/>
              </a:rPr>
              <a:t>v</a:t>
            </a:r>
            <a:r>
              <a:rPr sz="1800" spc="-35" dirty="0">
                <a:solidFill>
                  <a:srgbClr val="151515"/>
                </a:solidFill>
                <a:latin typeface="Verdana"/>
                <a:cs typeface="Verdana"/>
              </a:rPr>
              <a:t>e</a:t>
            </a:r>
            <a:r>
              <a:rPr sz="1800" spc="-25" dirty="0">
                <a:solidFill>
                  <a:srgbClr val="151515"/>
                </a:solidFill>
                <a:latin typeface="Verdana"/>
                <a:cs typeface="Verdana"/>
              </a:rPr>
              <a:t>s</a:t>
            </a:r>
            <a:r>
              <a:rPr sz="1800" spc="-10" dirty="0">
                <a:solidFill>
                  <a:srgbClr val="151515"/>
                </a:solidFill>
                <a:latin typeface="Verdana"/>
                <a:cs typeface="Verdana"/>
              </a:rPr>
              <a:t>,</a:t>
            </a:r>
            <a:r>
              <a:rPr sz="1800" spc="-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25" dirty="0">
                <a:solidFill>
                  <a:srgbClr val="151515"/>
                </a:solidFill>
                <a:latin typeface="Verdana"/>
                <a:cs typeface="Verdana"/>
              </a:rPr>
              <a:t>r</a:t>
            </a:r>
            <a:r>
              <a:rPr sz="1800" spc="-15" dirty="0">
                <a:solidFill>
                  <a:srgbClr val="151515"/>
                </a:solidFill>
                <a:latin typeface="Verdana"/>
                <a:cs typeface="Verdana"/>
              </a:rPr>
              <a:t>e</a:t>
            </a:r>
            <a:r>
              <a:rPr sz="1800" spc="-10" dirty="0">
                <a:solidFill>
                  <a:srgbClr val="151515"/>
                </a:solidFill>
                <a:latin typeface="Verdana"/>
                <a:cs typeface="Verdana"/>
              </a:rPr>
              <a:t>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 </a:t>
            </a:r>
            <a:r>
              <a:rPr sz="1800" spc="-20" dirty="0">
                <a:solidFill>
                  <a:srgbClr val="151515"/>
                </a:solidFill>
                <a:latin typeface="Verdana"/>
                <a:cs typeface="Verdana"/>
              </a:rPr>
              <a:t>b</a:t>
            </a:r>
            <a:r>
              <a:rPr sz="1800" dirty="0">
                <a:solidFill>
                  <a:srgbClr val="151515"/>
                </a:solidFill>
                <a:latin typeface="Verdana"/>
                <a:cs typeface="Verdana"/>
              </a:rPr>
              <a:t>e</a:t>
            </a:r>
            <a:r>
              <a:rPr sz="1800" spc="-15" dirty="0">
                <a:solidFill>
                  <a:srgbClr val="151515"/>
                </a:solidFill>
                <a:latin typeface="Verdana"/>
                <a:cs typeface="Verdana"/>
              </a:rPr>
              <a:t> </a:t>
            </a:r>
            <a:r>
              <a:rPr sz="1800" b="1" dirty="0">
                <a:solidFill>
                  <a:srgbClr val="151515"/>
                </a:solidFill>
                <a:latin typeface="Verdana"/>
                <a:cs typeface="Verdana"/>
              </a:rPr>
              <a:t>[</a:t>
            </a:r>
            <a:r>
              <a:rPr sz="1800" b="1" spc="-20" dirty="0">
                <a:solidFill>
                  <a:srgbClr val="151515"/>
                </a:solidFill>
                <a:latin typeface="Verdana"/>
                <a:cs typeface="Verdana"/>
              </a:rPr>
              <a:t>i</a:t>
            </a:r>
            <a:r>
              <a:rPr sz="1800" b="1" spc="-5" dirty="0">
                <a:solidFill>
                  <a:srgbClr val="151515"/>
                </a:solidFill>
                <a:latin typeface="Verdana"/>
                <a:cs typeface="Verdana"/>
              </a:rPr>
              <a:t>nse</a:t>
            </a:r>
            <a:r>
              <a:rPr sz="1800" b="1" spc="5" dirty="0">
                <a:solidFill>
                  <a:srgbClr val="151515"/>
                </a:solidFill>
                <a:latin typeface="Verdana"/>
                <a:cs typeface="Verdana"/>
              </a:rPr>
              <a:t>r</a:t>
            </a:r>
            <a:r>
              <a:rPr sz="1800" b="1" dirty="0">
                <a:solidFill>
                  <a:srgbClr val="151515"/>
                </a:solidFill>
                <a:latin typeface="Verdana"/>
                <a:cs typeface="Verdana"/>
              </a:rPr>
              <a:t>t</a:t>
            </a:r>
            <a:r>
              <a:rPr sz="1800" b="1" spc="-25" dirty="0">
                <a:solidFill>
                  <a:srgbClr val="151515"/>
                </a:solidFill>
                <a:latin typeface="Verdana"/>
                <a:cs typeface="Verdana"/>
              </a:rPr>
              <a:t> </a:t>
            </a:r>
            <a:r>
              <a:rPr sz="1800" b="1" spc="-10" dirty="0">
                <a:solidFill>
                  <a:srgbClr val="151515"/>
                </a:solidFill>
                <a:latin typeface="Verdana"/>
                <a:cs typeface="Verdana"/>
              </a:rPr>
              <a:t>2</a:t>
            </a:r>
            <a:r>
              <a:rPr sz="1800" b="1" spc="-15" dirty="0">
                <a:solidFill>
                  <a:srgbClr val="151515"/>
                </a:solidFill>
                <a:latin typeface="Verdana"/>
                <a:cs typeface="Verdana"/>
              </a:rPr>
              <a:t>-</a:t>
            </a:r>
            <a:r>
              <a:rPr sz="1800" b="1" dirty="0">
                <a:solidFill>
                  <a:srgbClr val="151515"/>
                </a:solidFill>
                <a:latin typeface="Verdana"/>
                <a:cs typeface="Verdana"/>
              </a:rPr>
              <a:t>4</a:t>
            </a:r>
            <a:r>
              <a:rPr sz="1800" b="1" spc="-50" dirty="0">
                <a:solidFill>
                  <a:srgbClr val="151515"/>
                </a:solidFill>
                <a:latin typeface="Verdana"/>
                <a:cs typeface="Verdana"/>
              </a:rPr>
              <a:t> </a:t>
            </a:r>
            <a:r>
              <a:rPr sz="1800" b="1" spc="-5" dirty="0">
                <a:solidFill>
                  <a:srgbClr val="151515"/>
                </a:solidFill>
                <a:latin typeface="Verdana"/>
                <a:cs typeface="Verdana"/>
              </a:rPr>
              <a:t>ben</a:t>
            </a:r>
            <a:r>
              <a:rPr sz="1800" b="1" spc="5" dirty="0">
                <a:solidFill>
                  <a:srgbClr val="151515"/>
                </a:solidFill>
                <a:latin typeface="Verdana"/>
                <a:cs typeface="Verdana"/>
              </a:rPr>
              <a:t>e</a:t>
            </a:r>
            <a:r>
              <a:rPr sz="1800" b="1" spc="-5" dirty="0">
                <a:solidFill>
                  <a:srgbClr val="151515"/>
                </a:solidFill>
                <a:latin typeface="Verdana"/>
                <a:cs typeface="Verdana"/>
              </a:rPr>
              <a:t>f</a:t>
            </a:r>
            <a:r>
              <a:rPr sz="1800" b="1" spc="-20" dirty="0">
                <a:solidFill>
                  <a:srgbClr val="151515"/>
                </a:solidFill>
                <a:latin typeface="Verdana"/>
                <a:cs typeface="Verdana"/>
              </a:rPr>
              <a:t>it</a:t>
            </a:r>
            <a:r>
              <a:rPr sz="1800" b="1" spc="-5" dirty="0">
                <a:solidFill>
                  <a:srgbClr val="151515"/>
                </a:solidFill>
                <a:latin typeface="Verdana"/>
                <a:cs typeface="Verdana"/>
              </a:rPr>
              <a:t>s].</a:t>
            </a:r>
            <a:endParaRPr sz="1800">
              <a:latin typeface="Verdana"/>
              <a:cs typeface="Verdana"/>
            </a:endParaRPr>
          </a:p>
        </p:txBody>
      </p:sp>
      <p:sp>
        <p:nvSpPr>
          <p:cNvPr id="16" name="object 16"/>
          <p:cNvSpPr/>
          <p:nvPr/>
        </p:nvSpPr>
        <p:spPr>
          <a:xfrm>
            <a:off x="3352800" y="4447032"/>
            <a:ext cx="5372100" cy="1625600"/>
          </a:xfrm>
          <a:prstGeom prst="rect">
            <a:avLst/>
          </a:prstGeom>
          <a:blipFill>
            <a:blip r:embed="rId3" cstate="print"/>
            <a:stretch>
              <a:fillRect/>
            </a:stretch>
          </a:blipFill>
        </p:spPr>
        <p:txBody>
          <a:bodyPr wrap="square" lIns="0" tIns="0" rIns="0" bIns="0" rtlCol="0"/>
          <a:lstStyle/>
          <a:p>
            <a:endParaRPr/>
          </a:p>
        </p:txBody>
      </p:sp>
      <p:sp>
        <p:nvSpPr>
          <p:cNvPr id="17" name="object 17"/>
          <p:cNvSpPr/>
          <p:nvPr/>
        </p:nvSpPr>
        <p:spPr>
          <a:xfrm>
            <a:off x="3390900" y="4495800"/>
            <a:ext cx="5232400" cy="1485900"/>
          </a:xfrm>
          <a:custGeom>
            <a:avLst/>
            <a:gdLst/>
            <a:ahLst/>
            <a:cxnLst/>
            <a:rect l="l" t="t" r="r" b="b"/>
            <a:pathLst>
              <a:path w="5232400" h="1485900">
                <a:moveTo>
                  <a:pt x="0" y="1485900"/>
                </a:moveTo>
                <a:lnTo>
                  <a:pt x="5231892" y="1485900"/>
                </a:lnTo>
                <a:lnTo>
                  <a:pt x="5231892" y="0"/>
                </a:lnTo>
                <a:lnTo>
                  <a:pt x="0" y="0"/>
                </a:lnTo>
                <a:lnTo>
                  <a:pt x="0" y="1485900"/>
                </a:lnTo>
                <a:close/>
              </a:path>
            </a:pathLst>
          </a:custGeom>
          <a:solidFill>
            <a:srgbClr val="CACACA"/>
          </a:solidFill>
        </p:spPr>
        <p:txBody>
          <a:bodyPr wrap="square" lIns="0" tIns="0" rIns="0" bIns="0" rtlCol="0"/>
          <a:lstStyle/>
          <a:p>
            <a:endParaRPr/>
          </a:p>
        </p:txBody>
      </p:sp>
      <p:sp>
        <p:nvSpPr>
          <p:cNvPr id="18" name="object 18"/>
          <p:cNvSpPr/>
          <p:nvPr/>
        </p:nvSpPr>
        <p:spPr>
          <a:xfrm>
            <a:off x="3390900" y="4495800"/>
            <a:ext cx="5232400" cy="1485900"/>
          </a:xfrm>
          <a:custGeom>
            <a:avLst/>
            <a:gdLst/>
            <a:ahLst/>
            <a:cxnLst/>
            <a:rect l="l" t="t" r="r" b="b"/>
            <a:pathLst>
              <a:path w="5232400" h="1485900">
                <a:moveTo>
                  <a:pt x="0" y="1485900"/>
                </a:moveTo>
                <a:lnTo>
                  <a:pt x="5231892" y="1485900"/>
                </a:lnTo>
                <a:lnTo>
                  <a:pt x="5231892" y="0"/>
                </a:lnTo>
                <a:lnTo>
                  <a:pt x="0" y="0"/>
                </a:lnTo>
                <a:lnTo>
                  <a:pt x="0" y="1485900"/>
                </a:lnTo>
                <a:close/>
              </a:path>
            </a:pathLst>
          </a:custGeom>
          <a:ln w="12192">
            <a:solidFill>
              <a:srgbClr val="151515"/>
            </a:solidFill>
          </a:ln>
        </p:spPr>
        <p:txBody>
          <a:bodyPr wrap="square" lIns="0" tIns="0" rIns="0" bIns="0" rtlCol="0"/>
          <a:lstStyle/>
          <a:p>
            <a:endParaRPr/>
          </a:p>
        </p:txBody>
      </p:sp>
      <p:sp>
        <p:nvSpPr>
          <p:cNvPr id="19" name="object 19"/>
          <p:cNvSpPr/>
          <p:nvPr/>
        </p:nvSpPr>
        <p:spPr>
          <a:xfrm>
            <a:off x="4733544" y="4509515"/>
            <a:ext cx="521208" cy="608076"/>
          </a:xfrm>
          <a:prstGeom prst="rect">
            <a:avLst/>
          </a:prstGeom>
          <a:blipFill>
            <a:blip r:embed="rId4" cstate="print"/>
            <a:stretch>
              <a:fillRect/>
            </a:stretch>
          </a:blipFill>
        </p:spPr>
        <p:txBody>
          <a:bodyPr wrap="square" lIns="0" tIns="0" rIns="0" bIns="0" rtlCol="0"/>
          <a:lstStyle/>
          <a:p>
            <a:endParaRPr/>
          </a:p>
        </p:txBody>
      </p:sp>
      <p:sp>
        <p:nvSpPr>
          <p:cNvPr id="20" name="object 20"/>
          <p:cNvSpPr/>
          <p:nvPr/>
        </p:nvSpPr>
        <p:spPr>
          <a:xfrm>
            <a:off x="4771644" y="4558309"/>
            <a:ext cx="381000" cy="436245"/>
          </a:xfrm>
          <a:custGeom>
            <a:avLst/>
            <a:gdLst/>
            <a:ahLst/>
            <a:cxnLst/>
            <a:rect l="l" t="t" r="r" b="b"/>
            <a:pathLst>
              <a:path w="381000" h="436245">
                <a:moveTo>
                  <a:pt x="0" y="435838"/>
                </a:moveTo>
                <a:lnTo>
                  <a:pt x="381000" y="435838"/>
                </a:lnTo>
                <a:lnTo>
                  <a:pt x="381000" y="0"/>
                </a:lnTo>
                <a:lnTo>
                  <a:pt x="0" y="0"/>
                </a:lnTo>
                <a:lnTo>
                  <a:pt x="0" y="435838"/>
                </a:lnTo>
                <a:close/>
              </a:path>
            </a:pathLst>
          </a:custGeom>
          <a:solidFill>
            <a:srgbClr val="00669C"/>
          </a:solidFill>
        </p:spPr>
        <p:txBody>
          <a:bodyPr wrap="square" lIns="0" tIns="0" rIns="0" bIns="0" rtlCol="0"/>
          <a:lstStyle/>
          <a:p>
            <a:endParaRPr/>
          </a:p>
        </p:txBody>
      </p:sp>
      <p:sp>
        <p:nvSpPr>
          <p:cNvPr id="21" name="object 21"/>
          <p:cNvSpPr/>
          <p:nvPr/>
        </p:nvSpPr>
        <p:spPr>
          <a:xfrm>
            <a:off x="4771644" y="4558271"/>
            <a:ext cx="381000" cy="469265"/>
          </a:xfrm>
          <a:custGeom>
            <a:avLst/>
            <a:gdLst/>
            <a:ahLst/>
            <a:cxnLst/>
            <a:rect l="l" t="t" r="r" b="b"/>
            <a:pathLst>
              <a:path w="381000" h="469264">
                <a:moveTo>
                  <a:pt x="0" y="469277"/>
                </a:moveTo>
                <a:lnTo>
                  <a:pt x="381000" y="469277"/>
                </a:lnTo>
                <a:lnTo>
                  <a:pt x="381000" y="0"/>
                </a:lnTo>
                <a:lnTo>
                  <a:pt x="0" y="0"/>
                </a:lnTo>
                <a:lnTo>
                  <a:pt x="0" y="469277"/>
                </a:lnTo>
                <a:close/>
              </a:path>
            </a:pathLst>
          </a:custGeom>
          <a:ln w="12192">
            <a:solidFill>
              <a:srgbClr val="000000"/>
            </a:solidFill>
          </a:ln>
        </p:spPr>
        <p:txBody>
          <a:bodyPr wrap="square" lIns="0" tIns="0" rIns="0" bIns="0" rtlCol="0"/>
          <a:lstStyle/>
          <a:p>
            <a:endParaRPr/>
          </a:p>
        </p:txBody>
      </p:sp>
      <p:sp>
        <p:nvSpPr>
          <p:cNvPr id="22" name="object 22"/>
          <p:cNvSpPr txBox="1"/>
          <p:nvPr/>
        </p:nvSpPr>
        <p:spPr>
          <a:xfrm>
            <a:off x="4851653" y="4702508"/>
            <a:ext cx="248920" cy="330200"/>
          </a:xfrm>
          <a:prstGeom prst="rect">
            <a:avLst/>
          </a:prstGeom>
        </p:spPr>
        <p:txBody>
          <a:bodyPr vert="horz" wrap="square" lIns="0" tIns="0" rIns="0" bIns="0" rtlCol="0">
            <a:spAutoFit/>
          </a:bodyPr>
          <a:lstStyle/>
          <a:p>
            <a:pPr marL="12700">
              <a:lnSpc>
                <a:spcPct val="100000"/>
              </a:lnSpc>
            </a:pPr>
            <a:r>
              <a:rPr sz="2400" b="1" spc="-20" dirty="0">
                <a:solidFill>
                  <a:srgbClr val="FFFFFF"/>
                </a:solidFill>
                <a:latin typeface="Verdana"/>
                <a:cs typeface="Verdana"/>
              </a:rPr>
              <a:t>P</a:t>
            </a:r>
            <a:endParaRPr sz="2400">
              <a:latin typeface="Verdana"/>
              <a:cs typeface="Verdana"/>
            </a:endParaRPr>
          </a:p>
        </p:txBody>
      </p:sp>
      <p:sp>
        <p:nvSpPr>
          <p:cNvPr id="23" name="object 23"/>
          <p:cNvSpPr/>
          <p:nvPr/>
        </p:nvSpPr>
        <p:spPr>
          <a:xfrm>
            <a:off x="4733544" y="4945379"/>
            <a:ext cx="521208" cy="608076"/>
          </a:xfrm>
          <a:prstGeom prst="rect">
            <a:avLst/>
          </a:prstGeom>
          <a:blipFill>
            <a:blip r:embed="rId4" cstate="print"/>
            <a:stretch>
              <a:fillRect/>
            </a:stretch>
          </a:blipFill>
        </p:spPr>
        <p:txBody>
          <a:bodyPr wrap="square" lIns="0" tIns="0" rIns="0" bIns="0" rtlCol="0"/>
          <a:lstStyle/>
          <a:p>
            <a:endParaRPr/>
          </a:p>
        </p:txBody>
      </p:sp>
      <p:sp>
        <p:nvSpPr>
          <p:cNvPr id="24" name="object 24"/>
          <p:cNvSpPr/>
          <p:nvPr/>
        </p:nvSpPr>
        <p:spPr>
          <a:xfrm>
            <a:off x="4771644" y="4994135"/>
            <a:ext cx="381000" cy="469265"/>
          </a:xfrm>
          <a:custGeom>
            <a:avLst/>
            <a:gdLst/>
            <a:ahLst/>
            <a:cxnLst/>
            <a:rect l="l" t="t" r="r" b="b"/>
            <a:pathLst>
              <a:path w="381000" h="469264">
                <a:moveTo>
                  <a:pt x="0" y="469277"/>
                </a:moveTo>
                <a:lnTo>
                  <a:pt x="381000" y="469277"/>
                </a:lnTo>
                <a:lnTo>
                  <a:pt x="381000" y="0"/>
                </a:lnTo>
                <a:lnTo>
                  <a:pt x="0" y="0"/>
                </a:lnTo>
                <a:lnTo>
                  <a:pt x="0" y="469277"/>
                </a:lnTo>
                <a:close/>
              </a:path>
            </a:pathLst>
          </a:custGeom>
          <a:solidFill>
            <a:srgbClr val="379EAD"/>
          </a:solidFill>
        </p:spPr>
        <p:txBody>
          <a:bodyPr wrap="square" lIns="0" tIns="0" rIns="0" bIns="0" rtlCol="0"/>
          <a:lstStyle/>
          <a:p>
            <a:endParaRPr/>
          </a:p>
        </p:txBody>
      </p:sp>
      <p:sp>
        <p:nvSpPr>
          <p:cNvPr id="25" name="object 25"/>
          <p:cNvSpPr/>
          <p:nvPr/>
        </p:nvSpPr>
        <p:spPr>
          <a:xfrm>
            <a:off x="4771644" y="4994135"/>
            <a:ext cx="381000" cy="469265"/>
          </a:xfrm>
          <a:custGeom>
            <a:avLst/>
            <a:gdLst/>
            <a:ahLst/>
            <a:cxnLst/>
            <a:rect l="l" t="t" r="r" b="b"/>
            <a:pathLst>
              <a:path w="381000" h="469264">
                <a:moveTo>
                  <a:pt x="0" y="469277"/>
                </a:moveTo>
                <a:lnTo>
                  <a:pt x="381000" y="469277"/>
                </a:lnTo>
                <a:lnTo>
                  <a:pt x="381000" y="0"/>
                </a:lnTo>
                <a:lnTo>
                  <a:pt x="0" y="0"/>
                </a:lnTo>
                <a:lnTo>
                  <a:pt x="0" y="469277"/>
                </a:lnTo>
                <a:close/>
              </a:path>
            </a:pathLst>
          </a:custGeom>
          <a:ln w="12192">
            <a:solidFill>
              <a:srgbClr val="000000"/>
            </a:solidFill>
          </a:ln>
        </p:spPr>
        <p:txBody>
          <a:bodyPr wrap="square" lIns="0" tIns="0" rIns="0" bIns="0" rtlCol="0"/>
          <a:lstStyle/>
          <a:p>
            <a:endParaRPr/>
          </a:p>
        </p:txBody>
      </p:sp>
      <p:sp>
        <p:nvSpPr>
          <p:cNvPr id="26" name="object 26"/>
          <p:cNvSpPr txBox="1"/>
          <p:nvPr/>
        </p:nvSpPr>
        <p:spPr>
          <a:xfrm>
            <a:off x="4877180" y="5134435"/>
            <a:ext cx="192405" cy="330200"/>
          </a:xfrm>
          <a:prstGeom prst="rect">
            <a:avLst/>
          </a:prstGeom>
        </p:spPr>
        <p:txBody>
          <a:bodyPr vert="horz" wrap="square" lIns="0" tIns="0" rIns="0" bIns="0" rtlCol="0">
            <a:spAutoFit/>
          </a:bodyPr>
          <a:lstStyle/>
          <a:p>
            <a:pPr marL="12700">
              <a:lnSpc>
                <a:spcPct val="100000"/>
              </a:lnSpc>
            </a:pPr>
            <a:r>
              <a:rPr sz="2400" b="1" spc="-15" dirty="0">
                <a:solidFill>
                  <a:srgbClr val="FFFFFF"/>
                </a:solidFill>
                <a:latin typeface="Verdana"/>
                <a:cs typeface="Verdana"/>
              </a:rPr>
              <a:t>I</a:t>
            </a:r>
            <a:endParaRPr sz="2400">
              <a:latin typeface="Verdana"/>
              <a:cs typeface="Verdana"/>
            </a:endParaRPr>
          </a:p>
        </p:txBody>
      </p:sp>
      <p:sp>
        <p:nvSpPr>
          <p:cNvPr id="27" name="object 27"/>
          <p:cNvSpPr/>
          <p:nvPr/>
        </p:nvSpPr>
        <p:spPr>
          <a:xfrm>
            <a:off x="4733544" y="5405628"/>
            <a:ext cx="521208" cy="608076"/>
          </a:xfrm>
          <a:prstGeom prst="rect">
            <a:avLst/>
          </a:prstGeom>
          <a:blipFill>
            <a:blip r:embed="rId4" cstate="print"/>
            <a:stretch>
              <a:fillRect/>
            </a:stretch>
          </a:blipFill>
        </p:spPr>
        <p:txBody>
          <a:bodyPr wrap="square" lIns="0" tIns="0" rIns="0" bIns="0" rtlCol="0"/>
          <a:lstStyle/>
          <a:p>
            <a:endParaRPr/>
          </a:p>
        </p:txBody>
      </p:sp>
      <p:sp>
        <p:nvSpPr>
          <p:cNvPr id="28" name="object 28"/>
          <p:cNvSpPr/>
          <p:nvPr/>
        </p:nvSpPr>
        <p:spPr>
          <a:xfrm>
            <a:off x="4771644" y="5454396"/>
            <a:ext cx="381000" cy="467995"/>
          </a:xfrm>
          <a:custGeom>
            <a:avLst/>
            <a:gdLst/>
            <a:ahLst/>
            <a:cxnLst/>
            <a:rect l="l" t="t" r="r" b="b"/>
            <a:pathLst>
              <a:path w="381000" h="467995">
                <a:moveTo>
                  <a:pt x="0" y="467753"/>
                </a:moveTo>
                <a:lnTo>
                  <a:pt x="381000" y="467753"/>
                </a:lnTo>
                <a:lnTo>
                  <a:pt x="381000" y="0"/>
                </a:lnTo>
                <a:lnTo>
                  <a:pt x="0" y="0"/>
                </a:lnTo>
                <a:lnTo>
                  <a:pt x="0" y="467753"/>
                </a:lnTo>
                <a:close/>
              </a:path>
            </a:pathLst>
          </a:custGeom>
          <a:solidFill>
            <a:srgbClr val="00669C"/>
          </a:solidFill>
        </p:spPr>
        <p:txBody>
          <a:bodyPr wrap="square" lIns="0" tIns="0" rIns="0" bIns="0" rtlCol="0"/>
          <a:lstStyle/>
          <a:p>
            <a:endParaRPr/>
          </a:p>
        </p:txBody>
      </p:sp>
      <p:sp>
        <p:nvSpPr>
          <p:cNvPr id="29" name="object 29"/>
          <p:cNvSpPr/>
          <p:nvPr/>
        </p:nvSpPr>
        <p:spPr>
          <a:xfrm>
            <a:off x="4771644" y="5454396"/>
            <a:ext cx="381000" cy="467995"/>
          </a:xfrm>
          <a:custGeom>
            <a:avLst/>
            <a:gdLst/>
            <a:ahLst/>
            <a:cxnLst/>
            <a:rect l="l" t="t" r="r" b="b"/>
            <a:pathLst>
              <a:path w="381000" h="467995">
                <a:moveTo>
                  <a:pt x="0" y="467753"/>
                </a:moveTo>
                <a:lnTo>
                  <a:pt x="381000" y="467753"/>
                </a:lnTo>
                <a:lnTo>
                  <a:pt x="381000" y="0"/>
                </a:lnTo>
                <a:lnTo>
                  <a:pt x="0" y="0"/>
                </a:lnTo>
                <a:lnTo>
                  <a:pt x="0" y="467753"/>
                </a:lnTo>
                <a:close/>
              </a:path>
            </a:pathLst>
          </a:custGeom>
          <a:ln w="12192">
            <a:solidFill>
              <a:srgbClr val="000000"/>
            </a:solidFill>
          </a:ln>
        </p:spPr>
        <p:txBody>
          <a:bodyPr wrap="square" lIns="0" tIns="0" rIns="0" bIns="0" rtlCol="0"/>
          <a:lstStyle/>
          <a:p>
            <a:endParaRPr/>
          </a:p>
        </p:txBody>
      </p:sp>
      <p:sp>
        <p:nvSpPr>
          <p:cNvPr id="30" name="object 30"/>
          <p:cNvSpPr txBox="1"/>
          <p:nvPr/>
        </p:nvSpPr>
        <p:spPr>
          <a:xfrm>
            <a:off x="4851653" y="5591584"/>
            <a:ext cx="248920" cy="330200"/>
          </a:xfrm>
          <a:prstGeom prst="rect">
            <a:avLst/>
          </a:prstGeom>
        </p:spPr>
        <p:txBody>
          <a:bodyPr vert="horz" wrap="square" lIns="0" tIns="0" rIns="0" bIns="0" rtlCol="0">
            <a:spAutoFit/>
          </a:bodyPr>
          <a:lstStyle/>
          <a:p>
            <a:pPr marL="12700">
              <a:lnSpc>
                <a:spcPct val="100000"/>
              </a:lnSpc>
            </a:pPr>
            <a:r>
              <a:rPr sz="2400" b="1" spc="-20" dirty="0">
                <a:solidFill>
                  <a:srgbClr val="FFFFFF"/>
                </a:solidFill>
                <a:latin typeface="Verdana"/>
                <a:cs typeface="Verdana"/>
              </a:rPr>
              <a:t>P</a:t>
            </a:r>
            <a:endParaRPr sz="2400">
              <a:latin typeface="Verdana"/>
              <a:cs typeface="Verdana"/>
            </a:endParaRPr>
          </a:p>
        </p:txBody>
      </p:sp>
      <p:sp>
        <p:nvSpPr>
          <p:cNvPr id="31" name="object 31"/>
          <p:cNvSpPr/>
          <p:nvPr/>
        </p:nvSpPr>
        <p:spPr>
          <a:xfrm>
            <a:off x="5826252" y="4547615"/>
            <a:ext cx="495300" cy="577595"/>
          </a:xfrm>
          <a:prstGeom prst="rect">
            <a:avLst/>
          </a:prstGeom>
          <a:blipFill>
            <a:blip r:embed="rId5" cstate="print"/>
            <a:stretch>
              <a:fillRect/>
            </a:stretch>
          </a:blipFill>
        </p:spPr>
        <p:txBody>
          <a:bodyPr wrap="square" lIns="0" tIns="0" rIns="0" bIns="0" rtlCol="0"/>
          <a:lstStyle/>
          <a:p>
            <a:endParaRPr/>
          </a:p>
        </p:txBody>
      </p:sp>
      <p:sp>
        <p:nvSpPr>
          <p:cNvPr id="32" name="object 32"/>
          <p:cNvSpPr/>
          <p:nvPr/>
        </p:nvSpPr>
        <p:spPr>
          <a:xfrm>
            <a:off x="5864352" y="4596371"/>
            <a:ext cx="355600" cy="407034"/>
          </a:xfrm>
          <a:custGeom>
            <a:avLst/>
            <a:gdLst/>
            <a:ahLst/>
            <a:cxnLst/>
            <a:rect l="l" t="t" r="r" b="b"/>
            <a:pathLst>
              <a:path w="355600" h="407035">
                <a:moveTo>
                  <a:pt x="0" y="406412"/>
                </a:moveTo>
                <a:lnTo>
                  <a:pt x="355091" y="406412"/>
                </a:lnTo>
                <a:lnTo>
                  <a:pt x="355091" y="0"/>
                </a:lnTo>
                <a:lnTo>
                  <a:pt x="0" y="0"/>
                </a:lnTo>
                <a:lnTo>
                  <a:pt x="0" y="406412"/>
                </a:lnTo>
                <a:close/>
              </a:path>
            </a:pathLst>
          </a:custGeom>
          <a:solidFill>
            <a:srgbClr val="00669C"/>
          </a:solidFill>
        </p:spPr>
        <p:txBody>
          <a:bodyPr wrap="square" lIns="0" tIns="0" rIns="0" bIns="0" rtlCol="0"/>
          <a:lstStyle/>
          <a:p>
            <a:endParaRPr/>
          </a:p>
        </p:txBody>
      </p:sp>
      <p:sp>
        <p:nvSpPr>
          <p:cNvPr id="33" name="object 33"/>
          <p:cNvSpPr/>
          <p:nvPr/>
        </p:nvSpPr>
        <p:spPr>
          <a:xfrm>
            <a:off x="5864352" y="4596358"/>
            <a:ext cx="355600" cy="437515"/>
          </a:xfrm>
          <a:custGeom>
            <a:avLst/>
            <a:gdLst/>
            <a:ahLst/>
            <a:cxnLst/>
            <a:rect l="l" t="t" r="r" b="b"/>
            <a:pathLst>
              <a:path w="355600" h="437514">
                <a:moveTo>
                  <a:pt x="0" y="437159"/>
                </a:moveTo>
                <a:lnTo>
                  <a:pt x="355091" y="437159"/>
                </a:lnTo>
                <a:lnTo>
                  <a:pt x="355091" y="0"/>
                </a:lnTo>
                <a:lnTo>
                  <a:pt x="0" y="0"/>
                </a:lnTo>
                <a:lnTo>
                  <a:pt x="0" y="437159"/>
                </a:lnTo>
                <a:close/>
              </a:path>
            </a:pathLst>
          </a:custGeom>
          <a:ln w="12192">
            <a:solidFill>
              <a:srgbClr val="000000"/>
            </a:solidFill>
          </a:ln>
        </p:spPr>
        <p:txBody>
          <a:bodyPr wrap="square" lIns="0" tIns="0" rIns="0" bIns="0" rtlCol="0"/>
          <a:lstStyle/>
          <a:p>
            <a:endParaRPr/>
          </a:p>
        </p:txBody>
      </p:sp>
      <p:sp>
        <p:nvSpPr>
          <p:cNvPr id="34" name="object 34"/>
          <p:cNvSpPr txBox="1"/>
          <p:nvPr/>
        </p:nvSpPr>
        <p:spPr>
          <a:xfrm>
            <a:off x="5943980" y="4726809"/>
            <a:ext cx="193040" cy="254000"/>
          </a:xfrm>
          <a:prstGeom prst="rect">
            <a:avLst/>
          </a:prstGeom>
        </p:spPr>
        <p:txBody>
          <a:bodyPr vert="horz" wrap="square" lIns="0" tIns="0" rIns="0" bIns="0" rtlCol="0">
            <a:spAutoFit/>
          </a:bodyPr>
          <a:lstStyle/>
          <a:p>
            <a:pPr marL="12700">
              <a:lnSpc>
                <a:spcPct val="100000"/>
              </a:lnSpc>
            </a:pPr>
            <a:r>
              <a:rPr sz="1800" b="1" spc="-15" dirty="0">
                <a:solidFill>
                  <a:srgbClr val="FFFFFF"/>
                </a:solidFill>
                <a:latin typeface="Verdana"/>
                <a:cs typeface="Verdana"/>
              </a:rPr>
              <a:t>P</a:t>
            </a:r>
            <a:endParaRPr sz="1800">
              <a:latin typeface="Verdana"/>
              <a:cs typeface="Verdana"/>
            </a:endParaRPr>
          </a:p>
        </p:txBody>
      </p:sp>
      <p:sp>
        <p:nvSpPr>
          <p:cNvPr id="35" name="object 35"/>
          <p:cNvSpPr/>
          <p:nvPr/>
        </p:nvSpPr>
        <p:spPr>
          <a:xfrm>
            <a:off x="5826252" y="4954523"/>
            <a:ext cx="495300" cy="577595"/>
          </a:xfrm>
          <a:prstGeom prst="rect">
            <a:avLst/>
          </a:prstGeom>
          <a:blipFill>
            <a:blip r:embed="rId5" cstate="print"/>
            <a:stretch>
              <a:fillRect/>
            </a:stretch>
          </a:blipFill>
        </p:spPr>
        <p:txBody>
          <a:bodyPr wrap="square" lIns="0" tIns="0" rIns="0" bIns="0" rtlCol="0"/>
          <a:lstStyle/>
          <a:p>
            <a:endParaRPr/>
          </a:p>
        </p:txBody>
      </p:sp>
      <p:sp>
        <p:nvSpPr>
          <p:cNvPr id="36" name="object 36"/>
          <p:cNvSpPr/>
          <p:nvPr/>
        </p:nvSpPr>
        <p:spPr>
          <a:xfrm>
            <a:off x="5864352" y="5003266"/>
            <a:ext cx="355600" cy="437515"/>
          </a:xfrm>
          <a:custGeom>
            <a:avLst/>
            <a:gdLst/>
            <a:ahLst/>
            <a:cxnLst/>
            <a:rect l="l" t="t" r="r" b="b"/>
            <a:pathLst>
              <a:path w="355600" h="437514">
                <a:moveTo>
                  <a:pt x="0" y="437159"/>
                </a:moveTo>
                <a:lnTo>
                  <a:pt x="355091" y="437159"/>
                </a:lnTo>
                <a:lnTo>
                  <a:pt x="355091" y="0"/>
                </a:lnTo>
                <a:lnTo>
                  <a:pt x="0" y="0"/>
                </a:lnTo>
                <a:lnTo>
                  <a:pt x="0" y="437159"/>
                </a:lnTo>
                <a:close/>
              </a:path>
            </a:pathLst>
          </a:custGeom>
          <a:solidFill>
            <a:srgbClr val="379EAD"/>
          </a:solidFill>
        </p:spPr>
        <p:txBody>
          <a:bodyPr wrap="square" lIns="0" tIns="0" rIns="0" bIns="0" rtlCol="0"/>
          <a:lstStyle/>
          <a:p>
            <a:endParaRPr/>
          </a:p>
        </p:txBody>
      </p:sp>
      <p:sp>
        <p:nvSpPr>
          <p:cNvPr id="37" name="object 37"/>
          <p:cNvSpPr/>
          <p:nvPr/>
        </p:nvSpPr>
        <p:spPr>
          <a:xfrm>
            <a:off x="5864352" y="5003266"/>
            <a:ext cx="355600" cy="437515"/>
          </a:xfrm>
          <a:custGeom>
            <a:avLst/>
            <a:gdLst/>
            <a:ahLst/>
            <a:cxnLst/>
            <a:rect l="l" t="t" r="r" b="b"/>
            <a:pathLst>
              <a:path w="355600" h="437514">
                <a:moveTo>
                  <a:pt x="0" y="437159"/>
                </a:moveTo>
                <a:lnTo>
                  <a:pt x="355091" y="437159"/>
                </a:lnTo>
                <a:lnTo>
                  <a:pt x="355091" y="0"/>
                </a:lnTo>
                <a:lnTo>
                  <a:pt x="0" y="0"/>
                </a:lnTo>
                <a:lnTo>
                  <a:pt x="0" y="437159"/>
                </a:lnTo>
                <a:close/>
              </a:path>
            </a:pathLst>
          </a:custGeom>
          <a:ln w="12192">
            <a:solidFill>
              <a:srgbClr val="000000"/>
            </a:solidFill>
          </a:ln>
        </p:spPr>
        <p:txBody>
          <a:bodyPr wrap="square" lIns="0" tIns="0" rIns="0" bIns="0" rtlCol="0"/>
          <a:lstStyle/>
          <a:p>
            <a:endParaRPr/>
          </a:p>
        </p:txBody>
      </p:sp>
      <p:sp>
        <p:nvSpPr>
          <p:cNvPr id="38" name="object 38"/>
          <p:cNvSpPr txBox="1"/>
          <p:nvPr/>
        </p:nvSpPr>
        <p:spPr>
          <a:xfrm>
            <a:off x="5969253" y="5133463"/>
            <a:ext cx="150495" cy="254000"/>
          </a:xfrm>
          <a:prstGeom prst="rect">
            <a:avLst/>
          </a:prstGeom>
        </p:spPr>
        <p:txBody>
          <a:bodyPr vert="horz" wrap="square" lIns="0" tIns="0" rIns="0" bIns="0" rtlCol="0">
            <a:spAutoFit/>
          </a:bodyPr>
          <a:lstStyle/>
          <a:p>
            <a:pPr marL="12700">
              <a:lnSpc>
                <a:spcPct val="100000"/>
              </a:lnSpc>
            </a:pPr>
            <a:r>
              <a:rPr sz="1800" b="1" spc="-10" dirty="0">
                <a:solidFill>
                  <a:srgbClr val="FFFFFF"/>
                </a:solidFill>
                <a:latin typeface="Verdana"/>
                <a:cs typeface="Verdana"/>
              </a:rPr>
              <a:t>I</a:t>
            </a:r>
            <a:endParaRPr sz="1800">
              <a:latin typeface="Verdana"/>
              <a:cs typeface="Verdana"/>
            </a:endParaRPr>
          </a:p>
        </p:txBody>
      </p:sp>
      <p:sp>
        <p:nvSpPr>
          <p:cNvPr id="39" name="object 39"/>
          <p:cNvSpPr/>
          <p:nvPr/>
        </p:nvSpPr>
        <p:spPr>
          <a:xfrm>
            <a:off x="5826252" y="5384291"/>
            <a:ext cx="495300" cy="576072"/>
          </a:xfrm>
          <a:prstGeom prst="rect">
            <a:avLst/>
          </a:prstGeom>
          <a:blipFill>
            <a:blip r:embed="rId5" cstate="print"/>
            <a:stretch>
              <a:fillRect/>
            </a:stretch>
          </a:blipFill>
        </p:spPr>
        <p:txBody>
          <a:bodyPr wrap="square" lIns="0" tIns="0" rIns="0" bIns="0" rtlCol="0"/>
          <a:lstStyle/>
          <a:p>
            <a:endParaRPr/>
          </a:p>
        </p:txBody>
      </p:sp>
      <p:sp>
        <p:nvSpPr>
          <p:cNvPr id="40" name="object 40"/>
          <p:cNvSpPr/>
          <p:nvPr/>
        </p:nvSpPr>
        <p:spPr>
          <a:xfrm>
            <a:off x="5864352" y="5433059"/>
            <a:ext cx="355600" cy="437515"/>
          </a:xfrm>
          <a:custGeom>
            <a:avLst/>
            <a:gdLst/>
            <a:ahLst/>
            <a:cxnLst/>
            <a:rect l="l" t="t" r="r" b="b"/>
            <a:pathLst>
              <a:path w="355600" h="437514">
                <a:moveTo>
                  <a:pt x="0" y="437159"/>
                </a:moveTo>
                <a:lnTo>
                  <a:pt x="355091" y="437159"/>
                </a:lnTo>
                <a:lnTo>
                  <a:pt x="355091" y="0"/>
                </a:lnTo>
                <a:lnTo>
                  <a:pt x="0" y="0"/>
                </a:lnTo>
                <a:lnTo>
                  <a:pt x="0" y="437159"/>
                </a:lnTo>
                <a:close/>
              </a:path>
            </a:pathLst>
          </a:custGeom>
          <a:solidFill>
            <a:srgbClr val="00669C"/>
          </a:solidFill>
        </p:spPr>
        <p:txBody>
          <a:bodyPr wrap="square" lIns="0" tIns="0" rIns="0" bIns="0" rtlCol="0"/>
          <a:lstStyle/>
          <a:p>
            <a:endParaRPr/>
          </a:p>
        </p:txBody>
      </p:sp>
      <p:sp>
        <p:nvSpPr>
          <p:cNvPr id="41" name="object 41"/>
          <p:cNvSpPr/>
          <p:nvPr/>
        </p:nvSpPr>
        <p:spPr>
          <a:xfrm>
            <a:off x="5864352" y="5433059"/>
            <a:ext cx="355600" cy="437515"/>
          </a:xfrm>
          <a:custGeom>
            <a:avLst/>
            <a:gdLst/>
            <a:ahLst/>
            <a:cxnLst/>
            <a:rect l="l" t="t" r="r" b="b"/>
            <a:pathLst>
              <a:path w="355600" h="437514">
                <a:moveTo>
                  <a:pt x="0" y="437159"/>
                </a:moveTo>
                <a:lnTo>
                  <a:pt x="355091" y="437159"/>
                </a:lnTo>
                <a:lnTo>
                  <a:pt x="355091" y="0"/>
                </a:lnTo>
                <a:lnTo>
                  <a:pt x="0" y="0"/>
                </a:lnTo>
                <a:lnTo>
                  <a:pt x="0" y="437159"/>
                </a:lnTo>
                <a:close/>
              </a:path>
            </a:pathLst>
          </a:custGeom>
          <a:ln w="12192">
            <a:solidFill>
              <a:srgbClr val="000000"/>
            </a:solidFill>
          </a:ln>
        </p:spPr>
        <p:txBody>
          <a:bodyPr wrap="square" lIns="0" tIns="0" rIns="0" bIns="0" rtlCol="0"/>
          <a:lstStyle/>
          <a:p>
            <a:endParaRPr/>
          </a:p>
        </p:txBody>
      </p:sp>
      <p:sp>
        <p:nvSpPr>
          <p:cNvPr id="42" name="object 42"/>
          <p:cNvSpPr txBox="1"/>
          <p:nvPr/>
        </p:nvSpPr>
        <p:spPr>
          <a:xfrm>
            <a:off x="5943980" y="5552512"/>
            <a:ext cx="193040" cy="254000"/>
          </a:xfrm>
          <a:prstGeom prst="rect">
            <a:avLst/>
          </a:prstGeom>
        </p:spPr>
        <p:txBody>
          <a:bodyPr vert="horz" wrap="square" lIns="0" tIns="0" rIns="0" bIns="0" rtlCol="0">
            <a:spAutoFit/>
          </a:bodyPr>
          <a:lstStyle/>
          <a:p>
            <a:pPr marL="12700">
              <a:lnSpc>
                <a:spcPct val="100000"/>
              </a:lnSpc>
            </a:pPr>
            <a:r>
              <a:rPr sz="1800" b="1" spc="-15" dirty="0">
                <a:solidFill>
                  <a:srgbClr val="FFFFFF"/>
                </a:solidFill>
                <a:latin typeface="Verdana"/>
                <a:cs typeface="Verdana"/>
              </a:rPr>
              <a:t>P</a:t>
            </a:r>
            <a:endParaRPr sz="1800">
              <a:latin typeface="Verdana"/>
              <a:cs typeface="Verdana"/>
            </a:endParaRPr>
          </a:p>
        </p:txBody>
      </p:sp>
      <p:sp>
        <p:nvSpPr>
          <p:cNvPr id="43" name="object 43"/>
          <p:cNvSpPr/>
          <p:nvPr/>
        </p:nvSpPr>
        <p:spPr>
          <a:xfrm>
            <a:off x="6883907" y="4611623"/>
            <a:ext cx="461772" cy="536448"/>
          </a:xfrm>
          <a:prstGeom prst="rect">
            <a:avLst/>
          </a:prstGeom>
          <a:blipFill>
            <a:blip r:embed="rId6" cstate="print"/>
            <a:stretch>
              <a:fillRect/>
            </a:stretch>
          </a:blipFill>
        </p:spPr>
        <p:txBody>
          <a:bodyPr wrap="square" lIns="0" tIns="0" rIns="0" bIns="0" rtlCol="0"/>
          <a:lstStyle/>
          <a:p>
            <a:endParaRPr/>
          </a:p>
        </p:txBody>
      </p:sp>
      <p:sp>
        <p:nvSpPr>
          <p:cNvPr id="44" name="object 44"/>
          <p:cNvSpPr/>
          <p:nvPr/>
        </p:nvSpPr>
        <p:spPr>
          <a:xfrm>
            <a:off x="6922007" y="4660353"/>
            <a:ext cx="323215" cy="368935"/>
          </a:xfrm>
          <a:custGeom>
            <a:avLst/>
            <a:gdLst/>
            <a:ahLst/>
            <a:cxnLst/>
            <a:rect l="l" t="t" r="r" b="b"/>
            <a:pathLst>
              <a:path w="323215" h="368935">
                <a:moveTo>
                  <a:pt x="0" y="368338"/>
                </a:moveTo>
                <a:lnTo>
                  <a:pt x="322719" y="368338"/>
                </a:lnTo>
                <a:lnTo>
                  <a:pt x="322719" y="0"/>
                </a:lnTo>
                <a:lnTo>
                  <a:pt x="0" y="0"/>
                </a:lnTo>
                <a:lnTo>
                  <a:pt x="0" y="368338"/>
                </a:lnTo>
                <a:close/>
              </a:path>
            </a:pathLst>
          </a:custGeom>
          <a:solidFill>
            <a:srgbClr val="00669C"/>
          </a:solidFill>
        </p:spPr>
        <p:txBody>
          <a:bodyPr wrap="square" lIns="0" tIns="0" rIns="0" bIns="0" rtlCol="0"/>
          <a:lstStyle/>
          <a:p>
            <a:endParaRPr/>
          </a:p>
        </p:txBody>
      </p:sp>
      <p:sp>
        <p:nvSpPr>
          <p:cNvPr id="45" name="object 45"/>
          <p:cNvSpPr/>
          <p:nvPr/>
        </p:nvSpPr>
        <p:spPr>
          <a:xfrm>
            <a:off x="6922007" y="4660391"/>
            <a:ext cx="323215" cy="397510"/>
          </a:xfrm>
          <a:custGeom>
            <a:avLst/>
            <a:gdLst/>
            <a:ahLst/>
            <a:cxnLst/>
            <a:rect l="l" t="t" r="r" b="b"/>
            <a:pathLst>
              <a:path w="323215" h="397510">
                <a:moveTo>
                  <a:pt x="0" y="397255"/>
                </a:moveTo>
                <a:lnTo>
                  <a:pt x="322719" y="397255"/>
                </a:lnTo>
                <a:lnTo>
                  <a:pt x="322719" y="0"/>
                </a:lnTo>
                <a:lnTo>
                  <a:pt x="0" y="0"/>
                </a:lnTo>
                <a:lnTo>
                  <a:pt x="0" y="397255"/>
                </a:lnTo>
                <a:close/>
              </a:path>
            </a:pathLst>
          </a:custGeom>
          <a:ln w="12192">
            <a:solidFill>
              <a:srgbClr val="000000"/>
            </a:solidFill>
          </a:ln>
        </p:spPr>
        <p:txBody>
          <a:bodyPr wrap="square" lIns="0" tIns="0" rIns="0" bIns="0" rtlCol="0"/>
          <a:lstStyle/>
          <a:p>
            <a:endParaRPr/>
          </a:p>
        </p:txBody>
      </p:sp>
      <p:sp>
        <p:nvSpPr>
          <p:cNvPr id="46" name="object 46"/>
          <p:cNvSpPr txBox="1"/>
          <p:nvPr/>
        </p:nvSpPr>
        <p:spPr>
          <a:xfrm>
            <a:off x="6998334" y="4781515"/>
            <a:ext cx="173990" cy="228600"/>
          </a:xfrm>
          <a:prstGeom prst="rect">
            <a:avLst/>
          </a:prstGeom>
        </p:spPr>
        <p:txBody>
          <a:bodyPr vert="horz" wrap="square" lIns="0" tIns="0" rIns="0" bIns="0" rtlCol="0">
            <a:spAutoFit/>
          </a:bodyPr>
          <a:lstStyle/>
          <a:p>
            <a:pPr marL="12700">
              <a:lnSpc>
                <a:spcPct val="100000"/>
              </a:lnSpc>
            </a:pPr>
            <a:r>
              <a:rPr sz="1600" b="1" spc="-15" dirty="0">
                <a:solidFill>
                  <a:srgbClr val="FFFFFF"/>
                </a:solidFill>
                <a:latin typeface="Verdana"/>
                <a:cs typeface="Verdana"/>
              </a:rPr>
              <a:t>P</a:t>
            </a:r>
            <a:endParaRPr sz="1600">
              <a:latin typeface="Verdana"/>
              <a:cs typeface="Verdana"/>
            </a:endParaRPr>
          </a:p>
        </p:txBody>
      </p:sp>
      <p:sp>
        <p:nvSpPr>
          <p:cNvPr id="47" name="object 47"/>
          <p:cNvSpPr/>
          <p:nvPr/>
        </p:nvSpPr>
        <p:spPr>
          <a:xfrm>
            <a:off x="6883907" y="4980432"/>
            <a:ext cx="461772" cy="536448"/>
          </a:xfrm>
          <a:prstGeom prst="rect">
            <a:avLst/>
          </a:prstGeom>
          <a:blipFill>
            <a:blip r:embed="rId6" cstate="print"/>
            <a:stretch>
              <a:fillRect/>
            </a:stretch>
          </a:blipFill>
        </p:spPr>
        <p:txBody>
          <a:bodyPr wrap="square" lIns="0" tIns="0" rIns="0" bIns="0" rtlCol="0"/>
          <a:lstStyle/>
          <a:p>
            <a:endParaRPr/>
          </a:p>
        </p:txBody>
      </p:sp>
      <p:sp>
        <p:nvSpPr>
          <p:cNvPr id="48" name="object 48"/>
          <p:cNvSpPr/>
          <p:nvPr/>
        </p:nvSpPr>
        <p:spPr>
          <a:xfrm>
            <a:off x="6922007" y="5029200"/>
            <a:ext cx="323215" cy="397510"/>
          </a:xfrm>
          <a:custGeom>
            <a:avLst/>
            <a:gdLst/>
            <a:ahLst/>
            <a:cxnLst/>
            <a:rect l="l" t="t" r="r" b="b"/>
            <a:pathLst>
              <a:path w="323215" h="397510">
                <a:moveTo>
                  <a:pt x="0" y="397256"/>
                </a:moveTo>
                <a:lnTo>
                  <a:pt x="322719" y="397256"/>
                </a:lnTo>
                <a:lnTo>
                  <a:pt x="322719" y="0"/>
                </a:lnTo>
                <a:lnTo>
                  <a:pt x="0" y="0"/>
                </a:lnTo>
                <a:lnTo>
                  <a:pt x="0" y="397256"/>
                </a:lnTo>
                <a:close/>
              </a:path>
            </a:pathLst>
          </a:custGeom>
          <a:solidFill>
            <a:srgbClr val="379EAD"/>
          </a:solidFill>
        </p:spPr>
        <p:txBody>
          <a:bodyPr wrap="square" lIns="0" tIns="0" rIns="0" bIns="0" rtlCol="0"/>
          <a:lstStyle/>
          <a:p>
            <a:endParaRPr/>
          </a:p>
        </p:txBody>
      </p:sp>
      <p:sp>
        <p:nvSpPr>
          <p:cNvPr id="49" name="object 49"/>
          <p:cNvSpPr/>
          <p:nvPr/>
        </p:nvSpPr>
        <p:spPr>
          <a:xfrm>
            <a:off x="6922007" y="5029200"/>
            <a:ext cx="323215" cy="397510"/>
          </a:xfrm>
          <a:custGeom>
            <a:avLst/>
            <a:gdLst/>
            <a:ahLst/>
            <a:cxnLst/>
            <a:rect l="l" t="t" r="r" b="b"/>
            <a:pathLst>
              <a:path w="323215" h="397510">
                <a:moveTo>
                  <a:pt x="0" y="397256"/>
                </a:moveTo>
                <a:lnTo>
                  <a:pt x="322719" y="397256"/>
                </a:lnTo>
                <a:lnTo>
                  <a:pt x="322719" y="0"/>
                </a:lnTo>
                <a:lnTo>
                  <a:pt x="0" y="0"/>
                </a:lnTo>
                <a:lnTo>
                  <a:pt x="0" y="397256"/>
                </a:lnTo>
                <a:close/>
              </a:path>
            </a:pathLst>
          </a:custGeom>
          <a:ln w="12192">
            <a:solidFill>
              <a:srgbClr val="000000"/>
            </a:solidFill>
          </a:ln>
        </p:spPr>
        <p:txBody>
          <a:bodyPr wrap="square" lIns="0" tIns="0" rIns="0" bIns="0" rtlCol="0"/>
          <a:lstStyle/>
          <a:p>
            <a:endParaRPr/>
          </a:p>
        </p:txBody>
      </p:sp>
      <p:sp>
        <p:nvSpPr>
          <p:cNvPr id="50" name="object 50"/>
          <p:cNvSpPr txBox="1"/>
          <p:nvPr/>
        </p:nvSpPr>
        <p:spPr>
          <a:xfrm>
            <a:off x="7011161" y="5149942"/>
            <a:ext cx="136525" cy="228600"/>
          </a:xfrm>
          <a:prstGeom prst="rect">
            <a:avLst/>
          </a:prstGeom>
        </p:spPr>
        <p:txBody>
          <a:bodyPr vert="horz" wrap="square" lIns="0" tIns="0" rIns="0" bIns="0" rtlCol="0">
            <a:spAutoFit/>
          </a:bodyPr>
          <a:lstStyle/>
          <a:p>
            <a:pPr marL="12700">
              <a:lnSpc>
                <a:spcPct val="100000"/>
              </a:lnSpc>
            </a:pPr>
            <a:r>
              <a:rPr sz="1600" b="1" spc="-10" dirty="0">
                <a:solidFill>
                  <a:srgbClr val="FFFFFF"/>
                </a:solidFill>
                <a:latin typeface="Verdana"/>
                <a:cs typeface="Verdana"/>
              </a:rPr>
              <a:t>I</a:t>
            </a:r>
            <a:endParaRPr sz="1600">
              <a:latin typeface="Verdana"/>
              <a:cs typeface="Verdana"/>
            </a:endParaRPr>
          </a:p>
        </p:txBody>
      </p:sp>
      <p:sp>
        <p:nvSpPr>
          <p:cNvPr id="51" name="object 51"/>
          <p:cNvSpPr/>
          <p:nvPr/>
        </p:nvSpPr>
        <p:spPr>
          <a:xfrm>
            <a:off x="6883907" y="5370576"/>
            <a:ext cx="461772" cy="536448"/>
          </a:xfrm>
          <a:prstGeom prst="rect">
            <a:avLst/>
          </a:prstGeom>
          <a:blipFill>
            <a:blip r:embed="rId6" cstate="print"/>
            <a:stretch>
              <a:fillRect/>
            </a:stretch>
          </a:blipFill>
        </p:spPr>
        <p:txBody>
          <a:bodyPr wrap="square" lIns="0" tIns="0" rIns="0" bIns="0" rtlCol="0"/>
          <a:lstStyle/>
          <a:p>
            <a:endParaRPr/>
          </a:p>
        </p:txBody>
      </p:sp>
      <p:sp>
        <p:nvSpPr>
          <p:cNvPr id="52" name="object 52"/>
          <p:cNvSpPr/>
          <p:nvPr/>
        </p:nvSpPr>
        <p:spPr>
          <a:xfrm>
            <a:off x="6922007" y="5419344"/>
            <a:ext cx="323215" cy="397510"/>
          </a:xfrm>
          <a:custGeom>
            <a:avLst/>
            <a:gdLst/>
            <a:ahLst/>
            <a:cxnLst/>
            <a:rect l="l" t="t" r="r" b="b"/>
            <a:pathLst>
              <a:path w="323215" h="397510">
                <a:moveTo>
                  <a:pt x="0" y="397255"/>
                </a:moveTo>
                <a:lnTo>
                  <a:pt x="322719" y="397255"/>
                </a:lnTo>
                <a:lnTo>
                  <a:pt x="322719" y="0"/>
                </a:lnTo>
                <a:lnTo>
                  <a:pt x="0" y="0"/>
                </a:lnTo>
                <a:lnTo>
                  <a:pt x="0" y="397255"/>
                </a:lnTo>
                <a:close/>
              </a:path>
            </a:pathLst>
          </a:custGeom>
          <a:solidFill>
            <a:srgbClr val="00669C"/>
          </a:solidFill>
        </p:spPr>
        <p:txBody>
          <a:bodyPr wrap="square" lIns="0" tIns="0" rIns="0" bIns="0" rtlCol="0"/>
          <a:lstStyle/>
          <a:p>
            <a:endParaRPr/>
          </a:p>
        </p:txBody>
      </p:sp>
      <p:sp>
        <p:nvSpPr>
          <p:cNvPr id="53" name="object 53"/>
          <p:cNvSpPr/>
          <p:nvPr/>
        </p:nvSpPr>
        <p:spPr>
          <a:xfrm>
            <a:off x="6922007" y="5419344"/>
            <a:ext cx="323215" cy="397510"/>
          </a:xfrm>
          <a:custGeom>
            <a:avLst/>
            <a:gdLst/>
            <a:ahLst/>
            <a:cxnLst/>
            <a:rect l="l" t="t" r="r" b="b"/>
            <a:pathLst>
              <a:path w="323215" h="397510">
                <a:moveTo>
                  <a:pt x="0" y="397255"/>
                </a:moveTo>
                <a:lnTo>
                  <a:pt x="322719" y="397255"/>
                </a:lnTo>
                <a:lnTo>
                  <a:pt x="322719" y="0"/>
                </a:lnTo>
                <a:lnTo>
                  <a:pt x="0" y="0"/>
                </a:lnTo>
                <a:lnTo>
                  <a:pt x="0" y="397255"/>
                </a:lnTo>
                <a:close/>
              </a:path>
            </a:pathLst>
          </a:custGeom>
          <a:ln w="12192">
            <a:solidFill>
              <a:srgbClr val="000000"/>
            </a:solidFill>
          </a:ln>
        </p:spPr>
        <p:txBody>
          <a:bodyPr wrap="square" lIns="0" tIns="0" rIns="0" bIns="0" rtlCol="0"/>
          <a:lstStyle/>
          <a:p>
            <a:endParaRPr/>
          </a:p>
        </p:txBody>
      </p:sp>
      <p:sp>
        <p:nvSpPr>
          <p:cNvPr id="54" name="object 54"/>
          <p:cNvSpPr txBox="1"/>
          <p:nvPr/>
        </p:nvSpPr>
        <p:spPr>
          <a:xfrm>
            <a:off x="6998334" y="5530967"/>
            <a:ext cx="173990" cy="228600"/>
          </a:xfrm>
          <a:prstGeom prst="rect">
            <a:avLst/>
          </a:prstGeom>
        </p:spPr>
        <p:txBody>
          <a:bodyPr vert="horz" wrap="square" lIns="0" tIns="0" rIns="0" bIns="0" rtlCol="0">
            <a:spAutoFit/>
          </a:bodyPr>
          <a:lstStyle/>
          <a:p>
            <a:pPr marL="12700">
              <a:lnSpc>
                <a:spcPct val="100000"/>
              </a:lnSpc>
            </a:pPr>
            <a:r>
              <a:rPr sz="1600" b="1" spc="-15" dirty="0">
                <a:solidFill>
                  <a:srgbClr val="FFFFFF"/>
                </a:solidFill>
                <a:latin typeface="Verdana"/>
                <a:cs typeface="Verdana"/>
              </a:rPr>
              <a:t>P</a:t>
            </a:r>
            <a:endParaRPr sz="1600">
              <a:latin typeface="Verdana"/>
              <a:cs typeface="Verdana"/>
            </a:endParaRPr>
          </a:p>
        </p:txBody>
      </p:sp>
      <p:sp>
        <p:nvSpPr>
          <p:cNvPr id="55" name="object 55"/>
          <p:cNvSpPr/>
          <p:nvPr/>
        </p:nvSpPr>
        <p:spPr>
          <a:xfrm>
            <a:off x="419100" y="1463039"/>
            <a:ext cx="3276600" cy="1624584"/>
          </a:xfrm>
          <a:prstGeom prst="rect">
            <a:avLst/>
          </a:prstGeom>
          <a:blipFill>
            <a:blip r:embed="rId7" cstate="print"/>
            <a:stretch>
              <a:fillRect/>
            </a:stretch>
          </a:blipFill>
        </p:spPr>
        <p:txBody>
          <a:bodyPr wrap="square" lIns="0" tIns="0" rIns="0" bIns="0" rtlCol="0"/>
          <a:lstStyle/>
          <a:p>
            <a:endParaRPr/>
          </a:p>
        </p:txBody>
      </p:sp>
      <p:sp>
        <p:nvSpPr>
          <p:cNvPr id="56" name="object 56"/>
          <p:cNvSpPr/>
          <p:nvPr/>
        </p:nvSpPr>
        <p:spPr>
          <a:xfrm>
            <a:off x="457200" y="1511808"/>
            <a:ext cx="3136900" cy="1485900"/>
          </a:xfrm>
          <a:custGeom>
            <a:avLst/>
            <a:gdLst/>
            <a:ahLst/>
            <a:cxnLst/>
            <a:rect l="l" t="t" r="r" b="b"/>
            <a:pathLst>
              <a:path w="3136900" h="1485900">
                <a:moveTo>
                  <a:pt x="1663445" y="0"/>
                </a:moveTo>
                <a:lnTo>
                  <a:pt x="0" y="0"/>
                </a:lnTo>
                <a:lnTo>
                  <a:pt x="0" y="1485900"/>
                </a:lnTo>
                <a:lnTo>
                  <a:pt x="1663445" y="1485900"/>
                </a:lnTo>
                <a:lnTo>
                  <a:pt x="3136391" y="742950"/>
                </a:lnTo>
                <a:lnTo>
                  <a:pt x="1663445" y="0"/>
                </a:lnTo>
                <a:close/>
              </a:path>
            </a:pathLst>
          </a:custGeom>
          <a:solidFill>
            <a:srgbClr val="00669C"/>
          </a:solidFill>
        </p:spPr>
        <p:txBody>
          <a:bodyPr wrap="square" lIns="0" tIns="0" rIns="0" bIns="0" rtlCol="0"/>
          <a:lstStyle/>
          <a:p>
            <a:endParaRPr/>
          </a:p>
        </p:txBody>
      </p:sp>
      <p:sp>
        <p:nvSpPr>
          <p:cNvPr id="57" name="object 57"/>
          <p:cNvSpPr/>
          <p:nvPr/>
        </p:nvSpPr>
        <p:spPr>
          <a:xfrm>
            <a:off x="457200" y="1511808"/>
            <a:ext cx="3136900" cy="1485900"/>
          </a:xfrm>
          <a:custGeom>
            <a:avLst/>
            <a:gdLst/>
            <a:ahLst/>
            <a:cxnLst/>
            <a:rect l="l" t="t" r="r" b="b"/>
            <a:pathLst>
              <a:path w="3136900" h="1485900">
                <a:moveTo>
                  <a:pt x="1663445" y="1485900"/>
                </a:moveTo>
                <a:lnTo>
                  <a:pt x="3136391" y="742950"/>
                </a:lnTo>
                <a:lnTo>
                  <a:pt x="1663445" y="0"/>
                </a:lnTo>
                <a:lnTo>
                  <a:pt x="0" y="0"/>
                </a:lnTo>
                <a:lnTo>
                  <a:pt x="0" y="1485900"/>
                </a:lnTo>
                <a:lnTo>
                  <a:pt x="1663445" y="1485900"/>
                </a:lnTo>
                <a:close/>
              </a:path>
            </a:pathLst>
          </a:custGeom>
          <a:ln w="12192">
            <a:solidFill>
              <a:srgbClr val="151515"/>
            </a:solidFill>
          </a:ln>
        </p:spPr>
        <p:txBody>
          <a:bodyPr wrap="square" lIns="0" tIns="0" rIns="0" bIns="0" rtlCol="0"/>
          <a:lstStyle/>
          <a:p>
            <a:endParaRPr/>
          </a:p>
        </p:txBody>
      </p:sp>
      <p:sp>
        <p:nvSpPr>
          <p:cNvPr id="58" name="object 58"/>
          <p:cNvSpPr txBox="1"/>
          <p:nvPr/>
        </p:nvSpPr>
        <p:spPr>
          <a:xfrm>
            <a:off x="494791" y="1711830"/>
            <a:ext cx="2423795" cy="1092835"/>
          </a:xfrm>
          <a:prstGeom prst="rect">
            <a:avLst/>
          </a:prstGeom>
        </p:spPr>
        <p:txBody>
          <a:bodyPr vert="horz" wrap="square" lIns="0" tIns="0" rIns="0" bIns="0" rtlCol="0">
            <a:spAutoFit/>
          </a:bodyPr>
          <a:lstStyle/>
          <a:p>
            <a:pPr marL="12700">
              <a:lnSpc>
                <a:spcPct val="100000"/>
              </a:lnSpc>
            </a:pPr>
            <a:r>
              <a:rPr sz="1800" spc="-15" dirty="0">
                <a:solidFill>
                  <a:srgbClr val="FFFFFF"/>
                </a:solidFill>
                <a:latin typeface="Verdana"/>
                <a:cs typeface="Verdana"/>
              </a:rPr>
              <a:t>I</a:t>
            </a:r>
            <a:r>
              <a:rPr sz="1800" dirty="0">
                <a:solidFill>
                  <a:srgbClr val="FFFFFF"/>
                </a:solidFill>
                <a:latin typeface="Verdana"/>
                <a:cs typeface="Verdana"/>
              </a:rPr>
              <a:t>n</a:t>
            </a:r>
            <a:r>
              <a:rPr sz="1800" spc="-15" dirty="0">
                <a:solidFill>
                  <a:srgbClr val="FFFFFF"/>
                </a:solidFill>
                <a:latin typeface="Verdana"/>
                <a:cs typeface="Verdana"/>
              </a:rPr>
              <a:t> th</a:t>
            </a:r>
            <a:r>
              <a:rPr sz="1800" dirty="0">
                <a:solidFill>
                  <a:srgbClr val="FFFFFF"/>
                </a:solidFill>
                <a:latin typeface="Verdana"/>
                <a:cs typeface="Verdana"/>
              </a:rPr>
              <a:t>e</a:t>
            </a:r>
            <a:r>
              <a:rPr sz="1800" spc="-5" dirty="0">
                <a:solidFill>
                  <a:srgbClr val="FFFFFF"/>
                </a:solidFill>
                <a:latin typeface="Verdana"/>
                <a:cs typeface="Verdana"/>
              </a:rPr>
              <a:t> </a:t>
            </a:r>
            <a:r>
              <a:rPr sz="1800" spc="-20" dirty="0">
                <a:solidFill>
                  <a:srgbClr val="FFFFFF"/>
                </a:solidFill>
                <a:latin typeface="Verdana"/>
                <a:cs typeface="Verdana"/>
              </a:rPr>
              <a:t>b</a:t>
            </a:r>
            <a:r>
              <a:rPr sz="1800" spc="-15" dirty="0">
                <a:solidFill>
                  <a:srgbClr val="FFFFFF"/>
                </a:solidFill>
                <a:latin typeface="Verdana"/>
                <a:cs typeface="Verdana"/>
              </a:rPr>
              <a:t>as</a:t>
            </a:r>
            <a:r>
              <a:rPr sz="1800" spc="-20" dirty="0">
                <a:solidFill>
                  <a:srgbClr val="FFFFFF"/>
                </a:solidFill>
                <a:latin typeface="Verdana"/>
                <a:cs typeface="Verdana"/>
              </a:rPr>
              <a:t>e</a:t>
            </a:r>
            <a:r>
              <a:rPr sz="1800" spc="5" dirty="0">
                <a:solidFill>
                  <a:srgbClr val="FFFFFF"/>
                </a:solidFill>
                <a:latin typeface="Verdana"/>
                <a:cs typeface="Verdana"/>
              </a:rPr>
              <a:t>li</a:t>
            </a:r>
            <a:r>
              <a:rPr sz="1800" spc="-15" dirty="0">
                <a:solidFill>
                  <a:srgbClr val="FFFFFF"/>
                </a:solidFill>
                <a:latin typeface="Verdana"/>
                <a:cs typeface="Verdana"/>
              </a:rPr>
              <a:t>ne</a:t>
            </a:r>
            <a:endParaRPr sz="1800">
              <a:latin typeface="Verdana"/>
              <a:cs typeface="Verdana"/>
            </a:endParaRPr>
          </a:p>
          <a:p>
            <a:pPr marL="12700">
              <a:lnSpc>
                <a:spcPct val="100000"/>
              </a:lnSpc>
              <a:spcBef>
                <a:spcPts val="35"/>
              </a:spcBef>
            </a:pPr>
            <a:r>
              <a:rPr sz="1800" spc="10" dirty="0">
                <a:solidFill>
                  <a:srgbClr val="FFFFFF"/>
                </a:solidFill>
                <a:latin typeface="Verdana"/>
                <a:cs typeface="Verdana"/>
              </a:rPr>
              <a:t>l</a:t>
            </a:r>
            <a:r>
              <a:rPr sz="1800" spc="-30" dirty="0">
                <a:solidFill>
                  <a:srgbClr val="FFFFFF"/>
                </a:solidFill>
                <a:latin typeface="Verdana"/>
                <a:cs typeface="Verdana"/>
              </a:rPr>
              <a:t>o</a:t>
            </a:r>
            <a:r>
              <a:rPr sz="1800" spc="-10" dirty="0">
                <a:solidFill>
                  <a:srgbClr val="FFFFFF"/>
                </a:solidFill>
                <a:latin typeface="Verdana"/>
                <a:cs typeface="Verdana"/>
              </a:rPr>
              <a:t>g</a:t>
            </a:r>
            <a:r>
              <a:rPr sz="1800" spc="10" dirty="0">
                <a:solidFill>
                  <a:srgbClr val="FFFFFF"/>
                </a:solidFill>
                <a:latin typeface="Verdana"/>
                <a:cs typeface="Verdana"/>
              </a:rPr>
              <a:t>i</a:t>
            </a:r>
            <a:r>
              <a:rPr sz="1800" spc="-25" dirty="0">
                <a:solidFill>
                  <a:srgbClr val="FFFFFF"/>
                </a:solidFill>
                <a:latin typeface="Verdana"/>
                <a:cs typeface="Verdana"/>
              </a:rPr>
              <a:t>c</a:t>
            </a:r>
            <a:r>
              <a:rPr sz="1800" spc="-10" dirty="0">
                <a:solidFill>
                  <a:srgbClr val="FFFFFF"/>
                </a:solidFill>
                <a:latin typeface="Verdana"/>
                <a:cs typeface="Verdana"/>
              </a:rPr>
              <a:t>,</a:t>
            </a:r>
            <a:r>
              <a:rPr sz="1800" spc="-20" dirty="0">
                <a:solidFill>
                  <a:srgbClr val="FFFFFF"/>
                </a:solidFill>
                <a:latin typeface="Verdana"/>
                <a:cs typeface="Verdana"/>
              </a:rPr>
              <a:t> </a:t>
            </a:r>
            <a:r>
              <a:rPr sz="1800" dirty="0">
                <a:solidFill>
                  <a:srgbClr val="FFFFFF"/>
                </a:solidFill>
                <a:latin typeface="Verdana"/>
                <a:cs typeface="Verdana"/>
              </a:rPr>
              <a:t>w</a:t>
            </a:r>
            <a:r>
              <a:rPr sz="1800" spc="-30" dirty="0">
                <a:solidFill>
                  <a:srgbClr val="FFFFFF"/>
                </a:solidFill>
                <a:latin typeface="Verdana"/>
                <a:cs typeface="Verdana"/>
              </a:rPr>
              <a:t>h</a:t>
            </a:r>
            <a:r>
              <a:rPr sz="1800" spc="10" dirty="0">
                <a:solidFill>
                  <a:srgbClr val="FFFFFF"/>
                </a:solidFill>
                <a:latin typeface="Verdana"/>
                <a:cs typeface="Verdana"/>
              </a:rPr>
              <a:t>i</a:t>
            </a:r>
            <a:r>
              <a:rPr sz="1800" spc="-30" dirty="0">
                <a:solidFill>
                  <a:srgbClr val="FFFFFF"/>
                </a:solidFill>
                <a:latin typeface="Verdana"/>
                <a:cs typeface="Verdana"/>
              </a:rPr>
              <a:t>ch</a:t>
            </a:r>
            <a:endParaRPr sz="1800">
              <a:latin typeface="Verdana"/>
              <a:cs typeface="Verdana"/>
            </a:endParaRPr>
          </a:p>
          <a:p>
            <a:pPr marL="12700" marR="5080">
              <a:lnSpc>
                <a:spcPct val="101699"/>
              </a:lnSpc>
              <a:spcBef>
                <a:spcPts val="10"/>
              </a:spcBef>
            </a:pPr>
            <a:r>
              <a:rPr sz="1800" spc="-35" dirty="0">
                <a:solidFill>
                  <a:srgbClr val="FFFFFF"/>
                </a:solidFill>
                <a:latin typeface="Verdana"/>
                <a:cs typeface="Verdana"/>
              </a:rPr>
              <a:t>e</a:t>
            </a:r>
            <a:r>
              <a:rPr sz="1800" spc="-25" dirty="0">
                <a:solidFill>
                  <a:srgbClr val="FFFFFF"/>
                </a:solidFill>
                <a:latin typeface="Verdana"/>
                <a:cs typeface="Verdana"/>
              </a:rPr>
              <a:t>x</a:t>
            </a:r>
            <a:r>
              <a:rPr sz="1800" spc="-20" dirty="0">
                <a:solidFill>
                  <a:srgbClr val="FFFFFF"/>
                </a:solidFill>
                <a:latin typeface="Verdana"/>
                <a:cs typeface="Verdana"/>
              </a:rPr>
              <a:t>p</a:t>
            </a:r>
            <a:r>
              <a:rPr sz="1800" spc="-25" dirty="0">
                <a:solidFill>
                  <a:srgbClr val="FFFFFF"/>
                </a:solidFill>
                <a:latin typeface="Verdana"/>
                <a:cs typeface="Verdana"/>
              </a:rPr>
              <a:t>r</a:t>
            </a:r>
            <a:r>
              <a:rPr sz="1800" spc="-35" dirty="0">
                <a:solidFill>
                  <a:srgbClr val="FFFFFF"/>
                </a:solidFill>
                <a:latin typeface="Verdana"/>
                <a:cs typeface="Verdana"/>
              </a:rPr>
              <a:t>e</a:t>
            </a:r>
            <a:r>
              <a:rPr sz="1800" spc="-25" dirty="0">
                <a:solidFill>
                  <a:srgbClr val="FFFFFF"/>
                </a:solidFill>
                <a:latin typeface="Verdana"/>
                <a:cs typeface="Verdana"/>
              </a:rPr>
              <a:t>ss</a:t>
            </a:r>
            <a:r>
              <a:rPr sz="1800" spc="-35" dirty="0">
                <a:solidFill>
                  <a:srgbClr val="FFFFFF"/>
                </a:solidFill>
                <a:latin typeface="Verdana"/>
                <a:cs typeface="Verdana"/>
              </a:rPr>
              <a:t>e</a:t>
            </a:r>
            <a:r>
              <a:rPr sz="1800" spc="-10" dirty="0">
                <a:solidFill>
                  <a:srgbClr val="FFFFFF"/>
                </a:solidFill>
                <a:latin typeface="Verdana"/>
                <a:cs typeface="Verdana"/>
              </a:rPr>
              <a:t>s</a:t>
            </a:r>
            <a:r>
              <a:rPr sz="1800" spc="25" dirty="0">
                <a:solidFill>
                  <a:srgbClr val="FFFFFF"/>
                </a:solidFill>
                <a:latin typeface="Verdana"/>
                <a:cs typeface="Verdana"/>
              </a:rPr>
              <a:t> </a:t>
            </a:r>
            <a:r>
              <a:rPr sz="1800" spc="-65" dirty="0">
                <a:solidFill>
                  <a:srgbClr val="FFFFFF"/>
                </a:solidFill>
                <a:latin typeface="Verdana"/>
                <a:cs typeface="Verdana"/>
              </a:rPr>
              <a:t>y</a:t>
            </a:r>
            <a:r>
              <a:rPr sz="1800" spc="-30" dirty="0">
                <a:solidFill>
                  <a:srgbClr val="FFFFFF"/>
                </a:solidFill>
                <a:latin typeface="Verdana"/>
                <a:cs typeface="Verdana"/>
              </a:rPr>
              <a:t>ou</a:t>
            </a:r>
            <a:r>
              <a:rPr sz="1800" spc="-10" dirty="0">
                <a:solidFill>
                  <a:srgbClr val="FFFFFF"/>
                </a:solidFill>
                <a:latin typeface="Verdana"/>
                <a:cs typeface="Verdana"/>
              </a:rPr>
              <a:t>r</a:t>
            </a:r>
            <a:r>
              <a:rPr sz="1800" spc="-25" dirty="0">
                <a:solidFill>
                  <a:srgbClr val="FFFFFF"/>
                </a:solidFill>
                <a:latin typeface="Verdana"/>
                <a:cs typeface="Verdana"/>
              </a:rPr>
              <a:t> </a:t>
            </a:r>
            <a:r>
              <a:rPr sz="1800" spc="-100" dirty="0">
                <a:solidFill>
                  <a:srgbClr val="FFFFFF"/>
                </a:solidFill>
                <a:latin typeface="Verdana"/>
                <a:cs typeface="Verdana"/>
              </a:rPr>
              <a:t>v</a:t>
            </a:r>
            <a:r>
              <a:rPr sz="1800" spc="-30" dirty="0">
                <a:solidFill>
                  <a:srgbClr val="FFFFFF"/>
                </a:solidFill>
                <a:latin typeface="Verdana"/>
                <a:cs typeface="Verdana"/>
              </a:rPr>
              <a:t>a</a:t>
            </a:r>
            <a:r>
              <a:rPr sz="1800" spc="10" dirty="0">
                <a:solidFill>
                  <a:srgbClr val="FFFFFF"/>
                </a:solidFill>
                <a:latin typeface="Verdana"/>
                <a:cs typeface="Verdana"/>
              </a:rPr>
              <a:t>l</a:t>
            </a:r>
            <a:r>
              <a:rPr sz="1800" spc="-30" dirty="0">
                <a:solidFill>
                  <a:srgbClr val="FFFFFF"/>
                </a:solidFill>
                <a:latin typeface="Verdana"/>
                <a:cs typeface="Verdana"/>
              </a:rPr>
              <a:t>ue</a:t>
            </a:r>
            <a:r>
              <a:rPr sz="1800" spc="-25" dirty="0">
                <a:solidFill>
                  <a:srgbClr val="FFFFFF"/>
                </a:solidFill>
                <a:latin typeface="Verdana"/>
                <a:cs typeface="Verdana"/>
              </a:rPr>
              <a:t> </a:t>
            </a:r>
            <a:r>
              <a:rPr sz="1800" spc="-20" dirty="0">
                <a:solidFill>
                  <a:srgbClr val="FFFFFF"/>
                </a:solidFill>
                <a:latin typeface="Verdana"/>
                <a:cs typeface="Verdana"/>
              </a:rPr>
              <a:t>p</a:t>
            </a:r>
            <a:r>
              <a:rPr sz="1800" spc="-25" dirty="0">
                <a:solidFill>
                  <a:srgbClr val="FFFFFF"/>
                </a:solidFill>
                <a:latin typeface="Verdana"/>
                <a:cs typeface="Verdana"/>
              </a:rPr>
              <a:t>ro</a:t>
            </a:r>
            <a:r>
              <a:rPr sz="1800" spc="-20" dirty="0">
                <a:solidFill>
                  <a:srgbClr val="FFFFFF"/>
                </a:solidFill>
                <a:latin typeface="Verdana"/>
                <a:cs typeface="Verdana"/>
              </a:rPr>
              <a:t>p</a:t>
            </a:r>
            <a:r>
              <a:rPr sz="1800" spc="-25" dirty="0">
                <a:solidFill>
                  <a:srgbClr val="FFFFFF"/>
                </a:solidFill>
                <a:latin typeface="Verdana"/>
                <a:cs typeface="Verdana"/>
              </a:rPr>
              <a:t>o</a:t>
            </a:r>
            <a:r>
              <a:rPr sz="1800" dirty="0">
                <a:solidFill>
                  <a:srgbClr val="FFFFFF"/>
                </a:solidFill>
                <a:latin typeface="Verdana"/>
                <a:cs typeface="Verdana"/>
              </a:rPr>
              <a:t>s</a:t>
            </a:r>
            <a:r>
              <a:rPr sz="1800" spc="5" dirty="0">
                <a:solidFill>
                  <a:srgbClr val="FFFFFF"/>
                </a:solidFill>
                <a:latin typeface="Verdana"/>
                <a:cs typeface="Verdana"/>
              </a:rPr>
              <a:t>i</a:t>
            </a:r>
            <a:r>
              <a:rPr sz="1800" dirty="0">
                <a:solidFill>
                  <a:srgbClr val="FFFFFF"/>
                </a:solidFill>
                <a:latin typeface="Verdana"/>
                <a:cs typeface="Verdana"/>
              </a:rPr>
              <a:t>t</a:t>
            </a:r>
            <a:r>
              <a:rPr sz="1800" spc="10" dirty="0">
                <a:solidFill>
                  <a:srgbClr val="FFFFFF"/>
                </a:solidFill>
                <a:latin typeface="Verdana"/>
                <a:cs typeface="Verdana"/>
              </a:rPr>
              <a:t>i</a:t>
            </a:r>
            <a:r>
              <a:rPr sz="1800" spc="-30" dirty="0">
                <a:solidFill>
                  <a:srgbClr val="FFFFFF"/>
                </a:solidFill>
                <a:latin typeface="Verdana"/>
                <a:cs typeface="Verdana"/>
              </a:rPr>
              <a:t>on</a:t>
            </a:r>
            <a:endParaRPr sz="1800">
              <a:latin typeface="Verdana"/>
              <a:cs typeface="Verdana"/>
            </a:endParaRPr>
          </a:p>
        </p:txBody>
      </p:sp>
      <p:sp>
        <p:nvSpPr>
          <p:cNvPr id="59" name="object 59"/>
          <p:cNvSpPr/>
          <p:nvPr/>
        </p:nvSpPr>
        <p:spPr>
          <a:xfrm>
            <a:off x="419100" y="4447032"/>
            <a:ext cx="3276600" cy="1625600"/>
          </a:xfrm>
          <a:prstGeom prst="rect">
            <a:avLst/>
          </a:prstGeom>
          <a:blipFill>
            <a:blip r:embed="rId7" cstate="print"/>
            <a:stretch>
              <a:fillRect/>
            </a:stretch>
          </a:blipFill>
        </p:spPr>
        <p:txBody>
          <a:bodyPr wrap="square" lIns="0" tIns="0" rIns="0" bIns="0" rtlCol="0"/>
          <a:lstStyle/>
          <a:p>
            <a:endParaRPr/>
          </a:p>
        </p:txBody>
      </p:sp>
      <p:sp>
        <p:nvSpPr>
          <p:cNvPr id="60" name="object 60"/>
          <p:cNvSpPr/>
          <p:nvPr/>
        </p:nvSpPr>
        <p:spPr>
          <a:xfrm>
            <a:off x="457200" y="4495800"/>
            <a:ext cx="3136900" cy="1485900"/>
          </a:xfrm>
          <a:custGeom>
            <a:avLst/>
            <a:gdLst/>
            <a:ahLst/>
            <a:cxnLst/>
            <a:rect l="l" t="t" r="r" b="b"/>
            <a:pathLst>
              <a:path w="3136900" h="1485900">
                <a:moveTo>
                  <a:pt x="1663445" y="0"/>
                </a:moveTo>
                <a:lnTo>
                  <a:pt x="0" y="0"/>
                </a:lnTo>
                <a:lnTo>
                  <a:pt x="0" y="1485900"/>
                </a:lnTo>
                <a:lnTo>
                  <a:pt x="1663445" y="1485900"/>
                </a:lnTo>
                <a:lnTo>
                  <a:pt x="3136391" y="742950"/>
                </a:lnTo>
                <a:lnTo>
                  <a:pt x="1663445" y="0"/>
                </a:lnTo>
                <a:close/>
              </a:path>
            </a:pathLst>
          </a:custGeom>
          <a:solidFill>
            <a:srgbClr val="379EAD"/>
          </a:solidFill>
        </p:spPr>
        <p:txBody>
          <a:bodyPr wrap="square" lIns="0" tIns="0" rIns="0" bIns="0" rtlCol="0"/>
          <a:lstStyle/>
          <a:p>
            <a:endParaRPr/>
          </a:p>
        </p:txBody>
      </p:sp>
      <p:sp>
        <p:nvSpPr>
          <p:cNvPr id="61" name="object 61"/>
          <p:cNvSpPr/>
          <p:nvPr/>
        </p:nvSpPr>
        <p:spPr>
          <a:xfrm>
            <a:off x="457200" y="4495800"/>
            <a:ext cx="3136900" cy="1485900"/>
          </a:xfrm>
          <a:custGeom>
            <a:avLst/>
            <a:gdLst/>
            <a:ahLst/>
            <a:cxnLst/>
            <a:rect l="l" t="t" r="r" b="b"/>
            <a:pathLst>
              <a:path w="3136900" h="1485900">
                <a:moveTo>
                  <a:pt x="1663445" y="1485900"/>
                </a:moveTo>
                <a:lnTo>
                  <a:pt x="3136391" y="742950"/>
                </a:lnTo>
                <a:lnTo>
                  <a:pt x="1663445" y="0"/>
                </a:lnTo>
                <a:lnTo>
                  <a:pt x="0" y="0"/>
                </a:lnTo>
                <a:lnTo>
                  <a:pt x="0" y="1485900"/>
                </a:lnTo>
                <a:lnTo>
                  <a:pt x="1663445" y="1485900"/>
                </a:lnTo>
                <a:close/>
              </a:path>
            </a:pathLst>
          </a:custGeom>
          <a:ln w="12192">
            <a:solidFill>
              <a:srgbClr val="151515"/>
            </a:solidFill>
          </a:ln>
        </p:spPr>
        <p:txBody>
          <a:bodyPr wrap="square" lIns="0" tIns="0" rIns="0" bIns="0" rtlCol="0"/>
          <a:lstStyle/>
          <a:p>
            <a:endParaRPr/>
          </a:p>
        </p:txBody>
      </p:sp>
      <p:sp>
        <p:nvSpPr>
          <p:cNvPr id="62" name="object 62"/>
          <p:cNvSpPr txBox="1"/>
          <p:nvPr/>
        </p:nvSpPr>
        <p:spPr>
          <a:xfrm>
            <a:off x="532891" y="4849998"/>
            <a:ext cx="1900555" cy="813435"/>
          </a:xfrm>
          <a:prstGeom prst="rect">
            <a:avLst/>
          </a:prstGeom>
        </p:spPr>
        <p:txBody>
          <a:bodyPr vert="horz" wrap="square" lIns="0" tIns="0" rIns="0" bIns="0" rtlCol="0">
            <a:spAutoFit/>
          </a:bodyPr>
          <a:lstStyle/>
          <a:p>
            <a:pPr marL="12700" marR="5080">
              <a:lnSpc>
                <a:spcPct val="101899"/>
              </a:lnSpc>
            </a:pPr>
            <a:r>
              <a:rPr sz="1800" spc="-25" dirty="0">
                <a:solidFill>
                  <a:srgbClr val="FFFFFF"/>
                </a:solidFill>
                <a:latin typeface="Verdana"/>
                <a:cs typeface="Verdana"/>
              </a:rPr>
              <a:t>I</a:t>
            </a:r>
            <a:r>
              <a:rPr sz="1800" spc="-15" dirty="0">
                <a:solidFill>
                  <a:srgbClr val="FFFFFF"/>
                </a:solidFill>
                <a:latin typeface="Verdana"/>
                <a:cs typeface="Verdana"/>
              </a:rPr>
              <a:t>n</a:t>
            </a:r>
            <a:r>
              <a:rPr sz="1800" spc="-10" dirty="0">
                <a:solidFill>
                  <a:srgbClr val="FFFFFF"/>
                </a:solidFill>
                <a:latin typeface="Verdana"/>
                <a:cs typeface="Verdana"/>
              </a:rPr>
              <a:t> </a:t>
            </a:r>
            <a:r>
              <a:rPr sz="1800" spc="-15" dirty="0">
                <a:solidFill>
                  <a:srgbClr val="FFFFFF"/>
                </a:solidFill>
                <a:latin typeface="Verdana"/>
                <a:cs typeface="Verdana"/>
              </a:rPr>
              <a:t>t</a:t>
            </a:r>
            <a:r>
              <a:rPr sz="1800" spc="-25"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c</a:t>
            </a:r>
            <a:r>
              <a:rPr sz="1800" spc="10" dirty="0">
                <a:solidFill>
                  <a:srgbClr val="FFFFFF"/>
                </a:solidFill>
                <a:latin typeface="Verdana"/>
                <a:cs typeface="Verdana"/>
              </a:rPr>
              <a:t>l</a:t>
            </a:r>
            <a:r>
              <a:rPr sz="1800" spc="-30" dirty="0">
                <a:solidFill>
                  <a:srgbClr val="FFFFFF"/>
                </a:solidFill>
                <a:latin typeface="Verdana"/>
                <a:cs typeface="Verdana"/>
              </a:rPr>
              <a:t>o</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n</a:t>
            </a:r>
            <a:r>
              <a:rPr sz="1800" dirty="0">
                <a:solidFill>
                  <a:srgbClr val="FFFFFF"/>
                </a:solidFill>
                <a:latin typeface="Verdana"/>
                <a:cs typeface="Verdana"/>
              </a:rPr>
              <a:t>g</a:t>
            </a:r>
            <a:r>
              <a:rPr sz="1800" spc="-15" dirty="0">
                <a:solidFill>
                  <a:srgbClr val="FFFFFF"/>
                </a:solidFill>
                <a:latin typeface="Verdana"/>
                <a:cs typeface="Verdana"/>
              </a:rPr>
              <a:t> </a:t>
            </a:r>
            <a:r>
              <a:rPr sz="1800" spc="-10" dirty="0">
                <a:solidFill>
                  <a:srgbClr val="FFFFFF"/>
                </a:solidFill>
                <a:latin typeface="Verdana"/>
                <a:cs typeface="Verdana"/>
              </a:rPr>
              <a:t>P</a:t>
            </a:r>
            <a:r>
              <a:rPr sz="1800" dirty="0">
                <a:solidFill>
                  <a:srgbClr val="FFFFFF"/>
                </a:solidFill>
                <a:latin typeface="Verdana"/>
                <a:cs typeface="Verdana"/>
              </a:rPr>
              <a:t>- </a:t>
            </a:r>
            <a:r>
              <a:rPr sz="1800" spc="-25" dirty="0">
                <a:solidFill>
                  <a:srgbClr val="FFFFFF"/>
                </a:solidFill>
                <a:latin typeface="Verdana"/>
                <a:cs typeface="Verdana"/>
              </a:rPr>
              <a:t>S</a:t>
            </a:r>
            <a:r>
              <a:rPr sz="1800" spc="10" dirty="0">
                <a:solidFill>
                  <a:srgbClr val="FFFFFF"/>
                </a:solidFill>
                <a:latin typeface="Verdana"/>
                <a:cs typeface="Verdana"/>
              </a:rPr>
              <a:t>l</a:t>
            </a:r>
            <a:r>
              <a:rPr sz="1800" spc="-30" dirty="0">
                <a:solidFill>
                  <a:srgbClr val="FFFFFF"/>
                </a:solidFill>
                <a:latin typeface="Verdana"/>
                <a:cs typeface="Verdana"/>
              </a:rPr>
              <a:t>o</a:t>
            </a:r>
            <a:r>
              <a:rPr sz="1800" dirty="0">
                <a:solidFill>
                  <a:srgbClr val="FFFFFF"/>
                </a:solidFill>
                <a:latin typeface="Verdana"/>
                <a:cs typeface="Verdana"/>
              </a:rPr>
              <a:t>t</a:t>
            </a:r>
            <a:r>
              <a:rPr sz="1800" spc="-10" dirty="0">
                <a:solidFill>
                  <a:srgbClr val="FFFFFF"/>
                </a:solidFill>
                <a:latin typeface="Verdana"/>
                <a:cs typeface="Verdana"/>
              </a:rPr>
              <a:t>s</a:t>
            </a:r>
            <a:r>
              <a:rPr sz="1800" spc="-25" dirty="0">
                <a:solidFill>
                  <a:srgbClr val="FFFFFF"/>
                </a:solidFill>
                <a:latin typeface="Verdana"/>
                <a:cs typeface="Verdana"/>
              </a:rPr>
              <a:t> </a:t>
            </a:r>
            <a:r>
              <a:rPr sz="1800" spc="-30" dirty="0">
                <a:solidFill>
                  <a:srgbClr val="FFFFFF"/>
                </a:solidFill>
                <a:latin typeface="Verdana"/>
                <a:cs typeface="Verdana"/>
              </a:rPr>
              <a:t>a</a:t>
            </a:r>
            <a:r>
              <a:rPr sz="1800" dirty="0">
                <a:solidFill>
                  <a:srgbClr val="FFFFFF"/>
                </a:solidFill>
                <a:latin typeface="Verdana"/>
                <a:cs typeface="Verdana"/>
              </a:rPr>
              <a:t>t</a:t>
            </a:r>
            <a:r>
              <a:rPr sz="1800" spc="-15" dirty="0">
                <a:solidFill>
                  <a:srgbClr val="FFFFFF"/>
                </a:solidFill>
                <a:latin typeface="Verdana"/>
                <a:cs typeface="Verdana"/>
              </a:rPr>
              <a:t> </a:t>
            </a:r>
            <a:r>
              <a:rPr sz="1800" spc="-100" dirty="0">
                <a:solidFill>
                  <a:srgbClr val="FFFFFF"/>
                </a:solidFill>
                <a:latin typeface="Verdana"/>
                <a:cs typeface="Verdana"/>
              </a:rPr>
              <a:t>v</a:t>
            </a:r>
            <a:r>
              <a:rPr sz="1800" spc="-25" dirty="0">
                <a:solidFill>
                  <a:srgbClr val="FFFFFF"/>
                </a:solidFill>
                <a:latin typeface="Verdana"/>
                <a:cs typeface="Verdana"/>
              </a:rPr>
              <a:t>ar</a:t>
            </a:r>
            <a:r>
              <a:rPr sz="1800" spc="10" dirty="0">
                <a:solidFill>
                  <a:srgbClr val="FFFFFF"/>
                </a:solidFill>
                <a:latin typeface="Verdana"/>
                <a:cs typeface="Verdana"/>
              </a:rPr>
              <a:t>i</a:t>
            </a:r>
            <a:r>
              <a:rPr sz="1800" spc="-30" dirty="0">
                <a:solidFill>
                  <a:srgbClr val="FFFFFF"/>
                </a:solidFill>
                <a:latin typeface="Verdana"/>
                <a:cs typeface="Verdana"/>
              </a:rPr>
              <a:t>ou</a:t>
            </a:r>
            <a:r>
              <a:rPr sz="1800" spc="-10" dirty="0">
                <a:solidFill>
                  <a:srgbClr val="FFFFFF"/>
                </a:solidFill>
                <a:latin typeface="Verdana"/>
                <a:cs typeface="Verdana"/>
              </a:rPr>
              <a:t>s </a:t>
            </a:r>
            <a:r>
              <a:rPr sz="1800" spc="-20" dirty="0">
                <a:solidFill>
                  <a:srgbClr val="FFFFFF"/>
                </a:solidFill>
                <a:latin typeface="Verdana"/>
                <a:cs typeface="Verdana"/>
              </a:rPr>
              <a:t>d</a:t>
            </a:r>
            <a:r>
              <a:rPr sz="1800" spc="-30" dirty="0">
                <a:solidFill>
                  <a:srgbClr val="FFFFFF"/>
                </a:solidFill>
                <a:latin typeface="Verdana"/>
                <a:cs typeface="Verdana"/>
              </a:rPr>
              <a:t>ocum</a:t>
            </a:r>
            <a:r>
              <a:rPr sz="1800" spc="-35" dirty="0">
                <a:solidFill>
                  <a:srgbClr val="FFFFFF"/>
                </a:solidFill>
                <a:latin typeface="Verdana"/>
                <a:cs typeface="Verdana"/>
              </a:rPr>
              <a:t>e</a:t>
            </a:r>
            <a:r>
              <a:rPr sz="1800" spc="-25" dirty="0">
                <a:solidFill>
                  <a:srgbClr val="FFFFFF"/>
                </a:solidFill>
                <a:latin typeface="Verdana"/>
                <a:cs typeface="Verdana"/>
              </a:rPr>
              <a:t>n</a:t>
            </a:r>
            <a:r>
              <a:rPr sz="1800" dirty="0">
                <a:solidFill>
                  <a:srgbClr val="FFFFFF"/>
                </a:solidFill>
                <a:latin typeface="Verdana"/>
                <a:cs typeface="Verdana"/>
              </a:rPr>
              <a:t>t</a:t>
            </a:r>
            <a:r>
              <a:rPr sz="1800" spc="-15" dirty="0">
                <a:solidFill>
                  <a:srgbClr val="FFFFFF"/>
                </a:solidFill>
                <a:latin typeface="Verdana"/>
                <a:cs typeface="Verdana"/>
              </a:rPr>
              <a:t> </a:t>
            </a:r>
            <a:r>
              <a:rPr sz="1800" spc="10" dirty="0">
                <a:solidFill>
                  <a:srgbClr val="FFFFFF"/>
                </a:solidFill>
                <a:latin typeface="Verdana"/>
                <a:cs typeface="Verdana"/>
              </a:rPr>
              <a:t>l</a:t>
            </a:r>
            <a:r>
              <a:rPr sz="1800" spc="-35" dirty="0">
                <a:solidFill>
                  <a:srgbClr val="FFFFFF"/>
                </a:solidFill>
                <a:latin typeface="Verdana"/>
                <a:cs typeface="Verdana"/>
              </a:rPr>
              <a:t>e</a:t>
            </a:r>
            <a:r>
              <a:rPr sz="1800" spc="-65" dirty="0">
                <a:solidFill>
                  <a:srgbClr val="FFFFFF"/>
                </a:solidFill>
                <a:latin typeface="Verdana"/>
                <a:cs typeface="Verdana"/>
              </a:rPr>
              <a:t>v</a:t>
            </a:r>
            <a:r>
              <a:rPr sz="1800" spc="-35" dirty="0">
                <a:solidFill>
                  <a:srgbClr val="FFFFFF"/>
                </a:solidFill>
                <a:latin typeface="Verdana"/>
                <a:cs typeface="Verdana"/>
              </a:rPr>
              <a:t>e</a:t>
            </a:r>
            <a:r>
              <a:rPr sz="1800" spc="10" dirty="0">
                <a:solidFill>
                  <a:srgbClr val="FFFFFF"/>
                </a:solidFill>
                <a:latin typeface="Verdana"/>
                <a:cs typeface="Verdana"/>
              </a:rPr>
              <a:t>l</a:t>
            </a:r>
            <a:r>
              <a:rPr sz="1800" spc="-10" dirty="0">
                <a:solidFill>
                  <a:srgbClr val="FFFFFF"/>
                </a:solidFill>
                <a:latin typeface="Verdana"/>
                <a:cs typeface="Verdana"/>
              </a:rPr>
              <a:t>s</a:t>
            </a:r>
            <a:endParaRPr sz="1800">
              <a:latin typeface="Verdana"/>
              <a:cs typeface="Verdana"/>
            </a:endParaRPr>
          </a:p>
        </p:txBody>
      </p:sp>
      <p:sp>
        <p:nvSpPr>
          <p:cNvPr id="63" name="object 63"/>
          <p:cNvSpPr/>
          <p:nvPr/>
        </p:nvSpPr>
        <p:spPr>
          <a:xfrm>
            <a:off x="419100" y="2961132"/>
            <a:ext cx="3276600" cy="1630680"/>
          </a:xfrm>
          <a:prstGeom prst="rect">
            <a:avLst/>
          </a:prstGeom>
          <a:blipFill>
            <a:blip r:embed="rId8" cstate="print"/>
            <a:stretch>
              <a:fillRect/>
            </a:stretch>
          </a:blipFill>
        </p:spPr>
        <p:txBody>
          <a:bodyPr wrap="square" lIns="0" tIns="0" rIns="0" bIns="0" rtlCol="0"/>
          <a:lstStyle/>
          <a:p>
            <a:endParaRPr/>
          </a:p>
        </p:txBody>
      </p:sp>
      <p:sp>
        <p:nvSpPr>
          <p:cNvPr id="64" name="object 64"/>
          <p:cNvSpPr/>
          <p:nvPr/>
        </p:nvSpPr>
        <p:spPr>
          <a:xfrm>
            <a:off x="457200" y="3009900"/>
            <a:ext cx="3136900" cy="1490345"/>
          </a:xfrm>
          <a:custGeom>
            <a:avLst/>
            <a:gdLst/>
            <a:ahLst/>
            <a:cxnLst/>
            <a:rect l="l" t="t" r="r" b="b"/>
            <a:pathLst>
              <a:path w="3136900" h="1490345">
                <a:moveTo>
                  <a:pt x="1663445" y="0"/>
                </a:moveTo>
                <a:lnTo>
                  <a:pt x="0" y="0"/>
                </a:lnTo>
                <a:lnTo>
                  <a:pt x="0" y="1489964"/>
                </a:lnTo>
                <a:lnTo>
                  <a:pt x="1663445" y="1489964"/>
                </a:lnTo>
                <a:lnTo>
                  <a:pt x="3136391" y="744982"/>
                </a:lnTo>
                <a:lnTo>
                  <a:pt x="1663445" y="0"/>
                </a:lnTo>
                <a:close/>
              </a:path>
            </a:pathLst>
          </a:custGeom>
          <a:solidFill>
            <a:srgbClr val="CD8500"/>
          </a:solidFill>
        </p:spPr>
        <p:txBody>
          <a:bodyPr wrap="square" lIns="0" tIns="0" rIns="0" bIns="0" rtlCol="0"/>
          <a:lstStyle/>
          <a:p>
            <a:endParaRPr/>
          </a:p>
        </p:txBody>
      </p:sp>
      <p:sp>
        <p:nvSpPr>
          <p:cNvPr id="65" name="object 65"/>
          <p:cNvSpPr/>
          <p:nvPr/>
        </p:nvSpPr>
        <p:spPr>
          <a:xfrm>
            <a:off x="457200" y="3009900"/>
            <a:ext cx="3136900" cy="1490345"/>
          </a:xfrm>
          <a:custGeom>
            <a:avLst/>
            <a:gdLst/>
            <a:ahLst/>
            <a:cxnLst/>
            <a:rect l="l" t="t" r="r" b="b"/>
            <a:pathLst>
              <a:path w="3136900" h="1490345">
                <a:moveTo>
                  <a:pt x="1663445" y="1489964"/>
                </a:moveTo>
                <a:lnTo>
                  <a:pt x="3136391" y="744982"/>
                </a:lnTo>
                <a:lnTo>
                  <a:pt x="1663445" y="0"/>
                </a:lnTo>
                <a:lnTo>
                  <a:pt x="0" y="0"/>
                </a:lnTo>
                <a:lnTo>
                  <a:pt x="0" y="1489964"/>
                </a:lnTo>
                <a:lnTo>
                  <a:pt x="1663445" y="1489964"/>
                </a:lnTo>
                <a:close/>
              </a:path>
            </a:pathLst>
          </a:custGeom>
          <a:ln w="12191">
            <a:solidFill>
              <a:srgbClr val="151515"/>
            </a:solidFill>
          </a:ln>
        </p:spPr>
        <p:txBody>
          <a:bodyPr wrap="square" lIns="0" tIns="0" rIns="0" bIns="0" rtlCol="0"/>
          <a:lstStyle/>
          <a:p>
            <a:endParaRPr/>
          </a:p>
        </p:txBody>
      </p:sp>
      <p:sp>
        <p:nvSpPr>
          <p:cNvPr id="66" name="object 66"/>
          <p:cNvSpPr txBox="1"/>
          <p:nvPr/>
        </p:nvSpPr>
        <p:spPr>
          <a:xfrm>
            <a:off x="532891" y="3300090"/>
            <a:ext cx="2237105" cy="814069"/>
          </a:xfrm>
          <a:prstGeom prst="rect">
            <a:avLst/>
          </a:prstGeom>
        </p:spPr>
        <p:txBody>
          <a:bodyPr vert="horz" wrap="square" lIns="0" tIns="0" rIns="0" bIns="0" rtlCol="0">
            <a:spAutoFit/>
          </a:bodyPr>
          <a:lstStyle/>
          <a:p>
            <a:pPr marL="12700" marR="5080">
              <a:lnSpc>
                <a:spcPct val="102000"/>
              </a:lnSpc>
            </a:pPr>
            <a:r>
              <a:rPr sz="1800" spc="-25" dirty="0">
                <a:solidFill>
                  <a:srgbClr val="FFFFFF"/>
                </a:solidFill>
                <a:latin typeface="Verdana"/>
                <a:cs typeface="Verdana"/>
              </a:rPr>
              <a:t>I</a:t>
            </a:r>
            <a:r>
              <a:rPr sz="1800" spc="-15" dirty="0">
                <a:solidFill>
                  <a:srgbClr val="FFFFFF"/>
                </a:solidFill>
                <a:latin typeface="Verdana"/>
                <a:cs typeface="Verdana"/>
              </a:rPr>
              <a:t>n</a:t>
            </a:r>
            <a:r>
              <a:rPr sz="1800" spc="-10" dirty="0">
                <a:solidFill>
                  <a:srgbClr val="FFFFFF"/>
                </a:solidFill>
                <a:latin typeface="Verdana"/>
                <a:cs typeface="Verdana"/>
              </a:rPr>
              <a:t> </a:t>
            </a:r>
            <a:r>
              <a:rPr sz="1800" spc="-15" dirty="0">
                <a:solidFill>
                  <a:srgbClr val="FFFFFF"/>
                </a:solidFill>
                <a:latin typeface="Verdana"/>
                <a:cs typeface="Verdana"/>
              </a:rPr>
              <a:t>t</a:t>
            </a:r>
            <a:r>
              <a:rPr sz="1800" spc="-25" dirty="0">
                <a:solidFill>
                  <a:srgbClr val="FFFFFF"/>
                </a:solidFill>
                <a:latin typeface="Verdana"/>
                <a:cs typeface="Verdana"/>
              </a:rPr>
              <a:t>h</a:t>
            </a:r>
            <a:r>
              <a:rPr sz="1800" spc="-15" dirty="0">
                <a:solidFill>
                  <a:srgbClr val="FFFFFF"/>
                </a:solidFill>
                <a:latin typeface="Verdana"/>
                <a:cs typeface="Verdana"/>
              </a:rPr>
              <a:t>e</a:t>
            </a:r>
            <a:r>
              <a:rPr sz="1800" spc="-5" dirty="0">
                <a:solidFill>
                  <a:srgbClr val="FFFFFF"/>
                </a:solidFill>
                <a:latin typeface="Verdana"/>
                <a:cs typeface="Verdana"/>
              </a:rPr>
              <a:t> c</a:t>
            </a:r>
            <a:r>
              <a:rPr sz="1800" spc="10" dirty="0">
                <a:solidFill>
                  <a:srgbClr val="FFFFFF"/>
                </a:solidFill>
                <a:latin typeface="Verdana"/>
                <a:cs typeface="Verdana"/>
              </a:rPr>
              <a:t>l</a:t>
            </a:r>
            <a:r>
              <a:rPr sz="1800" spc="-30" dirty="0">
                <a:solidFill>
                  <a:srgbClr val="FFFFFF"/>
                </a:solidFill>
                <a:latin typeface="Verdana"/>
                <a:cs typeface="Verdana"/>
              </a:rPr>
              <a:t>o</a:t>
            </a:r>
            <a:r>
              <a:rPr sz="1800" spc="-5" dirty="0">
                <a:solidFill>
                  <a:srgbClr val="FFFFFF"/>
                </a:solidFill>
                <a:latin typeface="Verdana"/>
                <a:cs typeface="Verdana"/>
              </a:rPr>
              <a:t>s</a:t>
            </a:r>
            <a:r>
              <a:rPr sz="1800" spc="10" dirty="0">
                <a:solidFill>
                  <a:srgbClr val="FFFFFF"/>
                </a:solidFill>
                <a:latin typeface="Verdana"/>
                <a:cs typeface="Verdana"/>
              </a:rPr>
              <a:t>i</a:t>
            </a:r>
            <a:r>
              <a:rPr sz="1800" spc="-30" dirty="0">
                <a:solidFill>
                  <a:srgbClr val="FFFFFF"/>
                </a:solidFill>
                <a:latin typeface="Verdana"/>
                <a:cs typeface="Verdana"/>
              </a:rPr>
              <a:t>n</a:t>
            </a:r>
            <a:r>
              <a:rPr sz="1800" dirty="0">
                <a:solidFill>
                  <a:srgbClr val="FFFFFF"/>
                </a:solidFill>
                <a:latin typeface="Verdana"/>
                <a:cs typeface="Verdana"/>
              </a:rPr>
              <a:t>g </a:t>
            </a:r>
            <a:r>
              <a:rPr sz="1800" spc="-15" dirty="0">
                <a:solidFill>
                  <a:srgbClr val="FFFFFF"/>
                </a:solidFill>
                <a:latin typeface="Verdana"/>
                <a:cs typeface="Verdana"/>
              </a:rPr>
              <a:t>com</a:t>
            </a:r>
            <a:r>
              <a:rPr sz="1800" spc="-20" dirty="0">
                <a:solidFill>
                  <a:srgbClr val="FFFFFF"/>
                </a:solidFill>
                <a:latin typeface="Verdana"/>
                <a:cs typeface="Verdana"/>
              </a:rPr>
              <a:t>p</a:t>
            </a:r>
            <a:r>
              <a:rPr sz="1800" spc="-15" dirty="0">
                <a:solidFill>
                  <a:srgbClr val="FFFFFF"/>
                </a:solidFill>
                <a:latin typeface="Verdana"/>
                <a:cs typeface="Verdana"/>
              </a:rPr>
              <a:t>on</a:t>
            </a:r>
            <a:r>
              <a:rPr sz="1800" spc="-20" dirty="0">
                <a:solidFill>
                  <a:srgbClr val="FFFFFF"/>
                </a:solidFill>
                <a:latin typeface="Verdana"/>
                <a:cs typeface="Verdana"/>
              </a:rPr>
              <a:t>e</a:t>
            </a:r>
            <a:r>
              <a:rPr sz="1800" spc="-15" dirty="0">
                <a:solidFill>
                  <a:srgbClr val="FFFFFF"/>
                </a:solidFill>
                <a:latin typeface="Verdana"/>
                <a:cs typeface="Verdana"/>
              </a:rPr>
              <a:t>n</a:t>
            </a:r>
            <a:r>
              <a:rPr sz="1800" dirty="0">
                <a:solidFill>
                  <a:srgbClr val="FFFFFF"/>
                </a:solidFill>
                <a:latin typeface="Verdana"/>
                <a:cs typeface="Verdana"/>
              </a:rPr>
              <a:t>t</a:t>
            </a:r>
            <a:r>
              <a:rPr sz="1800" spc="-25" dirty="0">
                <a:solidFill>
                  <a:srgbClr val="FFFFFF"/>
                </a:solidFill>
                <a:latin typeface="Verdana"/>
                <a:cs typeface="Verdana"/>
              </a:rPr>
              <a:t> </a:t>
            </a:r>
            <a:r>
              <a:rPr sz="1800" spc="-15" dirty="0">
                <a:solidFill>
                  <a:srgbClr val="FFFFFF"/>
                </a:solidFill>
                <a:latin typeface="Verdana"/>
                <a:cs typeface="Verdana"/>
              </a:rPr>
              <a:t>o</a:t>
            </a:r>
            <a:r>
              <a:rPr sz="1800" dirty="0">
                <a:solidFill>
                  <a:srgbClr val="FFFFFF"/>
                </a:solidFill>
                <a:latin typeface="Verdana"/>
                <a:cs typeface="Verdana"/>
              </a:rPr>
              <a:t>f</a:t>
            </a:r>
            <a:r>
              <a:rPr sz="1800" spc="-10" dirty="0">
                <a:solidFill>
                  <a:srgbClr val="FFFFFF"/>
                </a:solidFill>
                <a:latin typeface="Verdana"/>
                <a:cs typeface="Verdana"/>
              </a:rPr>
              <a:t> </a:t>
            </a:r>
            <a:r>
              <a:rPr sz="1800" spc="-15" dirty="0">
                <a:solidFill>
                  <a:srgbClr val="FFFFFF"/>
                </a:solidFill>
                <a:latin typeface="Verdana"/>
                <a:cs typeface="Verdana"/>
              </a:rPr>
              <a:t>th</a:t>
            </a:r>
            <a:r>
              <a:rPr sz="1800" dirty="0">
                <a:solidFill>
                  <a:srgbClr val="FFFFFF"/>
                </a:solidFill>
                <a:latin typeface="Verdana"/>
                <a:cs typeface="Verdana"/>
              </a:rPr>
              <a:t>e </a:t>
            </a:r>
            <a:r>
              <a:rPr sz="1800" spc="-20" dirty="0">
                <a:solidFill>
                  <a:srgbClr val="FFFFFF"/>
                </a:solidFill>
                <a:latin typeface="Verdana"/>
                <a:cs typeface="Verdana"/>
              </a:rPr>
              <a:t>b</a:t>
            </a:r>
            <a:r>
              <a:rPr sz="1800" spc="-25" dirty="0">
                <a:solidFill>
                  <a:srgbClr val="FFFFFF"/>
                </a:solidFill>
                <a:latin typeface="Verdana"/>
                <a:cs typeface="Verdana"/>
              </a:rPr>
              <a:t>ack</a:t>
            </a:r>
            <a:r>
              <a:rPr sz="1800" spc="-20" dirty="0">
                <a:solidFill>
                  <a:srgbClr val="FFFFFF"/>
                </a:solidFill>
                <a:latin typeface="Verdana"/>
                <a:cs typeface="Verdana"/>
              </a:rPr>
              <a:t>g</a:t>
            </a:r>
            <a:r>
              <a:rPr sz="1800" spc="-25" dirty="0">
                <a:solidFill>
                  <a:srgbClr val="FFFFFF"/>
                </a:solidFill>
                <a:latin typeface="Verdana"/>
                <a:cs typeface="Verdana"/>
              </a:rPr>
              <a:t>roun</a:t>
            </a:r>
            <a:r>
              <a:rPr sz="1800" dirty="0">
                <a:solidFill>
                  <a:srgbClr val="FFFFFF"/>
                </a:solidFill>
                <a:latin typeface="Verdana"/>
                <a:cs typeface="Verdana"/>
              </a:rPr>
              <a:t>d</a:t>
            </a:r>
            <a:r>
              <a:rPr sz="1800" spc="-30" dirty="0">
                <a:solidFill>
                  <a:srgbClr val="FFFFFF"/>
                </a:solidFill>
                <a:latin typeface="Verdana"/>
                <a:cs typeface="Verdana"/>
              </a:rPr>
              <a:t> </a:t>
            </a:r>
            <a:r>
              <a:rPr sz="1800" spc="-25" dirty="0">
                <a:solidFill>
                  <a:srgbClr val="FFFFFF"/>
                </a:solidFill>
                <a:latin typeface="Verdana"/>
                <a:cs typeface="Verdana"/>
              </a:rPr>
              <a:t>s</a:t>
            </a:r>
            <a:r>
              <a:rPr sz="1800" spc="-35" dirty="0">
                <a:solidFill>
                  <a:srgbClr val="FFFFFF"/>
                </a:solidFill>
                <a:latin typeface="Verdana"/>
                <a:cs typeface="Verdana"/>
              </a:rPr>
              <a:t>e</a:t>
            </a:r>
            <a:r>
              <a:rPr sz="1800" spc="-5" dirty="0">
                <a:solidFill>
                  <a:srgbClr val="FFFFFF"/>
                </a:solidFill>
                <a:latin typeface="Verdana"/>
                <a:cs typeface="Verdana"/>
              </a:rPr>
              <a:t>ct</a:t>
            </a:r>
            <a:r>
              <a:rPr sz="1800" spc="10" dirty="0">
                <a:solidFill>
                  <a:srgbClr val="FFFFFF"/>
                </a:solidFill>
                <a:latin typeface="Verdana"/>
                <a:cs typeface="Verdana"/>
              </a:rPr>
              <a:t>i</a:t>
            </a:r>
            <a:r>
              <a:rPr sz="1800" spc="-30" dirty="0">
                <a:solidFill>
                  <a:srgbClr val="FFFFFF"/>
                </a:solidFill>
                <a:latin typeface="Verdana"/>
                <a:cs typeface="Verdana"/>
              </a:rPr>
              <a:t>on</a:t>
            </a:r>
            <a:endParaRPr sz="1800">
              <a:latin typeface="Verdana"/>
              <a:cs typeface="Verdan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2519126"/>
            <a:ext cx="2427605" cy="305435"/>
          </a:xfrm>
          <a:prstGeom prst="rect">
            <a:avLst/>
          </a:prstGeom>
        </p:spPr>
        <p:txBody>
          <a:bodyPr vert="horz" wrap="square" lIns="0" tIns="0" rIns="0" bIns="0" rtlCol="0">
            <a:spAutoFit/>
          </a:bodyPr>
          <a:lstStyle/>
          <a:p>
            <a:pPr marL="12700">
              <a:lnSpc>
                <a:spcPts val="2815"/>
              </a:lnSpc>
            </a:pPr>
            <a:r>
              <a:rPr sz="2400" spc="-5" dirty="0">
                <a:solidFill>
                  <a:srgbClr val="151515"/>
                </a:solidFill>
                <a:latin typeface="Verdana"/>
                <a:cs typeface="Verdana"/>
              </a:rPr>
              <a:t>R</a:t>
            </a:r>
            <a:r>
              <a:rPr sz="2400" spc="-10" dirty="0">
                <a:solidFill>
                  <a:srgbClr val="151515"/>
                </a:solidFill>
                <a:latin typeface="Verdana"/>
                <a:cs typeface="Verdana"/>
              </a:rPr>
              <a:t>h</a:t>
            </a:r>
            <a:r>
              <a:rPr sz="2400" spc="-20" dirty="0">
                <a:solidFill>
                  <a:srgbClr val="151515"/>
                </a:solidFill>
                <a:latin typeface="Verdana"/>
                <a:cs typeface="Verdana"/>
              </a:rPr>
              <a:t>e</a:t>
            </a:r>
            <a:r>
              <a:rPr sz="2400" spc="-10" dirty="0">
                <a:solidFill>
                  <a:srgbClr val="151515"/>
                </a:solidFill>
                <a:latin typeface="Verdana"/>
                <a:cs typeface="Verdana"/>
              </a:rPr>
              <a:t>t</a:t>
            </a:r>
            <a:r>
              <a:rPr sz="2400" spc="-20" dirty="0">
                <a:solidFill>
                  <a:srgbClr val="151515"/>
                </a:solidFill>
                <a:latin typeface="Verdana"/>
                <a:cs typeface="Verdana"/>
              </a:rPr>
              <a:t>o</a:t>
            </a:r>
            <a:r>
              <a:rPr sz="2400" spc="-15" dirty="0">
                <a:solidFill>
                  <a:srgbClr val="151515"/>
                </a:solidFill>
                <a:latin typeface="Verdana"/>
                <a:cs typeface="Verdana"/>
              </a:rPr>
              <a:t>ri</a:t>
            </a:r>
            <a:r>
              <a:rPr sz="2400" spc="-20" dirty="0">
                <a:solidFill>
                  <a:srgbClr val="151515"/>
                </a:solidFill>
                <a:latin typeface="Verdana"/>
                <a:cs typeface="Verdana"/>
              </a:rPr>
              <a:t>c</a:t>
            </a:r>
            <a:r>
              <a:rPr sz="2400" spc="-15" dirty="0">
                <a:solidFill>
                  <a:srgbClr val="151515"/>
                </a:solidFill>
                <a:latin typeface="Verdana"/>
                <a:cs typeface="Verdana"/>
              </a:rPr>
              <a:t>a</a:t>
            </a:r>
            <a:r>
              <a:rPr sz="2400" dirty="0">
                <a:solidFill>
                  <a:srgbClr val="151515"/>
                </a:solidFill>
                <a:latin typeface="Verdana"/>
                <a:cs typeface="Verdana"/>
              </a:rPr>
              <a:t>l</a:t>
            </a:r>
            <a:r>
              <a:rPr sz="2400" spc="20" dirty="0">
                <a:solidFill>
                  <a:srgbClr val="151515"/>
                </a:solidFill>
                <a:latin typeface="Verdana"/>
                <a:cs typeface="Verdana"/>
              </a:rPr>
              <a:t> </a:t>
            </a:r>
            <a:r>
              <a:rPr sz="2400" spc="-65" dirty="0">
                <a:solidFill>
                  <a:srgbClr val="151515"/>
                </a:solidFill>
                <a:latin typeface="Verdana"/>
                <a:cs typeface="Verdana"/>
              </a:rPr>
              <a:t>v</a:t>
            </a:r>
            <a:r>
              <a:rPr sz="2400" spc="-20" dirty="0">
                <a:solidFill>
                  <a:srgbClr val="151515"/>
                </a:solidFill>
                <a:latin typeface="Verdana"/>
                <a:cs typeface="Verdana"/>
              </a:rPr>
              <a:t>o</a:t>
            </a:r>
            <a:r>
              <a:rPr sz="2400" spc="-15" dirty="0">
                <a:solidFill>
                  <a:srgbClr val="151515"/>
                </a:solidFill>
                <a:latin typeface="Verdana"/>
                <a:cs typeface="Verdana"/>
              </a:rPr>
              <a:t>i</a:t>
            </a:r>
            <a:r>
              <a:rPr sz="2400" spc="-20" dirty="0">
                <a:solidFill>
                  <a:srgbClr val="151515"/>
                </a:solidFill>
                <a:latin typeface="Verdana"/>
                <a:cs typeface="Verdana"/>
              </a:rPr>
              <a:t>ce</a:t>
            </a:r>
            <a:endParaRPr sz="2400">
              <a:latin typeface="Verdana"/>
              <a:cs typeface="Verdana"/>
            </a:endParaRPr>
          </a:p>
        </p:txBody>
      </p:sp>
      <p:sp>
        <p:nvSpPr>
          <p:cNvPr id="3" name="object 3"/>
          <p:cNvSpPr/>
          <p:nvPr/>
        </p:nvSpPr>
        <p:spPr>
          <a:xfrm>
            <a:off x="5359908" y="1860804"/>
            <a:ext cx="3279775" cy="3274060"/>
          </a:xfrm>
          <a:custGeom>
            <a:avLst/>
            <a:gdLst/>
            <a:ahLst/>
            <a:cxnLst/>
            <a:rect l="l" t="t" r="r" b="b"/>
            <a:pathLst>
              <a:path w="3279775" h="3274060">
                <a:moveTo>
                  <a:pt x="1639823" y="0"/>
                </a:moveTo>
                <a:lnTo>
                  <a:pt x="1513966" y="4825"/>
                </a:lnTo>
                <a:lnTo>
                  <a:pt x="1388871" y="19176"/>
                </a:lnTo>
                <a:lnTo>
                  <a:pt x="1264792" y="43180"/>
                </a:lnTo>
                <a:lnTo>
                  <a:pt x="1142618" y="76708"/>
                </a:lnTo>
                <a:lnTo>
                  <a:pt x="1022730" y="119887"/>
                </a:lnTo>
                <a:lnTo>
                  <a:pt x="905890" y="172593"/>
                </a:lnTo>
                <a:lnTo>
                  <a:pt x="792606" y="234950"/>
                </a:lnTo>
                <a:lnTo>
                  <a:pt x="683513" y="306832"/>
                </a:lnTo>
                <a:lnTo>
                  <a:pt x="579246" y="388366"/>
                </a:lnTo>
                <a:lnTo>
                  <a:pt x="480313" y="479425"/>
                </a:lnTo>
                <a:lnTo>
                  <a:pt x="389000" y="578104"/>
                </a:lnTo>
                <a:lnTo>
                  <a:pt x="307339" y="682244"/>
                </a:lnTo>
                <a:lnTo>
                  <a:pt x="235330" y="791210"/>
                </a:lnTo>
                <a:lnTo>
                  <a:pt x="172846" y="904240"/>
                </a:lnTo>
                <a:lnTo>
                  <a:pt x="120014" y="1020826"/>
                </a:lnTo>
                <a:lnTo>
                  <a:pt x="76834" y="1140460"/>
                </a:lnTo>
                <a:lnTo>
                  <a:pt x="43179" y="1262507"/>
                </a:lnTo>
                <a:lnTo>
                  <a:pt x="19176" y="1386205"/>
                </a:lnTo>
                <a:lnTo>
                  <a:pt x="4825" y="1511173"/>
                </a:lnTo>
                <a:lnTo>
                  <a:pt x="0" y="1636776"/>
                </a:lnTo>
                <a:lnTo>
                  <a:pt x="4825" y="1762379"/>
                </a:lnTo>
                <a:lnTo>
                  <a:pt x="19176" y="1887347"/>
                </a:lnTo>
                <a:lnTo>
                  <a:pt x="43179" y="2011045"/>
                </a:lnTo>
                <a:lnTo>
                  <a:pt x="76834" y="2133092"/>
                </a:lnTo>
                <a:lnTo>
                  <a:pt x="120014" y="2252726"/>
                </a:lnTo>
                <a:lnTo>
                  <a:pt x="172846" y="2369312"/>
                </a:lnTo>
                <a:lnTo>
                  <a:pt x="235330" y="2482342"/>
                </a:lnTo>
                <a:lnTo>
                  <a:pt x="307339" y="2591308"/>
                </a:lnTo>
                <a:lnTo>
                  <a:pt x="389000" y="2695448"/>
                </a:lnTo>
                <a:lnTo>
                  <a:pt x="480313" y="2794127"/>
                </a:lnTo>
                <a:lnTo>
                  <a:pt x="579246" y="2885186"/>
                </a:lnTo>
                <a:lnTo>
                  <a:pt x="683513" y="2966720"/>
                </a:lnTo>
                <a:lnTo>
                  <a:pt x="792606" y="3038602"/>
                </a:lnTo>
                <a:lnTo>
                  <a:pt x="905890" y="3100959"/>
                </a:lnTo>
                <a:lnTo>
                  <a:pt x="1022730" y="3153664"/>
                </a:lnTo>
                <a:lnTo>
                  <a:pt x="1142618" y="3196844"/>
                </a:lnTo>
                <a:lnTo>
                  <a:pt x="1264792" y="3230372"/>
                </a:lnTo>
                <a:lnTo>
                  <a:pt x="1388871" y="3254375"/>
                </a:lnTo>
                <a:lnTo>
                  <a:pt x="1513966" y="3268726"/>
                </a:lnTo>
                <a:lnTo>
                  <a:pt x="1639823" y="3273552"/>
                </a:lnTo>
                <a:lnTo>
                  <a:pt x="1765681" y="3268726"/>
                </a:lnTo>
                <a:lnTo>
                  <a:pt x="1890775" y="3254375"/>
                </a:lnTo>
                <a:lnTo>
                  <a:pt x="2014855" y="3230372"/>
                </a:lnTo>
                <a:lnTo>
                  <a:pt x="2137028" y="3196844"/>
                </a:lnTo>
                <a:lnTo>
                  <a:pt x="2256916" y="3153664"/>
                </a:lnTo>
                <a:lnTo>
                  <a:pt x="2373757" y="3100959"/>
                </a:lnTo>
                <a:lnTo>
                  <a:pt x="2487041" y="3038602"/>
                </a:lnTo>
                <a:lnTo>
                  <a:pt x="2596134" y="2966720"/>
                </a:lnTo>
                <a:lnTo>
                  <a:pt x="2700400" y="2885186"/>
                </a:lnTo>
                <a:lnTo>
                  <a:pt x="2799334" y="2794127"/>
                </a:lnTo>
                <a:lnTo>
                  <a:pt x="2890646" y="2695448"/>
                </a:lnTo>
                <a:lnTo>
                  <a:pt x="2972308" y="2591308"/>
                </a:lnTo>
                <a:lnTo>
                  <a:pt x="3044316" y="2482342"/>
                </a:lnTo>
                <a:lnTo>
                  <a:pt x="3106800" y="2369312"/>
                </a:lnTo>
                <a:lnTo>
                  <a:pt x="3159633" y="2252726"/>
                </a:lnTo>
                <a:lnTo>
                  <a:pt x="3202813" y="2133092"/>
                </a:lnTo>
                <a:lnTo>
                  <a:pt x="3236467" y="2011045"/>
                </a:lnTo>
                <a:lnTo>
                  <a:pt x="3260470" y="1887347"/>
                </a:lnTo>
                <a:lnTo>
                  <a:pt x="3274821" y="1762379"/>
                </a:lnTo>
                <a:lnTo>
                  <a:pt x="3279647" y="1636776"/>
                </a:lnTo>
                <a:lnTo>
                  <a:pt x="3274821" y="1511173"/>
                </a:lnTo>
                <a:lnTo>
                  <a:pt x="3260470" y="1386205"/>
                </a:lnTo>
                <a:lnTo>
                  <a:pt x="3236467" y="1262507"/>
                </a:lnTo>
                <a:lnTo>
                  <a:pt x="3202813" y="1140460"/>
                </a:lnTo>
                <a:lnTo>
                  <a:pt x="3159633" y="1020826"/>
                </a:lnTo>
                <a:lnTo>
                  <a:pt x="3106800" y="904240"/>
                </a:lnTo>
                <a:lnTo>
                  <a:pt x="3044316" y="791210"/>
                </a:lnTo>
                <a:lnTo>
                  <a:pt x="2972308" y="682244"/>
                </a:lnTo>
                <a:lnTo>
                  <a:pt x="2890646" y="578104"/>
                </a:lnTo>
                <a:lnTo>
                  <a:pt x="2799334" y="479425"/>
                </a:lnTo>
                <a:lnTo>
                  <a:pt x="2700400" y="388366"/>
                </a:lnTo>
                <a:lnTo>
                  <a:pt x="2596134" y="306832"/>
                </a:lnTo>
                <a:lnTo>
                  <a:pt x="2487041" y="234950"/>
                </a:lnTo>
                <a:lnTo>
                  <a:pt x="2373757" y="172593"/>
                </a:lnTo>
                <a:lnTo>
                  <a:pt x="2256916" y="119887"/>
                </a:lnTo>
                <a:lnTo>
                  <a:pt x="2137028" y="76708"/>
                </a:lnTo>
                <a:lnTo>
                  <a:pt x="2014855" y="43180"/>
                </a:lnTo>
                <a:lnTo>
                  <a:pt x="1890775" y="19176"/>
                </a:lnTo>
                <a:lnTo>
                  <a:pt x="1765681" y="4825"/>
                </a:lnTo>
                <a:lnTo>
                  <a:pt x="1639823" y="0"/>
                </a:lnTo>
                <a:close/>
              </a:path>
            </a:pathLst>
          </a:custGeom>
          <a:solidFill>
            <a:srgbClr val="379EAD"/>
          </a:solidFill>
        </p:spPr>
        <p:txBody>
          <a:bodyPr wrap="square" lIns="0" tIns="0" rIns="0" bIns="0" rtlCol="0"/>
          <a:lstStyle/>
          <a:p>
            <a:endParaRPr/>
          </a:p>
        </p:txBody>
      </p:sp>
      <p:sp>
        <p:nvSpPr>
          <p:cNvPr id="4" name="object 4"/>
          <p:cNvSpPr/>
          <p:nvPr/>
        </p:nvSpPr>
        <p:spPr>
          <a:xfrm>
            <a:off x="7127747" y="1603247"/>
            <a:ext cx="1449070" cy="5255260"/>
          </a:xfrm>
          <a:custGeom>
            <a:avLst/>
            <a:gdLst/>
            <a:ahLst/>
            <a:cxnLst/>
            <a:rect l="l" t="t" r="r" b="b"/>
            <a:pathLst>
              <a:path w="1449070" h="5255259">
                <a:moveTo>
                  <a:pt x="820547" y="0"/>
                </a:moveTo>
                <a:lnTo>
                  <a:pt x="729996" y="0"/>
                </a:lnTo>
                <a:lnTo>
                  <a:pt x="680847" y="25400"/>
                </a:lnTo>
                <a:lnTo>
                  <a:pt x="615823" y="25400"/>
                </a:lnTo>
                <a:lnTo>
                  <a:pt x="537972" y="77850"/>
                </a:lnTo>
                <a:lnTo>
                  <a:pt x="512572" y="155701"/>
                </a:lnTo>
                <a:lnTo>
                  <a:pt x="485648" y="206628"/>
                </a:lnTo>
                <a:lnTo>
                  <a:pt x="474599" y="257428"/>
                </a:lnTo>
                <a:lnTo>
                  <a:pt x="474599" y="386206"/>
                </a:lnTo>
                <a:lnTo>
                  <a:pt x="461899" y="398906"/>
                </a:lnTo>
                <a:lnTo>
                  <a:pt x="449199" y="437006"/>
                </a:lnTo>
                <a:lnTo>
                  <a:pt x="461899" y="489457"/>
                </a:lnTo>
                <a:lnTo>
                  <a:pt x="485648" y="554609"/>
                </a:lnTo>
                <a:lnTo>
                  <a:pt x="512572" y="580009"/>
                </a:lnTo>
                <a:lnTo>
                  <a:pt x="512572" y="618236"/>
                </a:lnTo>
                <a:lnTo>
                  <a:pt x="537972" y="683387"/>
                </a:lnTo>
                <a:lnTo>
                  <a:pt x="590423" y="748538"/>
                </a:lnTo>
                <a:lnTo>
                  <a:pt x="615823" y="851788"/>
                </a:lnTo>
                <a:lnTo>
                  <a:pt x="590423" y="864488"/>
                </a:lnTo>
                <a:lnTo>
                  <a:pt x="512572" y="942339"/>
                </a:lnTo>
                <a:lnTo>
                  <a:pt x="449199" y="980566"/>
                </a:lnTo>
                <a:lnTo>
                  <a:pt x="192024" y="1082293"/>
                </a:lnTo>
                <a:lnTo>
                  <a:pt x="179324" y="1120393"/>
                </a:lnTo>
                <a:lnTo>
                  <a:pt x="153924" y="1198244"/>
                </a:lnTo>
                <a:lnTo>
                  <a:pt x="141224" y="1288796"/>
                </a:lnTo>
                <a:lnTo>
                  <a:pt x="101600" y="1535176"/>
                </a:lnTo>
                <a:lnTo>
                  <a:pt x="76200" y="1573276"/>
                </a:lnTo>
                <a:lnTo>
                  <a:pt x="65024" y="1598802"/>
                </a:lnTo>
                <a:lnTo>
                  <a:pt x="25400" y="1868931"/>
                </a:lnTo>
                <a:lnTo>
                  <a:pt x="0" y="1919731"/>
                </a:lnTo>
                <a:lnTo>
                  <a:pt x="0" y="2037333"/>
                </a:lnTo>
                <a:lnTo>
                  <a:pt x="12700" y="2113660"/>
                </a:lnTo>
                <a:lnTo>
                  <a:pt x="25400" y="2153412"/>
                </a:lnTo>
                <a:lnTo>
                  <a:pt x="88900" y="2153412"/>
                </a:lnTo>
                <a:lnTo>
                  <a:pt x="127000" y="2166112"/>
                </a:lnTo>
                <a:lnTo>
                  <a:pt x="280924" y="2204212"/>
                </a:lnTo>
                <a:lnTo>
                  <a:pt x="306324" y="2204212"/>
                </a:lnTo>
                <a:lnTo>
                  <a:pt x="257048" y="2475991"/>
                </a:lnTo>
                <a:lnTo>
                  <a:pt x="231775" y="2541143"/>
                </a:lnTo>
                <a:lnTo>
                  <a:pt x="217424" y="2655570"/>
                </a:lnTo>
                <a:lnTo>
                  <a:pt x="192024" y="2811272"/>
                </a:lnTo>
                <a:lnTo>
                  <a:pt x="179324" y="2900299"/>
                </a:lnTo>
                <a:lnTo>
                  <a:pt x="192024" y="2978150"/>
                </a:lnTo>
                <a:lnTo>
                  <a:pt x="231775" y="3056001"/>
                </a:lnTo>
                <a:lnTo>
                  <a:pt x="257048" y="3081528"/>
                </a:lnTo>
                <a:lnTo>
                  <a:pt x="306324" y="3364356"/>
                </a:lnTo>
                <a:lnTo>
                  <a:pt x="320548" y="3467607"/>
                </a:lnTo>
                <a:lnTo>
                  <a:pt x="358648" y="3674237"/>
                </a:lnTo>
                <a:lnTo>
                  <a:pt x="411099" y="3907916"/>
                </a:lnTo>
                <a:lnTo>
                  <a:pt x="436499" y="4267034"/>
                </a:lnTo>
                <a:lnTo>
                  <a:pt x="474599" y="4642078"/>
                </a:lnTo>
                <a:lnTo>
                  <a:pt x="525272" y="4950396"/>
                </a:lnTo>
                <a:lnTo>
                  <a:pt x="512825" y="5254747"/>
                </a:lnTo>
                <a:lnTo>
                  <a:pt x="895350" y="5254747"/>
                </a:lnTo>
                <a:lnTo>
                  <a:pt x="896747" y="5234859"/>
                </a:lnTo>
                <a:lnTo>
                  <a:pt x="987171" y="5169702"/>
                </a:lnTo>
                <a:lnTo>
                  <a:pt x="987171" y="5028260"/>
                </a:lnTo>
                <a:lnTo>
                  <a:pt x="947547" y="4912245"/>
                </a:lnTo>
                <a:lnTo>
                  <a:pt x="961771" y="4089044"/>
                </a:lnTo>
                <a:lnTo>
                  <a:pt x="961771" y="4049306"/>
                </a:lnTo>
                <a:lnTo>
                  <a:pt x="1052195" y="3739388"/>
                </a:lnTo>
                <a:lnTo>
                  <a:pt x="1179195" y="3184779"/>
                </a:lnTo>
                <a:lnTo>
                  <a:pt x="1269619" y="3108452"/>
                </a:lnTo>
                <a:lnTo>
                  <a:pt x="1191895" y="2528443"/>
                </a:lnTo>
                <a:lnTo>
                  <a:pt x="1114171" y="2204212"/>
                </a:lnTo>
                <a:lnTo>
                  <a:pt x="1101471" y="2140712"/>
                </a:lnTo>
                <a:lnTo>
                  <a:pt x="1114171" y="2088260"/>
                </a:lnTo>
                <a:lnTo>
                  <a:pt x="1179195" y="1984882"/>
                </a:lnTo>
                <a:lnTo>
                  <a:pt x="1231519" y="1894331"/>
                </a:lnTo>
                <a:lnTo>
                  <a:pt x="1282319" y="1779904"/>
                </a:lnTo>
                <a:lnTo>
                  <a:pt x="1320419" y="1676653"/>
                </a:lnTo>
                <a:lnTo>
                  <a:pt x="1345819" y="1585976"/>
                </a:lnTo>
                <a:lnTo>
                  <a:pt x="1358519" y="1508125"/>
                </a:lnTo>
                <a:lnTo>
                  <a:pt x="1371219" y="1444625"/>
                </a:lnTo>
                <a:lnTo>
                  <a:pt x="1396619" y="1379474"/>
                </a:lnTo>
                <a:lnTo>
                  <a:pt x="1410970" y="1288796"/>
                </a:lnTo>
                <a:lnTo>
                  <a:pt x="1423670" y="1250696"/>
                </a:lnTo>
                <a:lnTo>
                  <a:pt x="1436370" y="1223644"/>
                </a:lnTo>
                <a:lnTo>
                  <a:pt x="1448943" y="1185544"/>
                </a:lnTo>
                <a:lnTo>
                  <a:pt x="1436370" y="1094993"/>
                </a:lnTo>
                <a:lnTo>
                  <a:pt x="1423670" y="1044066"/>
                </a:lnTo>
                <a:lnTo>
                  <a:pt x="1410970" y="1018666"/>
                </a:lnTo>
                <a:lnTo>
                  <a:pt x="1320419" y="993266"/>
                </a:lnTo>
                <a:lnTo>
                  <a:pt x="1114171" y="902715"/>
                </a:lnTo>
                <a:lnTo>
                  <a:pt x="1052195" y="890015"/>
                </a:lnTo>
                <a:lnTo>
                  <a:pt x="974471" y="773938"/>
                </a:lnTo>
                <a:lnTo>
                  <a:pt x="961771" y="645160"/>
                </a:lnTo>
                <a:lnTo>
                  <a:pt x="987171" y="580009"/>
                </a:lnTo>
                <a:lnTo>
                  <a:pt x="1012571" y="540385"/>
                </a:lnTo>
                <a:lnTo>
                  <a:pt x="1037971" y="464057"/>
                </a:lnTo>
                <a:lnTo>
                  <a:pt x="1037971" y="398906"/>
                </a:lnTo>
                <a:lnTo>
                  <a:pt x="1012571" y="373506"/>
                </a:lnTo>
                <a:lnTo>
                  <a:pt x="1012571" y="321055"/>
                </a:lnTo>
                <a:lnTo>
                  <a:pt x="999871" y="206628"/>
                </a:lnTo>
                <a:lnTo>
                  <a:pt x="987171" y="155701"/>
                </a:lnTo>
                <a:lnTo>
                  <a:pt x="947547" y="90550"/>
                </a:lnTo>
                <a:lnTo>
                  <a:pt x="909447" y="52450"/>
                </a:lnTo>
                <a:lnTo>
                  <a:pt x="872871" y="12700"/>
                </a:lnTo>
                <a:lnTo>
                  <a:pt x="820547" y="0"/>
                </a:lnTo>
                <a:close/>
              </a:path>
            </a:pathLst>
          </a:custGeom>
          <a:solidFill>
            <a:srgbClr val="001E4F"/>
          </a:solidFill>
        </p:spPr>
        <p:txBody>
          <a:bodyPr wrap="square" lIns="0" tIns="0" rIns="0" bIns="0" rtlCol="0"/>
          <a:lstStyle/>
          <a:p>
            <a:endParaRPr/>
          </a:p>
        </p:txBody>
      </p:sp>
      <p:sp>
        <p:nvSpPr>
          <p:cNvPr id="5" name="object 5"/>
          <p:cNvSpPr txBox="1"/>
          <p:nvPr/>
        </p:nvSpPr>
        <p:spPr>
          <a:xfrm>
            <a:off x="494791" y="3084191"/>
            <a:ext cx="4671695" cy="2962275"/>
          </a:xfrm>
          <a:prstGeom prst="rect">
            <a:avLst/>
          </a:prstGeom>
        </p:spPr>
        <p:txBody>
          <a:bodyPr vert="horz" wrap="square" lIns="0" tIns="0" rIns="0" bIns="0" rtlCol="0">
            <a:spAutoFit/>
          </a:bodyPr>
          <a:lstStyle/>
          <a:p>
            <a:pPr marL="12700" marR="5080">
              <a:lnSpc>
                <a:spcPct val="102000"/>
              </a:lnSpc>
            </a:pPr>
            <a:r>
              <a:rPr sz="1800" dirty="0">
                <a:solidFill>
                  <a:srgbClr val="00669C"/>
                </a:solidFill>
                <a:latin typeface="Verdana"/>
                <a:cs typeface="Verdana"/>
              </a:rPr>
              <a:t>H</a:t>
            </a:r>
            <a:r>
              <a:rPr sz="1800" spc="-5" dirty="0">
                <a:solidFill>
                  <a:srgbClr val="00669C"/>
                </a:solidFill>
                <a:latin typeface="Verdana"/>
                <a:cs typeface="Verdana"/>
              </a:rPr>
              <a:t>O</a:t>
            </a:r>
            <a:r>
              <a:rPr sz="1800" spc="-20" dirty="0">
                <a:solidFill>
                  <a:srgbClr val="00669C"/>
                </a:solidFill>
                <a:latin typeface="Verdana"/>
                <a:cs typeface="Verdana"/>
              </a:rPr>
              <a:t>W</a:t>
            </a:r>
            <a:r>
              <a:rPr sz="1800" spc="-35" dirty="0">
                <a:solidFill>
                  <a:srgbClr val="00669C"/>
                </a:solidFill>
                <a:latin typeface="Verdana"/>
                <a:cs typeface="Verdana"/>
              </a:rPr>
              <a:t> </a:t>
            </a:r>
            <a:r>
              <a:rPr sz="1800" spc="-40" dirty="0">
                <a:solidFill>
                  <a:srgbClr val="00669C"/>
                </a:solidFill>
                <a:latin typeface="Verdana"/>
                <a:cs typeface="Verdana"/>
              </a:rPr>
              <a:t>W</a:t>
            </a:r>
            <a:r>
              <a:rPr sz="1800" spc="-25" dirty="0">
                <a:solidFill>
                  <a:srgbClr val="00669C"/>
                </a:solidFill>
                <a:latin typeface="Verdana"/>
                <a:cs typeface="Verdana"/>
              </a:rPr>
              <a:t>I</a:t>
            </a:r>
            <a:r>
              <a:rPr sz="1800" spc="-20" dirty="0">
                <a:solidFill>
                  <a:srgbClr val="00669C"/>
                </a:solidFill>
                <a:latin typeface="Verdana"/>
                <a:cs typeface="Verdana"/>
              </a:rPr>
              <a:t>L</a:t>
            </a:r>
            <a:r>
              <a:rPr sz="1800" spc="-10" dirty="0">
                <a:solidFill>
                  <a:srgbClr val="00669C"/>
                </a:solidFill>
                <a:latin typeface="Verdana"/>
                <a:cs typeface="Verdana"/>
              </a:rPr>
              <a:t>L</a:t>
            </a:r>
            <a:r>
              <a:rPr sz="1800" spc="-30" dirty="0">
                <a:solidFill>
                  <a:srgbClr val="00669C"/>
                </a:solidFill>
                <a:latin typeface="Verdana"/>
                <a:cs typeface="Verdana"/>
              </a:rPr>
              <a:t> </a:t>
            </a:r>
            <a:r>
              <a:rPr sz="1800" spc="-40" dirty="0">
                <a:solidFill>
                  <a:srgbClr val="00669C"/>
                </a:solidFill>
                <a:latin typeface="Verdana"/>
                <a:cs typeface="Verdana"/>
              </a:rPr>
              <a:t>Y</a:t>
            </a:r>
            <a:r>
              <a:rPr sz="1800" spc="-5" dirty="0">
                <a:solidFill>
                  <a:srgbClr val="00669C"/>
                </a:solidFill>
                <a:latin typeface="Verdana"/>
                <a:cs typeface="Verdana"/>
              </a:rPr>
              <a:t>O</a:t>
            </a:r>
            <a:r>
              <a:rPr sz="1800" spc="-25" dirty="0">
                <a:solidFill>
                  <a:srgbClr val="00669C"/>
                </a:solidFill>
                <a:latin typeface="Verdana"/>
                <a:cs typeface="Verdana"/>
              </a:rPr>
              <a:t>U</a:t>
            </a:r>
            <a:r>
              <a:rPr sz="1800" dirty="0">
                <a:solidFill>
                  <a:srgbClr val="00669C"/>
                </a:solidFill>
                <a:latin typeface="Verdana"/>
                <a:cs typeface="Verdana"/>
              </a:rPr>
              <a:t>R</a:t>
            </a:r>
            <a:r>
              <a:rPr sz="1800" spc="-15" dirty="0">
                <a:solidFill>
                  <a:srgbClr val="00669C"/>
                </a:solidFill>
                <a:latin typeface="Verdana"/>
                <a:cs typeface="Verdana"/>
              </a:rPr>
              <a:t> </a:t>
            </a:r>
            <a:r>
              <a:rPr sz="1800" dirty="0">
                <a:solidFill>
                  <a:srgbClr val="00669C"/>
                </a:solidFill>
                <a:latin typeface="Verdana"/>
                <a:cs typeface="Verdana"/>
              </a:rPr>
              <a:t>CH</a:t>
            </a:r>
            <a:r>
              <a:rPr sz="1800" spc="-20" dirty="0">
                <a:solidFill>
                  <a:srgbClr val="00669C"/>
                </a:solidFill>
                <a:latin typeface="Verdana"/>
                <a:cs typeface="Verdana"/>
              </a:rPr>
              <a:t>A</a:t>
            </a:r>
            <a:r>
              <a:rPr sz="1800" spc="-5" dirty="0">
                <a:solidFill>
                  <a:srgbClr val="00669C"/>
                </a:solidFill>
                <a:latin typeface="Verdana"/>
                <a:cs typeface="Verdana"/>
              </a:rPr>
              <a:t>R</a:t>
            </a:r>
            <a:r>
              <a:rPr sz="1800" spc="-25" dirty="0">
                <a:solidFill>
                  <a:srgbClr val="00669C"/>
                </a:solidFill>
                <a:latin typeface="Verdana"/>
                <a:cs typeface="Verdana"/>
              </a:rPr>
              <a:t>A</a:t>
            </a:r>
            <a:r>
              <a:rPr sz="1800" spc="-5" dirty="0">
                <a:solidFill>
                  <a:srgbClr val="00669C"/>
                </a:solidFill>
                <a:latin typeface="Verdana"/>
                <a:cs typeface="Verdana"/>
              </a:rPr>
              <a:t>CTE</a:t>
            </a:r>
            <a:r>
              <a:rPr sz="1800" dirty="0">
                <a:solidFill>
                  <a:srgbClr val="00669C"/>
                </a:solidFill>
                <a:latin typeface="Verdana"/>
                <a:cs typeface="Verdana"/>
              </a:rPr>
              <a:t>R</a:t>
            </a:r>
            <a:r>
              <a:rPr sz="1800" spc="-25" dirty="0">
                <a:solidFill>
                  <a:srgbClr val="00669C"/>
                </a:solidFill>
                <a:latin typeface="Verdana"/>
                <a:cs typeface="Verdana"/>
              </a:rPr>
              <a:t> A</a:t>
            </a:r>
            <a:r>
              <a:rPr sz="1800" spc="-15" dirty="0">
                <a:solidFill>
                  <a:srgbClr val="00669C"/>
                </a:solidFill>
                <a:latin typeface="Verdana"/>
                <a:cs typeface="Verdana"/>
              </a:rPr>
              <a:t>ND</a:t>
            </a:r>
            <a:r>
              <a:rPr sz="1800" spc="-10" dirty="0">
                <a:solidFill>
                  <a:srgbClr val="00669C"/>
                </a:solidFill>
                <a:latin typeface="Verdana"/>
                <a:cs typeface="Verdana"/>
              </a:rPr>
              <a:t> </a:t>
            </a:r>
            <a:r>
              <a:rPr sz="1800" dirty="0">
                <a:solidFill>
                  <a:srgbClr val="00669C"/>
                </a:solidFill>
                <a:latin typeface="Verdana"/>
                <a:cs typeface="Verdana"/>
              </a:rPr>
              <a:t>CH</a:t>
            </a:r>
            <a:r>
              <a:rPr sz="1800" spc="-20" dirty="0">
                <a:solidFill>
                  <a:srgbClr val="00669C"/>
                </a:solidFill>
                <a:latin typeface="Verdana"/>
                <a:cs typeface="Verdana"/>
              </a:rPr>
              <a:t>A</a:t>
            </a:r>
            <a:r>
              <a:rPr sz="1800" spc="-5" dirty="0">
                <a:solidFill>
                  <a:srgbClr val="00669C"/>
                </a:solidFill>
                <a:latin typeface="Verdana"/>
                <a:cs typeface="Verdana"/>
              </a:rPr>
              <a:t>R</a:t>
            </a:r>
            <a:r>
              <a:rPr sz="1800" spc="-25" dirty="0">
                <a:solidFill>
                  <a:srgbClr val="00669C"/>
                </a:solidFill>
                <a:latin typeface="Verdana"/>
                <a:cs typeface="Verdana"/>
              </a:rPr>
              <a:t>A</a:t>
            </a:r>
            <a:r>
              <a:rPr sz="1800" spc="-5" dirty="0">
                <a:solidFill>
                  <a:srgbClr val="00669C"/>
                </a:solidFill>
                <a:latin typeface="Verdana"/>
                <a:cs typeface="Verdana"/>
              </a:rPr>
              <a:t>CTER</a:t>
            </a:r>
            <a:r>
              <a:rPr sz="1800" spc="-25" dirty="0">
                <a:solidFill>
                  <a:srgbClr val="00669C"/>
                </a:solidFill>
                <a:latin typeface="Verdana"/>
                <a:cs typeface="Verdana"/>
              </a:rPr>
              <a:t>IS</a:t>
            </a:r>
            <a:r>
              <a:rPr sz="1800" spc="-10" dirty="0">
                <a:solidFill>
                  <a:srgbClr val="00669C"/>
                </a:solidFill>
                <a:latin typeface="Verdana"/>
                <a:cs typeface="Verdana"/>
              </a:rPr>
              <a:t>T</a:t>
            </a:r>
            <a:r>
              <a:rPr sz="1800" spc="-25" dirty="0">
                <a:solidFill>
                  <a:srgbClr val="00669C"/>
                </a:solidFill>
                <a:latin typeface="Verdana"/>
                <a:cs typeface="Verdana"/>
              </a:rPr>
              <a:t>I</a:t>
            </a:r>
            <a:r>
              <a:rPr sz="1800" dirty="0">
                <a:solidFill>
                  <a:srgbClr val="00669C"/>
                </a:solidFill>
                <a:latin typeface="Verdana"/>
                <a:cs typeface="Verdana"/>
              </a:rPr>
              <a:t>C</a:t>
            </a:r>
            <a:r>
              <a:rPr sz="1800" spc="-15" dirty="0">
                <a:solidFill>
                  <a:srgbClr val="00669C"/>
                </a:solidFill>
                <a:latin typeface="Verdana"/>
                <a:cs typeface="Verdana"/>
              </a:rPr>
              <a:t>S</a:t>
            </a:r>
            <a:r>
              <a:rPr sz="1800" spc="-20" dirty="0">
                <a:solidFill>
                  <a:srgbClr val="00669C"/>
                </a:solidFill>
                <a:latin typeface="Verdana"/>
                <a:cs typeface="Verdana"/>
              </a:rPr>
              <a:t> D</a:t>
            </a:r>
            <a:r>
              <a:rPr sz="1800" spc="-25" dirty="0">
                <a:solidFill>
                  <a:srgbClr val="00669C"/>
                </a:solidFill>
                <a:latin typeface="Verdana"/>
                <a:cs typeface="Verdana"/>
              </a:rPr>
              <a:t>I</a:t>
            </a:r>
            <a:r>
              <a:rPr sz="1800" spc="-15" dirty="0">
                <a:solidFill>
                  <a:srgbClr val="00669C"/>
                </a:solidFill>
                <a:latin typeface="Verdana"/>
                <a:cs typeface="Verdana"/>
              </a:rPr>
              <a:t>S</a:t>
            </a:r>
            <a:r>
              <a:rPr sz="1800" spc="-35" dirty="0">
                <a:solidFill>
                  <a:srgbClr val="00669C"/>
                </a:solidFill>
                <a:latin typeface="Verdana"/>
                <a:cs typeface="Verdana"/>
              </a:rPr>
              <a:t>P</a:t>
            </a:r>
            <a:r>
              <a:rPr sz="1800" spc="-25" dirty="0">
                <a:solidFill>
                  <a:srgbClr val="00669C"/>
                </a:solidFill>
                <a:latin typeface="Verdana"/>
                <a:cs typeface="Verdana"/>
              </a:rPr>
              <a:t>L</a:t>
            </a:r>
            <a:r>
              <a:rPr sz="1800" spc="-180" dirty="0">
                <a:solidFill>
                  <a:srgbClr val="00669C"/>
                </a:solidFill>
                <a:latin typeface="Verdana"/>
                <a:cs typeface="Verdana"/>
              </a:rPr>
              <a:t>A</a:t>
            </a:r>
            <a:r>
              <a:rPr sz="1800" spc="-5" dirty="0">
                <a:solidFill>
                  <a:srgbClr val="00669C"/>
                </a:solidFill>
                <a:latin typeface="Verdana"/>
                <a:cs typeface="Verdana"/>
              </a:rPr>
              <a:t>Y</a:t>
            </a:r>
            <a:r>
              <a:rPr sz="1800" dirty="0">
                <a:solidFill>
                  <a:srgbClr val="00669C"/>
                </a:solidFill>
                <a:latin typeface="Verdana"/>
                <a:cs typeface="Verdana"/>
              </a:rPr>
              <a:t>E</a:t>
            </a:r>
            <a:r>
              <a:rPr sz="1800" spc="-15" dirty="0">
                <a:solidFill>
                  <a:srgbClr val="00669C"/>
                </a:solidFill>
                <a:latin typeface="Verdana"/>
                <a:cs typeface="Verdana"/>
              </a:rPr>
              <a:t>D</a:t>
            </a:r>
            <a:r>
              <a:rPr sz="1800" spc="-45" dirty="0">
                <a:solidFill>
                  <a:srgbClr val="00669C"/>
                </a:solidFill>
                <a:latin typeface="Verdana"/>
                <a:cs typeface="Verdana"/>
              </a:rPr>
              <a:t> </a:t>
            </a:r>
            <a:r>
              <a:rPr sz="1800" spc="-25" dirty="0">
                <a:solidFill>
                  <a:srgbClr val="00669C"/>
                </a:solidFill>
                <a:latin typeface="Verdana"/>
                <a:cs typeface="Verdana"/>
              </a:rPr>
              <a:t>DU</a:t>
            </a:r>
            <a:r>
              <a:rPr sz="1800" spc="-5" dirty="0">
                <a:solidFill>
                  <a:srgbClr val="00669C"/>
                </a:solidFill>
                <a:latin typeface="Verdana"/>
                <a:cs typeface="Verdana"/>
              </a:rPr>
              <a:t>R</a:t>
            </a:r>
            <a:r>
              <a:rPr sz="1800" spc="-25" dirty="0">
                <a:solidFill>
                  <a:srgbClr val="00669C"/>
                </a:solidFill>
                <a:latin typeface="Verdana"/>
                <a:cs typeface="Verdana"/>
              </a:rPr>
              <a:t>I</a:t>
            </a:r>
            <a:r>
              <a:rPr sz="1800" spc="-5" dirty="0">
                <a:solidFill>
                  <a:srgbClr val="00669C"/>
                </a:solidFill>
                <a:latin typeface="Verdana"/>
                <a:cs typeface="Verdana"/>
              </a:rPr>
              <a:t>NG </a:t>
            </a:r>
            <a:r>
              <a:rPr sz="1800" spc="-10" dirty="0">
                <a:solidFill>
                  <a:srgbClr val="00669C"/>
                </a:solidFill>
                <a:latin typeface="Verdana"/>
                <a:cs typeface="Verdana"/>
              </a:rPr>
              <a:t>T</a:t>
            </a:r>
            <a:r>
              <a:rPr sz="1800" spc="-5" dirty="0">
                <a:solidFill>
                  <a:srgbClr val="00669C"/>
                </a:solidFill>
                <a:latin typeface="Verdana"/>
                <a:cs typeface="Verdana"/>
              </a:rPr>
              <a:t>H</a:t>
            </a:r>
            <a:r>
              <a:rPr sz="1800" dirty="0">
                <a:solidFill>
                  <a:srgbClr val="00669C"/>
                </a:solidFill>
                <a:latin typeface="Verdana"/>
                <a:cs typeface="Verdana"/>
              </a:rPr>
              <a:t>E</a:t>
            </a:r>
            <a:r>
              <a:rPr sz="1800" spc="5" dirty="0">
                <a:solidFill>
                  <a:srgbClr val="00669C"/>
                </a:solidFill>
                <a:latin typeface="Verdana"/>
                <a:cs typeface="Verdana"/>
              </a:rPr>
              <a:t> </a:t>
            </a:r>
            <a:r>
              <a:rPr sz="1800" spc="-10" dirty="0">
                <a:solidFill>
                  <a:srgbClr val="00669C"/>
                </a:solidFill>
                <a:latin typeface="Verdana"/>
                <a:cs typeface="Verdana"/>
              </a:rPr>
              <a:t>R</a:t>
            </a:r>
            <a:r>
              <a:rPr sz="1800" dirty="0">
                <a:solidFill>
                  <a:srgbClr val="00669C"/>
                </a:solidFill>
                <a:latin typeface="Verdana"/>
                <a:cs typeface="Verdana"/>
              </a:rPr>
              <a:t>E</a:t>
            </a:r>
            <a:r>
              <a:rPr sz="1800" spc="-10" dirty="0">
                <a:solidFill>
                  <a:srgbClr val="00669C"/>
                </a:solidFill>
                <a:latin typeface="Verdana"/>
                <a:cs typeface="Verdana"/>
              </a:rPr>
              <a:t>V</a:t>
            </a:r>
            <a:r>
              <a:rPr sz="1800" spc="-15" dirty="0">
                <a:solidFill>
                  <a:srgbClr val="00669C"/>
                </a:solidFill>
                <a:latin typeface="Verdana"/>
                <a:cs typeface="Verdana"/>
              </a:rPr>
              <a:t>I</a:t>
            </a:r>
            <a:r>
              <a:rPr sz="1800" dirty="0">
                <a:solidFill>
                  <a:srgbClr val="00669C"/>
                </a:solidFill>
                <a:latin typeface="Verdana"/>
                <a:cs typeface="Verdana"/>
              </a:rPr>
              <a:t>EW</a:t>
            </a:r>
            <a:r>
              <a:rPr sz="1800" spc="-40" dirty="0">
                <a:solidFill>
                  <a:srgbClr val="00669C"/>
                </a:solidFill>
                <a:latin typeface="Verdana"/>
                <a:cs typeface="Verdana"/>
              </a:rPr>
              <a:t> </a:t>
            </a:r>
            <a:r>
              <a:rPr sz="1800" spc="-10" dirty="0">
                <a:solidFill>
                  <a:srgbClr val="00669C"/>
                </a:solidFill>
                <a:latin typeface="Verdana"/>
                <a:cs typeface="Verdana"/>
              </a:rPr>
              <a:t>P</a:t>
            </a:r>
            <a:r>
              <a:rPr sz="1800" spc="-5" dirty="0">
                <a:solidFill>
                  <a:srgbClr val="00669C"/>
                </a:solidFill>
                <a:latin typeface="Verdana"/>
                <a:cs typeface="Verdana"/>
              </a:rPr>
              <a:t>R</a:t>
            </a:r>
            <a:r>
              <a:rPr sz="1800" spc="-10" dirty="0">
                <a:solidFill>
                  <a:srgbClr val="00669C"/>
                </a:solidFill>
                <a:latin typeface="Verdana"/>
                <a:cs typeface="Verdana"/>
              </a:rPr>
              <a:t>O</a:t>
            </a:r>
            <a:r>
              <a:rPr sz="1800" spc="-5" dirty="0">
                <a:solidFill>
                  <a:srgbClr val="00669C"/>
                </a:solidFill>
                <a:latin typeface="Verdana"/>
                <a:cs typeface="Verdana"/>
              </a:rPr>
              <a:t>C</a:t>
            </a:r>
            <a:r>
              <a:rPr sz="1800" dirty="0">
                <a:solidFill>
                  <a:srgbClr val="00669C"/>
                </a:solidFill>
                <a:latin typeface="Verdana"/>
                <a:cs typeface="Verdana"/>
              </a:rPr>
              <a:t>E</a:t>
            </a:r>
            <a:r>
              <a:rPr sz="1800" spc="-55" dirty="0">
                <a:solidFill>
                  <a:srgbClr val="00669C"/>
                </a:solidFill>
                <a:latin typeface="Verdana"/>
                <a:cs typeface="Verdana"/>
              </a:rPr>
              <a:t>S</a:t>
            </a:r>
            <a:r>
              <a:rPr sz="1800" dirty="0">
                <a:solidFill>
                  <a:srgbClr val="00669C"/>
                </a:solidFill>
                <a:latin typeface="Verdana"/>
                <a:cs typeface="Verdana"/>
              </a:rPr>
              <a:t>S</a:t>
            </a:r>
            <a:r>
              <a:rPr sz="1800" spc="-20" dirty="0">
                <a:solidFill>
                  <a:srgbClr val="00669C"/>
                </a:solidFill>
                <a:latin typeface="Verdana"/>
                <a:cs typeface="Verdana"/>
              </a:rPr>
              <a:t> </a:t>
            </a:r>
            <a:r>
              <a:rPr sz="1800" spc="-15" dirty="0">
                <a:solidFill>
                  <a:srgbClr val="00669C"/>
                </a:solidFill>
                <a:latin typeface="Verdana"/>
                <a:cs typeface="Verdana"/>
              </a:rPr>
              <a:t>“</a:t>
            </a:r>
            <a:r>
              <a:rPr sz="1800" spc="-10" dirty="0">
                <a:solidFill>
                  <a:srgbClr val="00669C"/>
                </a:solidFill>
                <a:latin typeface="Verdana"/>
                <a:cs typeface="Verdana"/>
              </a:rPr>
              <a:t>SP</a:t>
            </a:r>
            <a:r>
              <a:rPr sz="1800" dirty="0">
                <a:solidFill>
                  <a:srgbClr val="00669C"/>
                </a:solidFill>
                <a:latin typeface="Verdana"/>
                <a:cs typeface="Verdana"/>
              </a:rPr>
              <a:t>E</a:t>
            </a:r>
            <a:r>
              <a:rPr sz="1800" spc="-10" dirty="0">
                <a:solidFill>
                  <a:srgbClr val="00669C"/>
                </a:solidFill>
                <a:latin typeface="Verdana"/>
                <a:cs typeface="Verdana"/>
              </a:rPr>
              <a:t>A</a:t>
            </a:r>
            <a:r>
              <a:rPr sz="1800" spc="-15" dirty="0">
                <a:solidFill>
                  <a:srgbClr val="00669C"/>
                </a:solidFill>
                <a:latin typeface="Verdana"/>
                <a:cs typeface="Verdana"/>
              </a:rPr>
              <a:t>K</a:t>
            </a:r>
            <a:r>
              <a:rPr sz="1800" dirty="0">
                <a:solidFill>
                  <a:srgbClr val="00669C"/>
                </a:solidFill>
                <a:latin typeface="Verdana"/>
                <a:cs typeface="Verdana"/>
              </a:rPr>
              <a:t>” </a:t>
            </a:r>
            <a:r>
              <a:rPr sz="1800" spc="-5" dirty="0">
                <a:solidFill>
                  <a:srgbClr val="00669C"/>
                </a:solidFill>
                <a:latin typeface="Verdana"/>
                <a:cs typeface="Verdana"/>
              </a:rPr>
              <a:t>THRO</a:t>
            </a:r>
            <a:r>
              <a:rPr sz="1800" spc="-25" dirty="0">
                <a:solidFill>
                  <a:srgbClr val="00669C"/>
                </a:solidFill>
                <a:latin typeface="Verdana"/>
                <a:cs typeface="Verdana"/>
              </a:rPr>
              <a:t>U</a:t>
            </a:r>
            <a:r>
              <a:rPr sz="1800" spc="-5" dirty="0">
                <a:solidFill>
                  <a:srgbClr val="00669C"/>
                </a:solidFill>
                <a:latin typeface="Verdana"/>
                <a:cs typeface="Verdana"/>
              </a:rPr>
              <a:t>G</a:t>
            </a:r>
            <a:r>
              <a:rPr sz="1800" dirty="0">
                <a:solidFill>
                  <a:srgbClr val="00669C"/>
                </a:solidFill>
                <a:latin typeface="Verdana"/>
                <a:cs typeface="Verdana"/>
              </a:rPr>
              <a:t>H</a:t>
            </a:r>
            <a:r>
              <a:rPr sz="1800" spc="-10" dirty="0">
                <a:solidFill>
                  <a:srgbClr val="00669C"/>
                </a:solidFill>
                <a:latin typeface="Verdana"/>
                <a:cs typeface="Verdana"/>
              </a:rPr>
              <a:t> </a:t>
            </a:r>
            <a:r>
              <a:rPr sz="1800" spc="-40" dirty="0">
                <a:solidFill>
                  <a:srgbClr val="00669C"/>
                </a:solidFill>
                <a:latin typeface="Verdana"/>
                <a:cs typeface="Verdana"/>
              </a:rPr>
              <a:t>Y</a:t>
            </a:r>
            <a:r>
              <a:rPr sz="1800" spc="-5" dirty="0">
                <a:solidFill>
                  <a:srgbClr val="00669C"/>
                </a:solidFill>
                <a:latin typeface="Verdana"/>
                <a:cs typeface="Verdana"/>
              </a:rPr>
              <a:t>O</a:t>
            </a:r>
            <a:r>
              <a:rPr sz="1800" spc="-25" dirty="0">
                <a:solidFill>
                  <a:srgbClr val="00669C"/>
                </a:solidFill>
                <a:latin typeface="Verdana"/>
                <a:cs typeface="Verdana"/>
              </a:rPr>
              <a:t>U</a:t>
            </a:r>
            <a:r>
              <a:rPr sz="1800" dirty="0">
                <a:solidFill>
                  <a:srgbClr val="00669C"/>
                </a:solidFill>
                <a:latin typeface="Verdana"/>
                <a:cs typeface="Verdana"/>
              </a:rPr>
              <a:t>R</a:t>
            </a:r>
            <a:r>
              <a:rPr sz="1800" spc="-15" dirty="0">
                <a:solidFill>
                  <a:srgbClr val="00669C"/>
                </a:solidFill>
                <a:latin typeface="Verdana"/>
                <a:cs typeface="Verdana"/>
              </a:rPr>
              <a:t> </a:t>
            </a:r>
            <a:r>
              <a:rPr sz="1800" spc="-25" dirty="0">
                <a:solidFill>
                  <a:srgbClr val="00669C"/>
                </a:solidFill>
                <a:latin typeface="Verdana"/>
                <a:cs typeface="Verdana"/>
              </a:rPr>
              <a:t>D</a:t>
            </a:r>
            <a:r>
              <a:rPr sz="1800" spc="-5" dirty="0">
                <a:solidFill>
                  <a:srgbClr val="00669C"/>
                </a:solidFill>
                <a:latin typeface="Verdana"/>
                <a:cs typeface="Verdana"/>
              </a:rPr>
              <a:t>O</a:t>
            </a:r>
            <a:r>
              <a:rPr sz="1800" spc="5" dirty="0">
                <a:solidFill>
                  <a:srgbClr val="00669C"/>
                </a:solidFill>
                <a:latin typeface="Verdana"/>
                <a:cs typeface="Verdana"/>
              </a:rPr>
              <a:t>C</a:t>
            </a:r>
            <a:r>
              <a:rPr sz="1800" spc="-25" dirty="0">
                <a:solidFill>
                  <a:srgbClr val="00669C"/>
                </a:solidFill>
                <a:latin typeface="Verdana"/>
                <a:cs typeface="Verdana"/>
              </a:rPr>
              <a:t>U</a:t>
            </a:r>
            <a:r>
              <a:rPr sz="1800" spc="-40" dirty="0">
                <a:solidFill>
                  <a:srgbClr val="00669C"/>
                </a:solidFill>
                <a:latin typeface="Verdana"/>
                <a:cs typeface="Verdana"/>
              </a:rPr>
              <a:t>M</a:t>
            </a:r>
            <a:r>
              <a:rPr sz="1800" spc="-5" dirty="0">
                <a:solidFill>
                  <a:srgbClr val="00669C"/>
                </a:solidFill>
                <a:latin typeface="Verdana"/>
                <a:cs typeface="Verdana"/>
              </a:rPr>
              <a:t>EN</a:t>
            </a:r>
            <a:r>
              <a:rPr sz="1800" dirty="0">
                <a:solidFill>
                  <a:srgbClr val="00669C"/>
                </a:solidFill>
                <a:latin typeface="Verdana"/>
                <a:cs typeface="Verdana"/>
              </a:rPr>
              <a:t>T</a:t>
            </a:r>
            <a:r>
              <a:rPr sz="1800" spc="-15" dirty="0">
                <a:solidFill>
                  <a:srgbClr val="00669C"/>
                </a:solidFill>
                <a:latin typeface="Verdana"/>
                <a:cs typeface="Verdana"/>
              </a:rPr>
              <a:t> </a:t>
            </a:r>
            <a:r>
              <a:rPr sz="1800" spc="-50" dirty="0">
                <a:solidFill>
                  <a:srgbClr val="00669C"/>
                </a:solidFill>
                <a:latin typeface="Verdana"/>
                <a:cs typeface="Verdana"/>
              </a:rPr>
              <a:t>W</a:t>
            </a:r>
            <a:r>
              <a:rPr sz="1800" spc="-5" dirty="0">
                <a:solidFill>
                  <a:srgbClr val="00669C"/>
                </a:solidFill>
                <a:latin typeface="Verdana"/>
                <a:cs typeface="Verdana"/>
              </a:rPr>
              <a:t>H</a:t>
            </a:r>
            <a:r>
              <a:rPr sz="1800" dirty="0">
                <a:solidFill>
                  <a:srgbClr val="00669C"/>
                </a:solidFill>
                <a:latin typeface="Verdana"/>
                <a:cs typeface="Verdana"/>
              </a:rPr>
              <a:t>EN </a:t>
            </a:r>
            <a:r>
              <a:rPr sz="1800" spc="-40" dirty="0">
                <a:solidFill>
                  <a:srgbClr val="00669C"/>
                </a:solidFill>
                <a:latin typeface="Verdana"/>
                <a:cs typeface="Verdana"/>
              </a:rPr>
              <a:t>Y</a:t>
            </a:r>
            <a:r>
              <a:rPr sz="1800" dirty="0">
                <a:solidFill>
                  <a:srgbClr val="00669C"/>
                </a:solidFill>
                <a:latin typeface="Verdana"/>
                <a:cs typeface="Verdana"/>
              </a:rPr>
              <a:t>O</a:t>
            </a:r>
            <a:r>
              <a:rPr sz="1800" spc="-15" dirty="0">
                <a:solidFill>
                  <a:srgbClr val="00669C"/>
                </a:solidFill>
                <a:latin typeface="Verdana"/>
                <a:cs typeface="Verdana"/>
              </a:rPr>
              <a:t>U</a:t>
            </a:r>
            <a:r>
              <a:rPr sz="1800" spc="-10" dirty="0">
                <a:solidFill>
                  <a:srgbClr val="00669C"/>
                </a:solidFill>
                <a:latin typeface="Verdana"/>
                <a:cs typeface="Verdana"/>
              </a:rPr>
              <a:t> </a:t>
            </a:r>
            <a:r>
              <a:rPr sz="1800" spc="-25" dirty="0">
                <a:solidFill>
                  <a:srgbClr val="00669C"/>
                </a:solidFill>
                <a:latin typeface="Verdana"/>
                <a:cs typeface="Verdana"/>
              </a:rPr>
              <a:t>A</a:t>
            </a:r>
            <a:r>
              <a:rPr sz="1800" spc="-5" dirty="0">
                <a:solidFill>
                  <a:srgbClr val="00669C"/>
                </a:solidFill>
                <a:latin typeface="Verdana"/>
                <a:cs typeface="Verdana"/>
              </a:rPr>
              <a:t>R</a:t>
            </a:r>
            <a:r>
              <a:rPr sz="1800" dirty="0">
                <a:solidFill>
                  <a:srgbClr val="00669C"/>
                </a:solidFill>
                <a:latin typeface="Verdana"/>
                <a:cs typeface="Verdana"/>
              </a:rPr>
              <a:t>E</a:t>
            </a:r>
            <a:r>
              <a:rPr sz="1800" spc="-10" dirty="0">
                <a:solidFill>
                  <a:srgbClr val="00669C"/>
                </a:solidFill>
                <a:latin typeface="Verdana"/>
                <a:cs typeface="Verdana"/>
              </a:rPr>
              <a:t> </a:t>
            </a:r>
            <a:r>
              <a:rPr sz="1800" spc="-5" dirty="0">
                <a:solidFill>
                  <a:srgbClr val="00669C"/>
                </a:solidFill>
                <a:latin typeface="Verdana"/>
                <a:cs typeface="Verdana"/>
              </a:rPr>
              <a:t>N</a:t>
            </a:r>
            <a:r>
              <a:rPr sz="1800" dirty="0">
                <a:solidFill>
                  <a:srgbClr val="00669C"/>
                </a:solidFill>
                <a:latin typeface="Verdana"/>
                <a:cs typeface="Verdana"/>
              </a:rPr>
              <a:t>O </a:t>
            </a:r>
            <a:r>
              <a:rPr sz="1800" spc="-55" dirty="0">
                <a:solidFill>
                  <a:srgbClr val="00669C"/>
                </a:solidFill>
                <a:latin typeface="Verdana"/>
                <a:cs typeface="Verdana"/>
              </a:rPr>
              <a:t>L</a:t>
            </a:r>
            <a:r>
              <a:rPr sz="1800" spc="-5" dirty="0">
                <a:solidFill>
                  <a:srgbClr val="00669C"/>
                </a:solidFill>
                <a:latin typeface="Verdana"/>
                <a:cs typeface="Verdana"/>
              </a:rPr>
              <a:t>ON</a:t>
            </a:r>
            <a:r>
              <a:rPr sz="1800" spc="-10" dirty="0">
                <a:solidFill>
                  <a:srgbClr val="00669C"/>
                </a:solidFill>
                <a:latin typeface="Verdana"/>
                <a:cs typeface="Verdana"/>
              </a:rPr>
              <a:t>G</a:t>
            </a:r>
            <a:r>
              <a:rPr sz="1800" spc="-5" dirty="0">
                <a:solidFill>
                  <a:srgbClr val="00669C"/>
                </a:solidFill>
                <a:latin typeface="Verdana"/>
                <a:cs typeface="Verdana"/>
              </a:rPr>
              <a:t>E</a:t>
            </a:r>
            <a:r>
              <a:rPr sz="1800" dirty="0">
                <a:solidFill>
                  <a:srgbClr val="00669C"/>
                </a:solidFill>
                <a:latin typeface="Verdana"/>
                <a:cs typeface="Verdana"/>
              </a:rPr>
              <a:t>R P</a:t>
            </a:r>
            <a:r>
              <a:rPr sz="1800" spc="-10" dirty="0">
                <a:solidFill>
                  <a:srgbClr val="00669C"/>
                </a:solidFill>
                <a:latin typeface="Verdana"/>
                <a:cs typeface="Verdana"/>
              </a:rPr>
              <a:t>R</a:t>
            </a:r>
            <a:r>
              <a:rPr sz="1800" spc="5" dirty="0">
                <a:solidFill>
                  <a:srgbClr val="00669C"/>
                </a:solidFill>
                <a:latin typeface="Verdana"/>
                <a:cs typeface="Verdana"/>
              </a:rPr>
              <a:t>E</a:t>
            </a:r>
            <a:r>
              <a:rPr sz="1800" spc="-25" dirty="0">
                <a:solidFill>
                  <a:srgbClr val="00669C"/>
                </a:solidFill>
                <a:latin typeface="Verdana"/>
                <a:cs typeface="Verdana"/>
              </a:rPr>
              <a:t>S</a:t>
            </a:r>
            <a:r>
              <a:rPr sz="1800" dirty="0">
                <a:solidFill>
                  <a:srgbClr val="00669C"/>
                </a:solidFill>
                <a:latin typeface="Verdana"/>
                <a:cs typeface="Verdana"/>
              </a:rPr>
              <a:t>E</a:t>
            </a:r>
            <a:r>
              <a:rPr sz="1800" spc="-5" dirty="0">
                <a:solidFill>
                  <a:srgbClr val="00669C"/>
                </a:solidFill>
                <a:latin typeface="Verdana"/>
                <a:cs typeface="Verdana"/>
              </a:rPr>
              <a:t>N</a:t>
            </a:r>
            <a:r>
              <a:rPr sz="1800" spc="90" dirty="0">
                <a:solidFill>
                  <a:srgbClr val="00669C"/>
                </a:solidFill>
                <a:latin typeface="Verdana"/>
                <a:cs typeface="Verdana"/>
              </a:rPr>
              <a:t>T</a:t>
            </a:r>
            <a:r>
              <a:rPr sz="1800" dirty="0">
                <a:solidFill>
                  <a:srgbClr val="00669C"/>
                </a:solidFill>
                <a:latin typeface="Verdana"/>
                <a:cs typeface="Verdana"/>
              </a:rPr>
              <a:t>?</a:t>
            </a:r>
            <a:endParaRPr sz="1800">
              <a:latin typeface="Verdana"/>
              <a:cs typeface="Verdana"/>
            </a:endParaRPr>
          </a:p>
          <a:p>
            <a:pPr marL="50800" marR="250825" indent="2540">
              <a:lnSpc>
                <a:spcPct val="100899"/>
              </a:lnSpc>
              <a:spcBef>
                <a:spcPts val="710"/>
              </a:spcBef>
            </a:pPr>
            <a:r>
              <a:rPr sz="1800" dirty="0">
                <a:solidFill>
                  <a:srgbClr val="379EAD"/>
                </a:solidFill>
                <a:latin typeface="Verdana"/>
                <a:cs typeface="Verdana"/>
              </a:rPr>
              <a:t>•</a:t>
            </a:r>
            <a:r>
              <a:rPr sz="1800" spc="-50" dirty="0">
                <a:solidFill>
                  <a:srgbClr val="00669C"/>
                </a:solidFill>
                <a:latin typeface="Verdana"/>
                <a:cs typeface="Verdana"/>
              </a:rPr>
              <a:t>W</a:t>
            </a:r>
            <a:r>
              <a:rPr sz="1800" spc="5" dirty="0">
                <a:solidFill>
                  <a:srgbClr val="00669C"/>
                </a:solidFill>
                <a:latin typeface="Verdana"/>
                <a:cs typeface="Verdana"/>
              </a:rPr>
              <a:t>H</a:t>
            </a:r>
            <a:r>
              <a:rPr sz="1800" spc="-240" dirty="0">
                <a:solidFill>
                  <a:srgbClr val="00669C"/>
                </a:solidFill>
                <a:latin typeface="Verdana"/>
                <a:cs typeface="Verdana"/>
              </a:rPr>
              <a:t>A</a:t>
            </a:r>
            <a:r>
              <a:rPr sz="1800" dirty="0">
                <a:solidFill>
                  <a:srgbClr val="00669C"/>
                </a:solidFill>
                <a:latin typeface="Verdana"/>
                <a:cs typeface="Verdana"/>
              </a:rPr>
              <a:t>T</a:t>
            </a:r>
            <a:r>
              <a:rPr sz="1800" spc="-20" dirty="0">
                <a:solidFill>
                  <a:srgbClr val="00669C"/>
                </a:solidFill>
                <a:latin typeface="Verdana"/>
                <a:cs typeface="Verdana"/>
              </a:rPr>
              <a:t> </a:t>
            </a:r>
            <a:r>
              <a:rPr sz="1800" dirty="0">
                <a:solidFill>
                  <a:srgbClr val="00669C"/>
                </a:solidFill>
                <a:latin typeface="Verdana"/>
                <a:cs typeface="Verdana"/>
              </a:rPr>
              <a:t>CH</a:t>
            </a:r>
            <a:r>
              <a:rPr sz="1800" spc="-25" dirty="0">
                <a:solidFill>
                  <a:srgbClr val="00669C"/>
                </a:solidFill>
                <a:latin typeface="Verdana"/>
                <a:cs typeface="Verdana"/>
              </a:rPr>
              <a:t>A</a:t>
            </a:r>
            <a:r>
              <a:rPr sz="1800" spc="-5" dirty="0">
                <a:solidFill>
                  <a:srgbClr val="00669C"/>
                </a:solidFill>
                <a:latin typeface="Verdana"/>
                <a:cs typeface="Verdana"/>
              </a:rPr>
              <a:t>R</a:t>
            </a:r>
            <a:r>
              <a:rPr sz="1800" spc="-25" dirty="0">
                <a:solidFill>
                  <a:srgbClr val="00669C"/>
                </a:solidFill>
                <a:latin typeface="Verdana"/>
                <a:cs typeface="Verdana"/>
              </a:rPr>
              <a:t>A</a:t>
            </a:r>
            <a:r>
              <a:rPr sz="1800" spc="-5" dirty="0">
                <a:solidFill>
                  <a:srgbClr val="00669C"/>
                </a:solidFill>
                <a:latin typeface="Verdana"/>
                <a:cs typeface="Verdana"/>
              </a:rPr>
              <a:t>CTE</a:t>
            </a:r>
            <a:r>
              <a:rPr sz="1800" dirty="0">
                <a:solidFill>
                  <a:srgbClr val="00669C"/>
                </a:solidFill>
                <a:latin typeface="Verdana"/>
                <a:cs typeface="Verdana"/>
              </a:rPr>
              <a:t>R</a:t>
            </a:r>
            <a:r>
              <a:rPr sz="1800" spc="-25" dirty="0">
                <a:solidFill>
                  <a:srgbClr val="00669C"/>
                </a:solidFill>
                <a:latin typeface="Verdana"/>
                <a:cs typeface="Verdana"/>
              </a:rPr>
              <a:t> </a:t>
            </a:r>
            <a:r>
              <a:rPr sz="1800" spc="-40" dirty="0">
                <a:solidFill>
                  <a:srgbClr val="00669C"/>
                </a:solidFill>
                <a:latin typeface="Verdana"/>
                <a:cs typeface="Verdana"/>
              </a:rPr>
              <a:t>W</a:t>
            </a:r>
            <a:r>
              <a:rPr sz="1800" spc="-25" dirty="0">
                <a:solidFill>
                  <a:srgbClr val="00669C"/>
                </a:solidFill>
                <a:latin typeface="Verdana"/>
                <a:cs typeface="Verdana"/>
              </a:rPr>
              <a:t>I</a:t>
            </a:r>
            <a:r>
              <a:rPr sz="1800" spc="-20" dirty="0">
                <a:solidFill>
                  <a:srgbClr val="00669C"/>
                </a:solidFill>
                <a:latin typeface="Verdana"/>
                <a:cs typeface="Verdana"/>
              </a:rPr>
              <a:t>L</a:t>
            </a:r>
            <a:r>
              <a:rPr sz="1800" spc="-10" dirty="0">
                <a:solidFill>
                  <a:srgbClr val="00669C"/>
                </a:solidFill>
                <a:latin typeface="Verdana"/>
                <a:cs typeface="Verdana"/>
              </a:rPr>
              <a:t>L</a:t>
            </a:r>
            <a:r>
              <a:rPr sz="1800" spc="-30" dirty="0">
                <a:solidFill>
                  <a:srgbClr val="00669C"/>
                </a:solidFill>
                <a:latin typeface="Verdana"/>
                <a:cs typeface="Verdana"/>
              </a:rPr>
              <a:t> </a:t>
            </a:r>
            <a:r>
              <a:rPr sz="1800" spc="-40" dirty="0">
                <a:solidFill>
                  <a:srgbClr val="00669C"/>
                </a:solidFill>
                <a:latin typeface="Verdana"/>
                <a:cs typeface="Verdana"/>
              </a:rPr>
              <a:t>Y</a:t>
            </a:r>
            <a:r>
              <a:rPr sz="1800" spc="-5" dirty="0">
                <a:solidFill>
                  <a:srgbClr val="00669C"/>
                </a:solidFill>
                <a:latin typeface="Verdana"/>
                <a:cs typeface="Verdana"/>
              </a:rPr>
              <a:t>O</a:t>
            </a:r>
            <a:r>
              <a:rPr sz="1800" spc="-25" dirty="0">
                <a:solidFill>
                  <a:srgbClr val="00669C"/>
                </a:solidFill>
                <a:latin typeface="Verdana"/>
                <a:cs typeface="Verdana"/>
              </a:rPr>
              <a:t>U</a:t>
            </a:r>
            <a:r>
              <a:rPr sz="1800" dirty="0">
                <a:solidFill>
                  <a:srgbClr val="00669C"/>
                </a:solidFill>
                <a:latin typeface="Verdana"/>
                <a:cs typeface="Verdana"/>
              </a:rPr>
              <a:t>R</a:t>
            </a:r>
            <a:r>
              <a:rPr sz="1800" spc="-15" dirty="0">
                <a:solidFill>
                  <a:srgbClr val="00669C"/>
                </a:solidFill>
                <a:latin typeface="Verdana"/>
                <a:cs typeface="Verdana"/>
              </a:rPr>
              <a:t> </a:t>
            </a:r>
            <a:r>
              <a:rPr sz="1800" spc="-35" dirty="0">
                <a:solidFill>
                  <a:srgbClr val="00669C"/>
                </a:solidFill>
                <a:latin typeface="Verdana"/>
                <a:cs typeface="Verdana"/>
              </a:rPr>
              <a:t>P</a:t>
            </a:r>
            <a:r>
              <a:rPr sz="1800" spc="-20" dirty="0">
                <a:solidFill>
                  <a:srgbClr val="00669C"/>
                </a:solidFill>
                <a:latin typeface="Verdana"/>
                <a:cs typeface="Verdana"/>
              </a:rPr>
              <a:t>L</a:t>
            </a:r>
            <a:r>
              <a:rPr sz="1800" spc="-180" dirty="0">
                <a:solidFill>
                  <a:srgbClr val="00669C"/>
                </a:solidFill>
                <a:latin typeface="Verdana"/>
                <a:cs typeface="Verdana"/>
              </a:rPr>
              <a:t>A</a:t>
            </a:r>
            <a:r>
              <a:rPr sz="1800" dirty="0">
                <a:solidFill>
                  <a:srgbClr val="00669C"/>
                </a:solidFill>
                <a:latin typeface="Verdana"/>
                <a:cs typeface="Verdana"/>
              </a:rPr>
              <a:t>Y </a:t>
            </a:r>
            <a:r>
              <a:rPr sz="1800" spc="-5" dirty="0">
                <a:solidFill>
                  <a:srgbClr val="00669C"/>
                </a:solidFill>
                <a:latin typeface="Verdana"/>
                <a:cs typeface="Verdana"/>
              </a:rPr>
              <a:t>(</a:t>
            </a:r>
            <a:r>
              <a:rPr sz="1800" spc="-35" dirty="0">
                <a:solidFill>
                  <a:srgbClr val="00669C"/>
                </a:solidFill>
                <a:latin typeface="Verdana"/>
                <a:cs typeface="Verdana"/>
              </a:rPr>
              <a:t>W</a:t>
            </a:r>
            <a:r>
              <a:rPr sz="1800" dirty="0">
                <a:solidFill>
                  <a:srgbClr val="00669C"/>
                </a:solidFill>
                <a:latin typeface="Verdana"/>
                <a:cs typeface="Verdana"/>
              </a:rPr>
              <a:t>H</a:t>
            </a:r>
            <a:r>
              <a:rPr sz="1800" spc="-225" dirty="0">
                <a:solidFill>
                  <a:srgbClr val="00669C"/>
                </a:solidFill>
                <a:latin typeface="Verdana"/>
                <a:cs typeface="Verdana"/>
              </a:rPr>
              <a:t>A</a:t>
            </a:r>
            <a:r>
              <a:rPr sz="1800" dirty="0">
                <a:solidFill>
                  <a:srgbClr val="00669C"/>
                </a:solidFill>
                <a:latin typeface="Verdana"/>
                <a:cs typeface="Verdana"/>
              </a:rPr>
              <a:t>T</a:t>
            </a:r>
            <a:r>
              <a:rPr sz="1800" spc="-20" dirty="0">
                <a:solidFill>
                  <a:srgbClr val="00669C"/>
                </a:solidFill>
                <a:latin typeface="Verdana"/>
                <a:cs typeface="Verdana"/>
              </a:rPr>
              <a:t> </a:t>
            </a:r>
            <a:r>
              <a:rPr sz="1800" spc="-10" dirty="0">
                <a:solidFill>
                  <a:srgbClr val="00669C"/>
                </a:solidFill>
                <a:latin typeface="Verdana"/>
                <a:cs typeface="Verdana"/>
              </a:rPr>
              <a:t>P</a:t>
            </a:r>
            <a:r>
              <a:rPr sz="1800" spc="-5" dirty="0">
                <a:solidFill>
                  <a:srgbClr val="00669C"/>
                </a:solidFill>
                <a:latin typeface="Verdana"/>
                <a:cs typeface="Verdana"/>
              </a:rPr>
              <a:t>ER</a:t>
            </a:r>
            <a:r>
              <a:rPr sz="1800" spc="-10" dirty="0">
                <a:solidFill>
                  <a:srgbClr val="00669C"/>
                </a:solidFill>
                <a:latin typeface="Verdana"/>
                <a:cs typeface="Verdana"/>
              </a:rPr>
              <a:t>S</a:t>
            </a:r>
            <a:r>
              <a:rPr sz="1800" spc="-5" dirty="0">
                <a:solidFill>
                  <a:srgbClr val="00669C"/>
                </a:solidFill>
                <a:latin typeface="Verdana"/>
                <a:cs typeface="Verdana"/>
              </a:rPr>
              <a:t>O</a:t>
            </a:r>
            <a:r>
              <a:rPr sz="1800" spc="-20" dirty="0">
                <a:solidFill>
                  <a:srgbClr val="00669C"/>
                </a:solidFill>
                <a:latin typeface="Verdana"/>
                <a:cs typeface="Verdana"/>
              </a:rPr>
              <a:t>N</a:t>
            </a:r>
            <a:r>
              <a:rPr sz="1800" dirty="0">
                <a:solidFill>
                  <a:srgbClr val="00669C"/>
                </a:solidFill>
                <a:latin typeface="Verdana"/>
                <a:cs typeface="Verdana"/>
              </a:rPr>
              <a:t>A</a:t>
            </a:r>
            <a:r>
              <a:rPr sz="1800" spc="-30" dirty="0">
                <a:solidFill>
                  <a:srgbClr val="00669C"/>
                </a:solidFill>
                <a:latin typeface="Verdana"/>
                <a:cs typeface="Verdana"/>
              </a:rPr>
              <a:t> </a:t>
            </a:r>
            <a:r>
              <a:rPr sz="1800" spc="-20" dirty="0">
                <a:solidFill>
                  <a:srgbClr val="00669C"/>
                </a:solidFill>
                <a:latin typeface="Verdana"/>
                <a:cs typeface="Verdana"/>
              </a:rPr>
              <a:t>W</a:t>
            </a:r>
            <a:r>
              <a:rPr sz="1800" spc="-15" dirty="0">
                <a:solidFill>
                  <a:srgbClr val="00669C"/>
                </a:solidFill>
                <a:latin typeface="Verdana"/>
                <a:cs typeface="Verdana"/>
              </a:rPr>
              <a:t>I</a:t>
            </a:r>
            <a:r>
              <a:rPr sz="1800" spc="-10" dirty="0">
                <a:solidFill>
                  <a:srgbClr val="00669C"/>
                </a:solidFill>
                <a:latin typeface="Verdana"/>
                <a:cs typeface="Verdana"/>
              </a:rPr>
              <a:t>L</a:t>
            </a:r>
            <a:r>
              <a:rPr sz="1800" dirty="0">
                <a:solidFill>
                  <a:srgbClr val="00669C"/>
                </a:solidFill>
                <a:latin typeface="Verdana"/>
                <a:cs typeface="Verdana"/>
              </a:rPr>
              <a:t>L</a:t>
            </a:r>
            <a:r>
              <a:rPr sz="1800" spc="-30" dirty="0">
                <a:solidFill>
                  <a:srgbClr val="00669C"/>
                </a:solidFill>
                <a:latin typeface="Verdana"/>
                <a:cs typeface="Verdana"/>
              </a:rPr>
              <a:t> </a:t>
            </a:r>
            <a:r>
              <a:rPr sz="1800" spc="-45" dirty="0">
                <a:solidFill>
                  <a:srgbClr val="00669C"/>
                </a:solidFill>
                <a:latin typeface="Verdana"/>
                <a:cs typeface="Verdana"/>
              </a:rPr>
              <a:t>Y</a:t>
            </a:r>
            <a:r>
              <a:rPr sz="1800" spc="-5" dirty="0">
                <a:solidFill>
                  <a:srgbClr val="00669C"/>
                </a:solidFill>
                <a:latin typeface="Verdana"/>
                <a:cs typeface="Verdana"/>
              </a:rPr>
              <a:t>O</a:t>
            </a:r>
            <a:r>
              <a:rPr sz="1800" dirty="0">
                <a:solidFill>
                  <a:srgbClr val="00669C"/>
                </a:solidFill>
                <a:latin typeface="Verdana"/>
                <a:cs typeface="Verdana"/>
              </a:rPr>
              <a:t>U</a:t>
            </a:r>
            <a:r>
              <a:rPr sz="1800" spc="-25" dirty="0">
                <a:solidFill>
                  <a:srgbClr val="00669C"/>
                </a:solidFill>
                <a:latin typeface="Verdana"/>
                <a:cs typeface="Verdana"/>
              </a:rPr>
              <a:t> </a:t>
            </a:r>
            <a:r>
              <a:rPr sz="1800" spc="-10" dirty="0">
                <a:solidFill>
                  <a:srgbClr val="00669C"/>
                </a:solidFill>
                <a:latin typeface="Verdana"/>
                <a:cs typeface="Verdana"/>
              </a:rPr>
              <a:t>P</a:t>
            </a:r>
            <a:r>
              <a:rPr sz="1800" spc="-5" dirty="0">
                <a:solidFill>
                  <a:srgbClr val="00669C"/>
                </a:solidFill>
                <a:latin typeface="Verdana"/>
                <a:cs typeface="Verdana"/>
              </a:rPr>
              <a:t>R</a:t>
            </a:r>
            <a:r>
              <a:rPr sz="1800" spc="-10" dirty="0">
                <a:solidFill>
                  <a:srgbClr val="00669C"/>
                </a:solidFill>
                <a:latin typeface="Verdana"/>
                <a:cs typeface="Verdana"/>
              </a:rPr>
              <a:t>O</a:t>
            </a:r>
            <a:r>
              <a:rPr sz="1800" spc="-20" dirty="0">
                <a:solidFill>
                  <a:srgbClr val="00669C"/>
                </a:solidFill>
                <a:latin typeface="Verdana"/>
                <a:cs typeface="Verdana"/>
              </a:rPr>
              <a:t>J</a:t>
            </a:r>
            <a:r>
              <a:rPr sz="1800" spc="-5" dirty="0">
                <a:solidFill>
                  <a:srgbClr val="00669C"/>
                </a:solidFill>
                <a:latin typeface="Verdana"/>
                <a:cs typeface="Verdana"/>
              </a:rPr>
              <a:t>ECT) </a:t>
            </a:r>
            <a:r>
              <a:rPr sz="1800" spc="-25" dirty="0">
                <a:solidFill>
                  <a:srgbClr val="00669C"/>
                </a:solidFill>
                <a:latin typeface="Verdana"/>
                <a:cs typeface="Verdana"/>
              </a:rPr>
              <a:t>DU</a:t>
            </a:r>
            <a:r>
              <a:rPr sz="1800" spc="-5" dirty="0">
                <a:solidFill>
                  <a:srgbClr val="00669C"/>
                </a:solidFill>
                <a:latin typeface="Verdana"/>
                <a:cs typeface="Verdana"/>
              </a:rPr>
              <a:t>R</a:t>
            </a:r>
            <a:r>
              <a:rPr sz="1800" spc="-25" dirty="0">
                <a:solidFill>
                  <a:srgbClr val="00669C"/>
                </a:solidFill>
                <a:latin typeface="Verdana"/>
                <a:cs typeface="Verdana"/>
              </a:rPr>
              <a:t>I</a:t>
            </a:r>
            <a:r>
              <a:rPr sz="1800" spc="-5" dirty="0">
                <a:solidFill>
                  <a:srgbClr val="00669C"/>
                </a:solidFill>
                <a:latin typeface="Verdana"/>
                <a:cs typeface="Verdana"/>
              </a:rPr>
              <a:t>N</a:t>
            </a:r>
            <a:r>
              <a:rPr sz="1800" dirty="0">
                <a:solidFill>
                  <a:srgbClr val="00669C"/>
                </a:solidFill>
                <a:latin typeface="Verdana"/>
                <a:cs typeface="Verdana"/>
              </a:rPr>
              <a:t>G</a:t>
            </a:r>
            <a:r>
              <a:rPr sz="1800" spc="-5" dirty="0">
                <a:solidFill>
                  <a:srgbClr val="00669C"/>
                </a:solidFill>
                <a:latin typeface="Verdana"/>
                <a:cs typeface="Verdana"/>
              </a:rPr>
              <a:t> TH</a:t>
            </a:r>
            <a:r>
              <a:rPr sz="1800" dirty="0">
                <a:solidFill>
                  <a:srgbClr val="00669C"/>
                </a:solidFill>
                <a:latin typeface="Verdana"/>
                <a:cs typeface="Verdana"/>
              </a:rPr>
              <a:t>E </a:t>
            </a:r>
            <a:r>
              <a:rPr sz="1800" spc="-25" dirty="0">
                <a:solidFill>
                  <a:srgbClr val="00669C"/>
                </a:solidFill>
                <a:latin typeface="Verdana"/>
                <a:cs typeface="Verdana"/>
              </a:rPr>
              <a:t>D</a:t>
            </a:r>
            <a:r>
              <a:rPr sz="1800" spc="-5" dirty="0">
                <a:solidFill>
                  <a:srgbClr val="00669C"/>
                </a:solidFill>
                <a:latin typeface="Verdana"/>
                <a:cs typeface="Verdana"/>
              </a:rPr>
              <a:t>R</a:t>
            </a:r>
            <a:r>
              <a:rPr sz="1800" spc="-25" dirty="0">
                <a:solidFill>
                  <a:srgbClr val="00669C"/>
                </a:solidFill>
                <a:latin typeface="Verdana"/>
                <a:cs typeface="Verdana"/>
              </a:rPr>
              <a:t>A</a:t>
            </a:r>
            <a:r>
              <a:rPr sz="1800" spc="-40" dirty="0">
                <a:solidFill>
                  <a:srgbClr val="00669C"/>
                </a:solidFill>
                <a:latin typeface="Verdana"/>
                <a:cs typeface="Verdana"/>
              </a:rPr>
              <a:t>M</a:t>
            </a:r>
            <a:r>
              <a:rPr sz="1800" spc="-15" dirty="0">
                <a:solidFill>
                  <a:srgbClr val="00669C"/>
                </a:solidFill>
                <a:latin typeface="Verdana"/>
                <a:cs typeface="Verdana"/>
              </a:rPr>
              <a:t>A</a:t>
            </a:r>
            <a:r>
              <a:rPr sz="1800" spc="-40" dirty="0">
                <a:solidFill>
                  <a:srgbClr val="00669C"/>
                </a:solidFill>
                <a:latin typeface="Verdana"/>
                <a:cs typeface="Verdana"/>
              </a:rPr>
              <a:t> </a:t>
            </a:r>
            <a:r>
              <a:rPr sz="1800" spc="-5" dirty="0">
                <a:solidFill>
                  <a:srgbClr val="00669C"/>
                </a:solidFill>
                <a:latin typeface="Verdana"/>
                <a:cs typeface="Verdana"/>
              </a:rPr>
              <a:t>O</a:t>
            </a:r>
            <a:r>
              <a:rPr sz="1800" spc="-15" dirty="0">
                <a:solidFill>
                  <a:srgbClr val="00669C"/>
                </a:solidFill>
                <a:latin typeface="Verdana"/>
                <a:cs typeface="Verdana"/>
              </a:rPr>
              <a:t>F</a:t>
            </a:r>
            <a:r>
              <a:rPr sz="1800" spc="-25" dirty="0">
                <a:solidFill>
                  <a:srgbClr val="00669C"/>
                </a:solidFill>
                <a:latin typeface="Verdana"/>
                <a:cs typeface="Verdana"/>
              </a:rPr>
              <a:t> S</a:t>
            </a:r>
            <a:r>
              <a:rPr sz="1800" dirty="0">
                <a:solidFill>
                  <a:srgbClr val="00669C"/>
                </a:solidFill>
                <a:latin typeface="Verdana"/>
                <a:cs typeface="Verdana"/>
              </a:rPr>
              <a:t>E</a:t>
            </a:r>
            <a:r>
              <a:rPr sz="1800" spc="-20" dirty="0">
                <a:solidFill>
                  <a:srgbClr val="00669C"/>
                </a:solidFill>
                <a:latin typeface="Verdana"/>
                <a:cs typeface="Verdana"/>
              </a:rPr>
              <a:t>LL</a:t>
            </a:r>
            <a:r>
              <a:rPr sz="1800" spc="-25" dirty="0">
                <a:solidFill>
                  <a:srgbClr val="00669C"/>
                </a:solidFill>
                <a:latin typeface="Verdana"/>
                <a:cs typeface="Verdana"/>
              </a:rPr>
              <a:t>I</a:t>
            </a:r>
            <a:r>
              <a:rPr sz="1800" spc="-5" dirty="0">
                <a:solidFill>
                  <a:srgbClr val="00669C"/>
                </a:solidFill>
                <a:latin typeface="Verdana"/>
                <a:cs typeface="Verdana"/>
              </a:rPr>
              <a:t>NG?</a:t>
            </a:r>
            <a:endParaRPr sz="1800">
              <a:latin typeface="Verdana"/>
              <a:cs typeface="Verdana"/>
            </a:endParaRPr>
          </a:p>
          <a:p>
            <a:pPr marL="50800" marR="480695" indent="2540">
              <a:lnSpc>
                <a:spcPct val="100600"/>
              </a:lnSpc>
              <a:spcBef>
                <a:spcPts val="1115"/>
              </a:spcBef>
            </a:pPr>
            <a:r>
              <a:rPr sz="1800" dirty="0">
                <a:solidFill>
                  <a:srgbClr val="379EAD"/>
                </a:solidFill>
                <a:latin typeface="Verdana"/>
                <a:cs typeface="Verdana"/>
              </a:rPr>
              <a:t>•</a:t>
            </a:r>
            <a:r>
              <a:rPr sz="1800" dirty="0">
                <a:solidFill>
                  <a:srgbClr val="00669C"/>
                </a:solidFill>
                <a:latin typeface="Verdana"/>
                <a:cs typeface="Verdana"/>
              </a:rPr>
              <a:t>HO</a:t>
            </a:r>
            <a:r>
              <a:rPr sz="1800" spc="-20" dirty="0">
                <a:solidFill>
                  <a:srgbClr val="00669C"/>
                </a:solidFill>
                <a:latin typeface="Verdana"/>
                <a:cs typeface="Verdana"/>
              </a:rPr>
              <a:t>W</a:t>
            </a:r>
            <a:r>
              <a:rPr sz="1800" spc="-40" dirty="0">
                <a:solidFill>
                  <a:srgbClr val="00669C"/>
                </a:solidFill>
                <a:latin typeface="Verdana"/>
                <a:cs typeface="Verdana"/>
              </a:rPr>
              <a:t> </a:t>
            </a:r>
            <a:r>
              <a:rPr sz="1800" spc="-25" dirty="0">
                <a:solidFill>
                  <a:srgbClr val="00669C"/>
                </a:solidFill>
                <a:latin typeface="Verdana"/>
                <a:cs typeface="Verdana"/>
              </a:rPr>
              <a:t>D</a:t>
            </a:r>
            <a:r>
              <a:rPr sz="1800" dirty="0">
                <a:solidFill>
                  <a:srgbClr val="00669C"/>
                </a:solidFill>
                <a:latin typeface="Verdana"/>
                <a:cs typeface="Verdana"/>
              </a:rPr>
              <a:t>O</a:t>
            </a:r>
            <a:r>
              <a:rPr sz="1800" spc="-15" dirty="0">
                <a:solidFill>
                  <a:srgbClr val="00669C"/>
                </a:solidFill>
                <a:latin typeface="Verdana"/>
                <a:cs typeface="Verdana"/>
              </a:rPr>
              <a:t> </a:t>
            </a:r>
            <a:r>
              <a:rPr sz="1800" spc="-40" dirty="0">
                <a:solidFill>
                  <a:srgbClr val="00669C"/>
                </a:solidFill>
                <a:latin typeface="Verdana"/>
                <a:cs typeface="Verdana"/>
              </a:rPr>
              <a:t>Y</a:t>
            </a:r>
            <a:r>
              <a:rPr sz="1800" spc="-5" dirty="0">
                <a:solidFill>
                  <a:srgbClr val="00669C"/>
                </a:solidFill>
                <a:latin typeface="Verdana"/>
                <a:cs typeface="Verdana"/>
              </a:rPr>
              <a:t>O</a:t>
            </a:r>
            <a:r>
              <a:rPr sz="1800" spc="-15" dirty="0">
                <a:solidFill>
                  <a:srgbClr val="00669C"/>
                </a:solidFill>
                <a:latin typeface="Verdana"/>
                <a:cs typeface="Verdana"/>
              </a:rPr>
              <a:t>U</a:t>
            </a:r>
            <a:r>
              <a:rPr sz="1800" spc="-20" dirty="0">
                <a:solidFill>
                  <a:srgbClr val="00669C"/>
                </a:solidFill>
                <a:latin typeface="Verdana"/>
                <a:cs typeface="Verdana"/>
              </a:rPr>
              <a:t> </a:t>
            </a:r>
            <a:r>
              <a:rPr sz="1800" spc="-135" dirty="0">
                <a:solidFill>
                  <a:srgbClr val="00669C"/>
                </a:solidFill>
                <a:latin typeface="Verdana"/>
                <a:cs typeface="Verdana"/>
              </a:rPr>
              <a:t>W</a:t>
            </a:r>
            <a:r>
              <a:rPr sz="1800" spc="-25" dirty="0">
                <a:solidFill>
                  <a:srgbClr val="00669C"/>
                </a:solidFill>
                <a:latin typeface="Verdana"/>
                <a:cs typeface="Verdana"/>
              </a:rPr>
              <a:t>A</a:t>
            </a:r>
            <a:r>
              <a:rPr sz="1800" spc="-5" dirty="0">
                <a:solidFill>
                  <a:srgbClr val="00669C"/>
                </a:solidFill>
                <a:latin typeface="Verdana"/>
                <a:cs typeface="Verdana"/>
              </a:rPr>
              <a:t>N</a:t>
            </a:r>
            <a:r>
              <a:rPr sz="1800" dirty="0">
                <a:solidFill>
                  <a:srgbClr val="00669C"/>
                </a:solidFill>
                <a:latin typeface="Verdana"/>
                <a:cs typeface="Verdana"/>
              </a:rPr>
              <a:t>T </a:t>
            </a:r>
            <a:r>
              <a:rPr sz="1800" spc="-40" dirty="0">
                <a:solidFill>
                  <a:srgbClr val="00669C"/>
                </a:solidFill>
                <a:latin typeface="Verdana"/>
                <a:cs typeface="Verdana"/>
              </a:rPr>
              <a:t>Y</a:t>
            </a:r>
            <a:r>
              <a:rPr sz="1800" spc="-5" dirty="0">
                <a:solidFill>
                  <a:srgbClr val="00669C"/>
                </a:solidFill>
                <a:latin typeface="Verdana"/>
                <a:cs typeface="Verdana"/>
              </a:rPr>
              <a:t>O</a:t>
            </a:r>
            <a:r>
              <a:rPr sz="1800" spc="-15" dirty="0">
                <a:solidFill>
                  <a:srgbClr val="00669C"/>
                </a:solidFill>
                <a:latin typeface="Verdana"/>
                <a:cs typeface="Verdana"/>
              </a:rPr>
              <a:t>U</a:t>
            </a:r>
            <a:r>
              <a:rPr sz="1800" spc="-20" dirty="0">
                <a:solidFill>
                  <a:srgbClr val="00669C"/>
                </a:solidFill>
                <a:latin typeface="Verdana"/>
                <a:cs typeface="Verdana"/>
              </a:rPr>
              <a:t> </a:t>
            </a:r>
            <a:r>
              <a:rPr sz="1800" spc="-25" dirty="0">
                <a:solidFill>
                  <a:srgbClr val="00669C"/>
                </a:solidFill>
                <a:latin typeface="Verdana"/>
                <a:cs typeface="Verdana"/>
              </a:rPr>
              <a:t>A</a:t>
            </a:r>
            <a:r>
              <a:rPr sz="1800" spc="-15" dirty="0">
                <a:solidFill>
                  <a:srgbClr val="00669C"/>
                </a:solidFill>
                <a:latin typeface="Verdana"/>
                <a:cs typeface="Verdana"/>
              </a:rPr>
              <a:t>ND</a:t>
            </a:r>
            <a:r>
              <a:rPr sz="1800" spc="-30" dirty="0">
                <a:solidFill>
                  <a:srgbClr val="00669C"/>
                </a:solidFill>
                <a:latin typeface="Verdana"/>
                <a:cs typeface="Verdana"/>
              </a:rPr>
              <a:t> </a:t>
            </a:r>
            <a:r>
              <a:rPr sz="1800" spc="-5" dirty="0">
                <a:solidFill>
                  <a:srgbClr val="00669C"/>
                </a:solidFill>
                <a:latin typeface="Verdana"/>
                <a:cs typeface="Verdana"/>
              </a:rPr>
              <a:t>THE </a:t>
            </a:r>
            <a:r>
              <a:rPr sz="1800" spc="-35" dirty="0">
                <a:solidFill>
                  <a:srgbClr val="00669C"/>
                </a:solidFill>
                <a:latin typeface="Verdana"/>
                <a:cs typeface="Verdana"/>
              </a:rPr>
              <a:t>P</a:t>
            </a:r>
            <a:r>
              <a:rPr sz="1800" spc="-25" dirty="0">
                <a:solidFill>
                  <a:srgbClr val="00669C"/>
                </a:solidFill>
                <a:latin typeface="Verdana"/>
                <a:cs typeface="Verdana"/>
              </a:rPr>
              <a:t>U</a:t>
            </a:r>
            <a:r>
              <a:rPr sz="1800" spc="-5" dirty="0">
                <a:solidFill>
                  <a:srgbClr val="00669C"/>
                </a:solidFill>
                <a:latin typeface="Verdana"/>
                <a:cs typeface="Verdana"/>
              </a:rPr>
              <a:t>R</a:t>
            </a:r>
            <a:r>
              <a:rPr sz="1800" spc="-25" dirty="0">
                <a:solidFill>
                  <a:srgbClr val="00669C"/>
                </a:solidFill>
                <a:latin typeface="Verdana"/>
                <a:cs typeface="Verdana"/>
              </a:rPr>
              <a:t>SUI</a:t>
            </a:r>
            <a:r>
              <a:rPr sz="1800" dirty="0">
                <a:solidFill>
                  <a:srgbClr val="00669C"/>
                </a:solidFill>
                <a:latin typeface="Verdana"/>
                <a:cs typeface="Verdana"/>
              </a:rPr>
              <a:t>T</a:t>
            </a:r>
            <a:r>
              <a:rPr sz="1800" spc="-30" dirty="0">
                <a:solidFill>
                  <a:srgbClr val="00669C"/>
                </a:solidFill>
                <a:latin typeface="Verdana"/>
                <a:cs typeface="Verdana"/>
              </a:rPr>
              <a:t> </a:t>
            </a:r>
            <a:r>
              <a:rPr sz="1800" spc="-10" dirty="0">
                <a:solidFill>
                  <a:srgbClr val="00669C"/>
                </a:solidFill>
                <a:latin typeface="Verdana"/>
                <a:cs typeface="Verdana"/>
              </a:rPr>
              <a:t>T</a:t>
            </a:r>
            <a:r>
              <a:rPr sz="1800" dirty="0">
                <a:solidFill>
                  <a:srgbClr val="00669C"/>
                </a:solidFill>
                <a:latin typeface="Verdana"/>
                <a:cs typeface="Verdana"/>
              </a:rPr>
              <a:t>E</a:t>
            </a:r>
            <a:r>
              <a:rPr sz="1800" spc="-25" dirty="0">
                <a:solidFill>
                  <a:srgbClr val="00669C"/>
                </a:solidFill>
                <a:latin typeface="Verdana"/>
                <a:cs typeface="Verdana"/>
              </a:rPr>
              <a:t>A</a:t>
            </a:r>
            <a:r>
              <a:rPr sz="1800" spc="-20" dirty="0">
                <a:solidFill>
                  <a:srgbClr val="00669C"/>
                </a:solidFill>
                <a:latin typeface="Verdana"/>
                <a:cs typeface="Verdana"/>
              </a:rPr>
              <a:t>M</a:t>
            </a:r>
            <a:r>
              <a:rPr sz="1800" spc="-30" dirty="0">
                <a:solidFill>
                  <a:srgbClr val="00669C"/>
                </a:solidFill>
                <a:latin typeface="Verdana"/>
                <a:cs typeface="Verdana"/>
              </a:rPr>
              <a:t> </a:t>
            </a:r>
            <a:r>
              <a:rPr sz="1800" spc="-105" dirty="0">
                <a:solidFill>
                  <a:srgbClr val="00669C"/>
                </a:solidFill>
                <a:latin typeface="Verdana"/>
                <a:cs typeface="Verdana"/>
              </a:rPr>
              <a:t>T</a:t>
            </a:r>
            <a:r>
              <a:rPr sz="1800" dirty="0">
                <a:solidFill>
                  <a:srgbClr val="00669C"/>
                </a:solidFill>
                <a:latin typeface="Verdana"/>
                <a:cs typeface="Verdana"/>
              </a:rPr>
              <a:t>O</a:t>
            </a:r>
            <a:r>
              <a:rPr sz="1800" spc="10" dirty="0">
                <a:solidFill>
                  <a:srgbClr val="00669C"/>
                </a:solidFill>
                <a:latin typeface="Verdana"/>
                <a:cs typeface="Verdana"/>
              </a:rPr>
              <a:t> </a:t>
            </a:r>
            <a:r>
              <a:rPr sz="1800" spc="-25" dirty="0">
                <a:solidFill>
                  <a:srgbClr val="00669C"/>
                </a:solidFill>
                <a:latin typeface="Verdana"/>
                <a:cs typeface="Verdana"/>
              </a:rPr>
              <a:t>B</a:t>
            </a:r>
            <a:r>
              <a:rPr sz="1800" dirty="0">
                <a:solidFill>
                  <a:srgbClr val="00669C"/>
                </a:solidFill>
                <a:latin typeface="Verdana"/>
                <a:cs typeface="Verdana"/>
              </a:rPr>
              <a:t>E</a:t>
            </a:r>
            <a:r>
              <a:rPr sz="1800" spc="-10" dirty="0">
                <a:solidFill>
                  <a:srgbClr val="00669C"/>
                </a:solidFill>
                <a:latin typeface="Verdana"/>
                <a:cs typeface="Verdana"/>
              </a:rPr>
              <a:t> </a:t>
            </a:r>
            <a:r>
              <a:rPr sz="1800" dirty="0">
                <a:solidFill>
                  <a:srgbClr val="00669C"/>
                </a:solidFill>
                <a:latin typeface="Verdana"/>
                <a:cs typeface="Verdana"/>
              </a:rPr>
              <a:t>PE</a:t>
            </a:r>
            <a:r>
              <a:rPr sz="1800" spc="-10" dirty="0">
                <a:solidFill>
                  <a:srgbClr val="00669C"/>
                </a:solidFill>
                <a:latin typeface="Verdana"/>
                <a:cs typeface="Verdana"/>
              </a:rPr>
              <a:t>R</a:t>
            </a:r>
            <a:r>
              <a:rPr sz="1800" spc="-5" dirty="0">
                <a:solidFill>
                  <a:srgbClr val="00669C"/>
                </a:solidFill>
                <a:latin typeface="Verdana"/>
                <a:cs typeface="Verdana"/>
              </a:rPr>
              <a:t>C</a:t>
            </a:r>
            <a:r>
              <a:rPr sz="1800" dirty="0">
                <a:solidFill>
                  <a:srgbClr val="00669C"/>
                </a:solidFill>
                <a:latin typeface="Verdana"/>
                <a:cs typeface="Verdana"/>
              </a:rPr>
              <a:t>E</a:t>
            </a:r>
            <a:r>
              <a:rPr sz="1800" spc="-25" dirty="0">
                <a:solidFill>
                  <a:srgbClr val="00669C"/>
                </a:solidFill>
                <a:latin typeface="Verdana"/>
                <a:cs typeface="Verdana"/>
              </a:rPr>
              <a:t>IV</a:t>
            </a:r>
            <a:r>
              <a:rPr sz="1800" dirty="0">
                <a:solidFill>
                  <a:srgbClr val="00669C"/>
                </a:solidFill>
                <a:latin typeface="Verdana"/>
                <a:cs typeface="Verdana"/>
              </a:rPr>
              <a:t>E</a:t>
            </a:r>
            <a:r>
              <a:rPr sz="1800" spc="-25" dirty="0">
                <a:solidFill>
                  <a:srgbClr val="00669C"/>
                </a:solidFill>
                <a:latin typeface="Verdana"/>
                <a:cs typeface="Verdana"/>
              </a:rPr>
              <a:t>D</a:t>
            </a:r>
            <a:r>
              <a:rPr sz="1800" dirty="0">
                <a:solidFill>
                  <a:srgbClr val="00669C"/>
                </a:solidFill>
                <a:latin typeface="Verdana"/>
                <a:cs typeface="Verdana"/>
              </a:rPr>
              <a:t>?</a:t>
            </a:r>
            <a:endParaRPr sz="1800">
              <a:latin typeface="Verdana"/>
              <a:cs typeface="Verdan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00" y="1600200"/>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solidFill>
            <a:srgbClr val="9A9BB3"/>
          </a:solidFill>
        </p:spPr>
        <p:txBody>
          <a:bodyPr wrap="square" lIns="0" tIns="0" rIns="0" bIns="0" rtlCol="0"/>
          <a:lstStyle/>
          <a:p>
            <a:endParaRPr/>
          </a:p>
        </p:txBody>
      </p:sp>
      <p:sp>
        <p:nvSpPr>
          <p:cNvPr id="3" name="object 3"/>
          <p:cNvSpPr/>
          <p:nvPr/>
        </p:nvSpPr>
        <p:spPr>
          <a:xfrm>
            <a:off x="457962" y="1600961"/>
            <a:ext cx="8229600" cy="4389120"/>
          </a:xfrm>
          <a:custGeom>
            <a:avLst/>
            <a:gdLst/>
            <a:ahLst/>
            <a:cxnLst/>
            <a:rect l="l" t="t" r="r" b="b"/>
            <a:pathLst>
              <a:path w="8229600" h="4389120">
                <a:moveTo>
                  <a:pt x="0" y="4389120"/>
                </a:moveTo>
                <a:lnTo>
                  <a:pt x="8229600" y="4389120"/>
                </a:lnTo>
                <a:lnTo>
                  <a:pt x="8229600" y="0"/>
                </a:lnTo>
                <a:lnTo>
                  <a:pt x="0" y="0"/>
                </a:lnTo>
                <a:lnTo>
                  <a:pt x="0" y="4389120"/>
                </a:lnTo>
                <a:close/>
              </a:path>
            </a:pathLst>
          </a:custGeom>
          <a:ln w="25908">
            <a:solidFill>
              <a:srgbClr val="151515"/>
            </a:solidFill>
          </a:ln>
        </p:spPr>
        <p:txBody>
          <a:bodyPr wrap="square" lIns="0" tIns="0" rIns="0" bIns="0" rtlCol="0"/>
          <a:lstStyle/>
          <a:p>
            <a:endParaRPr/>
          </a:p>
        </p:txBody>
      </p:sp>
      <p:sp>
        <p:nvSpPr>
          <p:cNvPr id="4" name="object 4"/>
          <p:cNvSpPr/>
          <p:nvPr/>
        </p:nvSpPr>
        <p:spPr>
          <a:xfrm>
            <a:off x="4541520" y="5198364"/>
            <a:ext cx="4191000" cy="976884"/>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600955" y="5257800"/>
            <a:ext cx="4000500" cy="786765"/>
          </a:xfrm>
          <a:custGeom>
            <a:avLst/>
            <a:gdLst/>
            <a:ahLst/>
            <a:cxnLst/>
            <a:rect l="l" t="t" r="r" b="b"/>
            <a:pathLst>
              <a:path w="4000500" h="786764">
                <a:moveTo>
                  <a:pt x="0" y="786384"/>
                </a:moveTo>
                <a:lnTo>
                  <a:pt x="4000500" y="786384"/>
                </a:lnTo>
                <a:lnTo>
                  <a:pt x="4000500" y="0"/>
                </a:lnTo>
                <a:lnTo>
                  <a:pt x="0" y="0"/>
                </a:lnTo>
                <a:lnTo>
                  <a:pt x="0" y="786384"/>
                </a:lnTo>
                <a:close/>
              </a:path>
            </a:pathLst>
          </a:custGeom>
          <a:solidFill>
            <a:srgbClr val="00A2D2"/>
          </a:solidFill>
        </p:spPr>
        <p:txBody>
          <a:bodyPr wrap="square" lIns="0" tIns="0" rIns="0" bIns="0" rtlCol="0"/>
          <a:lstStyle/>
          <a:p>
            <a:endParaRPr/>
          </a:p>
        </p:txBody>
      </p:sp>
      <p:sp>
        <p:nvSpPr>
          <p:cNvPr id="6" name="object 6"/>
          <p:cNvSpPr/>
          <p:nvPr/>
        </p:nvSpPr>
        <p:spPr>
          <a:xfrm>
            <a:off x="4600955" y="5257800"/>
            <a:ext cx="4000500" cy="786765"/>
          </a:xfrm>
          <a:custGeom>
            <a:avLst/>
            <a:gdLst/>
            <a:ahLst/>
            <a:cxnLst/>
            <a:rect l="l" t="t" r="r" b="b"/>
            <a:pathLst>
              <a:path w="4000500" h="786764">
                <a:moveTo>
                  <a:pt x="0" y="786384"/>
                </a:moveTo>
                <a:lnTo>
                  <a:pt x="4000500" y="786384"/>
                </a:lnTo>
                <a:lnTo>
                  <a:pt x="4000500" y="0"/>
                </a:lnTo>
                <a:lnTo>
                  <a:pt x="0" y="0"/>
                </a:lnTo>
                <a:lnTo>
                  <a:pt x="0" y="786384"/>
                </a:lnTo>
                <a:close/>
              </a:path>
            </a:pathLst>
          </a:custGeom>
          <a:ln w="12192">
            <a:solidFill>
              <a:srgbClr val="151515"/>
            </a:solidFill>
          </a:ln>
        </p:spPr>
        <p:txBody>
          <a:bodyPr wrap="square" lIns="0" tIns="0" rIns="0" bIns="0" rtlCol="0"/>
          <a:lstStyle/>
          <a:p>
            <a:endParaRPr/>
          </a:p>
        </p:txBody>
      </p:sp>
      <p:sp>
        <p:nvSpPr>
          <p:cNvPr id="7" name="object 7"/>
          <p:cNvSpPr txBox="1"/>
          <p:nvPr/>
        </p:nvSpPr>
        <p:spPr>
          <a:xfrm>
            <a:off x="4788153" y="5408394"/>
            <a:ext cx="3134360" cy="534035"/>
          </a:xfrm>
          <a:prstGeom prst="rect">
            <a:avLst/>
          </a:prstGeom>
        </p:spPr>
        <p:txBody>
          <a:bodyPr vert="horz" wrap="square" lIns="0" tIns="0" rIns="0" bIns="0" rtlCol="0">
            <a:spAutoFit/>
          </a:bodyPr>
          <a:lstStyle/>
          <a:p>
            <a:pPr marL="12700">
              <a:lnSpc>
                <a:spcPct val="100000"/>
              </a:lnSpc>
            </a:pPr>
            <a:r>
              <a:rPr sz="1800" spc="-90" dirty="0">
                <a:solidFill>
                  <a:srgbClr val="110C43"/>
                </a:solidFill>
                <a:latin typeface="Verdana"/>
                <a:cs typeface="Verdana"/>
              </a:rPr>
              <a:t>r</a:t>
            </a:r>
            <a:r>
              <a:rPr sz="1800" spc="-15" dirty="0">
                <a:solidFill>
                  <a:srgbClr val="110C43"/>
                </a:solidFill>
                <a:latin typeface="Verdana"/>
                <a:cs typeface="Verdana"/>
              </a:rPr>
              <a:t>ath</a:t>
            </a:r>
            <a:r>
              <a:rPr sz="1800" spc="-20" dirty="0">
                <a:solidFill>
                  <a:srgbClr val="110C43"/>
                </a:solidFill>
                <a:latin typeface="Verdana"/>
                <a:cs typeface="Verdana"/>
              </a:rPr>
              <a:t>e</a:t>
            </a:r>
            <a:r>
              <a:rPr sz="1800" dirty="0">
                <a:solidFill>
                  <a:srgbClr val="110C43"/>
                </a:solidFill>
                <a:latin typeface="Verdana"/>
                <a:cs typeface="Verdana"/>
              </a:rPr>
              <a:t>r </a:t>
            </a:r>
            <a:r>
              <a:rPr sz="1800" spc="-15" dirty="0">
                <a:solidFill>
                  <a:srgbClr val="110C43"/>
                </a:solidFill>
                <a:latin typeface="Verdana"/>
                <a:cs typeface="Verdana"/>
              </a:rPr>
              <a:t>tha</a:t>
            </a:r>
            <a:r>
              <a:rPr sz="1800" dirty="0">
                <a:solidFill>
                  <a:srgbClr val="110C43"/>
                </a:solidFill>
                <a:latin typeface="Verdana"/>
                <a:cs typeface="Verdana"/>
              </a:rPr>
              <a:t>n</a:t>
            </a:r>
            <a:r>
              <a:rPr sz="1800" spc="-35" dirty="0">
                <a:solidFill>
                  <a:srgbClr val="110C43"/>
                </a:solidFill>
                <a:latin typeface="Verdana"/>
                <a:cs typeface="Verdana"/>
              </a:rPr>
              <a:t> </a:t>
            </a:r>
            <a:r>
              <a:rPr sz="1800" dirty="0">
                <a:solidFill>
                  <a:srgbClr val="110C43"/>
                </a:solidFill>
                <a:latin typeface="Verdana"/>
                <a:cs typeface="Verdana"/>
              </a:rPr>
              <a:t>a</a:t>
            </a:r>
            <a:r>
              <a:rPr sz="1800" spc="-25" dirty="0">
                <a:solidFill>
                  <a:srgbClr val="110C43"/>
                </a:solidFill>
                <a:latin typeface="Verdana"/>
                <a:cs typeface="Verdana"/>
              </a:rPr>
              <a:t> </a:t>
            </a:r>
            <a:r>
              <a:rPr sz="1800" spc="-20" dirty="0">
                <a:solidFill>
                  <a:srgbClr val="110C43"/>
                </a:solidFill>
                <a:latin typeface="Verdana"/>
                <a:cs typeface="Verdana"/>
              </a:rPr>
              <a:t>p</a:t>
            </a:r>
            <a:r>
              <a:rPr sz="1800" spc="-15" dirty="0">
                <a:solidFill>
                  <a:srgbClr val="110C43"/>
                </a:solidFill>
                <a:latin typeface="Verdana"/>
                <a:cs typeface="Verdana"/>
              </a:rPr>
              <a:t>roa</a:t>
            </a:r>
            <a:r>
              <a:rPr sz="1800" spc="-5" dirty="0">
                <a:solidFill>
                  <a:srgbClr val="110C43"/>
                </a:solidFill>
                <a:latin typeface="Verdana"/>
                <a:cs typeface="Verdana"/>
              </a:rPr>
              <a:t>ct</a:t>
            </a:r>
            <a:r>
              <a:rPr sz="1800" spc="5" dirty="0">
                <a:solidFill>
                  <a:srgbClr val="110C43"/>
                </a:solidFill>
                <a:latin typeface="Verdana"/>
                <a:cs typeface="Verdana"/>
              </a:rPr>
              <a:t>i</a:t>
            </a:r>
            <a:r>
              <a:rPr sz="1800" spc="-50" dirty="0">
                <a:solidFill>
                  <a:srgbClr val="110C43"/>
                </a:solidFill>
                <a:latin typeface="Verdana"/>
                <a:cs typeface="Verdana"/>
              </a:rPr>
              <a:t>v</a:t>
            </a:r>
            <a:r>
              <a:rPr sz="1800" dirty="0">
                <a:solidFill>
                  <a:srgbClr val="110C43"/>
                </a:solidFill>
                <a:latin typeface="Verdana"/>
                <a:cs typeface="Verdana"/>
              </a:rPr>
              <a:t>e</a:t>
            </a:r>
            <a:r>
              <a:rPr sz="1800" spc="-55" dirty="0">
                <a:solidFill>
                  <a:srgbClr val="110C43"/>
                </a:solidFill>
                <a:latin typeface="Verdana"/>
                <a:cs typeface="Verdana"/>
              </a:rPr>
              <a:t> </a:t>
            </a:r>
            <a:r>
              <a:rPr sz="1800" spc="-15" dirty="0">
                <a:solidFill>
                  <a:srgbClr val="110C43"/>
                </a:solidFill>
                <a:latin typeface="Verdana"/>
                <a:cs typeface="Verdana"/>
              </a:rPr>
              <a:t>on</a:t>
            </a:r>
            <a:r>
              <a:rPr sz="1800" dirty="0">
                <a:solidFill>
                  <a:srgbClr val="110C43"/>
                </a:solidFill>
                <a:latin typeface="Verdana"/>
                <a:cs typeface="Verdana"/>
              </a:rPr>
              <a:t>e</a:t>
            </a:r>
            <a:endParaRPr sz="1800">
              <a:latin typeface="Verdana"/>
              <a:cs typeface="Verdana"/>
            </a:endParaRPr>
          </a:p>
          <a:p>
            <a:pPr marL="12700">
              <a:lnSpc>
                <a:spcPct val="100000"/>
              </a:lnSpc>
              <a:spcBef>
                <a:spcPts val="35"/>
              </a:spcBef>
            </a:pPr>
            <a:r>
              <a:rPr sz="1800" spc="-15" dirty="0">
                <a:solidFill>
                  <a:srgbClr val="110C43"/>
                </a:solidFill>
                <a:latin typeface="Verdana"/>
                <a:cs typeface="Verdana"/>
              </a:rPr>
              <a:t>t</a:t>
            </a:r>
            <a:r>
              <a:rPr sz="1800" spc="-30" dirty="0">
                <a:solidFill>
                  <a:srgbClr val="110C43"/>
                </a:solidFill>
                <a:latin typeface="Verdana"/>
                <a:cs typeface="Verdana"/>
              </a:rPr>
              <a:t>ha</a:t>
            </a:r>
            <a:r>
              <a:rPr sz="1800" dirty="0">
                <a:solidFill>
                  <a:srgbClr val="110C43"/>
                </a:solidFill>
                <a:latin typeface="Verdana"/>
                <a:cs typeface="Verdana"/>
              </a:rPr>
              <a:t>t </a:t>
            </a:r>
            <a:r>
              <a:rPr sz="1800" spc="-25" dirty="0">
                <a:solidFill>
                  <a:srgbClr val="110C43"/>
                </a:solidFill>
                <a:latin typeface="Verdana"/>
                <a:cs typeface="Verdana"/>
              </a:rPr>
              <a:t>r</a:t>
            </a:r>
            <a:r>
              <a:rPr sz="1800" spc="-35" dirty="0">
                <a:solidFill>
                  <a:srgbClr val="110C43"/>
                </a:solidFill>
                <a:latin typeface="Verdana"/>
                <a:cs typeface="Verdana"/>
              </a:rPr>
              <a:t>e</a:t>
            </a:r>
            <a:r>
              <a:rPr sz="1800" spc="-25" dirty="0">
                <a:solidFill>
                  <a:srgbClr val="110C43"/>
                </a:solidFill>
                <a:latin typeface="Verdana"/>
                <a:cs typeface="Verdana"/>
              </a:rPr>
              <a:t>s</a:t>
            </a:r>
            <a:r>
              <a:rPr sz="1800" spc="-20" dirty="0">
                <a:solidFill>
                  <a:srgbClr val="110C43"/>
                </a:solidFill>
                <a:latin typeface="Verdana"/>
                <a:cs typeface="Verdana"/>
              </a:rPr>
              <a:t>p</a:t>
            </a:r>
            <a:r>
              <a:rPr sz="1800" spc="-40" dirty="0">
                <a:solidFill>
                  <a:srgbClr val="110C43"/>
                </a:solidFill>
                <a:latin typeface="Verdana"/>
                <a:cs typeface="Verdana"/>
              </a:rPr>
              <a:t>o</a:t>
            </a:r>
            <a:r>
              <a:rPr sz="1800" spc="-30" dirty="0">
                <a:solidFill>
                  <a:srgbClr val="110C43"/>
                </a:solidFill>
                <a:latin typeface="Verdana"/>
                <a:cs typeface="Verdana"/>
              </a:rPr>
              <a:t>n</a:t>
            </a:r>
            <a:r>
              <a:rPr sz="1800" spc="-5" dirty="0">
                <a:solidFill>
                  <a:srgbClr val="110C43"/>
                </a:solidFill>
                <a:latin typeface="Verdana"/>
                <a:cs typeface="Verdana"/>
              </a:rPr>
              <a:t>d</a:t>
            </a:r>
            <a:r>
              <a:rPr sz="1800" spc="-10" dirty="0">
                <a:solidFill>
                  <a:srgbClr val="110C43"/>
                </a:solidFill>
                <a:latin typeface="Verdana"/>
                <a:cs typeface="Verdana"/>
              </a:rPr>
              <a:t>s</a:t>
            </a:r>
            <a:r>
              <a:rPr sz="1800" spc="20" dirty="0">
                <a:solidFill>
                  <a:srgbClr val="110C43"/>
                </a:solidFill>
                <a:latin typeface="Verdana"/>
                <a:cs typeface="Verdana"/>
              </a:rPr>
              <a:t> </a:t>
            </a:r>
            <a:r>
              <a:rPr sz="1800" spc="-25" dirty="0">
                <a:solidFill>
                  <a:srgbClr val="110C43"/>
                </a:solidFill>
                <a:latin typeface="Verdana"/>
                <a:cs typeface="Verdana"/>
              </a:rPr>
              <a:t>t</a:t>
            </a:r>
            <a:r>
              <a:rPr sz="1800" spc="-15" dirty="0">
                <a:solidFill>
                  <a:srgbClr val="110C43"/>
                </a:solidFill>
                <a:latin typeface="Verdana"/>
                <a:cs typeface="Verdana"/>
              </a:rPr>
              <a:t>o</a:t>
            </a:r>
            <a:r>
              <a:rPr sz="1800" spc="-10" dirty="0">
                <a:solidFill>
                  <a:srgbClr val="110C43"/>
                </a:solidFill>
                <a:latin typeface="Verdana"/>
                <a:cs typeface="Verdana"/>
              </a:rPr>
              <a:t> </a:t>
            </a:r>
            <a:r>
              <a:rPr sz="1800" spc="-15" dirty="0">
                <a:solidFill>
                  <a:srgbClr val="110C43"/>
                </a:solidFill>
                <a:latin typeface="Verdana"/>
                <a:cs typeface="Verdana"/>
              </a:rPr>
              <a:t>“ur</a:t>
            </a:r>
            <a:r>
              <a:rPr sz="1800" spc="-20" dirty="0">
                <a:solidFill>
                  <a:srgbClr val="110C43"/>
                </a:solidFill>
                <a:latin typeface="Verdana"/>
                <a:cs typeface="Verdana"/>
              </a:rPr>
              <a:t>ge</a:t>
            </a:r>
            <a:r>
              <a:rPr sz="1800" spc="-15" dirty="0">
                <a:solidFill>
                  <a:srgbClr val="110C43"/>
                </a:solidFill>
                <a:latin typeface="Verdana"/>
                <a:cs typeface="Verdana"/>
              </a:rPr>
              <a:t>nc</a:t>
            </a:r>
            <a:r>
              <a:rPr sz="1800" spc="-365" dirty="0">
                <a:solidFill>
                  <a:srgbClr val="110C43"/>
                </a:solidFill>
                <a:latin typeface="Verdana"/>
                <a:cs typeface="Verdana"/>
              </a:rPr>
              <a:t>y</a:t>
            </a:r>
            <a:r>
              <a:rPr sz="1800" spc="-380" dirty="0">
                <a:solidFill>
                  <a:srgbClr val="110C43"/>
                </a:solidFill>
                <a:latin typeface="Verdana"/>
                <a:cs typeface="Verdana"/>
              </a:rPr>
              <a:t>.</a:t>
            </a:r>
            <a:r>
              <a:rPr sz="1800" dirty="0">
                <a:solidFill>
                  <a:srgbClr val="110C43"/>
                </a:solidFill>
                <a:latin typeface="Verdana"/>
                <a:cs typeface="Verdana"/>
              </a:rPr>
              <a:t>”</a:t>
            </a:r>
            <a:endParaRPr sz="1800">
              <a:latin typeface="Verdana"/>
              <a:cs typeface="Verdana"/>
            </a:endParaRPr>
          </a:p>
        </p:txBody>
      </p:sp>
      <p:sp>
        <p:nvSpPr>
          <p:cNvPr id="8" name="object 8"/>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dirty="0"/>
              <a:t>C</a:t>
            </a:r>
            <a:r>
              <a:rPr sz="2400" spc="-35" dirty="0"/>
              <a:t>o</a:t>
            </a:r>
            <a:r>
              <a:rPr sz="2400" spc="-30" dirty="0"/>
              <a:t>n</a:t>
            </a:r>
            <a:r>
              <a:rPr sz="2400" spc="-5" dirty="0"/>
              <a:t>s</a:t>
            </a:r>
            <a:r>
              <a:rPr sz="2400" spc="-15" dirty="0"/>
              <a:t>i</a:t>
            </a:r>
            <a:r>
              <a:rPr sz="2400" spc="-20" dirty="0"/>
              <a:t>d</a:t>
            </a:r>
            <a:r>
              <a:rPr sz="2400" spc="-30" dirty="0"/>
              <a:t>e</a:t>
            </a:r>
            <a:r>
              <a:rPr sz="2400" spc="-15" dirty="0"/>
              <a:t>r</a:t>
            </a:r>
            <a:r>
              <a:rPr sz="2400" spc="-10" dirty="0"/>
              <a:t> t</a:t>
            </a:r>
            <a:r>
              <a:rPr sz="2400" spc="-40" dirty="0"/>
              <a:t>h</a:t>
            </a:r>
            <a:r>
              <a:rPr sz="2400" spc="-10" dirty="0"/>
              <a:t>i</a:t>
            </a:r>
            <a:r>
              <a:rPr sz="2400" spc="-15" dirty="0"/>
              <a:t>s</a:t>
            </a:r>
            <a:r>
              <a:rPr sz="2400" dirty="0"/>
              <a:t> </a:t>
            </a:r>
            <a:r>
              <a:rPr sz="2400" spc="-30" dirty="0"/>
              <a:t>scena</a:t>
            </a:r>
            <a:r>
              <a:rPr sz="2400" spc="-35" dirty="0"/>
              <a:t>r</a:t>
            </a:r>
            <a:r>
              <a:rPr sz="2400" spc="-15" dirty="0"/>
              <a:t>i</a:t>
            </a:r>
            <a:r>
              <a:rPr sz="2400" spc="-35" dirty="0"/>
              <a:t>o</a:t>
            </a:r>
            <a:r>
              <a:rPr sz="2400" dirty="0"/>
              <a:t>:</a:t>
            </a:r>
            <a:endParaRPr sz="2400"/>
          </a:p>
        </p:txBody>
      </p:sp>
      <p:sp>
        <p:nvSpPr>
          <p:cNvPr id="9" name="object 9"/>
          <p:cNvSpPr/>
          <p:nvPr/>
        </p:nvSpPr>
        <p:spPr>
          <a:xfrm>
            <a:off x="259079" y="4008120"/>
            <a:ext cx="5082540" cy="1578863"/>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329184" y="4078223"/>
            <a:ext cx="4871085" cy="1366520"/>
          </a:xfrm>
          <a:custGeom>
            <a:avLst/>
            <a:gdLst/>
            <a:ahLst/>
            <a:cxnLst/>
            <a:rect l="l" t="t" r="r" b="b"/>
            <a:pathLst>
              <a:path w="4871085" h="1366520">
                <a:moveTo>
                  <a:pt x="95859" y="0"/>
                </a:moveTo>
                <a:lnTo>
                  <a:pt x="0" y="780414"/>
                </a:lnTo>
                <a:lnTo>
                  <a:pt x="4774819" y="1366520"/>
                </a:lnTo>
                <a:lnTo>
                  <a:pt x="4870577" y="586105"/>
                </a:lnTo>
                <a:lnTo>
                  <a:pt x="95859" y="0"/>
                </a:lnTo>
                <a:close/>
              </a:path>
            </a:pathLst>
          </a:custGeom>
          <a:solidFill>
            <a:srgbClr val="70B617"/>
          </a:solidFill>
        </p:spPr>
        <p:txBody>
          <a:bodyPr wrap="square" lIns="0" tIns="0" rIns="0" bIns="0" rtlCol="0"/>
          <a:lstStyle/>
          <a:p>
            <a:endParaRPr/>
          </a:p>
        </p:txBody>
      </p:sp>
      <p:sp>
        <p:nvSpPr>
          <p:cNvPr id="11" name="object 11"/>
          <p:cNvSpPr/>
          <p:nvPr/>
        </p:nvSpPr>
        <p:spPr>
          <a:xfrm>
            <a:off x="329184" y="4078223"/>
            <a:ext cx="4871085" cy="1366520"/>
          </a:xfrm>
          <a:custGeom>
            <a:avLst/>
            <a:gdLst/>
            <a:ahLst/>
            <a:cxnLst/>
            <a:rect l="l" t="t" r="r" b="b"/>
            <a:pathLst>
              <a:path w="4871085" h="1366520">
                <a:moveTo>
                  <a:pt x="95859" y="0"/>
                </a:moveTo>
                <a:lnTo>
                  <a:pt x="4870577" y="586105"/>
                </a:lnTo>
                <a:lnTo>
                  <a:pt x="4774819" y="1366520"/>
                </a:lnTo>
                <a:lnTo>
                  <a:pt x="0" y="780414"/>
                </a:lnTo>
                <a:lnTo>
                  <a:pt x="95859" y="0"/>
                </a:lnTo>
                <a:close/>
              </a:path>
            </a:pathLst>
          </a:custGeom>
          <a:ln w="12192">
            <a:solidFill>
              <a:srgbClr val="151515"/>
            </a:solidFill>
          </a:ln>
        </p:spPr>
        <p:txBody>
          <a:bodyPr wrap="square" lIns="0" tIns="0" rIns="0" bIns="0" rtlCol="0"/>
          <a:lstStyle/>
          <a:p>
            <a:endParaRPr/>
          </a:p>
        </p:txBody>
      </p:sp>
      <p:sp>
        <p:nvSpPr>
          <p:cNvPr id="12" name="object 12"/>
          <p:cNvSpPr/>
          <p:nvPr/>
        </p:nvSpPr>
        <p:spPr>
          <a:xfrm>
            <a:off x="594855" y="4280661"/>
            <a:ext cx="264795" cy="191770"/>
          </a:xfrm>
          <a:custGeom>
            <a:avLst/>
            <a:gdLst/>
            <a:ahLst/>
            <a:cxnLst/>
            <a:rect l="l" t="t" r="r" b="b"/>
            <a:pathLst>
              <a:path w="264794" h="191770">
                <a:moveTo>
                  <a:pt x="17373" y="0"/>
                </a:moveTo>
                <a:lnTo>
                  <a:pt x="0" y="165354"/>
                </a:lnTo>
                <a:lnTo>
                  <a:pt x="62605" y="171847"/>
                </a:lnTo>
                <a:lnTo>
                  <a:pt x="76063" y="172366"/>
                </a:lnTo>
                <a:lnTo>
                  <a:pt x="87299" y="171323"/>
                </a:lnTo>
                <a:lnTo>
                  <a:pt x="120241" y="153288"/>
                </a:lnTo>
                <a:lnTo>
                  <a:pt x="70586" y="153288"/>
                </a:lnTo>
                <a:lnTo>
                  <a:pt x="62649" y="152907"/>
                </a:lnTo>
                <a:lnTo>
                  <a:pt x="23952" y="148844"/>
                </a:lnTo>
                <a:lnTo>
                  <a:pt x="30403" y="87375"/>
                </a:lnTo>
                <a:lnTo>
                  <a:pt x="112191" y="87375"/>
                </a:lnTo>
                <a:lnTo>
                  <a:pt x="110798" y="86205"/>
                </a:lnTo>
                <a:lnTo>
                  <a:pt x="98463" y="80644"/>
                </a:lnTo>
                <a:lnTo>
                  <a:pt x="98551" y="79756"/>
                </a:lnTo>
                <a:lnTo>
                  <a:pt x="105562" y="77088"/>
                </a:lnTo>
                <a:lnTo>
                  <a:pt x="111353" y="73279"/>
                </a:lnTo>
                <a:lnTo>
                  <a:pt x="111812" y="72770"/>
                </a:lnTo>
                <a:lnTo>
                  <a:pt x="73177" y="72770"/>
                </a:lnTo>
                <a:lnTo>
                  <a:pt x="67665" y="72517"/>
                </a:lnTo>
                <a:lnTo>
                  <a:pt x="60782" y="71881"/>
                </a:lnTo>
                <a:lnTo>
                  <a:pt x="32359" y="68833"/>
                </a:lnTo>
                <a:lnTo>
                  <a:pt x="37376" y="21081"/>
                </a:lnTo>
                <a:lnTo>
                  <a:pt x="116062" y="21081"/>
                </a:lnTo>
                <a:lnTo>
                  <a:pt x="115620" y="20574"/>
                </a:lnTo>
                <a:lnTo>
                  <a:pt x="66319" y="5206"/>
                </a:lnTo>
                <a:lnTo>
                  <a:pt x="17373" y="0"/>
                </a:lnTo>
                <a:close/>
              </a:path>
              <a:path w="264794" h="191770">
                <a:moveTo>
                  <a:pt x="112191" y="87375"/>
                </a:moveTo>
                <a:lnTo>
                  <a:pt x="30403" y="87375"/>
                </a:lnTo>
                <a:lnTo>
                  <a:pt x="72186" y="91820"/>
                </a:lnTo>
                <a:lnTo>
                  <a:pt x="78320" y="92710"/>
                </a:lnTo>
                <a:lnTo>
                  <a:pt x="83324" y="93725"/>
                </a:lnTo>
                <a:lnTo>
                  <a:pt x="88341" y="94868"/>
                </a:lnTo>
                <a:lnTo>
                  <a:pt x="92519" y="96519"/>
                </a:lnTo>
                <a:lnTo>
                  <a:pt x="95885" y="98806"/>
                </a:lnTo>
                <a:lnTo>
                  <a:pt x="100850" y="102107"/>
                </a:lnTo>
                <a:lnTo>
                  <a:pt x="104127" y="105790"/>
                </a:lnTo>
                <a:lnTo>
                  <a:pt x="105714" y="109855"/>
                </a:lnTo>
                <a:lnTo>
                  <a:pt x="107302" y="114045"/>
                </a:lnTo>
                <a:lnTo>
                  <a:pt x="107746" y="119380"/>
                </a:lnTo>
                <a:lnTo>
                  <a:pt x="106426" y="131952"/>
                </a:lnTo>
                <a:lnTo>
                  <a:pt x="104965" y="136651"/>
                </a:lnTo>
                <a:lnTo>
                  <a:pt x="102654" y="140081"/>
                </a:lnTo>
                <a:lnTo>
                  <a:pt x="100329" y="143637"/>
                </a:lnTo>
                <a:lnTo>
                  <a:pt x="96951" y="146557"/>
                </a:lnTo>
                <a:lnTo>
                  <a:pt x="88303" y="151256"/>
                </a:lnTo>
                <a:lnTo>
                  <a:pt x="83083" y="152526"/>
                </a:lnTo>
                <a:lnTo>
                  <a:pt x="70586" y="153288"/>
                </a:lnTo>
                <a:lnTo>
                  <a:pt x="120241" y="153288"/>
                </a:lnTo>
                <a:lnTo>
                  <a:pt x="126822" y="142875"/>
                </a:lnTo>
                <a:lnTo>
                  <a:pt x="129133" y="135762"/>
                </a:lnTo>
                <a:lnTo>
                  <a:pt x="129997" y="127635"/>
                </a:lnTo>
                <a:lnTo>
                  <a:pt x="130126" y="118110"/>
                </a:lnTo>
                <a:lnTo>
                  <a:pt x="127292" y="106494"/>
                </a:lnTo>
                <a:lnTo>
                  <a:pt x="120361" y="94244"/>
                </a:lnTo>
                <a:lnTo>
                  <a:pt x="112191" y="87375"/>
                </a:lnTo>
                <a:close/>
              </a:path>
              <a:path w="264794" h="191770">
                <a:moveTo>
                  <a:pt x="116062" y="21081"/>
                </a:moveTo>
                <a:lnTo>
                  <a:pt x="37376" y="21081"/>
                </a:lnTo>
                <a:lnTo>
                  <a:pt x="70904" y="24637"/>
                </a:lnTo>
                <a:lnTo>
                  <a:pt x="77012" y="25526"/>
                </a:lnTo>
                <a:lnTo>
                  <a:pt x="86829" y="27558"/>
                </a:lnTo>
                <a:lnTo>
                  <a:pt x="90919" y="29210"/>
                </a:lnTo>
                <a:lnTo>
                  <a:pt x="94195" y="31623"/>
                </a:lnTo>
                <a:lnTo>
                  <a:pt x="96977" y="33527"/>
                </a:lnTo>
                <a:lnTo>
                  <a:pt x="98882" y="36068"/>
                </a:lnTo>
                <a:lnTo>
                  <a:pt x="99923" y="38862"/>
                </a:lnTo>
                <a:lnTo>
                  <a:pt x="100977" y="41782"/>
                </a:lnTo>
                <a:lnTo>
                  <a:pt x="101282" y="45212"/>
                </a:lnTo>
                <a:lnTo>
                  <a:pt x="100355" y="53975"/>
                </a:lnTo>
                <a:lnTo>
                  <a:pt x="99199" y="58165"/>
                </a:lnTo>
                <a:lnTo>
                  <a:pt x="97383" y="61468"/>
                </a:lnTo>
                <a:lnTo>
                  <a:pt x="95580" y="64896"/>
                </a:lnTo>
                <a:lnTo>
                  <a:pt x="73177" y="72770"/>
                </a:lnTo>
                <a:lnTo>
                  <a:pt x="111812" y="72770"/>
                </a:lnTo>
                <a:lnTo>
                  <a:pt x="115938" y="68199"/>
                </a:lnTo>
                <a:lnTo>
                  <a:pt x="120510" y="62992"/>
                </a:lnTo>
                <a:lnTo>
                  <a:pt x="123215" y="56642"/>
                </a:lnTo>
                <a:lnTo>
                  <a:pt x="124764" y="41782"/>
                </a:lnTo>
                <a:lnTo>
                  <a:pt x="124028" y="35687"/>
                </a:lnTo>
                <a:lnTo>
                  <a:pt x="121818" y="30352"/>
                </a:lnTo>
                <a:lnTo>
                  <a:pt x="119595" y="25145"/>
                </a:lnTo>
                <a:lnTo>
                  <a:pt x="116062" y="21081"/>
                </a:lnTo>
                <a:close/>
              </a:path>
              <a:path w="264794" h="191770">
                <a:moveTo>
                  <a:pt x="252849" y="175768"/>
                </a:moveTo>
                <a:lnTo>
                  <a:pt x="231749" y="175768"/>
                </a:lnTo>
                <a:lnTo>
                  <a:pt x="230301" y="189483"/>
                </a:lnTo>
                <a:lnTo>
                  <a:pt x="251167" y="191769"/>
                </a:lnTo>
                <a:lnTo>
                  <a:pt x="252849" y="175768"/>
                </a:lnTo>
                <a:close/>
              </a:path>
              <a:path w="264794" h="191770">
                <a:moveTo>
                  <a:pt x="160528" y="56895"/>
                </a:moveTo>
                <a:lnTo>
                  <a:pt x="151637" y="143566"/>
                </a:lnTo>
                <a:lnTo>
                  <a:pt x="152566" y="155574"/>
                </a:lnTo>
                <a:lnTo>
                  <a:pt x="156504" y="167085"/>
                </a:lnTo>
                <a:lnTo>
                  <a:pt x="164140" y="178861"/>
                </a:lnTo>
                <a:lnTo>
                  <a:pt x="174803" y="185366"/>
                </a:lnTo>
                <a:lnTo>
                  <a:pt x="188429" y="188594"/>
                </a:lnTo>
                <a:lnTo>
                  <a:pt x="196189" y="189483"/>
                </a:lnTo>
                <a:lnTo>
                  <a:pt x="203454" y="188721"/>
                </a:lnTo>
                <a:lnTo>
                  <a:pt x="216954" y="184150"/>
                </a:lnTo>
                <a:lnTo>
                  <a:pt x="224142" y="180594"/>
                </a:lnTo>
                <a:lnTo>
                  <a:pt x="231749" y="175768"/>
                </a:lnTo>
                <a:lnTo>
                  <a:pt x="252849" y="175768"/>
                </a:lnTo>
                <a:lnTo>
                  <a:pt x="253464" y="169925"/>
                </a:lnTo>
                <a:lnTo>
                  <a:pt x="201803" y="169925"/>
                </a:lnTo>
                <a:lnTo>
                  <a:pt x="196392" y="169418"/>
                </a:lnTo>
                <a:lnTo>
                  <a:pt x="175729" y="157733"/>
                </a:lnTo>
                <a:lnTo>
                  <a:pt x="174142" y="154431"/>
                </a:lnTo>
                <a:lnTo>
                  <a:pt x="173278" y="150368"/>
                </a:lnTo>
                <a:lnTo>
                  <a:pt x="173037" y="141350"/>
                </a:lnTo>
                <a:lnTo>
                  <a:pt x="173316" y="135889"/>
                </a:lnTo>
                <a:lnTo>
                  <a:pt x="181394" y="59055"/>
                </a:lnTo>
                <a:lnTo>
                  <a:pt x="160528" y="56895"/>
                </a:lnTo>
                <a:close/>
              </a:path>
              <a:path w="264794" h="191770">
                <a:moveTo>
                  <a:pt x="243331" y="65531"/>
                </a:moveTo>
                <a:lnTo>
                  <a:pt x="233603" y="158114"/>
                </a:lnTo>
                <a:lnTo>
                  <a:pt x="201803" y="169925"/>
                </a:lnTo>
                <a:lnTo>
                  <a:pt x="253464" y="169925"/>
                </a:lnTo>
                <a:lnTo>
                  <a:pt x="264210" y="67690"/>
                </a:lnTo>
                <a:lnTo>
                  <a:pt x="243331" y="65531"/>
                </a:lnTo>
                <a:close/>
              </a:path>
            </a:pathLst>
          </a:custGeom>
          <a:solidFill>
            <a:srgbClr val="151515"/>
          </a:solidFill>
        </p:spPr>
        <p:txBody>
          <a:bodyPr wrap="square" lIns="0" tIns="0" rIns="0" bIns="0" rtlCol="0"/>
          <a:lstStyle/>
          <a:p>
            <a:endParaRPr/>
          </a:p>
        </p:txBody>
      </p:sp>
      <p:sp>
        <p:nvSpPr>
          <p:cNvPr id="13" name="object 13"/>
          <p:cNvSpPr/>
          <p:nvPr/>
        </p:nvSpPr>
        <p:spPr>
          <a:xfrm>
            <a:off x="878370" y="4319523"/>
            <a:ext cx="80010" cy="167005"/>
          </a:xfrm>
          <a:custGeom>
            <a:avLst/>
            <a:gdLst/>
            <a:ahLst/>
            <a:cxnLst/>
            <a:rect l="l" t="t" r="r" b="b"/>
            <a:pathLst>
              <a:path w="80009" h="167004">
                <a:moveTo>
                  <a:pt x="1854" y="34162"/>
                </a:moveTo>
                <a:lnTo>
                  <a:pt x="0" y="51688"/>
                </a:lnTo>
                <a:lnTo>
                  <a:pt x="14096" y="53212"/>
                </a:lnTo>
                <a:lnTo>
                  <a:pt x="7009" y="120830"/>
                </a:lnTo>
                <a:lnTo>
                  <a:pt x="27461" y="162929"/>
                </a:lnTo>
                <a:lnTo>
                  <a:pt x="49187" y="166624"/>
                </a:lnTo>
                <a:lnTo>
                  <a:pt x="53886" y="166496"/>
                </a:lnTo>
                <a:lnTo>
                  <a:pt x="58572" y="166243"/>
                </a:lnTo>
                <a:lnTo>
                  <a:pt x="62941" y="165862"/>
                </a:lnTo>
                <a:lnTo>
                  <a:pt x="66967" y="165226"/>
                </a:lnTo>
                <a:lnTo>
                  <a:pt x="68707" y="148717"/>
                </a:lnTo>
                <a:lnTo>
                  <a:pt x="52171" y="148717"/>
                </a:lnTo>
                <a:lnTo>
                  <a:pt x="48768" y="148462"/>
                </a:lnTo>
                <a:lnTo>
                  <a:pt x="29908" y="137794"/>
                </a:lnTo>
                <a:lnTo>
                  <a:pt x="28460" y="134365"/>
                </a:lnTo>
                <a:lnTo>
                  <a:pt x="27787" y="130937"/>
                </a:lnTo>
                <a:lnTo>
                  <a:pt x="27965" y="123443"/>
                </a:lnTo>
                <a:lnTo>
                  <a:pt x="28346" y="118363"/>
                </a:lnTo>
                <a:lnTo>
                  <a:pt x="34975" y="55371"/>
                </a:lnTo>
                <a:lnTo>
                  <a:pt x="78521" y="55371"/>
                </a:lnTo>
                <a:lnTo>
                  <a:pt x="79883" y="42418"/>
                </a:lnTo>
                <a:lnTo>
                  <a:pt x="36817" y="37845"/>
                </a:lnTo>
                <a:lnTo>
                  <a:pt x="37043" y="35687"/>
                </a:lnTo>
                <a:lnTo>
                  <a:pt x="15951" y="35687"/>
                </a:lnTo>
                <a:lnTo>
                  <a:pt x="1854" y="34162"/>
                </a:lnTo>
                <a:close/>
              </a:path>
              <a:path w="80009" h="167004">
                <a:moveTo>
                  <a:pt x="68948" y="146431"/>
                </a:moveTo>
                <a:lnTo>
                  <a:pt x="67830" y="146431"/>
                </a:lnTo>
                <a:lnTo>
                  <a:pt x="63385" y="147446"/>
                </a:lnTo>
                <a:lnTo>
                  <a:pt x="59575" y="148081"/>
                </a:lnTo>
                <a:lnTo>
                  <a:pt x="55778" y="148589"/>
                </a:lnTo>
                <a:lnTo>
                  <a:pt x="52171" y="148717"/>
                </a:lnTo>
                <a:lnTo>
                  <a:pt x="68707" y="148717"/>
                </a:lnTo>
                <a:lnTo>
                  <a:pt x="68948" y="146431"/>
                </a:lnTo>
                <a:close/>
              </a:path>
              <a:path w="80009" h="167004">
                <a:moveTo>
                  <a:pt x="78521" y="55371"/>
                </a:moveTo>
                <a:lnTo>
                  <a:pt x="34975" y="55371"/>
                </a:lnTo>
                <a:lnTo>
                  <a:pt x="78041" y="59943"/>
                </a:lnTo>
                <a:lnTo>
                  <a:pt x="78521" y="55371"/>
                </a:lnTo>
                <a:close/>
              </a:path>
              <a:path w="80009" h="167004">
                <a:moveTo>
                  <a:pt x="19697" y="0"/>
                </a:moveTo>
                <a:lnTo>
                  <a:pt x="15951" y="35687"/>
                </a:lnTo>
                <a:lnTo>
                  <a:pt x="37043" y="35687"/>
                </a:lnTo>
                <a:lnTo>
                  <a:pt x="40563" y="2158"/>
                </a:lnTo>
                <a:lnTo>
                  <a:pt x="19697" y="0"/>
                </a:lnTo>
                <a:close/>
              </a:path>
            </a:pathLst>
          </a:custGeom>
          <a:solidFill>
            <a:srgbClr val="151515"/>
          </a:solidFill>
        </p:spPr>
        <p:txBody>
          <a:bodyPr wrap="square" lIns="0" tIns="0" rIns="0" bIns="0" rtlCol="0"/>
          <a:lstStyle/>
          <a:p>
            <a:endParaRPr/>
          </a:p>
        </p:txBody>
      </p:sp>
      <p:sp>
        <p:nvSpPr>
          <p:cNvPr id="14" name="object 14"/>
          <p:cNvSpPr/>
          <p:nvPr/>
        </p:nvSpPr>
        <p:spPr>
          <a:xfrm>
            <a:off x="1043584" y="4336922"/>
            <a:ext cx="80010" cy="167005"/>
          </a:xfrm>
          <a:custGeom>
            <a:avLst/>
            <a:gdLst/>
            <a:ahLst/>
            <a:cxnLst/>
            <a:rect l="l" t="t" r="r" b="b"/>
            <a:pathLst>
              <a:path w="80009" h="167004">
                <a:moveTo>
                  <a:pt x="1841" y="34162"/>
                </a:moveTo>
                <a:lnTo>
                  <a:pt x="0" y="51688"/>
                </a:lnTo>
                <a:lnTo>
                  <a:pt x="14096" y="53212"/>
                </a:lnTo>
                <a:lnTo>
                  <a:pt x="6999" y="120821"/>
                </a:lnTo>
                <a:lnTo>
                  <a:pt x="27453" y="162929"/>
                </a:lnTo>
                <a:lnTo>
                  <a:pt x="49174" y="166624"/>
                </a:lnTo>
                <a:lnTo>
                  <a:pt x="53873" y="166369"/>
                </a:lnTo>
                <a:lnTo>
                  <a:pt x="58572" y="166243"/>
                </a:lnTo>
                <a:lnTo>
                  <a:pt x="62928" y="165862"/>
                </a:lnTo>
                <a:lnTo>
                  <a:pt x="66967" y="165226"/>
                </a:lnTo>
                <a:lnTo>
                  <a:pt x="68696" y="148716"/>
                </a:lnTo>
                <a:lnTo>
                  <a:pt x="52158" y="148716"/>
                </a:lnTo>
                <a:lnTo>
                  <a:pt x="42913" y="147700"/>
                </a:lnTo>
                <a:lnTo>
                  <a:pt x="27774" y="130809"/>
                </a:lnTo>
                <a:lnTo>
                  <a:pt x="27952" y="123443"/>
                </a:lnTo>
                <a:lnTo>
                  <a:pt x="28346" y="118363"/>
                </a:lnTo>
                <a:lnTo>
                  <a:pt x="34963" y="55371"/>
                </a:lnTo>
                <a:lnTo>
                  <a:pt x="78508" y="55371"/>
                </a:lnTo>
                <a:lnTo>
                  <a:pt x="79883" y="42290"/>
                </a:lnTo>
                <a:lnTo>
                  <a:pt x="36804" y="37845"/>
                </a:lnTo>
                <a:lnTo>
                  <a:pt x="37044" y="35559"/>
                </a:lnTo>
                <a:lnTo>
                  <a:pt x="15938" y="35559"/>
                </a:lnTo>
                <a:lnTo>
                  <a:pt x="1841" y="34162"/>
                </a:lnTo>
                <a:close/>
              </a:path>
              <a:path w="80009" h="167004">
                <a:moveTo>
                  <a:pt x="67830" y="146303"/>
                </a:moveTo>
                <a:lnTo>
                  <a:pt x="66128" y="146812"/>
                </a:lnTo>
                <a:lnTo>
                  <a:pt x="63373" y="147446"/>
                </a:lnTo>
                <a:lnTo>
                  <a:pt x="59575" y="147954"/>
                </a:lnTo>
                <a:lnTo>
                  <a:pt x="55765" y="148589"/>
                </a:lnTo>
                <a:lnTo>
                  <a:pt x="52158" y="148716"/>
                </a:lnTo>
                <a:lnTo>
                  <a:pt x="68696" y="148716"/>
                </a:lnTo>
                <a:lnTo>
                  <a:pt x="68935" y="146431"/>
                </a:lnTo>
                <a:lnTo>
                  <a:pt x="67830" y="146303"/>
                </a:lnTo>
                <a:close/>
              </a:path>
              <a:path w="80009" h="167004">
                <a:moveTo>
                  <a:pt x="78508" y="55371"/>
                </a:moveTo>
                <a:lnTo>
                  <a:pt x="34963" y="55371"/>
                </a:lnTo>
                <a:lnTo>
                  <a:pt x="78041" y="59816"/>
                </a:lnTo>
                <a:lnTo>
                  <a:pt x="78508" y="55371"/>
                </a:lnTo>
                <a:close/>
              </a:path>
              <a:path w="80009" h="167004">
                <a:moveTo>
                  <a:pt x="19684" y="0"/>
                </a:moveTo>
                <a:lnTo>
                  <a:pt x="15938" y="35559"/>
                </a:lnTo>
                <a:lnTo>
                  <a:pt x="37044" y="35559"/>
                </a:lnTo>
                <a:lnTo>
                  <a:pt x="40551" y="2158"/>
                </a:lnTo>
                <a:lnTo>
                  <a:pt x="19684" y="0"/>
                </a:lnTo>
                <a:close/>
              </a:path>
            </a:pathLst>
          </a:custGeom>
          <a:solidFill>
            <a:srgbClr val="151515"/>
          </a:solidFill>
        </p:spPr>
        <p:txBody>
          <a:bodyPr wrap="square" lIns="0" tIns="0" rIns="0" bIns="0" rtlCol="0"/>
          <a:lstStyle/>
          <a:p>
            <a:endParaRPr/>
          </a:p>
        </p:txBody>
      </p:sp>
      <p:sp>
        <p:nvSpPr>
          <p:cNvPr id="15" name="object 15"/>
          <p:cNvSpPr/>
          <p:nvPr/>
        </p:nvSpPr>
        <p:spPr>
          <a:xfrm>
            <a:off x="1133957" y="4332985"/>
            <a:ext cx="113030" cy="184150"/>
          </a:xfrm>
          <a:custGeom>
            <a:avLst/>
            <a:gdLst/>
            <a:ahLst/>
            <a:cxnLst/>
            <a:rect l="l" t="t" r="r" b="b"/>
            <a:pathLst>
              <a:path w="113030" h="184150">
                <a:moveTo>
                  <a:pt x="105913" y="70484"/>
                </a:moveTo>
                <a:lnTo>
                  <a:pt x="62217" y="70484"/>
                </a:lnTo>
                <a:lnTo>
                  <a:pt x="73469" y="71755"/>
                </a:lnTo>
                <a:lnTo>
                  <a:pt x="77901" y="72897"/>
                </a:lnTo>
                <a:lnTo>
                  <a:pt x="84543" y="76707"/>
                </a:lnTo>
                <a:lnTo>
                  <a:pt x="86956" y="79247"/>
                </a:lnTo>
                <a:lnTo>
                  <a:pt x="88480" y="82550"/>
                </a:lnTo>
                <a:lnTo>
                  <a:pt x="89966" y="85597"/>
                </a:lnTo>
                <a:lnTo>
                  <a:pt x="90779" y="89662"/>
                </a:lnTo>
                <a:lnTo>
                  <a:pt x="91059" y="99821"/>
                </a:lnTo>
                <a:lnTo>
                  <a:pt x="90830" y="105156"/>
                </a:lnTo>
                <a:lnTo>
                  <a:pt x="82804" y="181482"/>
                </a:lnTo>
                <a:lnTo>
                  <a:pt x="103682" y="183641"/>
                </a:lnTo>
                <a:lnTo>
                  <a:pt x="112562" y="97089"/>
                </a:lnTo>
                <a:lnTo>
                  <a:pt x="111690" y="85124"/>
                </a:lnTo>
                <a:lnTo>
                  <a:pt x="107848" y="73555"/>
                </a:lnTo>
                <a:lnTo>
                  <a:pt x="105913" y="70484"/>
                </a:lnTo>
                <a:close/>
              </a:path>
              <a:path w="113030" h="184150">
                <a:moveTo>
                  <a:pt x="18148" y="0"/>
                </a:moveTo>
                <a:lnTo>
                  <a:pt x="0" y="172719"/>
                </a:lnTo>
                <a:lnTo>
                  <a:pt x="20866" y="174878"/>
                </a:lnTo>
                <a:lnTo>
                  <a:pt x="30594" y="82295"/>
                </a:lnTo>
                <a:lnTo>
                  <a:pt x="36753" y="78612"/>
                </a:lnTo>
                <a:lnTo>
                  <a:pt x="43091" y="75564"/>
                </a:lnTo>
                <a:lnTo>
                  <a:pt x="56108" y="71246"/>
                </a:lnTo>
                <a:lnTo>
                  <a:pt x="62217" y="70484"/>
                </a:lnTo>
                <a:lnTo>
                  <a:pt x="105913" y="70484"/>
                </a:lnTo>
                <a:lnTo>
                  <a:pt x="102231" y="64643"/>
                </a:lnTo>
                <a:lnTo>
                  <a:pt x="32448" y="64643"/>
                </a:lnTo>
                <a:lnTo>
                  <a:pt x="39014" y="2158"/>
                </a:lnTo>
                <a:lnTo>
                  <a:pt x="18148" y="0"/>
                </a:lnTo>
                <a:close/>
              </a:path>
              <a:path w="113030" h="184150">
                <a:moveTo>
                  <a:pt x="68567" y="51053"/>
                </a:moveTo>
                <a:lnTo>
                  <a:pt x="61264" y="51815"/>
                </a:lnTo>
                <a:lnTo>
                  <a:pt x="53987" y="54228"/>
                </a:lnTo>
                <a:lnTo>
                  <a:pt x="46710" y="56514"/>
                </a:lnTo>
                <a:lnTo>
                  <a:pt x="39535" y="59943"/>
                </a:lnTo>
                <a:lnTo>
                  <a:pt x="32448" y="64643"/>
                </a:lnTo>
                <a:lnTo>
                  <a:pt x="102231" y="64643"/>
                </a:lnTo>
                <a:lnTo>
                  <a:pt x="100327" y="61622"/>
                </a:lnTo>
                <a:lnTo>
                  <a:pt x="89692" y="55084"/>
                </a:lnTo>
                <a:lnTo>
                  <a:pt x="75882" y="51815"/>
                </a:lnTo>
                <a:lnTo>
                  <a:pt x="68567" y="51053"/>
                </a:lnTo>
                <a:close/>
              </a:path>
            </a:pathLst>
          </a:custGeom>
          <a:solidFill>
            <a:srgbClr val="151515"/>
          </a:solidFill>
        </p:spPr>
        <p:txBody>
          <a:bodyPr wrap="square" lIns="0" tIns="0" rIns="0" bIns="0" rtlCol="0"/>
          <a:lstStyle/>
          <a:p>
            <a:endParaRPr/>
          </a:p>
        </p:txBody>
      </p:sp>
      <p:sp>
        <p:nvSpPr>
          <p:cNvPr id="16" name="object 16"/>
          <p:cNvSpPr/>
          <p:nvPr/>
        </p:nvSpPr>
        <p:spPr>
          <a:xfrm>
            <a:off x="1266191" y="4402835"/>
            <a:ext cx="111125" cy="133985"/>
          </a:xfrm>
          <a:custGeom>
            <a:avLst/>
            <a:gdLst/>
            <a:ahLst/>
            <a:cxnLst/>
            <a:rect l="l" t="t" r="r" b="b"/>
            <a:pathLst>
              <a:path w="111125" h="133985">
                <a:moveTo>
                  <a:pt x="102967" y="118237"/>
                </a:moveTo>
                <a:lnTo>
                  <a:pt x="82040" y="118237"/>
                </a:lnTo>
                <a:lnTo>
                  <a:pt x="80643" y="131444"/>
                </a:lnTo>
                <a:lnTo>
                  <a:pt x="101344" y="133603"/>
                </a:lnTo>
                <a:lnTo>
                  <a:pt x="102967" y="118237"/>
                </a:lnTo>
                <a:close/>
              </a:path>
              <a:path w="111125" h="133985">
                <a:moveTo>
                  <a:pt x="64221" y="48643"/>
                </a:moveTo>
                <a:lnTo>
                  <a:pt x="25493" y="52979"/>
                </a:lnTo>
                <a:lnTo>
                  <a:pt x="0" y="96798"/>
                </a:lnTo>
                <a:lnTo>
                  <a:pt x="3805" y="108076"/>
                </a:lnTo>
                <a:lnTo>
                  <a:pt x="12335" y="120052"/>
                </a:lnTo>
                <a:lnTo>
                  <a:pt x="23006" y="126935"/>
                </a:lnTo>
                <a:lnTo>
                  <a:pt x="35812" y="130175"/>
                </a:lnTo>
                <a:lnTo>
                  <a:pt x="41781" y="130809"/>
                </a:lnTo>
                <a:lnTo>
                  <a:pt x="47242" y="130809"/>
                </a:lnTo>
                <a:lnTo>
                  <a:pt x="51814" y="130047"/>
                </a:lnTo>
                <a:lnTo>
                  <a:pt x="56513" y="129412"/>
                </a:lnTo>
                <a:lnTo>
                  <a:pt x="60577" y="128396"/>
                </a:lnTo>
                <a:lnTo>
                  <a:pt x="64260" y="127126"/>
                </a:lnTo>
                <a:lnTo>
                  <a:pt x="67308" y="126111"/>
                </a:lnTo>
                <a:lnTo>
                  <a:pt x="70610" y="124587"/>
                </a:lnTo>
                <a:lnTo>
                  <a:pt x="74039" y="122681"/>
                </a:lnTo>
                <a:lnTo>
                  <a:pt x="80008" y="119252"/>
                </a:lnTo>
                <a:lnTo>
                  <a:pt x="82040" y="118237"/>
                </a:lnTo>
                <a:lnTo>
                  <a:pt x="102967" y="118237"/>
                </a:lnTo>
                <a:lnTo>
                  <a:pt x="103597" y="112268"/>
                </a:lnTo>
                <a:lnTo>
                  <a:pt x="52703" y="112268"/>
                </a:lnTo>
                <a:lnTo>
                  <a:pt x="36574" y="110616"/>
                </a:lnTo>
                <a:lnTo>
                  <a:pt x="30218" y="108070"/>
                </a:lnTo>
                <a:lnTo>
                  <a:pt x="26287" y="104012"/>
                </a:lnTo>
                <a:lnTo>
                  <a:pt x="22350" y="100075"/>
                </a:lnTo>
                <a:lnTo>
                  <a:pt x="20826" y="94487"/>
                </a:lnTo>
                <a:lnTo>
                  <a:pt x="21588" y="87375"/>
                </a:lnTo>
                <a:lnTo>
                  <a:pt x="22223" y="81025"/>
                </a:lnTo>
                <a:lnTo>
                  <a:pt x="56132" y="65531"/>
                </a:lnTo>
                <a:lnTo>
                  <a:pt x="108531" y="65531"/>
                </a:lnTo>
                <a:lnTo>
                  <a:pt x="110226" y="49478"/>
                </a:lnTo>
                <a:lnTo>
                  <a:pt x="88446" y="49478"/>
                </a:lnTo>
                <a:lnTo>
                  <a:pt x="76610" y="48913"/>
                </a:lnTo>
                <a:lnTo>
                  <a:pt x="64221" y="48643"/>
                </a:lnTo>
                <a:close/>
              </a:path>
              <a:path w="111125" h="133985">
                <a:moveTo>
                  <a:pt x="108531" y="65531"/>
                </a:moveTo>
                <a:lnTo>
                  <a:pt x="56132" y="65531"/>
                </a:lnTo>
                <a:lnTo>
                  <a:pt x="73531" y="65786"/>
                </a:lnTo>
                <a:lnTo>
                  <a:pt x="87501" y="66293"/>
                </a:lnTo>
                <a:lnTo>
                  <a:pt x="83818" y="100837"/>
                </a:lnTo>
                <a:lnTo>
                  <a:pt x="78230" y="104266"/>
                </a:lnTo>
                <a:lnTo>
                  <a:pt x="72261" y="107187"/>
                </a:lnTo>
                <a:lnTo>
                  <a:pt x="65911" y="109346"/>
                </a:lnTo>
                <a:lnTo>
                  <a:pt x="59561" y="111632"/>
                </a:lnTo>
                <a:lnTo>
                  <a:pt x="52703" y="112268"/>
                </a:lnTo>
                <a:lnTo>
                  <a:pt x="103597" y="112268"/>
                </a:lnTo>
                <a:lnTo>
                  <a:pt x="108531" y="65531"/>
                </a:lnTo>
                <a:close/>
              </a:path>
              <a:path w="111125" h="133985">
                <a:moveTo>
                  <a:pt x="103922" y="18795"/>
                </a:moveTo>
                <a:lnTo>
                  <a:pt x="53338" y="18795"/>
                </a:lnTo>
                <a:lnTo>
                  <a:pt x="58799" y="19303"/>
                </a:lnTo>
                <a:lnTo>
                  <a:pt x="63244" y="19812"/>
                </a:lnTo>
                <a:lnTo>
                  <a:pt x="67562" y="20574"/>
                </a:lnTo>
                <a:lnTo>
                  <a:pt x="75690" y="22606"/>
                </a:lnTo>
                <a:lnTo>
                  <a:pt x="79119" y="24130"/>
                </a:lnTo>
                <a:lnTo>
                  <a:pt x="81913" y="26162"/>
                </a:lnTo>
                <a:lnTo>
                  <a:pt x="84834" y="28193"/>
                </a:lnTo>
                <a:lnTo>
                  <a:pt x="86993" y="30987"/>
                </a:lnTo>
                <a:lnTo>
                  <a:pt x="88390" y="34162"/>
                </a:lnTo>
                <a:lnTo>
                  <a:pt x="89660" y="37464"/>
                </a:lnTo>
                <a:lnTo>
                  <a:pt x="90041" y="41528"/>
                </a:lnTo>
                <a:lnTo>
                  <a:pt x="89533" y="46227"/>
                </a:lnTo>
                <a:lnTo>
                  <a:pt x="88446" y="49478"/>
                </a:lnTo>
                <a:lnTo>
                  <a:pt x="110226" y="49478"/>
                </a:lnTo>
                <a:lnTo>
                  <a:pt x="111123" y="41401"/>
                </a:lnTo>
                <a:lnTo>
                  <a:pt x="110615" y="34670"/>
                </a:lnTo>
                <a:lnTo>
                  <a:pt x="106805" y="23240"/>
                </a:lnTo>
                <a:lnTo>
                  <a:pt x="103922" y="18795"/>
                </a:lnTo>
                <a:close/>
              </a:path>
              <a:path w="111125" h="133985">
                <a:moveTo>
                  <a:pt x="45718" y="0"/>
                </a:moveTo>
                <a:lnTo>
                  <a:pt x="29970" y="1015"/>
                </a:lnTo>
                <a:lnTo>
                  <a:pt x="24001" y="1650"/>
                </a:lnTo>
                <a:lnTo>
                  <a:pt x="19810" y="2286"/>
                </a:lnTo>
                <a:lnTo>
                  <a:pt x="17524" y="23494"/>
                </a:lnTo>
                <a:lnTo>
                  <a:pt x="18667" y="23621"/>
                </a:lnTo>
                <a:lnTo>
                  <a:pt x="26160" y="21716"/>
                </a:lnTo>
                <a:lnTo>
                  <a:pt x="33272" y="20319"/>
                </a:lnTo>
                <a:lnTo>
                  <a:pt x="47115" y="18795"/>
                </a:lnTo>
                <a:lnTo>
                  <a:pt x="103922" y="18795"/>
                </a:lnTo>
                <a:lnTo>
                  <a:pt x="103757" y="18541"/>
                </a:lnTo>
                <a:lnTo>
                  <a:pt x="53338" y="126"/>
                </a:lnTo>
                <a:lnTo>
                  <a:pt x="45718" y="0"/>
                </a:lnTo>
                <a:close/>
              </a:path>
            </a:pathLst>
          </a:custGeom>
          <a:solidFill>
            <a:srgbClr val="151515"/>
          </a:solidFill>
        </p:spPr>
        <p:txBody>
          <a:bodyPr wrap="square" lIns="0" tIns="0" rIns="0" bIns="0" rtlCol="0"/>
          <a:lstStyle/>
          <a:p>
            <a:endParaRPr/>
          </a:p>
        </p:txBody>
      </p:sp>
      <p:sp>
        <p:nvSpPr>
          <p:cNvPr id="17" name="object 17"/>
          <p:cNvSpPr/>
          <p:nvPr/>
        </p:nvSpPr>
        <p:spPr>
          <a:xfrm>
            <a:off x="1399158" y="4380357"/>
            <a:ext cx="80010" cy="167005"/>
          </a:xfrm>
          <a:custGeom>
            <a:avLst/>
            <a:gdLst/>
            <a:ahLst/>
            <a:cxnLst/>
            <a:rect l="l" t="t" r="r" b="b"/>
            <a:pathLst>
              <a:path w="80009" h="167004">
                <a:moveTo>
                  <a:pt x="1778" y="34163"/>
                </a:moveTo>
                <a:lnTo>
                  <a:pt x="0" y="51689"/>
                </a:lnTo>
                <a:lnTo>
                  <a:pt x="14096" y="53213"/>
                </a:lnTo>
                <a:lnTo>
                  <a:pt x="6951" y="120865"/>
                </a:lnTo>
                <a:lnTo>
                  <a:pt x="27458" y="162967"/>
                </a:lnTo>
                <a:lnTo>
                  <a:pt x="44957" y="166624"/>
                </a:lnTo>
                <a:lnTo>
                  <a:pt x="53847" y="166497"/>
                </a:lnTo>
                <a:lnTo>
                  <a:pt x="58546" y="166370"/>
                </a:lnTo>
                <a:lnTo>
                  <a:pt x="62865" y="165862"/>
                </a:lnTo>
                <a:lnTo>
                  <a:pt x="66928" y="165227"/>
                </a:lnTo>
                <a:lnTo>
                  <a:pt x="68712" y="148844"/>
                </a:lnTo>
                <a:lnTo>
                  <a:pt x="52069" y="148844"/>
                </a:lnTo>
                <a:lnTo>
                  <a:pt x="42925" y="147828"/>
                </a:lnTo>
                <a:lnTo>
                  <a:pt x="38607" y="146685"/>
                </a:lnTo>
                <a:lnTo>
                  <a:pt x="35940" y="145034"/>
                </a:lnTo>
                <a:lnTo>
                  <a:pt x="33146" y="143383"/>
                </a:lnTo>
                <a:lnTo>
                  <a:pt x="31115" y="140970"/>
                </a:lnTo>
                <a:lnTo>
                  <a:pt x="29844" y="137795"/>
                </a:lnTo>
                <a:lnTo>
                  <a:pt x="28447" y="134493"/>
                </a:lnTo>
                <a:lnTo>
                  <a:pt x="27685" y="130937"/>
                </a:lnTo>
                <a:lnTo>
                  <a:pt x="27940" y="123571"/>
                </a:lnTo>
                <a:lnTo>
                  <a:pt x="28321" y="118364"/>
                </a:lnTo>
                <a:lnTo>
                  <a:pt x="28956" y="111887"/>
                </a:lnTo>
                <a:lnTo>
                  <a:pt x="34925" y="55372"/>
                </a:lnTo>
                <a:lnTo>
                  <a:pt x="78474" y="55372"/>
                </a:lnTo>
                <a:lnTo>
                  <a:pt x="79882" y="42418"/>
                </a:lnTo>
                <a:lnTo>
                  <a:pt x="36829" y="37846"/>
                </a:lnTo>
                <a:lnTo>
                  <a:pt x="37053" y="35687"/>
                </a:lnTo>
                <a:lnTo>
                  <a:pt x="15875" y="35687"/>
                </a:lnTo>
                <a:lnTo>
                  <a:pt x="1778" y="34163"/>
                </a:lnTo>
                <a:close/>
              </a:path>
              <a:path w="80009" h="167004">
                <a:moveTo>
                  <a:pt x="67818" y="146431"/>
                </a:moveTo>
                <a:lnTo>
                  <a:pt x="66040" y="146939"/>
                </a:lnTo>
                <a:lnTo>
                  <a:pt x="63372" y="147447"/>
                </a:lnTo>
                <a:lnTo>
                  <a:pt x="55753" y="148717"/>
                </a:lnTo>
                <a:lnTo>
                  <a:pt x="52069" y="148844"/>
                </a:lnTo>
                <a:lnTo>
                  <a:pt x="68712" y="148844"/>
                </a:lnTo>
                <a:lnTo>
                  <a:pt x="68960" y="146558"/>
                </a:lnTo>
                <a:lnTo>
                  <a:pt x="67818" y="146431"/>
                </a:lnTo>
                <a:close/>
              </a:path>
              <a:path w="80009" h="167004">
                <a:moveTo>
                  <a:pt x="78474" y="55372"/>
                </a:moveTo>
                <a:lnTo>
                  <a:pt x="34925" y="55372"/>
                </a:lnTo>
                <a:lnTo>
                  <a:pt x="77978" y="59944"/>
                </a:lnTo>
                <a:lnTo>
                  <a:pt x="78474" y="55372"/>
                </a:lnTo>
                <a:close/>
              </a:path>
              <a:path w="80009" h="167004">
                <a:moveTo>
                  <a:pt x="19684" y="0"/>
                </a:moveTo>
                <a:lnTo>
                  <a:pt x="15875" y="35687"/>
                </a:lnTo>
                <a:lnTo>
                  <a:pt x="37053" y="35687"/>
                </a:lnTo>
                <a:lnTo>
                  <a:pt x="40512" y="2286"/>
                </a:lnTo>
                <a:lnTo>
                  <a:pt x="19684" y="0"/>
                </a:lnTo>
                <a:close/>
              </a:path>
            </a:pathLst>
          </a:custGeom>
          <a:solidFill>
            <a:srgbClr val="151515"/>
          </a:solidFill>
        </p:spPr>
        <p:txBody>
          <a:bodyPr wrap="square" lIns="0" tIns="0" rIns="0" bIns="0" rtlCol="0"/>
          <a:lstStyle/>
          <a:p>
            <a:endParaRPr/>
          </a:p>
        </p:txBody>
      </p:sp>
      <p:sp>
        <p:nvSpPr>
          <p:cNvPr id="18" name="object 18"/>
          <p:cNvSpPr/>
          <p:nvPr/>
        </p:nvSpPr>
        <p:spPr>
          <a:xfrm>
            <a:off x="1563515" y="4397502"/>
            <a:ext cx="121920" cy="175260"/>
          </a:xfrm>
          <a:custGeom>
            <a:avLst/>
            <a:gdLst/>
            <a:ahLst/>
            <a:cxnLst/>
            <a:rect l="l" t="t" r="r" b="b"/>
            <a:pathLst>
              <a:path w="121919" h="175260">
                <a:moveTo>
                  <a:pt x="104962" y="159766"/>
                </a:moveTo>
                <a:lnTo>
                  <a:pt x="83928" y="159766"/>
                </a:lnTo>
                <a:lnTo>
                  <a:pt x="82531" y="172720"/>
                </a:lnTo>
                <a:lnTo>
                  <a:pt x="103359" y="175006"/>
                </a:lnTo>
                <a:lnTo>
                  <a:pt x="104962" y="159766"/>
                </a:lnTo>
                <a:close/>
              </a:path>
              <a:path w="121919" h="175260">
                <a:moveTo>
                  <a:pt x="55480" y="41148"/>
                </a:moveTo>
                <a:lnTo>
                  <a:pt x="13663" y="65432"/>
                </a:lnTo>
                <a:lnTo>
                  <a:pt x="535" y="103327"/>
                </a:lnTo>
                <a:lnTo>
                  <a:pt x="0" y="117483"/>
                </a:lnTo>
                <a:lnTo>
                  <a:pt x="1256" y="130308"/>
                </a:lnTo>
                <a:lnTo>
                  <a:pt x="28980" y="168804"/>
                </a:lnTo>
                <a:lnTo>
                  <a:pt x="49765" y="172847"/>
                </a:lnTo>
                <a:lnTo>
                  <a:pt x="57004" y="172085"/>
                </a:lnTo>
                <a:lnTo>
                  <a:pt x="70593" y="167767"/>
                </a:lnTo>
                <a:lnTo>
                  <a:pt x="77324" y="164337"/>
                </a:lnTo>
                <a:lnTo>
                  <a:pt x="83928" y="159766"/>
                </a:lnTo>
                <a:lnTo>
                  <a:pt x="104962" y="159766"/>
                </a:lnTo>
                <a:lnTo>
                  <a:pt x="105643" y="153289"/>
                </a:lnTo>
                <a:lnTo>
                  <a:pt x="55226" y="153289"/>
                </a:lnTo>
                <a:lnTo>
                  <a:pt x="47209" y="152395"/>
                </a:lnTo>
                <a:lnTo>
                  <a:pt x="34460" y="147804"/>
                </a:lnTo>
                <a:lnTo>
                  <a:pt x="26160" y="138464"/>
                </a:lnTo>
                <a:lnTo>
                  <a:pt x="22991" y="129054"/>
                </a:lnTo>
                <a:lnTo>
                  <a:pt x="21773" y="116808"/>
                </a:lnTo>
                <a:lnTo>
                  <a:pt x="22622" y="100989"/>
                </a:lnTo>
                <a:lnTo>
                  <a:pt x="50939" y="62008"/>
                </a:lnTo>
                <a:lnTo>
                  <a:pt x="64243" y="61341"/>
                </a:lnTo>
                <a:lnTo>
                  <a:pt x="115311" y="61341"/>
                </a:lnTo>
                <a:lnTo>
                  <a:pt x="116112" y="53721"/>
                </a:lnTo>
                <a:lnTo>
                  <a:pt x="94977" y="53721"/>
                </a:lnTo>
                <a:lnTo>
                  <a:pt x="89770" y="50292"/>
                </a:lnTo>
                <a:lnTo>
                  <a:pt x="84690" y="47625"/>
                </a:lnTo>
                <a:lnTo>
                  <a:pt x="79864" y="45720"/>
                </a:lnTo>
                <a:lnTo>
                  <a:pt x="74911" y="43815"/>
                </a:lnTo>
                <a:lnTo>
                  <a:pt x="69196" y="42545"/>
                </a:lnTo>
                <a:lnTo>
                  <a:pt x="62719" y="41783"/>
                </a:lnTo>
                <a:lnTo>
                  <a:pt x="55480" y="41148"/>
                </a:lnTo>
                <a:close/>
              </a:path>
              <a:path w="121919" h="175260">
                <a:moveTo>
                  <a:pt x="115311" y="61341"/>
                </a:moveTo>
                <a:lnTo>
                  <a:pt x="64243" y="61341"/>
                </a:lnTo>
                <a:lnTo>
                  <a:pt x="69450" y="61849"/>
                </a:lnTo>
                <a:lnTo>
                  <a:pt x="74276" y="62865"/>
                </a:lnTo>
                <a:lnTo>
                  <a:pt x="83039" y="65659"/>
                </a:lnTo>
                <a:lnTo>
                  <a:pt x="87865" y="67945"/>
                </a:lnTo>
                <a:lnTo>
                  <a:pt x="93199" y="71120"/>
                </a:lnTo>
                <a:lnTo>
                  <a:pt x="85706" y="142240"/>
                </a:lnTo>
                <a:lnTo>
                  <a:pt x="79991" y="145796"/>
                </a:lnTo>
                <a:lnTo>
                  <a:pt x="74022" y="148590"/>
                </a:lnTo>
                <a:lnTo>
                  <a:pt x="61322" y="152654"/>
                </a:lnTo>
                <a:lnTo>
                  <a:pt x="55226" y="153289"/>
                </a:lnTo>
                <a:lnTo>
                  <a:pt x="105643" y="153289"/>
                </a:lnTo>
                <a:lnTo>
                  <a:pt x="115311" y="61341"/>
                </a:lnTo>
                <a:close/>
              </a:path>
              <a:path w="121919" h="175260">
                <a:moveTo>
                  <a:pt x="100692" y="0"/>
                </a:moveTo>
                <a:lnTo>
                  <a:pt x="94977" y="53721"/>
                </a:lnTo>
                <a:lnTo>
                  <a:pt x="116112" y="53721"/>
                </a:lnTo>
                <a:lnTo>
                  <a:pt x="121520" y="2286"/>
                </a:lnTo>
                <a:lnTo>
                  <a:pt x="100692" y="0"/>
                </a:lnTo>
                <a:close/>
              </a:path>
            </a:pathLst>
          </a:custGeom>
          <a:solidFill>
            <a:srgbClr val="151515"/>
          </a:solidFill>
        </p:spPr>
        <p:txBody>
          <a:bodyPr wrap="square" lIns="0" tIns="0" rIns="0" bIns="0" rtlCol="0"/>
          <a:lstStyle/>
          <a:p>
            <a:endParaRPr/>
          </a:p>
        </p:txBody>
      </p:sp>
      <p:sp>
        <p:nvSpPr>
          <p:cNvPr id="19" name="object 19"/>
          <p:cNvSpPr/>
          <p:nvPr/>
        </p:nvSpPr>
        <p:spPr>
          <a:xfrm>
            <a:off x="1705736" y="4452492"/>
            <a:ext cx="90805" cy="126364"/>
          </a:xfrm>
          <a:custGeom>
            <a:avLst/>
            <a:gdLst/>
            <a:ahLst/>
            <a:cxnLst/>
            <a:rect l="l" t="t" r="r" b="b"/>
            <a:pathLst>
              <a:path w="90805" h="126364">
                <a:moveTo>
                  <a:pt x="13081" y="0"/>
                </a:moveTo>
                <a:lnTo>
                  <a:pt x="0" y="124078"/>
                </a:lnTo>
                <a:lnTo>
                  <a:pt x="20827" y="126237"/>
                </a:lnTo>
                <a:lnTo>
                  <a:pt x="30099" y="38226"/>
                </a:lnTo>
                <a:lnTo>
                  <a:pt x="36194" y="34289"/>
                </a:lnTo>
                <a:lnTo>
                  <a:pt x="42290" y="31241"/>
                </a:lnTo>
                <a:lnTo>
                  <a:pt x="48640" y="28955"/>
                </a:lnTo>
                <a:lnTo>
                  <a:pt x="54863" y="26796"/>
                </a:lnTo>
                <a:lnTo>
                  <a:pt x="61340" y="26034"/>
                </a:lnTo>
                <a:lnTo>
                  <a:pt x="88538" y="26034"/>
                </a:lnTo>
                <a:lnTo>
                  <a:pt x="89120" y="20573"/>
                </a:lnTo>
                <a:lnTo>
                  <a:pt x="32004" y="20573"/>
                </a:lnTo>
                <a:lnTo>
                  <a:pt x="33908" y="2285"/>
                </a:lnTo>
                <a:lnTo>
                  <a:pt x="13081" y="0"/>
                </a:lnTo>
                <a:close/>
              </a:path>
              <a:path w="90805" h="126364">
                <a:moveTo>
                  <a:pt x="88538" y="26034"/>
                </a:moveTo>
                <a:lnTo>
                  <a:pt x="61340" y="26034"/>
                </a:lnTo>
                <a:lnTo>
                  <a:pt x="71755" y="27050"/>
                </a:lnTo>
                <a:lnTo>
                  <a:pt x="75183" y="27685"/>
                </a:lnTo>
                <a:lnTo>
                  <a:pt x="80899" y="28955"/>
                </a:lnTo>
                <a:lnTo>
                  <a:pt x="83946" y="29717"/>
                </a:lnTo>
                <a:lnTo>
                  <a:pt x="86868" y="30860"/>
                </a:lnTo>
                <a:lnTo>
                  <a:pt x="88011" y="30987"/>
                </a:lnTo>
                <a:lnTo>
                  <a:pt x="88538" y="26034"/>
                </a:lnTo>
                <a:close/>
              </a:path>
              <a:path w="90805" h="126364">
                <a:moveTo>
                  <a:pt x="68580" y="5841"/>
                </a:moveTo>
                <a:lnTo>
                  <a:pt x="61975" y="6603"/>
                </a:lnTo>
                <a:lnTo>
                  <a:pt x="54776" y="8950"/>
                </a:lnTo>
                <a:lnTo>
                  <a:pt x="44243" y="13417"/>
                </a:lnTo>
                <a:lnTo>
                  <a:pt x="32004" y="20573"/>
                </a:lnTo>
                <a:lnTo>
                  <a:pt x="89120" y="20573"/>
                </a:lnTo>
                <a:lnTo>
                  <a:pt x="90296" y="9524"/>
                </a:lnTo>
                <a:lnTo>
                  <a:pt x="87121" y="8635"/>
                </a:lnTo>
                <a:lnTo>
                  <a:pt x="84708" y="8000"/>
                </a:lnTo>
                <a:lnTo>
                  <a:pt x="83057" y="7746"/>
                </a:lnTo>
                <a:lnTo>
                  <a:pt x="81406" y="7365"/>
                </a:lnTo>
                <a:lnTo>
                  <a:pt x="78867" y="6984"/>
                </a:lnTo>
                <a:lnTo>
                  <a:pt x="75183" y="6603"/>
                </a:lnTo>
                <a:lnTo>
                  <a:pt x="68580" y="5841"/>
                </a:lnTo>
                <a:close/>
              </a:path>
            </a:pathLst>
          </a:custGeom>
          <a:solidFill>
            <a:srgbClr val="151515"/>
          </a:solidFill>
        </p:spPr>
        <p:txBody>
          <a:bodyPr wrap="square" lIns="0" tIns="0" rIns="0" bIns="0" rtlCol="0"/>
          <a:lstStyle/>
          <a:p>
            <a:endParaRPr/>
          </a:p>
        </p:txBody>
      </p:sp>
      <p:sp>
        <p:nvSpPr>
          <p:cNvPr id="20" name="object 20"/>
          <p:cNvSpPr/>
          <p:nvPr/>
        </p:nvSpPr>
        <p:spPr>
          <a:xfrm>
            <a:off x="1784039" y="4461890"/>
            <a:ext cx="111125" cy="133985"/>
          </a:xfrm>
          <a:custGeom>
            <a:avLst/>
            <a:gdLst/>
            <a:ahLst/>
            <a:cxnLst/>
            <a:rect l="l" t="t" r="r" b="b"/>
            <a:pathLst>
              <a:path w="111125" h="133985">
                <a:moveTo>
                  <a:pt x="103038" y="118109"/>
                </a:moveTo>
                <a:lnTo>
                  <a:pt x="82098" y="118109"/>
                </a:lnTo>
                <a:lnTo>
                  <a:pt x="80701" y="131317"/>
                </a:lnTo>
                <a:lnTo>
                  <a:pt x="101402" y="133603"/>
                </a:lnTo>
                <a:lnTo>
                  <a:pt x="103038" y="118109"/>
                </a:lnTo>
                <a:close/>
              </a:path>
              <a:path w="111125" h="133985">
                <a:moveTo>
                  <a:pt x="64220" y="48582"/>
                </a:moveTo>
                <a:lnTo>
                  <a:pt x="25552" y="52942"/>
                </a:lnTo>
                <a:lnTo>
                  <a:pt x="0" y="96642"/>
                </a:lnTo>
                <a:lnTo>
                  <a:pt x="3801" y="107959"/>
                </a:lnTo>
                <a:lnTo>
                  <a:pt x="12313" y="119933"/>
                </a:lnTo>
                <a:lnTo>
                  <a:pt x="22941" y="126824"/>
                </a:lnTo>
                <a:lnTo>
                  <a:pt x="35743" y="130174"/>
                </a:lnTo>
                <a:lnTo>
                  <a:pt x="41839" y="130809"/>
                </a:lnTo>
                <a:lnTo>
                  <a:pt x="47173" y="130809"/>
                </a:lnTo>
                <a:lnTo>
                  <a:pt x="51872" y="130047"/>
                </a:lnTo>
                <a:lnTo>
                  <a:pt x="56444" y="129412"/>
                </a:lnTo>
                <a:lnTo>
                  <a:pt x="60635" y="128396"/>
                </a:lnTo>
                <a:lnTo>
                  <a:pt x="64318" y="126999"/>
                </a:lnTo>
                <a:lnTo>
                  <a:pt x="67366" y="125983"/>
                </a:lnTo>
                <a:lnTo>
                  <a:pt x="70668" y="124586"/>
                </a:lnTo>
                <a:lnTo>
                  <a:pt x="73970" y="122681"/>
                </a:lnTo>
                <a:lnTo>
                  <a:pt x="77399" y="120776"/>
                </a:lnTo>
                <a:lnTo>
                  <a:pt x="82098" y="118109"/>
                </a:lnTo>
                <a:lnTo>
                  <a:pt x="103038" y="118109"/>
                </a:lnTo>
                <a:lnTo>
                  <a:pt x="103655" y="112267"/>
                </a:lnTo>
                <a:lnTo>
                  <a:pt x="52761" y="112267"/>
                </a:lnTo>
                <a:lnTo>
                  <a:pt x="36632" y="110616"/>
                </a:lnTo>
                <a:lnTo>
                  <a:pt x="30282" y="108076"/>
                </a:lnTo>
                <a:lnTo>
                  <a:pt x="22408" y="99948"/>
                </a:lnTo>
                <a:lnTo>
                  <a:pt x="20757" y="94487"/>
                </a:lnTo>
                <a:lnTo>
                  <a:pt x="21519" y="87375"/>
                </a:lnTo>
                <a:lnTo>
                  <a:pt x="22154" y="81025"/>
                </a:lnTo>
                <a:lnTo>
                  <a:pt x="24567" y="76326"/>
                </a:lnTo>
                <a:lnTo>
                  <a:pt x="28631" y="73151"/>
                </a:lnTo>
                <a:lnTo>
                  <a:pt x="32695" y="69849"/>
                </a:lnTo>
                <a:lnTo>
                  <a:pt x="37902" y="67817"/>
                </a:lnTo>
                <a:lnTo>
                  <a:pt x="43998" y="66674"/>
                </a:lnTo>
                <a:lnTo>
                  <a:pt x="49205" y="65785"/>
                </a:lnTo>
                <a:lnTo>
                  <a:pt x="56190" y="65404"/>
                </a:lnTo>
                <a:lnTo>
                  <a:pt x="108603" y="65404"/>
                </a:lnTo>
                <a:lnTo>
                  <a:pt x="110296" y="49359"/>
                </a:lnTo>
                <a:lnTo>
                  <a:pt x="88499" y="49359"/>
                </a:lnTo>
                <a:lnTo>
                  <a:pt x="76635" y="48847"/>
                </a:lnTo>
                <a:lnTo>
                  <a:pt x="64220" y="48582"/>
                </a:lnTo>
                <a:close/>
              </a:path>
              <a:path w="111125" h="133985">
                <a:moveTo>
                  <a:pt x="108603" y="65404"/>
                </a:moveTo>
                <a:lnTo>
                  <a:pt x="56190" y="65404"/>
                </a:lnTo>
                <a:lnTo>
                  <a:pt x="64826" y="65658"/>
                </a:lnTo>
                <a:lnTo>
                  <a:pt x="73589" y="65785"/>
                </a:lnTo>
                <a:lnTo>
                  <a:pt x="87559" y="66293"/>
                </a:lnTo>
                <a:lnTo>
                  <a:pt x="78288" y="104266"/>
                </a:lnTo>
                <a:lnTo>
                  <a:pt x="52761" y="112267"/>
                </a:lnTo>
                <a:lnTo>
                  <a:pt x="103655" y="112267"/>
                </a:lnTo>
                <a:lnTo>
                  <a:pt x="108603" y="65404"/>
                </a:lnTo>
                <a:close/>
              </a:path>
              <a:path w="111125" h="133985">
                <a:moveTo>
                  <a:pt x="103898" y="18668"/>
                </a:moveTo>
                <a:lnTo>
                  <a:pt x="53269" y="18668"/>
                </a:lnTo>
                <a:lnTo>
                  <a:pt x="63302" y="19811"/>
                </a:lnTo>
                <a:lnTo>
                  <a:pt x="67620" y="20573"/>
                </a:lnTo>
                <a:lnTo>
                  <a:pt x="75748" y="22605"/>
                </a:lnTo>
                <a:lnTo>
                  <a:pt x="79177" y="24129"/>
                </a:lnTo>
                <a:lnTo>
                  <a:pt x="81971" y="26161"/>
                </a:lnTo>
                <a:lnTo>
                  <a:pt x="84892" y="28193"/>
                </a:lnTo>
                <a:lnTo>
                  <a:pt x="87051" y="30860"/>
                </a:lnTo>
                <a:lnTo>
                  <a:pt x="88321" y="34162"/>
                </a:lnTo>
                <a:lnTo>
                  <a:pt x="89718" y="37464"/>
                </a:lnTo>
                <a:lnTo>
                  <a:pt x="90099" y="41528"/>
                </a:lnTo>
                <a:lnTo>
                  <a:pt x="89591" y="46227"/>
                </a:lnTo>
                <a:lnTo>
                  <a:pt x="88499" y="49359"/>
                </a:lnTo>
                <a:lnTo>
                  <a:pt x="110296" y="49359"/>
                </a:lnTo>
                <a:lnTo>
                  <a:pt x="111054" y="41401"/>
                </a:lnTo>
                <a:lnTo>
                  <a:pt x="110546" y="34543"/>
                </a:lnTo>
                <a:lnTo>
                  <a:pt x="108768" y="28955"/>
                </a:lnTo>
                <a:lnTo>
                  <a:pt x="106863" y="23240"/>
                </a:lnTo>
                <a:lnTo>
                  <a:pt x="103898" y="18668"/>
                </a:lnTo>
                <a:close/>
              </a:path>
              <a:path w="111125" h="133985">
                <a:moveTo>
                  <a:pt x="45649" y="0"/>
                </a:moveTo>
                <a:lnTo>
                  <a:pt x="30028" y="1015"/>
                </a:lnTo>
                <a:lnTo>
                  <a:pt x="24059" y="1650"/>
                </a:lnTo>
                <a:lnTo>
                  <a:pt x="19868" y="2285"/>
                </a:lnTo>
                <a:lnTo>
                  <a:pt x="17582" y="23494"/>
                </a:lnTo>
                <a:lnTo>
                  <a:pt x="18725" y="23621"/>
                </a:lnTo>
                <a:lnTo>
                  <a:pt x="26218" y="21589"/>
                </a:lnTo>
                <a:lnTo>
                  <a:pt x="33330" y="20319"/>
                </a:lnTo>
                <a:lnTo>
                  <a:pt x="47173" y="18795"/>
                </a:lnTo>
                <a:lnTo>
                  <a:pt x="53269" y="18668"/>
                </a:lnTo>
                <a:lnTo>
                  <a:pt x="103898" y="18668"/>
                </a:lnTo>
                <a:lnTo>
                  <a:pt x="103815" y="18541"/>
                </a:lnTo>
                <a:lnTo>
                  <a:pt x="69525" y="1777"/>
                </a:lnTo>
                <a:lnTo>
                  <a:pt x="53396" y="126"/>
                </a:lnTo>
                <a:lnTo>
                  <a:pt x="45649" y="0"/>
                </a:lnTo>
                <a:close/>
              </a:path>
            </a:pathLst>
          </a:custGeom>
          <a:solidFill>
            <a:srgbClr val="151515"/>
          </a:solidFill>
        </p:spPr>
        <p:txBody>
          <a:bodyPr wrap="square" lIns="0" tIns="0" rIns="0" bIns="0" rtlCol="0"/>
          <a:lstStyle/>
          <a:p>
            <a:endParaRPr/>
          </a:p>
        </p:txBody>
      </p:sp>
      <p:sp>
        <p:nvSpPr>
          <p:cNvPr id="21" name="object 21"/>
          <p:cNvSpPr/>
          <p:nvPr/>
        </p:nvSpPr>
        <p:spPr>
          <a:xfrm>
            <a:off x="1917064" y="4435506"/>
            <a:ext cx="86995" cy="172085"/>
          </a:xfrm>
          <a:custGeom>
            <a:avLst/>
            <a:gdLst/>
            <a:ahLst/>
            <a:cxnLst/>
            <a:rect l="l" t="t" r="r" b="b"/>
            <a:pathLst>
              <a:path w="86994" h="172085">
                <a:moveTo>
                  <a:pt x="1778" y="44164"/>
                </a:moveTo>
                <a:lnTo>
                  <a:pt x="0" y="61690"/>
                </a:lnTo>
                <a:lnTo>
                  <a:pt x="14097" y="63214"/>
                </a:lnTo>
                <a:lnTo>
                  <a:pt x="2921" y="169640"/>
                </a:lnTo>
                <a:lnTo>
                  <a:pt x="23749" y="171926"/>
                </a:lnTo>
                <a:lnTo>
                  <a:pt x="34925" y="65373"/>
                </a:lnTo>
                <a:lnTo>
                  <a:pt x="72309" y="65373"/>
                </a:lnTo>
                <a:lnTo>
                  <a:pt x="73787" y="51784"/>
                </a:lnTo>
                <a:lnTo>
                  <a:pt x="36068" y="47847"/>
                </a:lnTo>
                <a:lnTo>
                  <a:pt x="36322" y="45688"/>
                </a:lnTo>
                <a:lnTo>
                  <a:pt x="15875" y="45688"/>
                </a:lnTo>
                <a:lnTo>
                  <a:pt x="1778" y="44164"/>
                </a:lnTo>
                <a:close/>
              </a:path>
              <a:path w="86994" h="172085">
                <a:moveTo>
                  <a:pt x="72309" y="65373"/>
                </a:moveTo>
                <a:lnTo>
                  <a:pt x="34925" y="65373"/>
                </a:lnTo>
                <a:lnTo>
                  <a:pt x="71882" y="69310"/>
                </a:lnTo>
                <a:lnTo>
                  <a:pt x="72309" y="65373"/>
                </a:lnTo>
                <a:close/>
              </a:path>
              <a:path w="86994" h="172085">
                <a:moveTo>
                  <a:pt x="58831" y="0"/>
                </a:moveTo>
                <a:lnTo>
                  <a:pt x="19249" y="27391"/>
                </a:lnTo>
                <a:lnTo>
                  <a:pt x="15875" y="45688"/>
                </a:lnTo>
                <a:lnTo>
                  <a:pt x="36322" y="45688"/>
                </a:lnTo>
                <a:lnTo>
                  <a:pt x="36576" y="43529"/>
                </a:lnTo>
                <a:lnTo>
                  <a:pt x="37592" y="33242"/>
                </a:lnTo>
                <a:lnTo>
                  <a:pt x="40386" y="26257"/>
                </a:lnTo>
                <a:lnTo>
                  <a:pt x="44831" y="22701"/>
                </a:lnTo>
                <a:lnTo>
                  <a:pt x="49276" y="19272"/>
                </a:lnTo>
                <a:lnTo>
                  <a:pt x="56007" y="17875"/>
                </a:lnTo>
                <a:lnTo>
                  <a:pt x="85114" y="17875"/>
                </a:lnTo>
                <a:lnTo>
                  <a:pt x="86487" y="4921"/>
                </a:lnTo>
                <a:lnTo>
                  <a:pt x="83439" y="4032"/>
                </a:lnTo>
                <a:lnTo>
                  <a:pt x="80137" y="3143"/>
                </a:lnTo>
                <a:lnTo>
                  <a:pt x="76454" y="2381"/>
                </a:lnTo>
                <a:lnTo>
                  <a:pt x="72771" y="1492"/>
                </a:lnTo>
                <a:lnTo>
                  <a:pt x="68580" y="857"/>
                </a:lnTo>
                <a:lnTo>
                  <a:pt x="58831" y="0"/>
                </a:lnTo>
                <a:close/>
              </a:path>
              <a:path w="86994" h="172085">
                <a:moveTo>
                  <a:pt x="85114" y="17875"/>
                </a:moveTo>
                <a:lnTo>
                  <a:pt x="56007" y="17875"/>
                </a:lnTo>
                <a:lnTo>
                  <a:pt x="65024" y="18891"/>
                </a:lnTo>
                <a:lnTo>
                  <a:pt x="67818" y="19145"/>
                </a:lnTo>
                <a:lnTo>
                  <a:pt x="70993" y="19907"/>
                </a:lnTo>
                <a:lnTo>
                  <a:pt x="74676" y="20923"/>
                </a:lnTo>
                <a:lnTo>
                  <a:pt x="78232" y="22066"/>
                </a:lnTo>
                <a:lnTo>
                  <a:pt x="81153" y="23082"/>
                </a:lnTo>
                <a:lnTo>
                  <a:pt x="83439" y="23971"/>
                </a:lnTo>
                <a:lnTo>
                  <a:pt x="84455" y="24098"/>
                </a:lnTo>
                <a:lnTo>
                  <a:pt x="85114" y="17875"/>
                </a:lnTo>
                <a:close/>
              </a:path>
            </a:pathLst>
          </a:custGeom>
          <a:solidFill>
            <a:srgbClr val="151515"/>
          </a:solidFill>
        </p:spPr>
        <p:txBody>
          <a:bodyPr wrap="square" lIns="0" tIns="0" rIns="0" bIns="0" rtlCol="0"/>
          <a:lstStyle/>
          <a:p>
            <a:endParaRPr/>
          </a:p>
        </p:txBody>
      </p:sp>
      <p:sp>
        <p:nvSpPr>
          <p:cNvPr id="22" name="object 22"/>
          <p:cNvSpPr/>
          <p:nvPr/>
        </p:nvSpPr>
        <p:spPr>
          <a:xfrm>
            <a:off x="1990598" y="4453254"/>
            <a:ext cx="80010" cy="167005"/>
          </a:xfrm>
          <a:custGeom>
            <a:avLst/>
            <a:gdLst/>
            <a:ahLst/>
            <a:cxnLst/>
            <a:rect l="l" t="t" r="r" b="b"/>
            <a:pathLst>
              <a:path w="80010" h="167004">
                <a:moveTo>
                  <a:pt x="1904" y="34163"/>
                </a:moveTo>
                <a:lnTo>
                  <a:pt x="0" y="51689"/>
                </a:lnTo>
                <a:lnTo>
                  <a:pt x="14096" y="53213"/>
                </a:lnTo>
                <a:lnTo>
                  <a:pt x="7058" y="120916"/>
                </a:lnTo>
                <a:lnTo>
                  <a:pt x="27550" y="162967"/>
                </a:lnTo>
                <a:lnTo>
                  <a:pt x="45084" y="166624"/>
                </a:lnTo>
                <a:lnTo>
                  <a:pt x="49149" y="166624"/>
                </a:lnTo>
                <a:lnTo>
                  <a:pt x="58546" y="166370"/>
                </a:lnTo>
                <a:lnTo>
                  <a:pt x="62991" y="165862"/>
                </a:lnTo>
                <a:lnTo>
                  <a:pt x="67056" y="165227"/>
                </a:lnTo>
                <a:lnTo>
                  <a:pt x="68727" y="148844"/>
                </a:lnTo>
                <a:lnTo>
                  <a:pt x="52196" y="148844"/>
                </a:lnTo>
                <a:lnTo>
                  <a:pt x="42925" y="147828"/>
                </a:lnTo>
                <a:lnTo>
                  <a:pt x="38607" y="146685"/>
                </a:lnTo>
                <a:lnTo>
                  <a:pt x="33274" y="143383"/>
                </a:lnTo>
                <a:lnTo>
                  <a:pt x="31241" y="140970"/>
                </a:lnTo>
                <a:lnTo>
                  <a:pt x="29971" y="137795"/>
                </a:lnTo>
                <a:lnTo>
                  <a:pt x="28447" y="134493"/>
                </a:lnTo>
                <a:lnTo>
                  <a:pt x="27812" y="130937"/>
                </a:lnTo>
                <a:lnTo>
                  <a:pt x="27939" y="123571"/>
                </a:lnTo>
                <a:lnTo>
                  <a:pt x="28320" y="118364"/>
                </a:lnTo>
                <a:lnTo>
                  <a:pt x="29082" y="111887"/>
                </a:lnTo>
                <a:lnTo>
                  <a:pt x="35051" y="55372"/>
                </a:lnTo>
                <a:lnTo>
                  <a:pt x="78568" y="55372"/>
                </a:lnTo>
                <a:lnTo>
                  <a:pt x="79882" y="42418"/>
                </a:lnTo>
                <a:lnTo>
                  <a:pt x="36829" y="37846"/>
                </a:lnTo>
                <a:lnTo>
                  <a:pt x="37061" y="35687"/>
                </a:lnTo>
                <a:lnTo>
                  <a:pt x="16001" y="35687"/>
                </a:lnTo>
                <a:lnTo>
                  <a:pt x="1904" y="34163"/>
                </a:lnTo>
                <a:close/>
              </a:path>
              <a:path w="80010" h="167004">
                <a:moveTo>
                  <a:pt x="67818" y="146431"/>
                </a:moveTo>
                <a:lnTo>
                  <a:pt x="66166" y="146939"/>
                </a:lnTo>
                <a:lnTo>
                  <a:pt x="63372" y="147447"/>
                </a:lnTo>
                <a:lnTo>
                  <a:pt x="55752" y="148717"/>
                </a:lnTo>
                <a:lnTo>
                  <a:pt x="52196" y="148844"/>
                </a:lnTo>
                <a:lnTo>
                  <a:pt x="68727" y="148844"/>
                </a:lnTo>
                <a:lnTo>
                  <a:pt x="68960" y="146558"/>
                </a:lnTo>
                <a:lnTo>
                  <a:pt x="67818" y="146431"/>
                </a:lnTo>
                <a:close/>
              </a:path>
              <a:path w="80010" h="167004">
                <a:moveTo>
                  <a:pt x="78568" y="55372"/>
                </a:moveTo>
                <a:lnTo>
                  <a:pt x="35051" y="55372"/>
                </a:lnTo>
                <a:lnTo>
                  <a:pt x="78104" y="59944"/>
                </a:lnTo>
                <a:lnTo>
                  <a:pt x="78568" y="55372"/>
                </a:lnTo>
                <a:close/>
              </a:path>
              <a:path w="80010" h="167004">
                <a:moveTo>
                  <a:pt x="19684" y="0"/>
                </a:moveTo>
                <a:lnTo>
                  <a:pt x="16001" y="35687"/>
                </a:lnTo>
                <a:lnTo>
                  <a:pt x="37061" y="35687"/>
                </a:lnTo>
                <a:lnTo>
                  <a:pt x="40639" y="2286"/>
                </a:lnTo>
                <a:lnTo>
                  <a:pt x="19684" y="0"/>
                </a:lnTo>
                <a:close/>
              </a:path>
            </a:pathLst>
          </a:custGeom>
          <a:solidFill>
            <a:srgbClr val="151515"/>
          </a:solidFill>
        </p:spPr>
        <p:txBody>
          <a:bodyPr wrap="square" lIns="0" tIns="0" rIns="0" bIns="0" rtlCol="0"/>
          <a:lstStyle/>
          <a:p>
            <a:endParaRPr/>
          </a:p>
        </p:txBody>
      </p:sp>
      <p:sp>
        <p:nvSpPr>
          <p:cNvPr id="23" name="object 23"/>
          <p:cNvSpPr/>
          <p:nvPr/>
        </p:nvSpPr>
        <p:spPr>
          <a:xfrm>
            <a:off x="2159761" y="4506467"/>
            <a:ext cx="113030" cy="135255"/>
          </a:xfrm>
          <a:custGeom>
            <a:avLst/>
            <a:gdLst/>
            <a:ahLst/>
            <a:cxnLst/>
            <a:rect l="l" t="t" r="r" b="b"/>
            <a:pathLst>
              <a:path w="113030" h="135254">
                <a:moveTo>
                  <a:pt x="106007" y="21716"/>
                </a:moveTo>
                <a:lnTo>
                  <a:pt x="62230" y="21716"/>
                </a:lnTo>
                <a:lnTo>
                  <a:pt x="67944" y="22351"/>
                </a:lnTo>
                <a:lnTo>
                  <a:pt x="73532" y="22859"/>
                </a:lnTo>
                <a:lnTo>
                  <a:pt x="77977" y="24129"/>
                </a:lnTo>
                <a:lnTo>
                  <a:pt x="84581" y="27939"/>
                </a:lnTo>
                <a:lnTo>
                  <a:pt x="86994" y="30479"/>
                </a:lnTo>
                <a:lnTo>
                  <a:pt x="88518" y="33781"/>
                </a:lnTo>
                <a:lnTo>
                  <a:pt x="90043" y="36829"/>
                </a:lnTo>
                <a:lnTo>
                  <a:pt x="90805" y="40766"/>
                </a:lnTo>
                <a:lnTo>
                  <a:pt x="90931" y="56387"/>
                </a:lnTo>
                <a:lnTo>
                  <a:pt x="90296" y="61975"/>
                </a:lnTo>
                <a:lnTo>
                  <a:pt x="82804" y="132587"/>
                </a:lnTo>
                <a:lnTo>
                  <a:pt x="103758" y="134873"/>
                </a:lnTo>
                <a:lnTo>
                  <a:pt x="112586" y="48240"/>
                </a:lnTo>
                <a:lnTo>
                  <a:pt x="111738" y="36274"/>
                </a:lnTo>
                <a:lnTo>
                  <a:pt x="107909" y="24738"/>
                </a:lnTo>
                <a:lnTo>
                  <a:pt x="106007" y="21716"/>
                </a:lnTo>
                <a:close/>
              </a:path>
              <a:path w="113030" h="135254">
                <a:moveTo>
                  <a:pt x="13081" y="0"/>
                </a:moveTo>
                <a:lnTo>
                  <a:pt x="0" y="123951"/>
                </a:lnTo>
                <a:lnTo>
                  <a:pt x="20955" y="126110"/>
                </a:lnTo>
                <a:lnTo>
                  <a:pt x="30606" y="33527"/>
                </a:lnTo>
                <a:lnTo>
                  <a:pt x="36830" y="29717"/>
                </a:lnTo>
                <a:lnTo>
                  <a:pt x="43180" y="26796"/>
                </a:lnTo>
                <a:lnTo>
                  <a:pt x="56133" y="22478"/>
                </a:lnTo>
                <a:lnTo>
                  <a:pt x="62230" y="21716"/>
                </a:lnTo>
                <a:lnTo>
                  <a:pt x="106007" y="21716"/>
                </a:lnTo>
                <a:lnTo>
                  <a:pt x="102329" y="15874"/>
                </a:lnTo>
                <a:lnTo>
                  <a:pt x="32512" y="15874"/>
                </a:lnTo>
                <a:lnTo>
                  <a:pt x="33908" y="2158"/>
                </a:lnTo>
                <a:lnTo>
                  <a:pt x="13081" y="0"/>
                </a:lnTo>
                <a:close/>
              </a:path>
              <a:path w="113030" h="135254">
                <a:moveTo>
                  <a:pt x="68580" y="2285"/>
                </a:moveTo>
                <a:lnTo>
                  <a:pt x="61340" y="3047"/>
                </a:lnTo>
                <a:lnTo>
                  <a:pt x="46736" y="7619"/>
                </a:lnTo>
                <a:lnTo>
                  <a:pt x="39624" y="11175"/>
                </a:lnTo>
                <a:lnTo>
                  <a:pt x="32512" y="15874"/>
                </a:lnTo>
                <a:lnTo>
                  <a:pt x="102329" y="15874"/>
                </a:lnTo>
                <a:lnTo>
                  <a:pt x="100405" y="12818"/>
                </a:lnTo>
                <a:lnTo>
                  <a:pt x="89752" y="6287"/>
                </a:lnTo>
                <a:lnTo>
                  <a:pt x="75945" y="3047"/>
                </a:lnTo>
                <a:lnTo>
                  <a:pt x="68580" y="2285"/>
                </a:lnTo>
                <a:close/>
              </a:path>
            </a:pathLst>
          </a:custGeom>
          <a:solidFill>
            <a:srgbClr val="151515"/>
          </a:solidFill>
        </p:spPr>
        <p:txBody>
          <a:bodyPr wrap="square" lIns="0" tIns="0" rIns="0" bIns="0" rtlCol="0"/>
          <a:lstStyle/>
          <a:p>
            <a:endParaRPr/>
          </a:p>
        </p:txBody>
      </p:sp>
      <p:sp>
        <p:nvSpPr>
          <p:cNvPr id="24" name="object 24"/>
          <p:cNvSpPr/>
          <p:nvPr/>
        </p:nvSpPr>
        <p:spPr>
          <a:xfrm>
            <a:off x="2294662" y="4525260"/>
            <a:ext cx="115570" cy="132080"/>
          </a:xfrm>
          <a:custGeom>
            <a:avLst/>
            <a:gdLst/>
            <a:ahLst/>
            <a:cxnLst/>
            <a:rect l="l" t="t" r="r" b="b"/>
            <a:pathLst>
              <a:path w="115569" h="132079">
                <a:moveTo>
                  <a:pt x="54625" y="0"/>
                </a:moveTo>
                <a:lnTo>
                  <a:pt x="12956" y="22884"/>
                </a:lnTo>
                <a:lnTo>
                  <a:pt x="376" y="60843"/>
                </a:lnTo>
                <a:lnTo>
                  <a:pt x="0" y="75287"/>
                </a:lnTo>
                <a:lnTo>
                  <a:pt x="1596" y="87763"/>
                </a:lnTo>
                <a:lnTo>
                  <a:pt x="28535" y="124431"/>
                </a:lnTo>
                <a:lnTo>
                  <a:pt x="56664" y="131584"/>
                </a:lnTo>
                <a:lnTo>
                  <a:pt x="67656" y="130658"/>
                </a:lnTo>
                <a:lnTo>
                  <a:pt x="78549" y="127017"/>
                </a:lnTo>
                <a:lnTo>
                  <a:pt x="89848" y="120103"/>
                </a:lnTo>
                <a:lnTo>
                  <a:pt x="98333" y="112637"/>
                </a:lnTo>
                <a:lnTo>
                  <a:pt x="63375" y="112637"/>
                </a:lnTo>
                <a:lnTo>
                  <a:pt x="48584" y="112612"/>
                </a:lnTo>
                <a:lnTo>
                  <a:pt x="36525" y="107605"/>
                </a:lnTo>
                <a:lnTo>
                  <a:pt x="27749" y="98370"/>
                </a:lnTo>
                <a:lnTo>
                  <a:pt x="23499" y="88482"/>
                </a:lnTo>
                <a:lnTo>
                  <a:pt x="21627" y="76205"/>
                </a:lnTo>
                <a:lnTo>
                  <a:pt x="22151" y="61343"/>
                </a:lnTo>
                <a:lnTo>
                  <a:pt x="44432" y="21161"/>
                </a:lnTo>
                <a:lnTo>
                  <a:pt x="55997" y="19291"/>
                </a:lnTo>
                <a:lnTo>
                  <a:pt x="102049" y="19291"/>
                </a:lnTo>
                <a:lnTo>
                  <a:pt x="94759" y="12197"/>
                </a:lnTo>
                <a:lnTo>
                  <a:pt x="84697" y="6413"/>
                </a:lnTo>
                <a:lnTo>
                  <a:pt x="71567" y="2353"/>
                </a:lnTo>
                <a:lnTo>
                  <a:pt x="54625" y="0"/>
                </a:lnTo>
                <a:close/>
              </a:path>
              <a:path w="115569" h="132079">
                <a:moveTo>
                  <a:pt x="102049" y="19291"/>
                </a:moveTo>
                <a:lnTo>
                  <a:pt x="55997" y="19291"/>
                </a:lnTo>
                <a:lnTo>
                  <a:pt x="73016" y="20975"/>
                </a:lnTo>
                <a:lnTo>
                  <a:pt x="82514" y="28296"/>
                </a:lnTo>
                <a:lnTo>
                  <a:pt x="91975" y="42409"/>
                </a:lnTo>
                <a:lnTo>
                  <a:pt x="93907" y="54708"/>
                </a:lnTo>
                <a:lnTo>
                  <a:pt x="93445" y="69599"/>
                </a:lnTo>
                <a:lnTo>
                  <a:pt x="74346" y="108745"/>
                </a:lnTo>
                <a:lnTo>
                  <a:pt x="63375" y="112637"/>
                </a:lnTo>
                <a:lnTo>
                  <a:pt x="98333" y="112637"/>
                </a:lnTo>
                <a:lnTo>
                  <a:pt x="114908" y="71885"/>
                </a:lnTo>
                <a:lnTo>
                  <a:pt x="115287" y="67542"/>
                </a:lnTo>
                <a:lnTo>
                  <a:pt x="115241" y="54367"/>
                </a:lnTo>
                <a:lnTo>
                  <a:pt x="113181" y="42118"/>
                </a:lnTo>
                <a:lnTo>
                  <a:pt x="108976" y="30626"/>
                </a:lnTo>
                <a:lnTo>
                  <a:pt x="102495" y="19725"/>
                </a:lnTo>
                <a:lnTo>
                  <a:pt x="102049" y="19291"/>
                </a:lnTo>
                <a:close/>
              </a:path>
            </a:pathLst>
          </a:custGeom>
          <a:solidFill>
            <a:srgbClr val="151515"/>
          </a:solidFill>
        </p:spPr>
        <p:txBody>
          <a:bodyPr wrap="square" lIns="0" tIns="0" rIns="0" bIns="0" rtlCol="0"/>
          <a:lstStyle/>
          <a:p>
            <a:endParaRPr/>
          </a:p>
        </p:txBody>
      </p:sp>
      <p:sp>
        <p:nvSpPr>
          <p:cNvPr id="25" name="object 25"/>
          <p:cNvSpPr/>
          <p:nvPr/>
        </p:nvSpPr>
        <p:spPr>
          <a:xfrm>
            <a:off x="2431288" y="4536694"/>
            <a:ext cx="167005" cy="138430"/>
          </a:xfrm>
          <a:custGeom>
            <a:avLst/>
            <a:gdLst/>
            <a:ahLst/>
            <a:cxnLst/>
            <a:rect l="l" t="t" r="r" b="b"/>
            <a:pathLst>
              <a:path w="167005" h="138429">
                <a:moveTo>
                  <a:pt x="98700" y="37083"/>
                </a:moveTo>
                <a:lnTo>
                  <a:pt x="80518" y="37083"/>
                </a:lnTo>
                <a:lnTo>
                  <a:pt x="102362" y="136016"/>
                </a:lnTo>
                <a:lnTo>
                  <a:pt x="121666" y="138048"/>
                </a:lnTo>
                <a:lnTo>
                  <a:pt x="132558" y="109092"/>
                </a:lnTo>
                <a:lnTo>
                  <a:pt x="114426" y="109092"/>
                </a:lnTo>
                <a:lnTo>
                  <a:pt x="98700" y="37083"/>
                </a:lnTo>
                <a:close/>
              </a:path>
              <a:path w="167005" h="138429">
                <a:moveTo>
                  <a:pt x="0" y="0"/>
                </a:moveTo>
                <a:lnTo>
                  <a:pt x="19685" y="127380"/>
                </a:lnTo>
                <a:lnTo>
                  <a:pt x="38862" y="129412"/>
                </a:lnTo>
                <a:lnTo>
                  <a:pt x="51868" y="100583"/>
                </a:lnTo>
                <a:lnTo>
                  <a:pt x="34417" y="100583"/>
                </a:lnTo>
                <a:lnTo>
                  <a:pt x="21843" y="2285"/>
                </a:lnTo>
                <a:lnTo>
                  <a:pt x="0" y="0"/>
                </a:lnTo>
                <a:close/>
              </a:path>
              <a:path w="167005" h="138429">
                <a:moveTo>
                  <a:pt x="146050" y="15239"/>
                </a:moveTo>
                <a:lnTo>
                  <a:pt x="114426" y="109092"/>
                </a:lnTo>
                <a:lnTo>
                  <a:pt x="132558" y="109092"/>
                </a:lnTo>
                <a:lnTo>
                  <a:pt x="167005" y="17525"/>
                </a:lnTo>
                <a:lnTo>
                  <a:pt x="146050" y="15239"/>
                </a:lnTo>
                <a:close/>
              </a:path>
              <a:path w="167005" h="138429">
                <a:moveTo>
                  <a:pt x="75564" y="7873"/>
                </a:moveTo>
                <a:lnTo>
                  <a:pt x="34417" y="100583"/>
                </a:lnTo>
                <a:lnTo>
                  <a:pt x="51868" y="100583"/>
                </a:lnTo>
                <a:lnTo>
                  <a:pt x="80518" y="37083"/>
                </a:lnTo>
                <a:lnTo>
                  <a:pt x="98700" y="37083"/>
                </a:lnTo>
                <a:lnTo>
                  <a:pt x="92710" y="9651"/>
                </a:lnTo>
                <a:lnTo>
                  <a:pt x="75564" y="7873"/>
                </a:lnTo>
                <a:close/>
              </a:path>
            </a:pathLst>
          </a:custGeom>
          <a:solidFill>
            <a:srgbClr val="151515"/>
          </a:solidFill>
        </p:spPr>
        <p:txBody>
          <a:bodyPr wrap="square" lIns="0" tIns="0" rIns="0" bIns="0" rtlCol="0"/>
          <a:lstStyle/>
          <a:p>
            <a:endParaRPr/>
          </a:p>
        </p:txBody>
      </p:sp>
      <p:sp>
        <p:nvSpPr>
          <p:cNvPr id="26" name="object 26"/>
          <p:cNvSpPr/>
          <p:nvPr/>
        </p:nvSpPr>
        <p:spPr>
          <a:xfrm>
            <a:off x="2682588" y="4573396"/>
            <a:ext cx="102870" cy="130810"/>
          </a:xfrm>
          <a:custGeom>
            <a:avLst/>
            <a:gdLst/>
            <a:ahLst/>
            <a:cxnLst/>
            <a:rect l="l" t="t" r="r" b="b"/>
            <a:pathLst>
              <a:path w="102869" h="130810">
                <a:moveTo>
                  <a:pt x="2572" y="91693"/>
                </a:moveTo>
                <a:lnTo>
                  <a:pt x="1556" y="91693"/>
                </a:lnTo>
                <a:lnTo>
                  <a:pt x="0" y="115680"/>
                </a:lnTo>
                <a:lnTo>
                  <a:pt x="8870" y="120354"/>
                </a:lnTo>
                <a:lnTo>
                  <a:pt x="23714" y="126380"/>
                </a:lnTo>
                <a:lnTo>
                  <a:pt x="34893" y="128797"/>
                </a:lnTo>
                <a:lnTo>
                  <a:pt x="51367" y="130663"/>
                </a:lnTo>
                <a:lnTo>
                  <a:pt x="63385" y="129582"/>
                </a:lnTo>
                <a:lnTo>
                  <a:pt x="75137" y="125996"/>
                </a:lnTo>
                <a:lnTo>
                  <a:pt x="87288" y="119446"/>
                </a:lnTo>
                <a:lnTo>
                  <a:pt x="91897" y="113664"/>
                </a:lnTo>
                <a:lnTo>
                  <a:pt x="55277" y="113664"/>
                </a:lnTo>
                <a:lnTo>
                  <a:pt x="38640" y="111886"/>
                </a:lnTo>
                <a:lnTo>
                  <a:pt x="31147" y="109600"/>
                </a:lnTo>
                <a:lnTo>
                  <a:pt x="23400" y="105917"/>
                </a:lnTo>
                <a:lnTo>
                  <a:pt x="15653" y="102107"/>
                </a:lnTo>
                <a:lnTo>
                  <a:pt x="8668" y="97408"/>
                </a:lnTo>
                <a:lnTo>
                  <a:pt x="2572" y="91693"/>
                </a:lnTo>
                <a:close/>
              </a:path>
              <a:path w="102869" h="130810">
                <a:moveTo>
                  <a:pt x="54261" y="0"/>
                </a:moveTo>
                <a:lnTo>
                  <a:pt x="47022" y="253"/>
                </a:lnTo>
                <a:lnTo>
                  <a:pt x="40418" y="1650"/>
                </a:lnTo>
                <a:lnTo>
                  <a:pt x="33814" y="2920"/>
                </a:lnTo>
                <a:lnTo>
                  <a:pt x="28226" y="5206"/>
                </a:lnTo>
                <a:lnTo>
                  <a:pt x="23781" y="8254"/>
                </a:lnTo>
                <a:lnTo>
                  <a:pt x="19082" y="11302"/>
                </a:lnTo>
                <a:lnTo>
                  <a:pt x="15399" y="14985"/>
                </a:lnTo>
                <a:lnTo>
                  <a:pt x="10319" y="23621"/>
                </a:lnTo>
                <a:lnTo>
                  <a:pt x="8668" y="28320"/>
                </a:lnTo>
                <a:lnTo>
                  <a:pt x="8160" y="33400"/>
                </a:lnTo>
                <a:lnTo>
                  <a:pt x="7271" y="41528"/>
                </a:lnTo>
                <a:lnTo>
                  <a:pt x="34703" y="69850"/>
                </a:lnTo>
                <a:lnTo>
                  <a:pt x="55912" y="76707"/>
                </a:lnTo>
                <a:lnTo>
                  <a:pt x="58706" y="77723"/>
                </a:lnTo>
                <a:lnTo>
                  <a:pt x="66580" y="80263"/>
                </a:lnTo>
                <a:lnTo>
                  <a:pt x="71787" y="83057"/>
                </a:lnTo>
                <a:lnTo>
                  <a:pt x="76867" y="88645"/>
                </a:lnTo>
                <a:lnTo>
                  <a:pt x="77883" y="92455"/>
                </a:lnTo>
                <a:lnTo>
                  <a:pt x="77375" y="97408"/>
                </a:lnTo>
                <a:lnTo>
                  <a:pt x="76613" y="103758"/>
                </a:lnTo>
                <a:lnTo>
                  <a:pt x="73565" y="108076"/>
                </a:lnTo>
                <a:lnTo>
                  <a:pt x="62643" y="112902"/>
                </a:lnTo>
                <a:lnTo>
                  <a:pt x="55277" y="113664"/>
                </a:lnTo>
                <a:lnTo>
                  <a:pt x="91897" y="113664"/>
                </a:lnTo>
                <a:lnTo>
                  <a:pt x="95293" y="109406"/>
                </a:lnTo>
                <a:lnTo>
                  <a:pt x="98965" y="96900"/>
                </a:lnTo>
                <a:lnTo>
                  <a:pt x="99854" y="87883"/>
                </a:lnTo>
                <a:lnTo>
                  <a:pt x="98076" y="80390"/>
                </a:lnTo>
                <a:lnTo>
                  <a:pt x="93377" y="74294"/>
                </a:lnTo>
                <a:lnTo>
                  <a:pt x="88678" y="68452"/>
                </a:lnTo>
                <a:lnTo>
                  <a:pt x="81566" y="63753"/>
                </a:lnTo>
                <a:lnTo>
                  <a:pt x="72168" y="60578"/>
                </a:lnTo>
                <a:lnTo>
                  <a:pt x="68993" y="59435"/>
                </a:lnTo>
                <a:lnTo>
                  <a:pt x="30385" y="42036"/>
                </a:lnTo>
                <a:lnTo>
                  <a:pt x="29242" y="37972"/>
                </a:lnTo>
                <a:lnTo>
                  <a:pt x="29819" y="32257"/>
                </a:lnTo>
                <a:lnTo>
                  <a:pt x="30385" y="27050"/>
                </a:lnTo>
                <a:lnTo>
                  <a:pt x="33433" y="22986"/>
                </a:lnTo>
                <a:lnTo>
                  <a:pt x="39021" y="20700"/>
                </a:lnTo>
                <a:lnTo>
                  <a:pt x="44609" y="18287"/>
                </a:lnTo>
                <a:lnTo>
                  <a:pt x="51213" y="17525"/>
                </a:lnTo>
                <a:lnTo>
                  <a:pt x="102337" y="17525"/>
                </a:lnTo>
                <a:lnTo>
                  <a:pt x="102648" y="14477"/>
                </a:lnTo>
                <a:lnTo>
                  <a:pt x="62262" y="761"/>
                </a:lnTo>
                <a:lnTo>
                  <a:pt x="54261" y="0"/>
                </a:lnTo>
                <a:close/>
              </a:path>
              <a:path w="102869" h="130810">
                <a:moveTo>
                  <a:pt x="102337" y="17525"/>
                </a:moveTo>
                <a:lnTo>
                  <a:pt x="51213" y="17525"/>
                </a:lnTo>
                <a:lnTo>
                  <a:pt x="66199" y="19050"/>
                </a:lnTo>
                <a:lnTo>
                  <a:pt x="73438" y="21208"/>
                </a:lnTo>
                <a:lnTo>
                  <a:pt x="80804" y="24764"/>
                </a:lnTo>
                <a:lnTo>
                  <a:pt x="88170" y="28193"/>
                </a:lnTo>
                <a:lnTo>
                  <a:pt x="94266" y="32257"/>
                </a:lnTo>
                <a:lnTo>
                  <a:pt x="99219" y="36702"/>
                </a:lnTo>
                <a:lnTo>
                  <a:pt x="100362" y="36829"/>
                </a:lnTo>
                <a:lnTo>
                  <a:pt x="102337" y="17525"/>
                </a:lnTo>
                <a:close/>
              </a:path>
            </a:pathLst>
          </a:custGeom>
          <a:solidFill>
            <a:srgbClr val="151515"/>
          </a:solidFill>
        </p:spPr>
        <p:txBody>
          <a:bodyPr wrap="square" lIns="0" tIns="0" rIns="0" bIns="0" rtlCol="0"/>
          <a:lstStyle/>
          <a:p>
            <a:endParaRPr/>
          </a:p>
        </p:txBody>
      </p:sp>
      <p:sp>
        <p:nvSpPr>
          <p:cNvPr id="27" name="object 27"/>
          <p:cNvSpPr/>
          <p:nvPr/>
        </p:nvSpPr>
        <p:spPr>
          <a:xfrm>
            <a:off x="2803183" y="4586768"/>
            <a:ext cx="114935" cy="132080"/>
          </a:xfrm>
          <a:custGeom>
            <a:avLst/>
            <a:gdLst/>
            <a:ahLst/>
            <a:cxnLst/>
            <a:rect l="l" t="t" r="r" b="b"/>
            <a:pathLst>
              <a:path w="114935" h="132079">
                <a:moveTo>
                  <a:pt x="54603" y="0"/>
                </a:moveTo>
                <a:lnTo>
                  <a:pt x="12795" y="23864"/>
                </a:lnTo>
                <a:lnTo>
                  <a:pt x="151" y="62022"/>
                </a:lnTo>
                <a:lnTo>
                  <a:pt x="0" y="76030"/>
                </a:lnTo>
                <a:lnTo>
                  <a:pt x="2086" y="88618"/>
                </a:lnTo>
                <a:lnTo>
                  <a:pt x="32344" y="124208"/>
                </a:lnTo>
                <a:lnTo>
                  <a:pt x="67143" y="131916"/>
                </a:lnTo>
                <a:lnTo>
                  <a:pt x="75017" y="131789"/>
                </a:lnTo>
                <a:lnTo>
                  <a:pt x="82510" y="130519"/>
                </a:lnTo>
                <a:lnTo>
                  <a:pt x="90003" y="129376"/>
                </a:lnTo>
                <a:lnTo>
                  <a:pt x="97496" y="127598"/>
                </a:lnTo>
                <a:lnTo>
                  <a:pt x="104862" y="125312"/>
                </a:lnTo>
                <a:lnTo>
                  <a:pt x="106170" y="112988"/>
                </a:lnTo>
                <a:lnTo>
                  <a:pt x="73189" y="112988"/>
                </a:lnTo>
                <a:lnTo>
                  <a:pt x="60793" y="112866"/>
                </a:lnTo>
                <a:lnTo>
                  <a:pt x="30694" y="98896"/>
                </a:lnTo>
                <a:lnTo>
                  <a:pt x="27138" y="94959"/>
                </a:lnTo>
                <a:lnTo>
                  <a:pt x="24471" y="89879"/>
                </a:lnTo>
                <a:lnTo>
                  <a:pt x="22820" y="84037"/>
                </a:lnTo>
                <a:lnTo>
                  <a:pt x="21042" y="78068"/>
                </a:lnTo>
                <a:lnTo>
                  <a:pt x="20661" y="71337"/>
                </a:lnTo>
                <a:lnTo>
                  <a:pt x="21423" y="63717"/>
                </a:lnTo>
                <a:lnTo>
                  <a:pt x="113557" y="63717"/>
                </a:lnTo>
                <a:lnTo>
                  <a:pt x="114281" y="55208"/>
                </a:lnTo>
                <a:lnTo>
                  <a:pt x="94194" y="55208"/>
                </a:lnTo>
                <a:lnTo>
                  <a:pt x="24823" y="41493"/>
                </a:lnTo>
                <a:lnTo>
                  <a:pt x="30812" y="31355"/>
                </a:lnTo>
                <a:lnTo>
                  <a:pt x="42001" y="21041"/>
                </a:lnTo>
                <a:lnTo>
                  <a:pt x="53160" y="17639"/>
                </a:lnTo>
                <a:lnTo>
                  <a:pt x="103607" y="17639"/>
                </a:lnTo>
                <a:lnTo>
                  <a:pt x="103435" y="17350"/>
                </a:lnTo>
                <a:lnTo>
                  <a:pt x="96362" y="10781"/>
                </a:lnTo>
                <a:lnTo>
                  <a:pt x="86545" y="5719"/>
                </a:lnTo>
                <a:lnTo>
                  <a:pt x="72965" y="2134"/>
                </a:lnTo>
                <a:lnTo>
                  <a:pt x="54603" y="0"/>
                </a:lnTo>
                <a:close/>
              </a:path>
              <a:path w="114935" h="132079">
                <a:moveTo>
                  <a:pt x="106132" y="102452"/>
                </a:moveTo>
                <a:lnTo>
                  <a:pt x="102195" y="105373"/>
                </a:lnTo>
                <a:lnTo>
                  <a:pt x="95718" y="108040"/>
                </a:lnTo>
                <a:lnTo>
                  <a:pt x="85848" y="110726"/>
                </a:lnTo>
                <a:lnTo>
                  <a:pt x="73189" y="112988"/>
                </a:lnTo>
                <a:lnTo>
                  <a:pt x="106170" y="112988"/>
                </a:lnTo>
                <a:lnTo>
                  <a:pt x="107275" y="102579"/>
                </a:lnTo>
                <a:lnTo>
                  <a:pt x="106132" y="102452"/>
                </a:lnTo>
                <a:close/>
              </a:path>
              <a:path w="114935" h="132079">
                <a:moveTo>
                  <a:pt x="113557" y="63717"/>
                </a:moveTo>
                <a:lnTo>
                  <a:pt x="21423" y="63717"/>
                </a:lnTo>
                <a:lnTo>
                  <a:pt x="112736" y="73369"/>
                </a:lnTo>
                <a:lnTo>
                  <a:pt x="113557" y="63717"/>
                </a:lnTo>
                <a:close/>
              </a:path>
              <a:path w="114935" h="132079">
                <a:moveTo>
                  <a:pt x="103607" y="17639"/>
                </a:moveTo>
                <a:lnTo>
                  <a:pt x="53160" y="17639"/>
                </a:lnTo>
                <a:lnTo>
                  <a:pt x="67782" y="17759"/>
                </a:lnTo>
                <a:lnTo>
                  <a:pt x="80270" y="21895"/>
                </a:lnTo>
                <a:lnTo>
                  <a:pt x="89578" y="30379"/>
                </a:lnTo>
                <a:lnTo>
                  <a:pt x="93734" y="41399"/>
                </a:lnTo>
                <a:lnTo>
                  <a:pt x="94194" y="55208"/>
                </a:lnTo>
                <a:lnTo>
                  <a:pt x="114281" y="55208"/>
                </a:lnTo>
                <a:lnTo>
                  <a:pt x="114535" y="52230"/>
                </a:lnTo>
                <a:lnTo>
                  <a:pt x="113315" y="39389"/>
                </a:lnTo>
                <a:lnTo>
                  <a:pt x="109657" y="27828"/>
                </a:lnTo>
                <a:lnTo>
                  <a:pt x="103607" y="17639"/>
                </a:lnTo>
                <a:close/>
              </a:path>
            </a:pathLst>
          </a:custGeom>
          <a:solidFill>
            <a:srgbClr val="151515"/>
          </a:solidFill>
        </p:spPr>
        <p:txBody>
          <a:bodyPr wrap="square" lIns="0" tIns="0" rIns="0" bIns="0" rtlCol="0"/>
          <a:lstStyle/>
          <a:p>
            <a:endParaRPr/>
          </a:p>
        </p:txBody>
      </p:sp>
      <p:sp>
        <p:nvSpPr>
          <p:cNvPr id="28" name="object 28"/>
          <p:cNvSpPr/>
          <p:nvPr/>
        </p:nvSpPr>
        <p:spPr>
          <a:xfrm>
            <a:off x="2931422" y="4606425"/>
            <a:ext cx="321310" cy="154940"/>
          </a:xfrm>
          <a:custGeom>
            <a:avLst/>
            <a:gdLst/>
            <a:ahLst/>
            <a:cxnLst/>
            <a:rect l="l" t="t" r="r" b="b"/>
            <a:pathLst>
              <a:path w="321310" h="154939">
                <a:moveTo>
                  <a:pt x="54657" y="0"/>
                </a:moveTo>
                <a:lnTo>
                  <a:pt x="12744" y="23760"/>
                </a:lnTo>
                <a:lnTo>
                  <a:pt x="197" y="61868"/>
                </a:lnTo>
                <a:lnTo>
                  <a:pt x="0" y="75865"/>
                </a:lnTo>
                <a:lnTo>
                  <a:pt x="2035" y="88465"/>
                </a:lnTo>
                <a:lnTo>
                  <a:pt x="32188" y="124089"/>
                </a:lnTo>
                <a:lnTo>
                  <a:pt x="67174" y="131944"/>
                </a:lnTo>
                <a:lnTo>
                  <a:pt x="74921" y="131690"/>
                </a:lnTo>
                <a:lnTo>
                  <a:pt x="106087" y="112897"/>
                </a:lnTo>
                <a:lnTo>
                  <a:pt x="73180" y="112897"/>
                </a:lnTo>
                <a:lnTo>
                  <a:pt x="60824" y="112767"/>
                </a:lnTo>
                <a:lnTo>
                  <a:pt x="30725" y="98924"/>
                </a:lnTo>
                <a:lnTo>
                  <a:pt x="27042" y="94860"/>
                </a:lnTo>
                <a:lnTo>
                  <a:pt x="24375" y="89907"/>
                </a:lnTo>
                <a:lnTo>
                  <a:pt x="22724" y="83938"/>
                </a:lnTo>
                <a:lnTo>
                  <a:pt x="21073" y="78096"/>
                </a:lnTo>
                <a:lnTo>
                  <a:pt x="20565" y="71365"/>
                </a:lnTo>
                <a:lnTo>
                  <a:pt x="21327" y="63745"/>
                </a:lnTo>
                <a:lnTo>
                  <a:pt x="113530" y="63745"/>
                </a:lnTo>
                <a:lnTo>
                  <a:pt x="114221" y="55109"/>
                </a:lnTo>
                <a:lnTo>
                  <a:pt x="94098" y="55109"/>
                </a:lnTo>
                <a:lnTo>
                  <a:pt x="24819" y="41506"/>
                </a:lnTo>
                <a:lnTo>
                  <a:pt x="30734" y="31315"/>
                </a:lnTo>
                <a:lnTo>
                  <a:pt x="41884" y="21061"/>
                </a:lnTo>
                <a:lnTo>
                  <a:pt x="53022" y="17612"/>
                </a:lnTo>
                <a:lnTo>
                  <a:pt x="103568" y="17612"/>
                </a:lnTo>
                <a:lnTo>
                  <a:pt x="103420" y="17364"/>
                </a:lnTo>
                <a:lnTo>
                  <a:pt x="96373" y="10798"/>
                </a:lnTo>
                <a:lnTo>
                  <a:pt x="86596" y="5707"/>
                </a:lnTo>
                <a:lnTo>
                  <a:pt x="73041" y="2104"/>
                </a:lnTo>
                <a:lnTo>
                  <a:pt x="54657" y="0"/>
                </a:lnTo>
                <a:close/>
              </a:path>
              <a:path w="321310" h="154939">
                <a:moveTo>
                  <a:pt x="106036" y="102480"/>
                </a:moveTo>
                <a:lnTo>
                  <a:pt x="102099" y="105274"/>
                </a:lnTo>
                <a:lnTo>
                  <a:pt x="95622" y="107941"/>
                </a:lnTo>
                <a:lnTo>
                  <a:pt x="85894" y="110704"/>
                </a:lnTo>
                <a:lnTo>
                  <a:pt x="73180" y="112897"/>
                </a:lnTo>
                <a:lnTo>
                  <a:pt x="106087" y="112897"/>
                </a:lnTo>
                <a:lnTo>
                  <a:pt x="107179" y="102607"/>
                </a:lnTo>
                <a:lnTo>
                  <a:pt x="106036" y="102480"/>
                </a:lnTo>
                <a:close/>
              </a:path>
              <a:path w="321310" h="154939">
                <a:moveTo>
                  <a:pt x="113530" y="63745"/>
                </a:moveTo>
                <a:lnTo>
                  <a:pt x="21327" y="63745"/>
                </a:lnTo>
                <a:lnTo>
                  <a:pt x="112767" y="73270"/>
                </a:lnTo>
                <a:lnTo>
                  <a:pt x="113530" y="63745"/>
                </a:lnTo>
                <a:close/>
              </a:path>
              <a:path w="321310" h="154939">
                <a:moveTo>
                  <a:pt x="103568" y="17612"/>
                </a:moveTo>
                <a:lnTo>
                  <a:pt x="53022" y="17612"/>
                </a:lnTo>
                <a:lnTo>
                  <a:pt x="67707" y="17666"/>
                </a:lnTo>
                <a:lnTo>
                  <a:pt x="80186" y="21852"/>
                </a:lnTo>
                <a:lnTo>
                  <a:pt x="89505" y="30280"/>
                </a:lnTo>
                <a:lnTo>
                  <a:pt x="93682" y="41300"/>
                </a:lnTo>
                <a:lnTo>
                  <a:pt x="94098" y="55109"/>
                </a:lnTo>
                <a:lnTo>
                  <a:pt x="114221" y="55109"/>
                </a:lnTo>
                <a:lnTo>
                  <a:pt x="114450" y="52247"/>
                </a:lnTo>
                <a:lnTo>
                  <a:pt x="113284" y="39370"/>
                </a:lnTo>
                <a:lnTo>
                  <a:pt x="109660" y="27804"/>
                </a:lnTo>
                <a:lnTo>
                  <a:pt x="103568" y="17612"/>
                </a:lnTo>
                <a:close/>
              </a:path>
              <a:path w="321310" h="154939">
                <a:moveTo>
                  <a:pt x="315246" y="41774"/>
                </a:moveTo>
                <a:lnTo>
                  <a:pt x="272152" y="41774"/>
                </a:lnTo>
                <a:lnTo>
                  <a:pt x="283963" y="43044"/>
                </a:lnTo>
                <a:lnTo>
                  <a:pt x="288535" y="44314"/>
                </a:lnTo>
                <a:lnTo>
                  <a:pt x="291456" y="46346"/>
                </a:lnTo>
                <a:lnTo>
                  <a:pt x="294504" y="48251"/>
                </a:lnTo>
                <a:lnTo>
                  <a:pt x="296663" y="50918"/>
                </a:lnTo>
                <a:lnTo>
                  <a:pt x="298060" y="54220"/>
                </a:lnTo>
                <a:lnTo>
                  <a:pt x="299330" y="57395"/>
                </a:lnTo>
                <a:lnTo>
                  <a:pt x="299965" y="61459"/>
                </a:lnTo>
                <a:lnTo>
                  <a:pt x="299838" y="71492"/>
                </a:lnTo>
                <a:lnTo>
                  <a:pt x="299584" y="76699"/>
                </a:lnTo>
                <a:lnTo>
                  <a:pt x="298949" y="82033"/>
                </a:lnTo>
                <a:lnTo>
                  <a:pt x="291583" y="152518"/>
                </a:lnTo>
                <a:lnTo>
                  <a:pt x="312411" y="154804"/>
                </a:lnTo>
                <a:lnTo>
                  <a:pt x="321305" y="69111"/>
                </a:lnTo>
                <a:lnTo>
                  <a:pt x="320682" y="57058"/>
                </a:lnTo>
                <a:lnTo>
                  <a:pt x="317375" y="45711"/>
                </a:lnTo>
                <a:lnTo>
                  <a:pt x="317250" y="45330"/>
                </a:lnTo>
                <a:lnTo>
                  <a:pt x="315246" y="41774"/>
                </a:lnTo>
                <a:close/>
              </a:path>
              <a:path w="321310" h="154939">
                <a:moveTo>
                  <a:pt x="236738" y="33392"/>
                </a:moveTo>
                <a:lnTo>
                  <a:pt x="192269" y="33392"/>
                </a:lnTo>
                <a:lnTo>
                  <a:pt x="203953" y="34662"/>
                </a:lnTo>
                <a:lnTo>
                  <a:pt x="208398" y="35932"/>
                </a:lnTo>
                <a:lnTo>
                  <a:pt x="219955" y="52950"/>
                </a:lnTo>
                <a:lnTo>
                  <a:pt x="219846" y="61459"/>
                </a:lnTo>
                <a:lnTo>
                  <a:pt x="219735" y="64761"/>
                </a:lnTo>
                <a:lnTo>
                  <a:pt x="219574" y="68063"/>
                </a:lnTo>
                <a:lnTo>
                  <a:pt x="218939" y="73524"/>
                </a:lnTo>
                <a:lnTo>
                  <a:pt x="211573" y="144136"/>
                </a:lnTo>
                <a:lnTo>
                  <a:pt x="232401" y="146295"/>
                </a:lnTo>
                <a:lnTo>
                  <a:pt x="240783" y="67047"/>
                </a:lnTo>
                <a:lnTo>
                  <a:pt x="240910" y="64761"/>
                </a:lnTo>
                <a:lnTo>
                  <a:pt x="241122" y="62856"/>
                </a:lnTo>
                <a:lnTo>
                  <a:pt x="272152" y="41774"/>
                </a:lnTo>
                <a:lnTo>
                  <a:pt x="315246" y="41774"/>
                </a:lnTo>
                <a:lnTo>
                  <a:pt x="313385" y="38472"/>
                </a:lnTo>
                <a:lnTo>
                  <a:pt x="238497" y="38472"/>
                </a:lnTo>
                <a:lnTo>
                  <a:pt x="236738" y="33392"/>
                </a:lnTo>
                <a:close/>
              </a:path>
              <a:path w="321310" h="154939">
                <a:moveTo>
                  <a:pt x="144517" y="11802"/>
                </a:moveTo>
                <a:lnTo>
                  <a:pt x="131436" y="135754"/>
                </a:lnTo>
                <a:lnTo>
                  <a:pt x="152391" y="137913"/>
                </a:lnTo>
                <a:lnTo>
                  <a:pt x="162043" y="45330"/>
                </a:lnTo>
                <a:lnTo>
                  <a:pt x="168266" y="41647"/>
                </a:lnTo>
                <a:lnTo>
                  <a:pt x="174362" y="38599"/>
                </a:lnTo>
                <a:lnTo>
                  <a:pt x="180331" y="36440"/>
                </a:lnTo>
                <a:lnTo>
                  <a:pt x="186427" y="34154"/>
                </a:lnTo>
                <a:lnTo>
                  <a:pt x="192269" y="33392"/>
                </a:lnTo>
                <a:lnTo>
                  <a:pt x="236738" y="33392"/>
                </a:lnTo>
                <a:lnTo>
                  <a:pt x="236211" y="31868"/>
                </a:lnTo>
                <a:lnTo>
                  <a:pt x="233217" y="27677"/>
                </a:lnTo>
                <a:lnTo>
                  <a:pt x="163948" y="27677"/>
                </a:lnTo>
                <a:lnTo>
                  <a:pt x="165345" y="13961"/>
                </a:lnTo>
                <a:lnTo>
                  <a:pt x="144517" y="11802"/>
                </a:lnTo>
                <a:close/>
              </a:path>
              <a:path w="321310" h="154939">
                <a:moveTo>
                  <a:pt x="277994" y="22343"/>
                </a:moveTo>
                <a:lnTo>
                  <a:pt x="270501" y="23105"/>
                </a:lnTo>
                <a:lnTo>
                  <a:pt x="261211" y="26195"/>
                </a:lnTo>
                <a:lnTo>
                  <a:pt x="250445" y="31144"/>
                </a:lnTo>
                <a:lnTo>
                  <a:pt x="238497" y="38472"/>
                </a:lnTo>
                <a:lnTo>
                  <a:pt x="313385" y="38472"/>
                </a:lnTo>
                <a:lnTo>
                  <a:pt x="310428" y="33226"/>
                </a:lnTo>
                <a:lnTo>
                  <a:pt x="300006" y="26498"/>
                </a:lnTo>
                <a:lnTo>
                  <a:pt x="285995" y="23105"/>
                </a:lnTo>
                <a:lnTo>
                  <a:pt x="277994" y="22343"/>
                </a:lnTo>
                <a:close/>
              </a:path>
              <a:path w="321310" h="154939">
                <a:moveTo>
                  <a:pt x="198619" y="13961"/>
                </a:moveTo>
                <a:lnTo>
                  <a:pt x="191507" y="14723"/>
                </a:lnTo>
                <a:lnTo>
                  <a:pt x="184776" y="17136"/>
                </a:lnTo>
                <a:lnTo>
                  <a:pt x="177918" y="19422"/>
                </a:lnTo>
                <a:lnTo>
                  <a:pt x="171060" y="22978"/>
                </a:lnTo>
                <a:lnTo>
                  <a:pt x="163948" y="27677"/>
                </a:lnTo>
                <a:lnTo>
                  <a:pt x="233217" y="27677"/>
                </a:lnTo>
                <a:lnTo>
                  <a:pt x="232401" y="26534"/>
                </a:lnTo>
                <a:lnTo>
                  <a:pt x="226813" y="22343"/>
                </a:lnTo>
                <a:lnTo>
                  <a:pt x="221352" y="18152"/>
                </a:lnTo>
                <a:lnTo>
                  <a:pt x="214367" y="15612"/>
                </a:lnTo>
                <a:lnTo>
                  <a:pt x="198619" y="13961"/>
                </a:lnTo>
                <a:close/>
              </a:path>
            </a:pathLst>
          </a:custGeom>
          <a:solidFill>
            <a:srgbClr val="151515"/>
          </a:solidFill>
        </p:spPr>
        <p:txBody>
          <a:bodyPr wrap="square" lIns="0" tIns="0" rIns="0" bIns="0" rtlCol="0"/>
          <a:lstStyle/>
          <a:p>
            <a:endParaRPr/>
          </a:p>
        </p:txBody>
      </p:sp>
      <p:sp>
        <p:nvSpPr>
          <p:cNvPr id="29" name="object 29"/>
          <p:cNvSpPr/>
          <p:nvPr/>
        </p:nvSpPr>
        <p:spPr>
          <a:xfrm>
            <a:off x="3271224" y="4644390"/>
            <a:ext cx="102870" cy="130810"/>
          </a:xfrm>
          <a:custGeom>
            <a:avLst/>
            <a:gdLst/>
            <a:ahLst/>
            <a:cxnLst/>
            <a:rect l="l" t="t" r="r" b="b"/>
            <a:pathLst>
              <a:path w="102870" h="130810">
                <a:moveTo>
                  <a:pt x="1438" y="91693"/>
                </a:moveTo>
                <a:lnTo>
                  <a:pt x="23729" y="126454"/>
                </a:lnTo>
                <a:lnTo>
                  <a:pt x="51387" y="130789"/>
                </a:lnTo>
                <a:lnTo>
                  <a:pt x="63401" y="129703"/>
                </a:lnTo>
                <a:lnTo>
                  <a:pt x="75150" y="126103"/>
                </a:lnTo>
                <a:lnTo>
                  <a:pt x="87296" y="119525"/>
                </a:lnTo>
                <a:lnTo>
                  <a:pt x="91873" y="113792"/>
                </a:lnTo>
                <a:lnTo>
                  <a:pt x="55286" y="113792"/>
                </a:lnTo>
                <a:lnTo>
                  <a:pt x="38649" y="112014"/>
                </a:lnTo>
                <a:lnTo>
                  <a:pt x="31156" y="109728"/>
                </a:lnTo>
                <a:lnTo>
                  <a:pt x="23409" y="105918"/>
                </a:lnTo>
                <a:lnTo>
                  <a:pt x="15535" y="102235"/>
                </a:lnTo>
                <a:lnTo>
                  <a:pt x="8677" y="97409"/>
                </a:lnTo>
                <a:lnTo>
                  <a:pt x="2581" y="91821"/>
                </a:lnTo>
                <a:lnTo>
                  <a:pt x="1438" y="91693"/>
                </a:lnTo>
                <a:close/>
              </a:path>
              <a:path w="102870" h="130810">
                <a:moveTo>
                  <a:pt x="54270" y="0"/>
                </a:moveTo>
                <a:lnTo>
                  <a:pt x="23790" y="8255"/>
                </a:lnTo>
                <a:lnTo>
                  <a:pt x="19091" y="11430"/>
                </a:lnTo>
                <a:lnTo>
                  <a:pt x="15408" y="15112"/>
                </a:lnTo>
                <a:lnTo>
                  <a:pt x="12868" y="19431"/>
                </a:lnTo>
                <a:lnTo>
                  <a:pt x="10328" y="23622"/>
                </a:lnTo>
                <a:lnTo>
                  <a:pt x="8677" y="28321"/>
                </a:lnTo>
                <a:lnTo>
                  <a:pt x="8169" y="33528"/>
                </a:lnTo>
                <a:lnTo>
                  <a:pt x="7280" y="41656"/>
                </a:lnTo>
                <a:lnTo>
                  <a:pt x="34712" y="69977"/>
                </a:lnTo>
                <a:lnTo>
                  <a:pt x="55921" y="76708"/>
                </a:lnTo>
                <a:lnTo>
                  <a:pt x="58715" y="77724"/>
                </a:lnTo>
                <a:lnTo>
                  <a:pt x="66589" y="80391"/>
                </a:lnTo>
                <a:lnTo>
                  <a:pt x="71796" y="83058"/>
                </a:lnTo>
                <a:lnTo>
                  <a:pt x="76876" y="88646"/>
                </a:lnTo>
                <a:lnTo>
                  <a:pt x="77892" y="92583"/>
                </a:lnTo>
                <a:lnTo>
                  <a:pt x="77384" y="97409"/>
                </a:lnTo>
                <a:lnTo>
                  <a:pt x="76622" y="103759"/>
                </a:lnTo>
                <a:lnTo>
                  <a:pt x="73574" y="108204"/>
                </a:lnTo>
                <a:lnTo>
                  <a:pt x="62652" y="113030"/>
                </a:lnTo>
                <a:lnTo>
                  <a:pt x="55286" y="113792"/>
                </a:lnTo>
                <a:lnTo>
                  <a:pt x="91873" y="113792"/>
                </a:lnTo>
                <a:lnTo>
                  <a:pt x="95301" y="109496"/>
                </a:lnTo>
                <a:lnTo>
                  <a:pt x="98974" y="97028"/>
                </a:lnTo>
                <a:lnTo>
                  <a:pt x="99863" y="88011"/>
                </a:lnTo>
                <a:lnTo>
                  <a:pt x="97958" y="80391"/>
                </a:lnTo>
                <a:lnTo>
                  <a:pt x="65065" y="58293"/>
                </a:lnTo>
                <a:lnTo>
                  <a:pt x="51476" y="54229"/>
                </a:lnTo>
                <a:lnTo>
                  <a:pt x="40935" y="50546"/>
                </a:lnTo>
                <a:lnTo>
                  <a:pt x="36236" y="47879"/>
                </a:lnTo>
                <a:lnTo>
                  <a:pt x="30394" y="42037"/>
                </a:lnTo>
                <a:lnTo>
                  <a:pt x="29251" y="38100"/>
                </a:lnTo>
                <a:lnTo>
                  <a:pt x="29830" y="32258"/>
                </a:lnTo>
                <a:lnTo>
                  <a:pt x="51222" y="17526"/>
                </a:lnTo>
                <a:lnTo>
                  <a:pt x="102340" y="17526"/>
                </a:lnTo>
                <a:lnTo>
                  <a:pt x="102657" y="14605"/>
                </a:lnTo>
                <a:lnTo>
                  <a:pt x="97831" y="11430"/>
                </a:lnTo>
                <a:lnTo>
                  <a:pt x="91862" y="8636"/>
                </a:lnTo>
                <a:lnTo>
                  <a:pt x="77003" y="3302"/>
                </a:lnTo>
                <a:lnTo>
                  <a:pt x="69637" y="1651"/>
                </a:lnTo>
                <a:lnTo>
                  <a:pt x="54270" y="0"/>
                </a:lnTo>
                <a:close/>
              </a:path>
              <a:path w="102870" h="130810">
                <a:moveTo>
                  <a:pt x="102340" y="17526"/>
                </a:moveTo>
                <a:lnTo>
                  <a:pt x="51222" y="17526"/>
                </a:lnTo>
                <a:lnTo>
                  <a:pt x="58842" y="18415"/>
                </a:lnTo>
                <a:lnTo>
                  <a:pt x="66081" y="19177"/>
                </a:lnTo>
                <a:lnTo>
                  <a:pt x="73447" y="21336"/>
                </a:lnTo>
                <a:lnTo>
                  <a:pt x="80813" y="24765"/>
                </a:lnTo>
                <a:lnTo>
                  <a:pt x="88179" y="28321"/>
                </a:lnTo>
                <a:lnTo>
                  <a:pt x="94275" y="32258"/>
                </a:lnTo>
                <a:lnTo>
                  <a:pt x="99228" y="36703"/>
                </a:lnTo>
                <a:lnTo>
                  <a:pt x="100244" y="36830"/>
                </a:lnTo>
                <a:lnTo>
                  <a:pt x="102340" y="17526"/>
                </a:lnTo>
                <a:close/>
              </a:path>
            </a:pathLst>
          </a:custGeom>
          <a:solidFill>
            <a:srgbClr val="151515"/>
          </a:solidFill>
        </p:spPr>
        <p:txBody>
          <a:bodyPr wrap="square" lIns="0" tIns="0" rIns="0" bIns="0" rtlCol="0"/>
          <a:lstStyle/>
          <a:p>
            <a:endParaRPr/>
          </a:p>
        </p:txBody>
      </p:sp>
      <p:sp>
        <p:nvSpPr>
          <p:cNvPr id="30" name="object 30"/>
          <p:cNvSpPr/>
          <p:nvPr/>
        </p:nvSpPr>
        <p:spPr>
          <a:xfrm>
            <a:off x="3470909" y="4628769"/>
            <a:ext cx="203200" cy="177800"/>
          </a:xfrm>
          <a:custGeom>
            <a:avLst/>
            <a:gdLst/>
            <a:ahLst/>
            <a:cxnLst/>
            <a:rect l="l" t="t" r="r" b="b"/>
            <a:pathLst>
              <a:path w="203200" h="177800">
                <a:moveTo>
                  <a:pt x="1777" y="34162"/>
                </a:moveTo>
                <a:lnTo>
                  <a:pt x="0" y="51688"/>
                </a:lnTo>
                <a:lnTo>
                  <a:pt x="14097" y="53212"/>
                </a:lnTo>
                <a:lnTo>
                  <a:pt x="6954" y="120812"/>
                </a:lnTo>
                <a:lnTo>
                  <a:pt x="27436" y="162932"/>
                </a:lnTo>
                <a:lnTo>
                  <a:pt x="44957" y="166496"/>
                </a:lnTo>
                <a:lnTo>
                  <a:pt x="53848" y="166496"/>
                </a:lnTo>
                <a:lnTo>
                  <a:pt x="58547" y="166242"/>
                </a:lnTo>
                <a:lnTo>
                  <a:pt x="62864" y="165861"/>
                </a:lnTo>
                <a:lnTo>
                  <a:pt x="66928" y="165226"/>
                </a:lnTo>
                <a:lnTo>
                  <a:pt x="68600" y="148843"/>
                </a:lnTo>
                <a:lnTo>
                  <a:pt x="52069" y="148843"/>
                </a:lnTo>
                <a:lnTo>
                  <a:pt x="42925" y="147827"/>
                </a:lnTo>
                <a:lnTo>
                  <a:pt x="38607" y="146684"/>
                </a:lnTo>
                <a:lnTo>
                  <a:pt x="35940" y="145033"/>
                </a:lnTo>
                <a:lnTo>
                  <a:pt x="33147" y="143382"/>
                </a:lnTo>
                <a:lnTo>
                  <a:pt x="31114" y="140969"/>
                </a:lnTo>
                <a:lnTo>
                  <a:pt x="29844" y="137794"/>
                </a:lnTo>
                <a:lnTo>
                  <a:pt x="28448" y="134492"/>
                </a:lnTo>
                <a:lnTo>
                  <a:pt x="27686" y="130936"/>
                </a:lnTo>
                <a:lnTo>
                  <a:pt x="27939" y="123570"/>
                </a:lnTo>
                <a:lnTo>
                  <a:pt x="28320" y="118363"/>
                </a:lnTo>
                <a:lnTo>
                  <a:pt x="28955" y="111886"/>
                </a:lnTo>
                <a:lnTo>
                  <a:pt x="34925" y="55371"/>
                </a:lnTo>
                <a:lnTo>
                  <a:pt x="78474" y="55371"/>
                </a:lnTo>
                <a:lnTo>
                  <a:pt x="79882" y="42417"/>
                </a:lnTo>
                <a:lnTo>
                  <a:pt x="36702" y="37845"/>
                </a:lnTo>
                <a:lnTo>
                  <a:pt x="36933" y="35686"/>
                </a:lnTo>
                <a:lnTo>
                  <a:pt x="15875" y="35686"/>
                </a:lnTo>
                <a:lnTo>
                  <a:pt x="1777" y="34162"/>
                </a:lnTo>
                <a:close/>
              </a:path>
              <a:path w="203200" h="177800">
                <a:moveTo>
                  <a:pt x="67817" y="146430"/>
                </a:moveTo>
                <a:lnTo>
                  <a:pt x="66039" y="146938"/>
                </a:lnTo>
                <a:lnTo>
                  <a:pt x="63373" y="147446"/>
                </a:lnTo>
                <a:lnTo>
                  <a:pt x="55752" y="148716"/>
                </a:lnTo>
                <a:lnTo>
                  <a:pt x="52069" y="148843"/>
                </a:lnTo>
                <a:lnTo>
                  <a:pt x="68600" y="148843"/>
                </a:lnTo>
                <a:lnTo>
                  <a:pt x="68834" y="146557"/>
                </a:lnTo>
                <a:lnTo>
                  <a:pt x="67817" y="146430"/>
                </a:lnTo>
                <a:close/>
              </a:path>
              <a:path w="203200" h="177800">
                <a:moveTo>
                  <a:pt x="78474" y="55371"/>
                </a:moveTo>
                <a:lnTo>
                  <a:pt x="34925" y="55371"/>
                </a:lnTo>
                <a:lnTo>
                  <a:pt x="77977" y="59943"/>
                </a:lnTo>
                <a:lnTo>
                  <a:pt x="78474" y="55371"/>
                </a:lnTo>
                <a:close/>
              </a:path>
              <a:path w="203200" h="177800">
                <a:moveTo>
                  <a:pt x="19685" y="0"/>
                </a:moveTo>
                <a:lnTo>
                  <a:pt x="15875" y="35686"/>
                </a:lnTo>
                <a:lnTo>
                  <a:pt x="36933" y="35686"/>
                </a:lnTo>
                <a:lnTo>
                  <a:pt x="40512" y="2158"/>
                </a:lnTo>
                <a:lnTo>
                  <a:pt x="19685" y="0"/>
                </a:lnTo>
                <a:close/>
              </a:path>
              <a:path w="203200" h="177800">
                <a:moveTo>
                  <a:pt x="142272" y="46145"/>
                </a:moveTo>
                <a:lnTo>
                  <a:pt x="100500" y="69014"/>
                </a:lnTo>
                <a:lnTo>
                  <a:pt x="87927" y="106909"/>
                </a:lnTo>
                <a:lnTo>
                  <a:pt x="87581" y="121396"/>
                </a:lnTo>
                <a:lnTo>
                  <a:pt x="89167" y="133863"/>
                </a:lnTo>
                <a:lnTo>
                  <a:pt x="116032" y="170578"/>
                </a:lnTo>
                <a:lnTo>
                  <a:pt x="144209" y="177774"/>
                </a:lnTo>
                <a:lnTo>
                  <a:pt x="155201" y="176821"/>
                </a:lnTo>
                <a:lnTo>
                  <a:pt x="166104" y="173182"/>
                </a:lnTo>
                <a:lnTo>
                  <a:pt x="177431" y="166269"/>
                </a:lnTo>
                <a:lnTo>
                  <a:pt x="185991" y="158750"/>
                </a:lnTo>
                <a:lnTo>
                  <a:pt x="136130" y="158746"/>
                </a:lnTo>
                <a:lnTo>
                  <a:pt x="124083" y="153802"/>
                </a:lnTo>
                <a:lnTo>
                  <a:pt x="115233" y="144519"/>
                </a:lnTo>
                <a:lnTo>
                  <a:pt x="111012" y="134639"/>
                </a:lnTo>
                <a:lnTo>
                  <a:pt x="109155" y="122357"/>
                </a:lnTo>
                <a:lnTo>
                  <a:pt x="109680" y="107454"/>
                </a:lnTo>
                <a:lnTo>
                  <a:pt x="132002" y="67315"/>
                </a:lnTo>
                <a:lnTo>
                  <a:pt x="143587" y="65438"/>
                </a:lnTo>
                <a:lnTo>
                  <a:pt x="189615" y="65438"/>
                </a:lnTo>
                <a:lnTo>
                  <a:pt x="182377" y="58366"/>
                </a:lnTo>
                <a:lnTo>
                  <a:pt x="172349" y="52591"/>
                </a:lnTo>
                <a:lnTo>
                  <a:pt x="159236" y="48532"/>
                </a:lnTo>
                <a:lnTo>
                  <a:pt x="142272" y="46145"/>
                </a:lnTo>
                <a:close/>
              </a:path>
              <a:path w="203200" h="177800">
                <a:moveTo>
                  <a:pt x="189615" y="65438"/>
                </a:moveTo>
                <a:lnTo>
                  <a:pt x="143587" y="65438"/>
                </a:lnTo>
                <a:lnTo>
                  <a:pt x="160537" y="67147"/>
                </a:lnTo>
                <a:lnTo>
                  <a:pt x="170023" y="74427"/>
                </a:lnTo>
                <a:lnTo>
                  <a:pt x="179485" y="88501"/>
                </a:lnTo>
                <a:lnTo>
                  <a:pt x="181434" y="100822"/>
                </a:lnTo>
                <a:lnTo>
                  <a:pt x="180975" y="115696"/>
                </a:lnTo>
                <a:lnTo>
                  <a:pt x="161994" y="154869"/>
                </a:lnTo>
                <a:lnTo>
                  <a:pt x="136138" y="158750"/>
                </a:lnTo>
                <a:lnTo>
                  <a:pt x="185995" y="158746"/>
                </a:lnTo>
                <a:lnTo>
                  <a:pt x="202564" y="117982"/>
                </a:lnTo>
                <a:lnTo>
                  <a:pt x="202911" y="113776"/>
                </a:lnTo>
                <a:lnTo>
                  <a:pt x="202848" y="100584"/>
                </a:lnTo>
                <a:lnTo>
                  <a:pt x="200799" y="88336"/>
                </a:lnTo>
                <a:lnTo>
                  <a:pt x="196602" y="76840"/>
                </a:lnTo>
                <a:lnTo>
                  <a:pt x="190090" y="65903"/>
                </a:lnTo>
                <a:lnTo>
                  <a:pt x="189615" y="65438"/>
                </a:lnTo>
                <a:close/>
              </a:path>
            </a:pathLst>
          </a:custGeom>
          <a:solidFill>
            <a:srgbClr val="151515"/>
          </a:solidFill>
        </p:spPr>
        <p:txBody>
          <a:bodyPr wrap="square" lIns="0" tIns="0" rIns="0" bIns="0" rtlCol="0"/>
          <a:lstStyle/>
          <a:p>
            <a:endParaRPr/>
          </a:p>
        </p:txBody>
      </p:sp>
      <p:sp>
        <p:nvSpPr>
          <p:cNvPr id="31" name="object 31"/>
          <p:cNvSpPr/>
          <p:nvPr/>
        </p:nvSpPr>
        <p:spPr>
          <a:xfrm>
            <a:off x="3772027" y="4700523"/>
            <a:ext cx="121285" cy="175260"/>
          </a:xfrm>
          <a:custGeom>
            <a:avLst/>
            <a:gdLst/>
            <a:ahLst/>
            <a:cxnLst/>
            <a:rect l="l" t="t" r="r" b="b"/>
            <a:pathLst>
              <a:path w="121285" h="175260">
                <a:moveTo>
                  <a:pt x="0" y="0"/>
                </a:moveTo>
                <a:lnTo>
                  <a:pt x="37084" y="123189"/>
                </a:lnTo>
                <a:lnTo>
                  <a:pt x="8509" y="172465"/>
                </a:lnTo>
                <a:lnTo>
                  <a:pt x="30861" y="174878"/>
                </a:lnTo>
                <a:lnTo>
                  <a:pt x="73439" y="98298"/>
                </a:lnTo>
                <a:lnTo>
                  <a:pt x="51053" y="98298"/>
                </a:lnTo>
                <a:lnTo>
                  <a:pt x="22733" y="2412"/>
                </a:lnTo>
                <a:lnTo>
                  <a:pt x="0" y="0"/>
                </a:lnTo>
                <a:close/>
              </a:path>
              <a:path w="121285" h="175260">
                <a:moveTo>
                  <a:pt x="99187" y="10413"/>
                </a:moveTo>
                <a:lnTo>
                  <a:pt x="51053" y="98298"/>
                </a:lnTo>
                <a:lnTo>
                  <a:pt x="73439" y="98298"/>
                </a:lnTo>
                <a:lnTo>
                  <a:pt x="121031" y="12700"/>
                </a:lnTo>
                <a:lnTo>
                  <a:pt x="99187" y="10413"/>
                </a:lnTo>
                <a:close/>
              </a:path>
            </a:pathLst>
          </a:custGeom>
          <a:solidFill>
            <a:srgbClr val="151515"/>
          </a:solidFill>
        </p:spPr>
        <p:txBody>
          <a:bodyPr wrap="square" lIns="0" tIns="0" rIns="0" bIns="0" rtlCol="0"/>
          <a:lstStyle/>
          <a:p>
            <a:endParaRPr/>
          </a:p>
        </p:txBody>
      </p:sp>
      <p:sp>
        <p:nvSpPr>
          <p:cNvPr id="32" name="object 32"/>
          <p:cNvSpPr/>
          <p:nvPr/>
        </p:nvSpPr>
        <p:spPr>
          <a:xfrm>
            <a:off x="3895852" y="4716526"/>
            <a:ext cx="115570" cy="132080"/>
          </a:xfrm>
          <a:custGeom>
            <a:avLst/>
            <a:gdLst/>
            <a:ahLst/>
            <a:cxnLst/>
            <a:rect l="l" t="t" r="r" b="b"/>
            <a:pathLst>
              <a:path w="115570" h="132079">
                <a:moveTo>
                  <a:pt x="54527" y="0"/>
                </a:moveTo>
                <a:lnTo>
                  <a:pt x="12849" y="22891"/>
                </a:lnTo>
                <a:lnTo>
                  <a:pt x="394" y="60911"/>
                </a:lnTo>
                <a:lnTo>
                  <a:pt x="0" y="75276"/>
                </a:lnTo>
                <a:lnTo>
                  <a:pt x="1576" y="87798"/>
                </a:lnTo>
                <a:lnTo>
                  <a:pt x="28531" y="124428"/>
                </a:lnTo>
                <a:lnTo>
                  <a:pt x="56678" y="131579"/>
                </a:lnTo>
                <a:lnTo>
                  <a:pt x="67673" y="130655"/>
                </a:lnTo>
                <a:lnTo>
                  <a:pt x="78565" y="127013"/>
                </a:lnTo>
                <a:lnTo>
                  <a:pt x="89860" y="120095"/>
                </a:lnTo>
                <a:lnTo>
                  <a:pt x="98334" y="112627"/>
                </a:lnTo>
                <a:lnTo>
                  <a:pt x="63339" y="112627"/>
                </a:lnTo>
                <a:lnTo>
                  <a:pt x="48449" y="112575"/>
                </a:lnTo>
                <a:lnTo>
                  <a:pt x="36410" y="107551"/>
                </a:lnTo>
                <a:lnTo>
                  <a:pt x="27614" y="98313"/>
                </a:lnTo>
                <a:lnTo>
                  <a:pt x="23386" y="88486"/>
                </a:lnTo>
                <a:lnTo>
                  <a:pt x="21529" y="76178"/>
                </a:lnTo>
                <a:lnTo>
                  <a:pt x="22065" y="61261"/>
                </a:lnTo>
                <a:lnTo>
                  <a:pt x="44470" y="21155"/>
                </a:lnTo>
                <a:lnTo>
                  <a:pt x="56034" y="19306"/>
                </a:lnTo>
                <a:lnTo>
                  <a:pt x="101970" y="19306"/>
                </a:lnTo>
                <a:lnTo>
                  <a:pt x="94685" y="12194"/>
                </a:lnTo>
                <a:lnTo>
                  <a:pt x="84649" y="6410"/>
                </a:lnTo>
                <a:lnTo>
                  <a:pt x="71520" y="2351"/>
                </a:lnTo>
                <a:lnTo>
                  <a:pt x="54527" y="0"/>
                </a:lnTo>
                <a:close/>
              </a:path>
              <a:path w="115570" h="132079">
                <a:moveTo>
                  <a:pt x="101970" y="19306"/>
                </a:moveTo>
                <a:lnTo>
                  <a:pt x="56034" y="19306"/>
                </a:lnTo>
                <a:lnTo>
                  <a:pt x="73048" y="21031"/>
                </a:lnTo>
                <a:lnTo>
                  <a:pt x="82543" y="28328"/>
                </a:lnTo>
                <a:lnTo>
                  <a:pt x="92002" y="42423"/>
                </a:lnTo>
                <a:lnTo>
                  <a:pt x="93896" y="54714"/>
                </a:lnTo>
                <a:lnTo>
                  <a:pt x="93343" y="69595"/>
                </a:lnTo>
                <a:lnTo>
                  <a:pt x="74292" y="108755"/>
                </a:lnTo>
                <a:lnTo>
                  <a:pt x="63339" y="112627"/>
                </a:lnTo>
                <a:lnTo>
                  <a:pt x="98334" y="112627"/>
                </a:lnTo>
                <a:lnTo>
                  <a:pt x="114933" y="71881"/>
                </a:lnTo>
                <a:lnTo>
                  <a:pt x="115315" y="67504"/>
                </a:lnTo>
                <a:lnTo>
                  <a:pt x="115261" y="54363"/>
                </a:lnTo>
                <a:lnTo>
                  <a:pt x="113184" y="42149"/>
                </a:lnTo>
                <a:lnTo>
                  <a:pt x="108942" y="30668"/>
                </a:lnTo>
                <a:lnTo>
                  <a:pt x="102398" y="19724"/>
                </a:lnTo>
                <a:lnTo>
                  <a:pt x="101970" y="19306"/>
                </a:lnTo>
                <a:close/>
              </a:path>
            </a:pathLst>
          </a:custGeom>
          <a:solidFill>
            <a:srgbClr val="151515"/>
          </a:solidFill>
        </p:spPr>
        <p:txBody>
          <a:bodyPr wrap="square" lIns="0" tIns="0" rIns="0" bIns="0" rtlCol="0"/>
          <a:lstStyle/>
          <a:p>
            <a:endParaRPr/>
          </a:p>
        </p:txBody>
      </p:sp>
      <p:sp>
        <p:nvSpPr>
          <p:cNvPr id="33" name="object 33"/>
          <p:cNvSpPr/>
          <p:nvPr/>
        </p:nvSpPr>
        <p:spPr>
          <a:xfrm>
            <a:off x="4033208" y="4733544"/>
            <a:ext cx="113030" cy="135255"/>
          </a:xfrm>
          <a:custGeom>
            <a:avLst/>
            <a:gdLst/>
            <a:ahLst/>
            <a:cxnLst/>
            <a:rect l="l" t="t" r="r" b="b"/>
            <a:pathLst>
              <a:path w="113029" h="135254">
                <a:moveTo>
                  <a:pt x="101186" y="118871"/>
                </a:moveTo>
                <a:lnTo>
                  <a:pt x="80194" y="118871"/>
                </a:lnTo>
                <a:lnTo>
                  <a:pt x="78670" y="132714"/>
                </a:lnTo>
                <a:lnTo>
                  <a:pt x="99498" y="134873"/>
                </a:lnTo>
                <a:lnTo>
                  <a:pt x="101186" y="118871"/>
                </a:lnTo>
                <a:close/>
              </a:path>
              <a:path w="113029" h="135254">
                <a:moveTo>
                  <a:pt x="8947" y="0"/>
                </a:moveTo>
                <a:lnTo>
                  <a:pt x="0" y="86683"/>
                </a:lnTo>
                <a:lnTo>
                  <a:pt x="904" y="98723"/>
                </a:lnTo>
                <a:lnTo>
                  <a:pt x="4836" y="110227"/>
                </a:lnTo>
                <a:lnTo>
                  <a:pt x="12481" y="121940"/>
                </a:lnTo>
                <a:lnTo>
                  <a:pt x="23146" y="128513"/>
                </a:lnTo>
                <a:lnTo>
                  <a:pt x="36760" y="131698"/>
                </a:lnTo>
                <a:lnTo>
                  <a:pt x="44634" y="132587"/>
                </a:lnTo>
                <a:lnTo>
                  <a:pt x="51873" y="131825"/>
                </a:lnTo>
                <a:lnTo>
                  <a:pt x="65335" y="127253"/>
                </a:lnTo>
                <a:lnTo>
                  <a:pt x="72574" y="123697"/>
                </a:lnTo>
                <a:lnTo>
                  <a:pt x="80194" y="118871"/>
                </a:lnTo>
                <a:lnTo>
                  <a:pt x="101186" y="118871"/>
                </a:lnTo>
                <a:lnTo>
                  <a:pt x="101803" y="113029"/>
                </a:lnTo>
                <a:lnTo>
                  <a:pt x="50222" y="113029"/>
                </a:lnTo>
                <a:lnTo>
                  <a:pt x="44761" y="112521"/>
                </a:lnTo>
                <a:lnTo>
                  <a:pt x="21393" y="84454"/>
                </a:lnTo>
                <a:lnTo>
                  <a:pt x="21647" y="79120"/>
                </a:lnTo>
                <a:lnTo>
                  <a:pt x="22409" y="72770"/>
                </a:lnTo>
                <a:lnTo>
                  <a:pt x="29775" y="2158"/>
                </a:lnTo>
                <a:lnTo>
                  <a:pt x="8947" y="0"/>
                </a:lnTo>
                <a:close/>
              </a:path>
              <a:path w="113029" h="135254">
                <a:moveTo>
                  <a:pt x="91751" y="8635"/>
                </a:moveTo>
                <a:lnTo>
                  <a:pt x="81972" y="101218"/>
                </a:lnTo>
                <a:lnTo>
                  <a:pt x="50222" y="113029"/>
                </a:lnTo>
                <a:lnTo>
                  <a:pt x="101803" y="113029"/>
                </a:lnTo>
                <a:lnTo>
                  <a:pt x="112579" y="10921"/>
                </a:lnTo>
                <a:lnTo>
                  <a:pt x="91751" y="8635"/>
                </a:lnTo>
                <a:close/>
              </a:path>
            </a:pathLst>
          </a:custGeom>
          <a:solidFill>
            <a:srgbClr val="151515"/>
          </a:solidFill>
        </p:spPr>
        <p:txBody>
          <a:bodyPr wrap="square" lIns="0" tIns="0" rIns="0" bIns="0" rtlCol="0"/>
          <a:lstStyle/>
          <a:p>
            <a:endParaRPr/>
          </a:p>
        </p:txBody>
      </p:sp>
      <p:sp>
        <p:nvSpPr>
          <p:cNvPr id="34" name="object 34"/>
          <p:cNvSpPr/>
          <p:nvPr/>
        </p:nvSpPr>
        <p:spPr>
          <a:xfrm>
            <a:off x="4242689" y="4720590"/>
            <a:ext cx="203200" cy="177800"/>
          </a:xfrm>
          <a:custGeom>
            <a:avLst/>
            <a:gdLst/>
            <a:ahLst/>
            <a:cxnLst/>
            <a:rect l="l" t="t" r="r" b="b"/>
            <a:pathLst>
              <a:path w="203200" h="177800">
                <a:moveTo>
                  <a:pt x="1905" y="34162"/>
                </a:moveTo>
                <a:lnTo>
                  <a:pt x="0" y="51689"/>
                </a:lnTo>
                <a:lnTo>
                  <a:pt x="14097" y="53212"/>
                </a:lnTo>
                <a:lnTo>
                  <a:pt x="7058" y="120930"/>
                </a:lnTo>
                <a:lnTo>
                  <a:pt x="27550" y="162967"/>
                </a:lnTo>
                <a:lnTo>
                  <a:pt x="45085" y="166624"/>
                </a:lnTo>
                <a:lnTo>
                  <a:pt x="49275" y="166624"/>
                </a:lnTo>
                <a:lnTo>
                  <a:pt x="58674" y="166370"/>
                </a:lnTo>
                <a:lnTo>
                  <a:pt x="67056" y="165354"/>
                </a:lnTo>
                <a:lnTo>
                  <a:pt x="68729" y="148844"/>
                </a:lnTo>
                <a:lnTo>
                  <a:pt x="52197" y="148844"/>
                </a:lnTo>
                <a:lnTo>
                  <a:pt x="42925" y="147828"/>
                </a:lnTo>
                <a:lnTo>
                  <a:pt x="29972" y="137795"/>
                </a:lnTo>
                <a:lnTo>
                  <a:pt x="28448" y="134493"/>
                </a:lnTo>
                <a:lnTo>
                  <a:pt x="27812" y="130937"/>
                </a:lnTo>
                <a:lnTo>
                  <a:pt x="27939" y="123571"/>
                </a:lnTo>
                <a:lnTo>
                  <a:pt x="29083" y="111887"/>
                </a:lnTo>
                <a:lnTo>
                  <a:pt x="35051" y="55372"/>
                </a:lnTo>
                <a:lnTo>
                  <a:pt x="78568" y="55372"/>
                </a:lnTo>
                <a:lnTo>
                  <a:pt x="79883" y="42418"/>
                </a:lnTo>
                <a:lnTo>
                  <a:pt x="36830" y="37846"/>
                </a:lnTo>
                <a:lnTo>
                  <a:pt x="37061" y="35687"/>
                </a:lnTo>
                <a:lnTo>
                  <a:pt x="16001" y="35687"/>
                </a:lnTo>
                <a:lnTo>
                  <a:pt x="1905" y="34162"/>
                </a:lnTo>
                <a:close/>
              </a:path>
              <a:path w="203200" h="177800">
                <a:moveTo>
                  <a:pt x="67818" y="146431"/>
                </a:moveTo>
                <a:lnTo>
                  <a:pt x="66166" y="146939"/>
                </a:lnTo>
                <a:lnTo>
                  <a:pt x="63373" y="147447"/>
                </a:lnTo>
                <a:lnTo>
                  <a:pt x="55752" y="148717"/>
                </a:lnTo>
                <a:lnTo>
                  <a:pt x="52197" y="148844"/>
                </a:lnTo>
                <a:lnTo>
                  <a:pt x="68729" y="148844"/>
                </a:lnTo>
                <a:lnTo>
                  <a:pt x="68961" y="146558"/>
                </a:lnTo>
                <a:lnTo>
                  <a:pt x="67818" y="146431"/>
                </a:lnTo>
                <a:close/>
              </a:path>
              <a:path w="203200" h="177800">
                <a:moveTo>
                  <a:pt x="78568" y="55372"/>
                </a:moveTo>
                <a:lnTo>
                  <a:pt x="35051" y="55372"/>
                </a:lnTo>
                <a:lnTo>
                  <a:pt x="78105" y="59943"/>
                </a:lnTo>
                <a:lnTo>
                  <a:pt x="78568" y="55372"/>
                </a:lnTo>
                <a:close/>
              </a:path>
              <a:path w="203200" h="177800">
                <a:moveTo>
                  <a:pt x="19685" y="0"/>
                </a:moveTo>
                <a:lnTo>
                  <a:pt x="16001" y="35687"/>
                </a:lnTo>
                <a:lnTo>
                  <a:pt x="37061" y="35687"/>
                </a:lnTo>
                <a:lnTo>
                  <a:pt x="40639" y="2286"/>
                </a:lnTo>
                <a:lnTo>
                  <a:pt x="19685" y="0"/>
                </a:lnTo>
                <a:close/>
              </a:path>
              <a:path w="203200" h="177800">
                <a:moveTo>
                  <a:pt x="142305" y="46157"/>
                </a:moveTo>
                <a:lnTo>
                  <a:pt x="100583" y="69099"/>
                </a:lnTo>
                <a:lnTo>
                  <a:pt x="88037" y="107024"/>
                </a:lnTo>
                <a:lnTo>
                  <a:pt x="87654" y="121482"/>
                </a:lnTo>
                <a:lnTo>
                  <a:pt x="89246" y="133966"/>
                </a:lnTo>
                <a:lnTo>
                  <a:pt x="116169" y="170642"/>
                </a:lnTo>
                <a:lnTo>
                  <a:pt x="144290" y="177774"/>
                </a:lnTo>
                <a:lnTo>
                  <a:pt x="155293" y="176828"/>
                </a:lnTo>
                <a:lnTo>
                  <a:pt x="166199" y="173195"/>
                </a:lnTo>
                <a:lnTo>
                  <a:pt x="177520" y="166286"/>
                </a:lnTo>
                <a:lnTo>
                  <a:pt x="186019" y="158809"/>
                </a:lnTo>
                <a:lnTo>
                  <a:pt x="151022" y="158809"/>
                </a:lnTo>
                <a:lnTo>
                  <a:pt x="136243" y="158753"/>
                </a:lnTo>
                <a:lnTo>
                  <a:pt x="124176" y="153809"/>
                </a:lnTo>
                <a:lnTo>
                  <a:pt x="115369" y="144534"/>
                </a:lnTo>
                <a:lnTo>
                  <a:pt x="111143" y="134653"/>
                </a:lnTo>
                <a:lnTo>
                  <a:pt x="109285" y="122373"/>
                </a:lnTo>
                <a:lnTo>
                  <a:pt x="109818" y="107480"/>
                </a:lnTo>
                <a:lnTo>
                  <a:pt x="132068" y="67361"/>
                </a:lnTo>
                <a:lnTo>
                  <a:pt x="143639" y="65512"/>
                </a:lnTo>
                <a:lnTo>
                  <a:pt x="189799" y="65512"/>
                </a:lnTo>
                <a:lnTo>
                  <a:pt x="182438" y="58393"/>
                </a:lnTo>
                <a:lnTo>
                  <a:pt x="172377" y="52622"/>
                </a:lnTo>
                <a:lnTo>
                  <a:pt x="159246" y="48548"/>
                </a:lnTo>
                <a:lnTo>
                  <a:pt x="142305" y="46157"/>
                </a:lnTo>
                <a:close/>
              </a:path>
              <a:path w="203200" h="177800">
                <a:moveTo>
                  <a:pt x="189799" y="65512"/>
                </a:moveTo>
                <a:lnTo>
                  <a:pt x="143639" y="65512"/>
                </a:lnTo>
                <a:lnTo>
                  <a:pt x="160673" y="67200"/>
                </a:lnTo>
                <a:lnTo>
                  <a:pt x="170171" y="74520"/>
                </a:lnTo>
                <a:lnTo>
                  <a:pt x="179632" y="88634"/>
                </a:lnTo>
                <a:lnTo>
                  <a:pt x="181564" y="100932"/>
                </a:lnTo>
                <a:lnTo>
                  <a:pt x="181101" y="115824"/>
                </a:lnTo>
                <a:lnTo>
                  <a:pt x="161987" y="154925"/>
                </a:lnTo>
                <a:lnTo>
                  <a:pt x="151022" y="158809"/>
                </a:lnTo>
                <a:lnTo>
                  <a:pt x="186019" y="158809"/>
                </a:lnTo>
                <a:lnTo>
                  <a:pt x="202564" y="117983"/>
                </a:lnTo>
                <a:lnTo>
                  <a:pt x="202940" y="113698"/>
                </a:lnTo>
                <a:lnTo>
                  <a:pt x="202902" y="100530"/>
                </a:lnTo>
                <a:lnTo>
                  <a:pt x="200848" y="88299"/>
                </a:lnTo>
                <a:lnTo>
                  <a:pt x="196648" y="76812"/>
                </a:lnTo>
                <a:lnTo>
                  <a:pt x="190175" y="65875"/>
                </a:lnTo>
                <a:lnTo>
                  <a:pt x="189799" y="65512"/>
                </a:lnTo>
                <a:close/>
              </a:path>
            </a:pathLst>
          </a:custGeom>
          <a:solidFill>
            <a:srgbClr val="151515"/>
          </a:solidFill>
        </p:spPr>
        <p:txBody>
          <a:bodyPr wrap="square" lIns="0" tIns="0" rIns="0" bIns="0" rtlCol="0"/>
          <a:lstStyle/>
          <a:p>
            <a:endParaRPr/>
          </a:p>
        </p:txBody>
      </p:sp>
      <p:sp>
        <p:nvSpPr>
          <p:cNvPr id="35" name="object 35"/>
          <p:cNvSpPr/>
          <p:nvPr/>
        </p:nvSpPr>
        <p:spPr>
          <a:xfrm>
            <a:off x="552785" y="4627202"/>
            <a:ext cx="1459757" cy="294047"/>
          </a:xfrm>
          <a:prstGeom prst="rect">
            <a:avLst/>
          </a:prstGeom>
          <a:blipFill>
            <a:blip r:embed="rId5" cstate="print"/>
            <a:stretch>
              <a:fillRect/>
            </a:stretch>
          </a:blipFill>
        </p:spPr>
        <p:txBody>
          <a:bodyPr wrap="square" lIns="0" tIns="0" rIns="0" bIns="0" rtlCol="0"/>
          <a:lstStyle/>
          <a:p>
            <a:endParaRPr/>
          </a:p>
        </p:txBody>
      </p:sp>
      <p:sp>
        <p:nvSpPr>
          <p:cNvPr id="36" name="object 36"/>
          <p:cNvSpPr/>
          <p:nvPr/>
        </p:nvSpPr>
        <p:spPr>
          <a:xfrm>
            <a:off x="2104210" y="4816221"/>
            <a:ext cx="111125" cy="133985"/>
          </a:xfrm>
          <a:custGeom>
            <a:avLst/>
            <a:gdLst/>
            <a:ahLst/>
            <a:cxnLst/>
            <a:rect l="l" t="t" r="r" b="b"/>
            <a:pathLst>
              <a:path w="111125" h="133985">
                <a:moveTo>
                  <a:pt x="103034" y="118109"/>
                </a:moveTo>
                <a:lnTo>
                  <a:pt x="82094" y="118109"/>
                </a:lnTo>
                <a:lnTo>
                  <a:pt x="80697" y="131317"/>
                </a:lnTo>
                <a:lnTo>
                  <a:pt x="101398" y="133603"/>
                </a:lnTo>
                <a:lnTo>
                  <a:pt x="103034" y="118109"/>
                </a:lnTo>
                <a:close/>
              </a:path>
              <a:path w="111125" h="133985">
                <a:moveTo>
                  <a:pt x="64198" y="48639"/>
                </a:moveTo>
                <a:lnTo>
                  <a:pt x="25495" y="52953"/>
                </a:lnTo>
                <a:lnTo>
                  <a:pt x="0" y="96725"/>
                </a:lnTo>
                <a:lnTo>
                  <a:pt x="3804" y="108014"/>
                </a:lnTo>
                <a:lnTo>
                  <a:pt x="12309" y="119978"/>
                </a:lnTo>
                <a:lnTo>
                  <a:pt x="22937" y="126862"/>
                </a:lnTo>
                <a:lnTo>
                  <a:pt x="35739" y="130174"/>
                </a:lnTo>
                <a:lnTo>
                  <a:pt x="41835" y="130809"/>
                </a:lnTo>
                <a:lnTo>
                  <a:pt x="47169" y="130809"/>
                </a:lnTo>
                <a:lnTo>
                  <a:pt x="51868" y="130047"/>
                </a:lnTo>
                <a:lnTo>
                  <a:pt x="56440" y="129412"/>
                </a:lnTo>
                <a:lnTo>
                  <a:pt x="60631" y="128396"/>
                </a:lnTo>
                <a:lnTo>
                  <a:pt x="64314" y="127126"/>
                </a:lnTo>
                <a:lnTo>
                  <a:pt x="67362" y="126110"/>
                </a:lnTo>
                <a:lnTo>
                  <a:pt x="70664" y="124586"/>
                </a:lnTo>
                <a:lnTo>
                  <a:pt x="73966" y="122681"/>
                </a:lnTo>
                <a:lnTo>
                  <a:pt x="77395" y="120776"/>
                </a:lnTo>
                <a:lnTo>
                  <a:pt x="82094" y="118109"/>
                </a:lnTo>
                <a:lnTo>
                  <a:pt x="103034" y="118109"/>
                </a:lnTo>
                <a:lnTo>
                  <a:pt x="103651" y="112267"/>
                </a:lnTo>
                <a:lnTo>
                  <a:pt x="52630" y="112267"/>
                </a:lnTo>
                <a:lnTo>
                  <a:pt x="36501" y="110616"/>
                </a:lnTo>
                <a:lnTo>
                  <a:pt x="30151" y="108076"/>
                </a:lnTo>
                <a:lnTo>
                  <a:pt x="22404" y="100075"/>
                </a:lnTo>
                <a:lnTo>
                  <a:pt x="20753" y="94487"/>
                </a:lnTo>
                <a:lnTo>
                  <a:pt x="21515" y="87375"/>
                </a:lnTo>
                <a:lnTo>
                  <a:pt x="22150" y="81025"/>
                </a:lnTo>
                <a:lnTo>
                  <a:pt x="24563" y="76326"/>
                </a:lnTo>
                <a:lnTo>
                  <a:pt x="28627" y="73151"/>
                </a:lnTo>
                <a:lnTo>
                  <a:pt x="32691" y="69849"/>
                </a:lnTo>
                <a:lnTo>
                  <a:pt x="37771" y="67817"/>
                </a:lnTo>
                <a:lnTo>
                  <a:pt x="43994" y="66674"/>
                </a:lnTo>
                <a:lnTo>
                  <a:pt x="49201" y="65785"/>
                </a:lnTo>
                <a:lnTo>
                  <a:pt x="56186" y="65404"/>
                </a:lnTo>
                <a:lnTo>
                  <a:pt x="108599" y="65404"/>
                </a:lnTo>
                <a:lnTo>
                  <a:pt x="110292" y="49363"/>
                </a:lnTo>
                <a:lnTo>
                  <a:pt x="88446" y="49363"/>
                </a:lnTo>
                <a:lnTo>
                  <a:pt x="76590" y="48879"/>
                </a:lnTo>
                <a:lnTo>
                  <a:pt x="64198" y="48639"/>
                </a:lnTo>
                <a:close/>
              </a:path>
              <a:path w="111125" h="133985">
                <a:moveTo>
                  <a:pt x="108599" y="65404"/>
                </a:moveTo>
                <a:lnTo>
                  <a:pt x="56186" y="65404"/>
                </a:lnTo>
                <a:lnTo>
                  <a:pt x="64822" y="65658"/>
                </a:lnTo>
                <a:lnTo>
                  <a:pt x="73585" y="65785"/>
                </a:lnTo>
                <a:lnTo>
                  <a:pt x="87428" y="66293"/>
                </a:lnTo>
                <a:lnTo>
                  <a:pt x="78284" y="104266"/>
                </a:lnTo>
                <a:lnTo>
                  <a:pt x="52630" y="112267"/>
                </a:lnTo>
                <a:lnTo>
                  <a:pt x="103651" y="112267"/>
                </a:lnTo>
                <a:lnTo>
                  <a:pt x="108599" y="65404"/>
                </a:lnTo>
                <a:close/>
              </a:path>
              <a:path w="111125" h="133985">
                <a:moveTo>
                  <a:pt x="103856" y="18795"/>
                </a:moveTo>
                <a:lnTo>
                  <a:pt x="53265" y="18795"/>
                </a:lnTo>
                <a:lnTo>
                  <a:pt x="58726" y="19303"/>
                </a:lnTo>
                <a:lnTo>
                  <a:pt x="63298" y="19811"/>
                </a:lnTo>
                <a:lnTo>
                  <a:pt x="67616" y="20573"/>
                </a:lnTo>
                <a:lnTo>
                  <a:pt x="75744" y="22605"/>
                </a:lnTo>
                <a:lnTo>
                  <a:pt x="79173" y="24129"/>
                </a:lnTo>
                <a:lnTo>
                  <a:pt x="81967" y="26161"/>
                </a:lnTo>
                <a:lnTo>
                  <a:pt x="84888" y="28193"/>
                </a:lnTo>
                <a:lnTo>
                  <a:pt x="87047" y="30860"/>
                </a:lnTo>
                <a:lnTo>
                  <a:pt x="88317" y="34162"/>
                </a:lnTo>
                <a:lnTo>
                  <a:pt x="89714" y="37464"/>
                </a:lnTo>
                <a:lnTo>
                  <a:pt x="90095" y="41528"/>
                </a:lnTo>
                <a:lnTo>
                  <a:pt x="89587" y="46227"/>
                </a:lnTo>
                <a:lnTo>
                  <a:pt x="88446" y="49363"/>
                </a:lnTo>
                <a:lnTo>
                  <a:pt x="110292" y="49363"/>
                </a:lnTo>
                <a:lnTo>
                  <a:pt x="111050" y="41401"/>
                </a:lnTo>
                <a:lnTo>
                  <a:pt x="110542" y="34543"/>
                </a:lnTo>
                <a:lnTo>
                  <a:pt x="108637" y="28955"/>
                </a:lnTo>
                <a:lnTo>
                  <a:pt x="106859" y="23240"/>
                </a:lnTo>
                <a:lnTo>
                  <a:pt x="103856" y="18795"/>
                </a:lnTo>
                <a:close/>
              </a:path>
              <a:path w="111125" h="133985">
                <a:moveTo>
                  <a:pt x="45645" y="0"/>
                </a:moveTo>
                <a:lnTo>
                  <a:pt x="30024" y="1015"/>
                </a:lnTo>
                <a:lnTo>
                  <a:pt x="23928" y="1650"/>
                </a:lnTo>
                <a:lnTo>
                  <a:pt x="19737" y="2285"/>
                </a:lnTo>
                <a:lnTo>
                  <a:pt x="17578" y="23494"/>
                </a:lnTo>
                <a:lnTo>
                  <a:pt x="18721" y="23621"/>
                </a:lnTo>
                <a:lnTo>
                  <a:pt x="26087" y="21589"/>
                </a:lnTo>
                <a:lnTo>
                  <a:pt x="33326" y="20319"/>
                </a:lnTo>
                <a:lnTo>
                  <a:pt x="47042" y="18795"/>
                </a:lnTo>
                <a:lnTo>
                  <a:pt x="103856" y="18795"/>
                </a:lnTo>
                <a:lnTo>
                  <a:pt x="103684" y="18541"/>
                </a:lnTo>
                <a:lnTo>
                  <a:pt x="53265" y="126"/>
                </a:lnTo>
                <a:lnTo>
                  <a:pt x="45645" y="0"/>
                </a:lnTo>
                <a:close/>
              </a:path>
            </a:pathLst>
          </a:custGeom>
          <a:solidFill>
            <a:srgbClr val="151515"/>
          </a:solidFill>
        </p:spPr>
        <p:txBody>
          <a:bodyPr wrap="square" lIns="0" tIns="0" rIns="0" bIns="0" rtlCol="0"/>
          <a:lstStyle/>
          <a:p>
            <a:endParaRPr/>
          </a:p>
        </p:txBody>
      </p:sp>
      <p:sp>
        <p:nvSpPr>
          <p:cNvPr id="37" name="object 37"/>
          <p:cNvSpPr/>
          <p:nvPr/>
        </p:nvSpPr>
        <p:spPr>
          <a:xfrm>
            <a:off x="2319908" y="4837810"/>
            <a:ext cx="90805" cy="126364"/>
          </a:xfrm>
          <a:custGeom>
            <a:avLst/>
            <a:gdLst/>
            <a:ahLst/>
            <a:cxnLst/>
            <a:rect l="l" t="t" r="r" b="b"/>
            <a:pathLst>
              <a:path w="90805" h="126364">
                <a:moveTo>
                  <a:pt x="13081" y="0"/>
                </a:moveTo>
                <a:lnTo>
                  <a:pt x="0" y="123951"/>
                </a:lnTo>
                <a:lnTo>
                  <a:pt x="20955" y="126237"/>
                </a:lnTo>
                <a:lnTo>
                  <a:pt x="30099" y="38100"/>
                </a:lnTo>
                <a:lnTo>
                  <a:pt x="36195" y="34162"/>
                </a:lnTo>
                <a:lnTo>
                  <a:pt x="42291" y="31114"/>
                </a:lnTo>
                <a:lnTo>
                  <a:pt x="48641" y="28956"/>
                </a:lnTo>
                <a:lnTo>
                  <a:pt x="54864" y="26669"/>
                </a:lnTo>
                <a:lnTo>
                  <a:pt x="61341" y="25907"/>
                </a:lnTo>
                <a:lnTo>
                  <a:pt x="88538" y="25907"/>
                </a:lnTo>
                <a:lnTo>
                  <a:pt x="89120" y="20446"/>
                </a:lnTo>
                <a:lnTo>
                  <a:pt x="32004" y="20446"/>
                </a:lnTo>
                <a:lnTo>
                  <a:pt x="33909" y="2158"/>
                </a:lnTo>
                <a:lnTo>
                  <a:pt x="13081" y="0"/>
                </a:lnTo>
                <a:close/>
              </a:path>
              <a:path w="90805" h="126364">
                <a:moveTo>
                  <a:pt x="88538" y="25907"/>
                </a:moveTo>
                <a:lnTo>
                  <a:pt x="61341" y="25907"/>
                </a:lnTo>
                <a:lnTo>
                  <a:pt x="67691" y="26669"/>
                </a:lnTo>
                <a:lnTo>
                  <a:pt x="71755" y="27050"/>
                </a:lnTo>
                <a:lnTo>
                  <a:pt x="75184" y="27558"/>
                </a:lnTo>
                <a:lnTo>
                  <a:pt x="80899" y="28828"/>
                </a:lnTo>
                <a:lnTo>
                  <a:pt x="83947" y="29718"/>
                </a:lnTo>
                <a:lnTo>
                  <a:pt x="86868" y="30733"/>
                </a:lnTo>
                <a:lnTo>
                  <a:pt x="88011" y="30861"/>
                </a:lnTo>
                <a:lnTo>
                  <a:pt x="88538" y="25907"/>
                </a:lnTo>
                <a:close/>
              </a:path>
              <a:path w="90805" h="126364">
                <a:moveTo>
                  <a:pt x="68580" y="5841"/>
                </a:moveTo>
                <a:lnTo>
                  <a:pt x="61976" y="6476"/>
                </a:lnTo>
                <a:lnTo>
                  <a:pt x="54776" y="8834"/>
                </a:lnTo>
                <a:lnTo>
                  <a:pt x="44243" y="13385"/>
                </a:lnTo>
                <a:lnTo>
                  <a:pt x="32004" y="20446"/>
                </a:lnTo>
                <a:lnTo>
                  <a:pt x="89120" y="20446"/>
                </a:lnTo>
                <a:lnTo>
                  <a:pt x="90297" y="9397"/>
                </a:lnTo>
                <a:lnTo>
                  <a:pt x="87122" y="8636"/>
                </a:lnTo>
                <a:lnTo>
                  <a:pt x="84709" y="8000"/>
                </a:lnTo>
                <a:lnTo>
                  <a:pt x="81407" y="7238"/>
                </a:lnTo>
                <a:lnTo>
                  <a:pt x="78867" y="6857"/>
                </a:lnTo>
                <a:lnTo>
                  <a:pt x="68580" y="5841"/>
                </a:lnTo>
                <a:close/>
              </a:path>
            </a:pathLst>
          </a:custGeom>
          <a:solidFill>
            <a:srgbClr val="151515"/>
          </a:solidFill>
        </p:spPr>
        <p:txBody>
          <a:bodyPr wrap="square" lIns="0" tIns="0" rIns="0" bIns="0" rtlCol="0"/>
          <a:lstStyle/>
          <a:p>
            <a:endParaRPr/>
          </a:p>
        </p:txBody>
      </p:sp>
      <p:sp>
        <p:nvSpPr>
          <p:cNvPr id="38" name="object 38"/>
          <p:cNvSpPr/>
          <p:nvPr/>
        </p:nvSpPr>
        <p:spPr>
          <a:xfrm>
            <a:off x="2407828" y="4852179"/>
            <a:ext cx="238125" cy="146050"/>
          </a:xfrm>
          <a:custGeom>
            <a:avLst/>
            <a:gdLst/>
            <a:ahLst/>
            <a:cxnLst/>
            <a:rect l="l" t="t" r="r" b="b"/>
            <a:pathLst>
              <a:path w="238125" h="146050">
                <a:moveTo>
                  <a:pt x="54658" y="0"/>
                </a:moveTo>
                <a:lnTo>
                  <a:pt x="12779" y="23841"/>
                </a:lnTo>
                <a:lnTo>
                  <a:pt x="159" y="61972"/>
                </a:lnTo>
                <a:lnTo>
                  <a:pt x="0" y="75934"/>
                </a:lnTo>
                <a:lnTo>
                  <a:pt x="2079" y="88513"/>
                </a:lnTo>
                <a:lnTo>
                  <a:pt x="32324" y="124104"/>
                </a:lnTo>
                <a:lnTo>
                  <a:pt x="67273" y="131935"/>
                </a:lnTo>
                <a:lnTo>
                  <a:pt x="75020" y="131681"/>
                </a:lnTo>
                <a:lnTo>
                  <a:pt x="106178" y="112961"/>
                </a:lnTo>
                <a:lnTo>
                  <a:pt x="73193" y="112961"/>
                </a:lnTo>
                <a:lnTo>
                  <a:pt x="60796" y="112885"/>
                </a:lnTo>
                <a:lnTo>
                  <a:pt x="30824" y="98915"/>
                </a:lnTo>
                <a:lnTo>
                  <a:pt x="27141" y="94851"/>
                </a:lnTo>
                <a:lnTo>
                  <a:pt x="24474" y="89898"/>
                </a:lnTo>
                <a:lnTo>
                  <a:pt x="22823" y="83929"/>
                </a:lnTo>
                <a:lnTo>
                  <a:pt x="21045" y="78087"/>
                </a:lnTo>
                <a:lnTo>
                  <a:pt x="20664" y="71356"/>
                </a:lnTo>
                <a:lnTo>
                  <a:pt x="21426" y="63736"/>
                </a:lnTo>
                <a:lnTo>
                  <a:pt x="113627" y="63736"/>
                </a:lnTo>
                <a:lnTo>
                  <a:pt x="114317" y="55100"/>
                </a:lnTo>
                <a:lnTo>
                  <a:pt x="94197" y="55100"/>
                </a:lnTo>
                <a:lnTo>
                  <a:pt x="24834" y="41476"/>
                </a:lnTo>
                <a:lnTo>
                  <a:pt x="30821" y="31298"/>
                </a:lnTo>
                <a:lnTo>
                  <a:pt x="41995" y="21013"/>
                </a:lnTo>
                <a:lnTo>
                  <a:pt x="53162" y="17596"/>
                </a:lnTo>
                <a:lnTo>
                  <a:pt x="103651" y="17596"/>
                </a:lnTo>
                <a:lnTo>
                  <a:pt x="103478" y="17307"/>
                </a:lnTo>
                <a:lnTo>
                  <a:pt x="96407" y="10760"/>
                </a:lnTo>
                <a:lnTo>
                  <a:pt x="86593" y="5685"/>
                </a:lnTo>
                <a:lnTo>
                  <a:pt x="73018" y="2095"/>
                </a:lnTo>
                <a:lnTo>
                  <a:pt x="54658" y="0"/>
                </a:lnTo>
                <a:close/>
              </a:path>
              <a:path w="238125" h="146050">
                <a:moveTo>
                  <a:pt x="106135" y="102471"/>
                </a:moveTo>
                <a:lnTo>
                  <a:pt x="102198" y="105265"/>
                </a:lnTo>
                <a:lnTo>
                  <a:pt x="95721" y="107932"/>
                </a:lnTo>
                <a:lnTo>
                  <a:pt x="85851" y="110732"/>
                </a:lnTo>
                <a:lnTo>
                  <a:pt x="73193" y="112961"/>
                </a:lnTo>
                <a:lnTo>
                  <a:pt x="106178" y="112961"/>
                </a:lnTo>
                <a:lnTo>
                  <a:pt x="107278" y="102598"/>
                </a:lnTo>
                <a:lnTo>
                  <a:pt x="106135" y="102471"/>
                </a:lnTo>
                <a:close/>
              </a:path>
              <a:path w="238125" h="146050">
                <a:moveTo>
                  <a:pt x="113627" y="63736"/>
                </a:moveTo>
                <a:lnTo>
                  <a:pt x="21426" y="63736"/>
                </a:lnTo>
                <a:lnTo>
                  <a:pt x="112866" y="73261"/>
                </a:lnTo>
                <a:lnTo>
                  <a:pt x="113627" y="63736"/>
                </a:lnTo>
                <a:close/>
              </a:path>
              <a:path w="238125" h="146050">
                <a:moveTo>
                  <a:pt x="103651" y="17596"/>
                </a:moveTo>
                <a:lnTo>
                  <a:pt x="53162" y="17596"/>
                </a:lnTo>
                <a:lnTo>
                  <a:pt x="67806" y="17657"/>
                </a:lnTo>
                <a:lnTo>
                  <a:pt x="80285" y="21843"/>
                </a:lnTo>
                <a:lnTo>
                  <a:pt x="89605" y="30271"/>
                </a:lnTo>
                <a:lnTo>
                  <a:pt x="93782" y="41291"/>
                </a:lnTo>
                <a:lnTo>
                  <a:pt x="94197" y="55100"/>
                </a:lnTo>
                <a:lnTo>
                  <a:pt x="114317" y="55100"/>
                </a:lnTo>
                <a:lnTo>
                  <a:pt x="114549" y="52187"/>
                </a:lnTo>
                <a:lnTo>
                  <a:pt x="113373" y="39326"/>
                </a:lnTo>
                <a:lnTo>
                  <a:pt x="109738" y="27762"/>
                </a:lnTo>
                <a:lnTo>
                  <a:pt x="103651" y="17596"/>
                </a:lnTo>
                <a:close/>
              </a:path>
              <a:path w="238125" h="146050">
                <a:moveTo>
                  <a:pt x="229528" y="130538"/>
                </a:moveTo>
                <a:lnTo>
                  <a:pt x="208497" y="130538"/>
                </a:lnTo>
                <a:lnTo>
                  <a:pt x="207100" y="143746"/>
                </a:lnTo>
                <a:lnTo>
                  <a:pt x="227928" y="145905"/>
                </a:lnTo>
                <a:lnTo>
                  <a:pt x="229528" y="130538"/>
                </a:lnTo>
                <a:close/>
              </a:path>
              <a:path w="238125" h="146050">
                <a:moveTo>
                  <a:pt x="190690" y="60945"/>
                </a:moveTo>
                <a:lnTo>
                  <a:pt x="152006" y="65261"/>
                </a:lnTo>
                <a:lnTo>
                  <a:pt x="126511" y="109070"/>
                </a:lnTo>
                <a:lnTo>
                  <a:pt x="130303" y="120378"/>
                </a:lnTo>
                <a:lnTo>
                  <a:pt x="138838" y="132353"/>
                </a:lnTo>
                <a:lnTo>
                  <a:pt x="149501" y="139237"/>
                </a:lnTo>
                <a:lnTo>
                  <a:pt x="162269" y="142476"/>
                </a:lnTo>
                <a:lnTo>
                  <a:pt x="168365" y="143111"/>
                </a:lnTo>
                <a:lnTo>
                  <a:pt x="173699" y="143111"/>
                </a:lnTo>
                <a:lnTo>
                  <a:pt x="178271" y="142349"/>
                </a:lnTo>
                <a:lnTo>
                  <a:pt x="182970" y="141714"/>
                </a:lnTo>
                <a:lnTo>
                  <a:pt x="187161" y="140698"/>
                </a:lnTo>
                <a:lnTo>
                  <a:pt x="190717" y="139428"/>
                </a:lnTo>
                <a:lnTo>
                  <a:pt x="193892" y="138412"/>
                </a:lnTo>
                <a:lnTo>
                  <a:pt x="197067" y="136888"/>
                </a:lnTo>
                <a:lnTo>
                  <a:pt x="203925" y="133078"/>
                </a:lnTo>
                <a:lnTo>
                  <a:pt x="206592" y="131554"/>
                </a:lnTo>
                <a:lnTo>
                  <a:pt x="208497" y="130538"/>
                </a:lnTo>
                <a:lnTo>
                  <a:pt x="229528" y="130538"/>
                </a:lnTo>
                <a:lnTo>
                  <a:pt x="230149" y="124569"/>
                </a:lnTo>
                <a:lnTo>
                  <a:pt x="179160" y="124569"/>
                </a:lnTo>
                <a:lnTo>
                  <a:pt x="163031" y="122918"/>
                </a:lnTo>
                <a:lnTo>
                  <a:pt x="156661" y="120357"/>
                </a:lnTo>
                <a:lnTo>
                  <a:pt x="152744" y="116314"/>
                </a:lnTo>
                <a:lnTo>
                  <a:pt x="148807" y="112377"/>
                </a:lnTo>
                <a:lnTo>
                  <a:pt x="147283" y="106789"/>
                </a:lnTo>
                <a:lnTo>
                  <a:pt x="148045" y="99677"/>
                </a:lnTo>
                <a:lnTo>
                  <a:pt x="148680" y="93327"/>
                </a:lnTo>
                <a:lnTo>
                  <a:pt x="182589" y="77833"/>
                </a:lnTo>
                <a:lnTo>
                  <a:pt x="235013" y="77833"/>
                </a:lnTo>
                <a:lnTo>
                  <a:pt x="236683" y="61781"/>
                </a:lnTo>
                <a:lnTo>
                  <a:pt x="214920" y="61781"/>
                </a:lnTo>
                <a:lnTo>
                  <a:pt x="203080" y="61215"/>
                </a:lnTo>
                <a:lnTo>
                  <a:pt x="190690" y="60945"/>
                </a:lnTo>
                <a:close/>
              </a:path>
              <a:path w="238125" h="146050">
                <a:moveTo>
                  <a:pt x="235013" y="77833"/>
                </a:moveTo>
                <a:lnTo>
                  <a:pt x="182589" y="77833"/>
                </a:lnTo>
                <a:lnTo>
                  <a:pt x="199988" y="78087"/>
                </a:lnTo>
                <a:lnTo>
                  <a:pt x="213958" y="78595"/>
                </a:lnTo>
                <a:lnTo>
                  <a:pt x="210402" y="113139"/>
                </a:lnTo>
                <a:lnTo>
                  <a:pt x="204814" y="116568"/>
                </a:lnTo>
                <a:lnTo>
                  <a:pt x="198718" y="119489"/>
                </a:lnTo>
                <a:lnTo>
                  <a:pt x="192368" y="121648"/>
                </a:lnTo>
                <a:lnTo>
                  <a:pt x="186018" y="123934"/>
                </a:lnTo>
                <a:lnTo>
                  <a:pt x="179160" y="124569"/>
                </a:lnTo>
                <a:lnTo>
                  <a:pt x="230149" y="124569"/>
                </a:lnTo>
                <a:lnTo>
                  <a:pt x="235013" y="77833"/>
                </a:lnTo>
                <a:close/>
              </a:path>
              <a:path w="238125" h="146050">
                <a:moveTo>
                  <a:pt x="230386" y="31097"/>
                </a:moveTo>
                <a:lnTo>
                  <a:pt x="179795" y="31097"/>
                </a:lnTo>
                <a:lnTo>
                  <a:pt x="185256" y="31605"/>
                </a:lnTo>
                <a:lnTo>
                  <a:pt x="189828" y="32113"/>
                </a:lnTo>
                <a:lnTo>
                  <a:pt x="194019" y="32875"/>
                </a:lnTo>
                <a:lnTo>
                  <a:pt x="202274" y="34907"/>
                </a:lnTo>
                <a:lnTo>
                  <a:pt x="205703" y="36431"/>
                </a:lnTo>
                <a:lnTo>
                  <a:pt x="208497" y="38463"/>
                </a:lnTo>
                <a:lnTo>
                  <a:pt x="211418" y="40495"/>
                </a:lnTo>
                <a:lnTo>
                  <a:pt x="213450" y="43289"/>
                </a:lnTo>
                <a:lnTo>
                  <a:pt x="214847" y="46464"/>
                </a:lnTo>
                <a:lnTo>
                  <a:pt x="216117" y="49766"/>
                </a:lnTo>
                <a:lnTo>
                  <a:pt x="216625" y="53830"/>
                </a:lnTo>
                <a:lnTo>
                  <a:pt x="216117" y="58529"/>
                </a:lnTo>
                <a:lnTo>
                  <a:pt x="214920" y="61781"/>
                </a:lnTo>
                <a:lnTo>
                  <a:pt x="236683" y="61781"/>
                </a:lnTo>
                <a:lnTo>
                  <a:pt x="237580" y="53703"/>
                </a:lnTo>
                <a:lnTo>
                  <a:pt x="237072" y="46972"/>
                </a:lnTo>
                <a:lnTo>
                  <a:pt x="235167" y="41257"/>
                </a:lnTo>
                <a:lnTo>
                  <a:pt x="233389" y="35542"/>
                </a:lnTo>
                <a:lnTo>
                  <a:pt x="230386" y="31097"/>
                </a:lnTo>
                <a:close/>
              </a:path>
              <a:path w="238125" h="146050">
                <a:moveTo>
                  <a:pt x="172175" y="12301"/>
                </a:moveTo>
                <a:lnTo>
                  <a:pt x="156554" y="13317"/>
                </a:lnTo>
                <a:lnTo>
                  <a:pt x="150458" y="13952"/>
                </a:lnTo>
                <a:lnTo>
                  <a:pt x="146267" y="14587"/>
                </a:lnTo>
                <a:lnTo>
                  <a:pt x="144108" y="35796"/>
                </a:lnTo>
                <a:lnTo>
                  <a:pt x="145124" y="35923"/>
                </a:lnTo>
                <a:lnTo>
                  <a:pt x="152617" y="34018"/>
                </a:lnTo>
                <a:lnTo>
                  <a:pt x="159856" y="32621"/>
                </a:lnTo>
                <a:lnTo>
                  <a:pt x="173572" y="31097"/>
                </a:lnTo>
                <a:lnTo>
                  <a:pt x="230386" y="31097"/>
                </a:lnTo>
                <a:lnTo>
                  <a:pt x="230214" y="30843"/>
                </a:lnTo>
                <a:lnTo>
                  <a:pt x="179795" y="12428"/>
                </a:lnTo>
                <a:lnTo>
                  <a:pt x="172175" y="12301"/>
                </a:lnTo>
                <a:close/>
              </a:path>
            </a:pathLst>
          </a:custGeom>
          <a:solidFill>
            <a:srgbClr val="151515"/>
          </a:solidFill>
        </p:spPr>
        <p:txBody>
          <a:bodyPr wrap="square" lIns="0" tIns="0" rIns="0" bIns="0" rtlCol="0"/>
          <a:lstStyle/>
          <a:p>
            <a:endParaRPr/>
          </a:p>
        </p:txBody>
      </p:sp>
      <p:sp>
        <p:nvSpPr>
          <p:cNvPr id="39" name="object 39"/>
          <p:cNvSpPr/>
          <p:nvPr/>
        </p:nvSpPr>
        <p:spPr>
          <a:xfrm>
            <a:off x="2667001" y="4854447"/>
            <a:ext cx="198755" cy="167005"/>
          </a:xfrm>
          <a:custGeom>
            <a:avLst/>
            <a:gdLst/>
            <a:ahLst/>
            <a:cxnLst/>
            <a:rect l="l" t="t" r="r" b="b"/>
            <a:pathLst>
              <a:path w="198755" h="167004">
                <a:moveTo>
                  <a:pt x="53917" y="25612"/>
                </a:moveTo>
                <a:lnTo>
                  <a:pt x="12250" y="49398"/>
                </a:lnTo>
                <a:lnTo>
                  <a:pt x="17" y="88601"/>
                </a:lnTo>
                <a:lnTo>
                  <a:pt x="0" y="101655"/>
                </a:lnTo>
                <a:lnTo>
                  <a:pt x="1776" y="113410"/>
                </a:lnTo>
                <a:lnTo>
                  <a:pt x="3935" y="121919"/>
                </a:lnTo>
                <a:lnTo>
                  <a:pt x="7364" y="129031"/>
                </a:lnTo>
                <a:lnTo>
                  <a:pt x="12190" y="134874"/>
                </a:lnTo>
                <a:lnTo>
                  <a:pt x="17016" y="140843"/>
                </a:lnTo>
                <a:lnTo>
                  <a:pt x="22985" y="145414"/>
                </a:lnTo>
                <a:lnTo>
                  <a:pt x="37336" y="152272"/>
                </a:lnTo>
                <a:lnTo>
                  <a:pt x="45464" y="154431"/>
                </a:lnTo>
                <a:lnTo>
                  <a:pt x="61466" y="156209"/>
                </a:lnTo>
                <a:lnTo>
                  <a:pt x="68197" y="155956"/>
                </a:lnTo>
                <a:lnTo>
                  <a:pt x="74547" y="154685"/>
                </a:lnTo>
                <a:lnTo>
                  <a:pt x="81024" y="153543"/>
                </a:lnTo>
                <a:lnTo>
                  <a:pt x="87882" y="151637"/>
                </a:lnTo>
                <a:lnTo>
                  <a:pt x="95248" y="149097"/>
                </a:lnTo>
                <a:lnTo>
                  <a:pt x="96448" y="137668"/>
                </a:lnTo>
                <a:lnTo>
                  <a:pt x="59561" y="137668"/>
                </a:lnTo>
                <a:lnTo>
                  <a:pt x="47614" y="135761"/>
                </a:lnTo>
                <a:lnTo>
                  <a:pt x="36361" y="130205"/>
                </a:lnTo>
                <a:lnTo>
                  <a:pt x="27256" y="120280"/>
                </a:lnTo>
                <a:lnTo>
                  <a:pt x="23406" y="110656"/>
                </a:lnTo>
                <a:lnTo>
                  <a:pt x="21797" y="98269"/>
                </a:lnTo>
                <a:lnTo>
                  <a:pt x="22529" y="82417"/>
                </a:lnTo>
                <a:lnTo>
                  <a:pt x="51921" y="44332"/>
                </a:lnTo>
                <a:lnTo>
                  <a:pt x="65276" y="43814"/>
                </a:lnTo>
                <a:lnTo>
                  <a:pt x="106309" y="43814"/>
                </a:lnTo>
                <a:lnTo>
                  <a:pt x="106678" y="40258"/>
                </a:lnTo>
                <a:lnTo>
                  <a:pt x="101217" y="36829"/>
                </a:lnTo>
                <a:lnTo>
                  <a:pt x="95248" y="33654"/>
                </a:lnTo>
                <a:lnTo>
                  <a:pt x="88644" y="30987"/>
                </a:lnTo>
                <a:lnTo>
                  <a:pt x="82040" y="28193"/>
                </a:lnTo>
                <a:lnTo>
                  <a:pt x="75182" y="26543"/>
                </a:lnTo>
                <a:lnTo>
                  <a:pt x="66713" y="25650"/>
                </a:lnTo>
                <a:lnTo>
                  <a:pt x="53917" y="25612"/>
                </a:lnTo>
                <a:close/>
              </a:path>
              <a:path w="198755" h="167004">
                <a:moveTo>
                  <a:pt x="96518" y="125983"/>
                </a:moveTo>
                <a:lnTo>
                  <a:pt x="59561" y="137668"/>
                </a:lnTo>
                <a:lnTo>
                  <a:pt x="96448" y="137668"/>
                </a:lnTo>
                <a:lnTo>
                  <a:pt x="97661" y="126110"/>
                </a:lnTo>
                <a:lnTo>
                  <a:pt x="96518" y="125983"/>
                </a:lnTo>
                <a:close/>
              </a:path>
              <a:path w="198755" h="167004">
                <a:moveTo>
                  <a:pt x="106309" y="43814"/>
                </a:moveTo>
                <a:lnTo>
                  <a:pt x="65276" y="43814"/>
                </a:lnTo>
                <a:lnTo>
                  <a:pt x="71626" y="44450"/>
                </a:lnTo>
                <a:lnTo>
                  <a:pt x="78103" y="46481"/>
                </a:lnTo>
                <a:lnTo>
                  <a:pt x="84580" y="49783"/>
                </a:lnTo>
                <a:lnTo>
                  <a:pt x="91057" y="53212"/>
                </a:lnTo>
                <a:lnTo>
                  <a:pt x="97280" y="57657"/>
                </a:lnTo>
                <a:lnTo>
                  <a:pt x="103122" y="63372"/>
                </a:lnTo>
                <a:lnTo>
                  <a:pt x="104265" y="63500"/>
                </a:lnTo>
                <a:lnTo>
                  <a:pt x="106309" y="43814"/>
                </a:lnTo>
                <a:close/>
              </a:path>
              <a:path w="198755" h="167004">
                <a:moveTo>
                  <a:pt x="120267" y="34162"/>
                </a:moveTo>
                <a:lnTo>
                  <a:pt x="118489" y="51688"/>
                </a:lnTo>
                <a:lnTo>
                  <a:pt x="132586" y="53212"/>
                </a:lnTo>
                <a:lnTo>
                  <a:pt x="125444" y="120812"/>
                </a:lnTo>
                <a:lnTo>
                  <a:pt x="145926" y="162932"/>
                </a:lnTo>
                <a:lnTo>
                  <a:pt x="167638" y="166624"/>
                </a:lnTo>
                <a:lnTo>
                  <a:pt x="172337" y="166496"/>
                </a:lnTo>
                <a:lnTo>
                  <a:pt x="177036" y="166243"/>
                </a:lnTo>
                <a:lnTo>
                  <a:pt x="181481" y="165862"/>
                </a:lnTo>
                <a:lnTo>
                  <a:pt x="185418" y="165226"/>
                </a:lnTo>
                <a:lnTo>
                  <a:pt x="187215" y="148716"/>
                </a:lnTo>
                <a:lnTo>
                  <a:pt x="170686" y="148716"/>
                </a:lnTo>
                <a:lnTo>
                  <a:pt x="167257" y="148462"/>
                </a:lnTo>
                <a:lnTo>
                  <a:pt x="146302" y="130937"/>
                </a:lnTo>
                <a:lnTo>
                  <a:pt x="146429" y="123443"/>
                </a:lnTo>
                <a:lnTo>
                  <a:pt x="146810" y="118363"/>
                </a:lnTo>
                <a:lnTo>
                  <a:pt x="147572" y="111887"/>
                </a:lnTo>
                <a:lnTo>
                  <a:pt x="153414" y="55371"/>
                </a:lnTo>
                <a:lnTo>
                  <a:pt x="196964" y="55371"/>
                </a:lnTo>
                <a:lnTo>
                  <a:pt x="198372" y="42418"/>
                </a:lnTo>
                <a:lnTo>
                  <a:pt x="155319" y="37845"/>
                </a:lnTo>
                <a:lnTo>
                  <a:pt x="155542" y="35687"/>
                </a:lnTo>
                <a:lnTo>
                  <a:pt x="134364" y="35687"/>
                </a:lnTo>
                <a:lnTo>
                  <a:pt x="120267" y="34162"/>
                </a:lnTo>
                <a:close/>
              </a:path>
              <a:path w="198755" h="167004">
                <a:moveTo>
                  <a:pt x="186307" y="146431"/>
                </a:moveTo>
                <a:lnTo>
                  <a:pt x="170686" y="148716"/>
                </a:lnTo>
                <a:lnTo>
                  <a:pt x="187215" y="148716"/>
                </a:lnTo>
                <a:lnTo>
                  <a:pt x="187450" y="146557"/>
                </a:lnTo>
                <a:lnTo>
                  <a:pt x="186307" y="146431"/>
                </a:lnTo>
                <a:close/>
              </a:path>
              <a:path w="198755" h="167004">
                <a:moveTo>
                  <a:pt x="196964" y="55371"/>
                </a:moveTo>
                <a:lnTo>
                  <a:pt x="153414" y="55371"/>
                </a:lnTo>
                <a:lnTo>
                  <a:pt x="196467" y="59943"/>
                </a:lnTo>
                <a:lnTo>
                  <a:pt x="196964" y="55371"/>
                </a:lnTo>
                <a:close/>
              </a:path>
              <a:path w="198755" h="167004">
                <a:moveTo>
                  <a:pt x="138174" y="0"/>
                </a:moveTo>
                <a:lnTo>
                  <a:pt x="134364" y="35687"/>
                </a:lnTo>
                <a:lnTo>
                  <a:pt x="155542" y="35687"/>
                </a:lnTo>
                <a:lnTo>
                  <a:pt x="159002" y="2158"/>
                </a:lnTo>
                <a:lnTo>
                  <a:pt x="138174" y="0"/>
                </a:lnTo>
                <a:close/>
              </a:path>
            </a:pathLst>
          </a:custGeom>
          <a:solidFill>
            <a:srgbClr val="151515"/>
          </a:solidFill>
        </p:spPr>
        <p:txBody>
          <a:bodyPr wrap="square" lIns="0" tIns="0" rIns="0" bIns="0" rtlCol="0"/>
          <a:lstStyle/>
          <a:p>
            <a:endParaRPr/>
          </a:p>
        </p:txBody>
      </p:sp>
      <p:sp>
        <p:nvSpPr>
          <p:cNvPr id="40" name="object 40"/>
          <p:cNvSpPr/>
          <p:nvPr/>
        </p:nvSpPr>
        <p:spPr>
          <a:xfrm>
            <a:off x="2877566" y="4856988"/>
            <a:ext cx="40005" cy="168910"/>
          </a:xfrm>
          <a:custGeom>
            <a:avLst/>
            <a:gdLst/>
            <a:ahLst/>
            <a:cxnLst/>
            <a:rect l="l" t="t" r="r" b="b"/>
            <a:pathLst>
              <a:path w="40005" h="168910">
                <a:moveTo>
                  <a:pt x="16128" y="0"/>
                </a:moveTo>
                <a:lnTo>
                  <a:pt x="13969" y="21589"/>
                </a:lnTo>
                <a:lnTo>
                  <a:pt x="37464" y="24003"/>
                </a:lnTo>
                <a:lnTo>
                  <a:pt x="39750" y="2412"/>
                </a:lnTo>
                <a:lnTo>
                  <a:pt x="16128" y="0"/>
                </a:lnTo>
                <a:close/>
              </a:path>
              <a:path w="40005" h="168910">
                <a:moveTo>
                  <a:pt x="13081" y="42544"/>
                </a:moveTo>
                <a:lnTo>
                  <a:pt x="0" y="166497"/>
                </a:lnTo>
                <a:lnTo>
                  <a:pt x="20954" y="168656"/>
                </a:lnTo>
                <a:lnTo>
                  <a:pt x="33908" y="44704"/>
                </a:lnTo>
                <a:lnTo>
                  <a:pt x="13081" y="42544"/>
                </a:lnTo>
                <a:close/>
              </a:path>
            </a:pathLst>
          </a:custGeom>
          <a:solidFill>
            <a:srgbClr val="151515"/>
          </a:solidFill>
        </p:spPr>
        <p:txBody>
          <a:bodyPr wrap="square" lIns="0" tIns="0" rIns="0" bIns="0" rtlCol="0"/>
          <a:lstStyle/>
          <a:p>
            <a:endParaRPr/>
          </a:p>
        </p:txBody>
      </p:sp>
      <p:sp>
        <p:nvSpPr>
          <p:cNvPr id="41" name="object 41"/>
          <p:cNvSpPr/>
          <p:nvPr/>
        </p:nvSpPr>
        <p:spPr>
          <a:xfrm>
            <a:off x="2935097" y="4910328"/>
            <a:ext cx="121285" cy="131445"/>
          </a:xfrm>
          <a:custGeom>
            <a:avLst/>
            <a:gdLst/>
            <a:ahLst/>
            <a:cxnLst/>
            <a:rect l="l" t="t" r="r" b="b"/>
            <a:pathLst>
              <a:path w="121285" h="131445">
                <a:moveTo>
                  <a:pt x="0" y="0"/>
                </a:moveTo>
                <a:lnTo>
                  <a:pt x="36829" y="129159"/>
                </a:lnTo>
                <a:lnTo>
                  <a:pt x="57784" y="131445"/>
                </a:lnTo>
                <a:lnTo>
                  <a:pt x="71854" y="105029"/>
                </a:lnTo>
                <a:lnTo>
                  <a:pt x="50672" y="105029"/>
                </a:lnTo>
                <a:lnTo>
                  <a:pt x="22605" y="2286"/>
                </a:lnTo>
                <a:lnTo>
                  <a:pt x="0" y="0"/>
                </a:lnTo>
                <a:close/>
              </a:path>
              <a:path w="121285" h="131445">
                <a:moveTo>
                  <a:pt x="99186" y="10414"/>
                </a:moveTo>
                <a:lnTo>
                  <a:pt x="50672" y="105029"/>
                </a:lnTo>
                <a:lnTo>
                  <a:pt x="71854" y="105029"/>
                </a:lnTo>
                <a:lnTo>
                  <a:pt x="121030" y="12700"/>
                </a:lnTo>
                <a:lnTo>
                  <a:pt x="99186" y="10414"/>
                </a:lnTo>
                <a:close/>
              </a:path>
            </a:pathLst>
          </a:custGeom>
          <a:solidFill>
            <a:srgbClr val="151515"/>
          </a:solidFill>
        </p:spPr>
        <p:txBody>
          <a:bodyPr wrap="square" lIns="0" tIns="0" rIns="0" bIns="0" rtlCol="0"/>
          <a:lstStyle/>
          <a:p>
            <a:endParaRPr/>
          </a:p>
        </p:txBody>
      </p:sp>
      <p:sp>
        <p:nvSpPr>
          <p:cNvPr id="42" name="object 42"/>
          <p:cNvSpPr/>
          <p:nvPr/>
        </p:nvSpPr>
        <p:spPr>
          <a:xfrm>
            <a:off x="3058450" y="4931243"/>
            <a:ext cx="114935" cy="132080"/>
          </a:xfrm>
          <a:custGeom>
            <a:avLst/>
            <a:gdLst/>
            <a:ahLst/>
            <a:cxnLst/>
            <a:rect l="l" t="t" r="r" b="b"/>
            <a:pathLst>
              <a:path w="114935" h="132079">
                <a:moveTo>
                  <a:pt x="54693" y="0"/>
                </a:moveTo>
                <a:lnTo>
                  <a:pt x="12779" y="23898"/>
                </a:lnTo>
                <a:lnTo>
                  <a:pt x="159" y="62029"/>
                </a:lnTo>
                <a:lnTo>
                  <a:pt x="0" y="75990"/>
                </a:lnTo>
                <a:lnTo>
                  <a:pt x="2079" y="88570"/>
                </a:lnTo>
                <a:lnTo>
                  <a:pt x="32324" y="124161"/>
                </a:lnTo>
                <a:lnTo>
                  <a:pt x="67146" y="131992"/>
                </a:lnTo>
                <a:lnTo>
                  <a:pt x="75020" y="131738"/>
                </a:lnTo>
                <a:lnTo>
                  <a:pt x="82513" y="130468"/>
                </a:lnTo>
                <a:lnTo>
                  <a:pt x="90133" y="129325"/>
                </a:lnTo>
                <a:lnTo>
                  <a:pt x="97499" y="127547"/>
                </a:lnTo>
                <a:lnTo>
                  <a:pt x="104865" y="125388"/>
                </a:lnTo>
                <a:lnTo>
                  <a:pt x="106186" y="112950"/>
                </a:lnTo>
                <a:lnTo>
                  <a:pt x="73202" y="112950"/>
                </a:lnTo>
                <a:lnTo>
                  <a:pt x="60796" y="112815"/>
                </a:lnTo>
                <a:lnTo>
                  <a:pt x="27141" y="94908"/>
                </a:lnTo>
                <a:lnTo>
                  <a:pt x="22823" y="83986"/>
                </a:lnTo>
                <a:lnTo>
                  <a:pt x="21045" y="78144"/>
                </a:lnTo>
                <a:lnTo>
                  <a:pt x="20664" y="71286"/>
                </a:lnTo>
                <a:lnTo>
                  <a:pt x="21426" y="63666"/>
                </a:lnTo>
                <a:lnTo>
                  <a:pt x="113568" y="63666"/>
                </a:lnTo>
                <a:lnTo>
                  <a:pt x="114299" y="55157"/>
                </a:lnTo>
                <a:lnTo>
                  <a:pt x="94197" y="55157"/>
                </a:lnTo>
                <a:lnTo>
                  <a:pt x="24834" y="41481"/>
                </a:lnTo>
                <a:lnTo>
                  <a:pt x="30821" y="31320"/>
                </a:lnTo>
                <a:lnTo>
                  <a:pt x="41995" y="21070"/>
                </a:lnTo>
                <a:lnTo>
                  <a:pt x="53162" y="17653"/>
                </a:lnTo>
                <a:lnTo>
                  <a:pt x="103663" y="17653"/>
                </a:lnTo>
                <a:lnTo>
                  <a:pt x="103484" y="17353"/>
                </a:lnTo>
                <a:lnTo>
                  <a:pt x="96413" y="10763"/>
                </a:lnTo>
                <a:lnTo>
                  <a:pt x="86604" y="5690"/>
                </a:lnTo>
                <a:lnTo>
                  <a:pt x="73037" y="2110"/>
                </a:lnTo>
                <a:lnTo>
                  <a:pt x="54693" y="0"/>
                </a:lnTo>
                <a:close/>
              </a:path>
              <a:path w="114935" h="132079">
                <a:moveTo>
                  <a:pt x="106135" y="102528"/>
                </a:moveTo>
                <a:lnTo>
                  <a:pt x="102198" y="105322"/>
                </a:lnTo>
                <a:lnTo>
                  <a:pt x="95721" y="107989"/>
                </a:lnTo>
                <a:lnTo>
                  <a:pt x="85871" y="110783"/>
                </a:lnTo>
                <a:lnTo>
                  <a:pt x="73202" y="112950"/>
                </a:lnTo>
                <a:lnTo>
                  <a:pt x="106186" y="112950"/>
                </a:lnTo>
                <a:lnTo>
                  <a:pt x="107278" y="102655"/>
                </a:lnTo>
                <a:lnTo>
                  <a:pt x="106135" y="102528"/>
                </a:lnTo>
                <a:close/>
              </a:path>
              <a:path w="114935" h="132079">
                <a:moveTo>
                  <a:pt x="113568" y="63666"/>
                </a:moveTo>
                <a:lnTo>
                  <a:pt x="21426" y="63666"/>
                </a:lnTo>
                <a:lnTo>
                  <a:pt x="112739" y="73318"/>
                </a:lnTo>
                <a:lnTo>
                  <a:pt x="113568" y="63666"/>
                </a:lnTo>
                <a:close/>
              </a:path>
              <a:path w="114935" h="132079">
                <a:moveTo>
                  <a:pt x="103663" y="17653"/>
                </a:moveTo>
                <a:lnTo>
                  <a:pt x="53162" y="17653"/>
                </a:lnTo>
                <a:lnTo>
                  <a:pt x="67806" y="17714"/>
                </a:lnTo>
                <a:lnTo>
                  <a:pt x="80285" y="21900"/>
                </a:lnTo>
                <a:lnTo>
                  <a:pt x="89605" y="30328"/>
                </a:lnTo>
                <a:lnTo>
                  <a:pt x="93782" y="41348"/>
                </a:lnTo>
                <a:lnTo>
                  <a:pt x="94197" y="55157"/>
                </a:lnTo>
                <a:lnTo>
                  <a:pt x="114299" y="55157"/>
                </a:lnTo>
                <a:lnTo>
                  <a:pt x="114549" y="52236"/>
                </a:lnTo>
                <a:lnTo>
                  <a:pt x="113373" y="39377"/>
                </a:lnTo>
                <a:lnTo>
                  <a:pt x="109739" y="27813"/>
                </a:lnTo>
                <a:lnTo>
                  <a:pt x="103663" y="17653"/>
                </a:lnTo>
                <a:close/>
              </a:path>
            </a:pathLst>
          </a:custGeom>
          <a:solidFill>
            <a:srgbClr val="151515"/>
          </a:solidFill>
        </p:spPr>
        <p:txBody>
          <a:bodyPr wrap="square" lIns="0" tIns="0" rIns="0" bIns="0" rtlCol="0"/>
          <a:lstStyle/>
          <a:p>
            <a:endParaRPr/>
          </a:p>
        </p:txBody>
      </p:sp>
      <p:sp>
        <p:nvSpPr>
          <p:cNvPr id="43" name="object 43"/>
          <p:cNvSpPr/>
          <p:nvPr/>
        </p:nvSpPr>
        <p:spPr>
          <a:xfrm>
            <a:off x="3268090" y="4949825"/>
            <a:ext cx="121285" cy="131445"/>
          </a:xfrm>
          <a:custGeom>
            <a:avLst/>
            <a:gdLst/>
            <a:ahLst/>
            <a:cxnLst/>
            <a:rect l="l" t="t" r="r" b="b"/>
            <a:pathLst>
              <a:path w="121285" h="131445">
                <a:moveTo>
                  <a:pt x="0" y="0"/>
                </a:moveTo>
                <a:lnTo>
                  <a:pt x="36830" y="129286"/>
                </a:lnTo>
                <a:lnTo>
                  <a:pt x="57785" y="131444"/>
                </a:lnTo>
                <a:lnTo>
                  <a:pt x="71802" y="105156"/>
                </a:lnTo>
                <a:lnTo>
                  <a:pt x="50673" y="105156"/>
                </a:lnTo>
                <a:lnTo>
                  <a:pt x="22606" y="2412"/>
                </a:lnTo>
                <a:lnTo>
                  <a:pt x="0" y="0"/>
                </a:lnTo>
                <a:close/>
              </a:path>
              <a:path w="121285" h="131445">
                <a:moveTo>
                  <a:pt x="99060" y="10413"/>
                </a:moveTo>
                <a:lnTo>
                  <a:pt x="50673" y="105156"/>
                </a:lnTo>
                <a:lnTo>
                  <a:pt x="71802" y="105156"/>
                </a:lnTo>
                <a:lnTo>
                  <a:pt x="121031" y="12826"/>
                </a:lnTo>
                <a:lnTo>
                  <a:pt x="99060" y="10413"/>
                </a:lnTo>
                <a:close/>
              </a:path>
            </a:pathLst>
          </a:custGeom>
          <a:solidFill>
            <a:srgbClr val="151515"/>
          </a:solidFill>
        </p:spPr>
        <p:txBody>
          <a:bodyPr wrap="square" lIns="0" tIns="0" rIns="0" bIns="0" rtlCol="0"/>
          <a:lstStyle/>
          <a:p>
            <a:endParaRPr/>
          </a:p>
        </p:txBody>
      </p:sp>
      <p:sp>
        <p:nvSpPr>
          <p:cNvPr id="44" name="object 44"/>
          <p:cNvSpPr/>
          <p:nvPr/>
        </p:nvSpPr>
        <p:spPr>
          <a:xfrm>
            <a:off x="3391232" y="4971923"/>
            <a:ext cx="115570" cy="132080"/>
          </a:xfrm>
          <a:custGeom>
            <a:avLst/>
            <a:gdLst/>
            <a:ahLst/>
            <a:cxnLst/>
            <a:rect l="l" t="t" r="r" b="b"/>
            <a:pathLst>
              <a:path w="115570" h="132079">
                <a:moveTo>
                  <a:pt x="54592" y="0"/>
                </a:moveTo>
                <a:lnTo>
                  <a:pt x="12905" y="22877"/>
                </a:lnTo>
                <a:lnTo>
                  <a:pt x="330" y="60837"/>
                </a:lnTo>
                <a:lnTo>
                  <a:pt x="0" y="75255"/>
                </a:lnTo>
                <a:lnTo>
                  <a:pt x="1601" y="87765"/>
                </a:lnTo>
                <a:lnTo>
                  <a:pt x="28465" y="124422"/>
                </a:lnTo>
                <a:lnTo>
                  <a:pt x="56690" y="131582"/>
                </a:lnTo>
                <a:lnTo>
                  <a:pt x="67665" y="130643"/>
                </a:lnTo>
                <a:lnTo>
                  <a:pt x="78553" y="126994"/>
                </a:lnTo>
                <a:lnTo>
                  <a:pt x="89865" y="120078"/>
                </a:lnTo>
                <a:lnTo>
                  <a:pt x="98360" y="112632"/>
                </a:lnTo>
                <a:lnTo>
                  <a:pt x="63415" y="112632"/>
                </a:lnTo>
                <a:lnTo>
                  <a:pt x="48537" y="112602"/>
                </a:lnTo>
                <a:lnTo>
                  <a:pt x="36498" y="107588"/>
                </a:lnTo>
                <a:lnTo>
                  <a:pt x="27677" y="98334"/>
                </a:lnTo>
                <a:lnTo>
                  <a:pt x="23440" y="88505"/>
                </a:lnTo>
                <a:lnTo>
                  <a:pt x="21576" y="76199"/>
                </a:lnTo>
                <a:lnTo>
                  <a:pt x="22104" y="61291"/>
                </a:lnTo>
                <a:lnTo>
                  <a:pt x="44444" y="21150"/>
                </a:lnTo>
                <a:lnTo>
                  <a:pt x="56037" y="19307"/>
                </a:lnTo>
                <a:lnTo>
                  <a:pt x="102018" y="19307"/>
                </a:lnTo>
                <a:lnTo>
                  <a:pt x="94741" y="12200"/>
                </a:lnTo>
                <a:lnTo>
                  <a:pt x="84707" y="6413"/>
                </a:lnTo>
                <a:lnTo>
                  <a:pt x="71581" y="2353"/>
                </a:lnTo>
                <a:lnTo>
                  <a:pt x="54592" y="0"/>
                </a:lnTo>
                <a:close/>
              </a:path>
              <a:path w="115570" h="132079">
                <a:moveTo>
                  <a:pt x="102018" y="19307"/>
                </a:moveTo>
                <a:lnTo>
                  <a:pt x="56037" y="19307"/>
                </a:lnTo>
                <a:lnTo>
                  <a:pt x="73008" y="21032"/>
                </a:lnTo>
                <a:lnTo>
                  <a:pt x="82471" y="28350"/>
                </a:lnTo>
                <a:lnTo>
                  <a:pt x="91923" y="42406"/>
                </a:lnTo>
                <a:lnTo>
                  <a:pt x="93855" y="54704"/>
                </a:lnTo>
                <a:lnTo>
                  <a:pt x="93393" y="69595"/>
                </a:lnTo>
                <a:lnTo>
                  <a:pt x="74368" y="108741"/>
                </a:lnTo>
                <a:lnTo>
                  <a:pt x="63415" y="112632"/>
                </a:lnTo>
                <a:lnTo>
                  <a:pt x="98360" y="112632"/>
                </a:lnTo>
                <a:lnTo>
                  <a:pt x="114983" y="71881"/>
                </a:lnTo>
                <a:lnTo>
                  <a:pt x="115335" y="67593"/>
                </a:lnTo>
                <a:lnTo>
                  <a:pt x="115260" y="54425"/>
                </a:lnTo>
                <a:lnTo>
                  <a:pt x="113200" y="42190"/>
                </a:lnTo>
                <a:lnTo>
                  <a:pt x="108988" y="30691"/>
                </a:lnTo>
                <a:lnTo>
                  <a:pt x="102454" y="19733"/>
                </a:lnTo>
                <a:lnTo>
                  <a:pt x="102018" y="19307"/>
                </a:lnTo>
                <a:close/>
              </a:path>
            </a:pathLst>
          </a:custGeom>
          <a:solidFill>
            <a:srgbClr val="151515"/>
          </a:solidFill>
        </p:spPr>
        <p:txBody>
          <a:bodyPr wrap="square" lIns="0" tIns="0" rIns="0" bIns="0" rtlCol="0"/>
          <a:lstStyle/>
          <a:p>
            <a:endParaRPr/>
          </a:p>
        </p:txBody>
      </p:sp>
      <p:sp>
        <p:nvSpPr>
          <p:cNvPr id="45" name="object 45"/>
          <p:cNvSpPr/>
          <p:nvPr/>
        </p:nvSpPr>
        <p:spPr>
          <a:xfrm>
            <a:off x="3526028" y="4941951"/>
            <a:ext cx="40005" cy="168910"/>
          </a:xfrm>
          <a:custGeom>
            <a:avLst/>
            <a:gdLst/>
            <a:ahLst/>
            <a:cxnLst/>
            <a:rect l="l" t="t" r="r" b="b"/>
            <a:pathLst>
              <a:path w="40004" h="168910">
                <a:moveTo>
                  <a:pt x="16129" y="0"/>
                </a:moveTo>
                <a:lnTo>
                  <a:pt x="13970" y="21590"/>
                </a:lnTo>
                <a:lnTo>
                  <a:pt x="37464" y="24130"/>
                </a:lnTo>
                <a:lnTo>
                  <a:pt x="39750" y="2412"/>
                </a:lnTo>
                <a:lnTo>
                  <a:pt x="16129" y="0"/>
                </a:lnTo>
                <a:close/>
              </a:path>
              <a:path w="40004" h="168910">
                <a:moveTo>
                  <a:pt x="13081" y="42544"/>
                </a:moveTo>
                <a:lnTo>
                  <a:pt x="0" y="166497"/>
                </a:lnTo>
                <a:lnTo>
                  <a:pt x="20955" y="168782"/>
                </a:lnTo>
                <a:lnTo>
                  <a:pt x="33909" y="44704"/>
                </a:lnTo>
                <a:lnTo>
                  <a:pt x="13081" y="42544"/>
                </a:lnTo>
                <a:close/>
              </a:path>
            </a:pathLst>
          </a:custGeom>
          <a:solidFill>
            <a:srgbClr val="151515"/>
          </a:solidFill>
        </p:spPr>
        <p:txBody>
          <a:bodyPr wrap="square" lIns="0" tIns="0" rIns="0" bIns="0" rtlCol="0"/>
          <a:lstStyle/>
          <a:p>
            <a:endParaRPr/>
          </a:p>
        </p:txBody>
      </p:sp>
      <p:sp>
        <p:nvSpPr>
          <p:cNvPr id="46" name="object 46"/>
          <p:cNvSpPr/>
          <p:nvPr/>
        </p:nvSpPr>
        <p:spPr>
          <a:xfrm>
            <a:off x="3582180" y="4993092"/>
            <a:ext cx="106680" cy="130810"/>
          </a:xfrm>
          <a:custGeom>
            <a:avLst/>
            <a:gdLst/>
            <a:ahLst/>
            <a:cxnLst/>
            <a:rect l="l" t="t" r="r" b="b"/>
            <a:pathLst>
              <a:path w="106679" h="130810">
                <a:moveTo>
                  <a:pt x="53890" y="0"/>
                </a:moveTo>
                <a:lnTo>
                  <a:pt x="12226" y="23794"/>
                </a:lnTo>
                <a:lnTo>
                  <a:pt x="0" y="63008"/>
                </a:lnTo>
                <a:lnTo>
                  <a:pt x="6" y="76101"/>
                </a:lnTo>
                <a:lnTo>
                  <a:pt x="1886" y="87797"/>
                </a:lnTo>
                <a:lnTo>
                  <a:pt x="3918" y="96306"/>
                </a:lnTo>
                <a:lnTo>
                  <a:pt x="7347" y="103418"/>
                </a:lnTo>
                <a:lnTo>
                  <a:pt x="12300" y="109387"/>
                </a:lnTo>
                <a:lnTo>
                  <a:pt x="16999" y="115229"/>
                </a:lnTo>
                <a:lnTo>
                  <a:pt x="22968" y="119928"/>
                </a:lnTo>
                <a:lnTo>
                  <a:pt x="30207" y="123230"/>
                </a:lnTo>
                <a:lnTo>
                  <a:pt x="37446" y="126659"/>
                </a:lnTo>
                <a:lnTo>
                  <a:pt x="45447" y="128818"/>
                </a:lnTo>
                <a:lnTo>
                  <a:pt x="61449" y="130596"/>
                </a:lnTo>
                <a:lnTo>
                  <a:pt x="68180" y="130342"/>
                </a:lnTo>
                <a:lnTo>
                  <a:pt x="96431" y="112054"/>
                </a:lnTo>
                <a:lnTo>
                  <a:pt x="59671" y="112054"/>
                </a:lnTo>
                <a:lnTo>
                  <a:pt x="47599" y="110183"/>
                </a:lnTo>
                <a:lnTo>
                  <a:pt x="36333" y="104616"/>
                </a:lnTo>
                <a:lnTo>
                  <a:pt x="27259" y="94700"/>
                </a:lnTo>
                <a:lnTo>
                  <a:pt x="23401" y="85075"/>
                </a:lnTo>
                <a:lnTo>
                  <a:pt x="21809" y="72699"/>
                </a:lnTo>
                <a:lnTo>
                  <a:pt x="22599" y="56881"/>
                </a:lnTo>
                <a:lnTo>
                  <a:pt x="51959" y="18718"/>
                </a:lnTo>
                <a:lnTo>
                  <a:pt x="65259" y="18201"/>
                </a:lnTo>
                <a:lnTo>
                  <a:pt x="106292" y="18201"/>
                </a:lnTo>
                <a:lnTo>
                  <a:pt x="106661" y="14645"/>
                </a:lnTo>
                <a:lnTo>
                  <a:pt x="101327" y="11216"/>
                </a:lnTo>
                <a:lnTo>
                  <a:pt x="95358" y="8041"/>
                </a:lnTo>
                <a:lnTo>
                  <a:pt x="88627" y="5374"/>
                </a:lnTo>
                <a:lnTo>
                  <a:pt x="82023" y="2580"/>
                </a:lnTo>
                <a:lnTo>
                  <a:pt x="75165" y="929"/>
                </a:lnTo>
                <a:lnTo>
                  <a:pt x="66682" y="35"/>
                </a:lnTo>
                <a:lnTo>
                  <a:pt x="53890" y="0"/>
                </a:lnTo>
                <a:close/>
              </a:path>
              <a:path w="106679" h="130810">
                <a:moveTo>
                  <a:pt x="96628" y="100370"/>
                </a:moveTo>
                <a:lnTo>
                  <a:pt x="94850" y="101513"/>
                </a:lnTo>
                <a:lnTo>
                  <a:pt x="92691" y="102783"/>
                </a:lnTo>
                <a:lnTo>
                  <a:pt x="89770" y="104180"/>
                </a:lnTo>
                <a:lnTo>
                  <a:pt x="86976" y="105704"/>
                </a:lnTo>
                <a:lnTo>
                  <a:pt x="59671" y="112054"/>
                </a:lnTo>
                <a:lnTo>
                  <a:pt x="96431" y="112054"/>
                </a:lnTo>
                <a:lnTo>
                  <a:pt x="97644" y="100497"/>
                </a:lnTo>
                <a:lnTo>
                  <a:pt x="96628" y="100370"/>
                </a:lnTo>
                <a:close/>
              </a:path>
              <a:path w="106679" h="130810">
                <a:moveTo>
                  <a:pt x="106292" y="18201"/>
                </a:moveTo>
                <a:lnTo>
                  <a:pt x="65259" y="18201"/>
                </a:lnTo>
                <a:lnTo>
                  <a:pt x="71736" y="18836"/>
                </a:lnTo>
                <a:lnTo>
                  <a:pt x="78213" y="20868"/>
                </a:lnTo>
                <a:lnTo>
                  <a:pt x="84690" y="24297"/>
                </a:lnTo>
                <a:lnTo>
                  <a:pt x="91167" y="27599"/>
                </a:lnTo>
                <a:lnTo>
                  <a:pt x="97263" y="32171"/>
                </a:lnTo>
                <a:lnTo>
                  <a:pt x="103105" y="37759"/>
                </a:lnTo>
                <a:lnTo>
                  <a:pt x="104248" y="37886"/>
                </a:lnTo>
                <a:lnTo>
                  <a:pt x="106292" y="18201"/>
                </a:lnTo>
                <a:close/>
              </a:path>
            </a:pathLst>
          </a:custGeom>
          <a:solidFill>
            <a:srgbClr val="151515"/>
          </a:solidFill>
        </p:spPr>
        <p:txBody>
          <a:bodyPr wrap="square" lIns="0" tIns="0" rIns="0" bIns="0" rtlCol="0"/>
          <a:lstStyle/>
          <a:p>
            <a:endParaRPr/>
          </a:p>
        </p:txBody>
      </p:sp>
      <p:sp>
        <p:nvSpPr>
          <p:cNvPr id="47" name="object 47"/>
          <p:cNvSpPr/>
          <p:nvPr/>
        </p:nvSpPr>
        <p:spPr>
          <a:xfrm>
            <a:off x="3699010" y="5004715"/>
            <a:ext cx="114935" cy="132080"/>
          </a:xfrm>
          <a:custGeom>
            <a:avLst/>
            <a:gdLst/>
            <a:ahLst/>
            <a:cxnLst/>
            <a:rect l="l" t="t" r="r" b="b"/>
            <a:pathLst>
              <a:path w="114935" h="132079">
                <a:moveTo>
                  <a:pt x="54657" y="0"/>
                </a:moveTo>
                <a:lnTo>
                  <a:pt x="12744" y="23743"/>
                </a:lnTo>
                <a:lnTo>
                  <a:pt x="197" y="61851"/>
                </a:lnTo>
                <a:lnTo>
                  <a:pt x="0" y="75868"/>
                </a:lnTo>
                <a:lnTo>
                  <a:pt x="2035" y="88497"/>
                </a:lnTo>
                <a:lnTo>
                  <a:pt x="32188" y="124072"/>
                </a:lnTo>
                <a:lnTo>
                  <a:pt x="67174" y="131927"/>
                </a:lnTo>
                <a:lnTo>
                  <a:pt x="74921" y="131673"/>
                </a:lnTo>
                <a:lnTo>
                  <a:pt x="106074" y="112998"/>
                </a:lnTo>
                <a:lnTo>
                  <a:pt x="73093" y="112998"/>
                </a:lnTo>
                <a:lnTo>
                  <a:pt x="60697" y="112877"/>
                </a:lnTo>
                <a:lnTo>
                  <a:pt x="54347" y="112242"/>
                </a:lnTo>
                <a:lnTo>
                  <a:pt x="48632" y="110718"/>
                </a:lnTo>
                <a:lnTo>
                  <a:pt x="43552" y="108305"/>
                </a:lnTo>
                <a:lnTo>
                  <a:pt x="38472" y="106019"/>
                </a:lnTo>
                <a:lnTo>
                  <a:pt x="34154" y="102844"/>
                </a:lnTo>
                <a:lnTo>
                  <a:pt x="30725" y="98907"/>
                </a:lnTo>
                <a:lnTo>
                  <a:pt x="27042" y="94843"/>
                </a:lnTo>
                <a:lnTo>
                  <a:pt x="24375" y="89890"/>
                </a:lnTo>
                <a:lnTo>
                  <a:pt x="22724" y="84048"/>
                </a:lnTo>
                <a:lnTo>
                  <a:pt x="21073" y="78079"/>
                </a:lnTo>
                <a:lnTo>
                  <a:pt x="20565" y="71348"/>
                </a:lnTo>
                <a:lnTo>
                  <a:pt x="21327" y="63728"/>
                </a:lnTo>
                <a:lnTo>
                  <a:pt x="113532" y="63728"/>
                </a:lnTo>
                <a:lnTo>
                  <a:pt x="114215" y="55219"/>
                </a:lnTo>
                <a:lnTo>
                  <a:pt x="94098" y="55219"/>
                </a:lnTo>
                <a:lnTo>
                  <a:pt x="24817" y="41544"/>
                </a:lnTo>
                <a:lnTo>
                  <a:pt x="30740" y="31342"/>
                </a:lnTo>
                <a:lnTo>
                  <a:pt x="41918" y="21076"/>
                </a:lnTo>
                <a:lnTo>
                  <a:pt x="53055" y="17635"/>
                </a:lnTo>
                <a:lnTo>
                  <a:pt x="103591" y="17635"/>
                </a:lnTo>
                <a:lnTo>
                  <a:pt x="103422" y="17351"/>
                </a:lnTo>
                <a:lnTo>
                  <a:pt x="96376" y="10805"/>
                </a:lnTo>
                <a:lnTo>
                  <a:pt x="86599" y="5743"/>
                </a:lnTo>
                <a:lnTo>
                  <a:pt x="73042" y="2148"/>
                </a:lnTo>
                <a:lnTo>
                  <a:pt x="54657" y="0"/>
                </a:lnTo>
                <a:close/>
              </a:path>
              <a:path w="114935" h="132079">
                <a:moveTo>
                  <a:pt x="106036" y="102463"/>
                </a:moveTo>
                <a:lnTo>
                  <a:pt x="102099" y="105384"/>
                </a:lnTo>
                <a:lnTo>
                  <a:pt x="95622" y="108051"/>
                </a:lnTo>
                <a:lnTo>
                  <a:pt x="85752" y="110737"/>
                </a:lnTo>
                <a:lnTo>
                  <a:pt x="73093" y="112998"/>
                </a:lnTo>
                <a:lnTo>
                  <a:pt x="106074" y="112998"/>
                </a:lnTo>
                <a:lnTo>
                  <a:pt x="107179" y="102590"/>
                </a:lnTo>
                <a:lnTo>
                  <a:pt x="106036" y="102463"/>
                </a:lnTo>
                <a:close/>
              </a:path>
              <a:path w="114935" h="132079">
                <a:moveTo>
                  <a:pt x="113532" y="63728"/>
                </a:moveTo>
                <a:lnTo>
                  <a:pt x="21327" y="63728"/>
                </a:lnTo>
                <a:lnTo>
                  <a:pt x="112767" y="73253"/>
                </a:lnTo>
                <a:lnTo>
                  <a:pt x="113532" y="63728"/>
                </a:lnTo>
                <a:close/>
              </a:path>
              <a:path w="114935" h="132079">
                <a:moveTo>
                  <a:pt x="103591" y="17635"/>
                </a:moveTo>
                <a:lnTo>
                  <a:pt x="53055" y="17635"/>
                </a:lnTo>
                <a:lnTo>
                  <a:pt x="67755" y="17687"/>
                </a:lnTo>
                <a:lnTo>
                  <a:pt x="80204" y="21904"/>
                </a:lnTo>
                <a:lnTo>
                  <a:pt x="89505" y="30364"/>
                </a:lnTo>
                <a:lnTo>
                  <a:pt x="93682" y="41315"/>
                </a:lnTo>
                <a:lnTo>
                  <a:pt x="94098" y="55219"/>
                </a:lnTo>
                <a:lnTo>
                  <a:pt x="114215" y="55219"/>
                </a:lnTo>
                <a:lnTo>
                  <a:pt x="114450" y="52292"/>
                </a:lnTo>
                <a:lnTo>
                  <a:pt x="113284" y="39450"/>
                </a:lnTo>
                <a:lnTo>
                  <a:pt x="109662" y="27864"/>
                </a:lnTo>
                <a:lnTo>
                  <a:pt x="103591" y="17635"/>
                </a:lnTo>
                <a:close/>
              </a:path>
            </a:pathLst>
          </a:custGeom>
          <a:solidFill>
            <a:srgbClr val="151515"/>
          </a:solidFill>
        </p:spPr>
        <p:txBody>
          <a:bodyPr wrap="square" lIns="0" tIns="0" rIns="0" bIns="0" rtlCol="0"/>
          <a:lstStyle/>
          <a:p>
            <a:endParaRPr/>
          </a:p>
        </p:txBody>
      </p:sp>
      <p:sp>
        <p:nvSpPr>
          <p:cNvPr id="48" name="object 48"/>
          <p:cNvSpPr/>
          <p:nvPr/>
        </p:nvSpPr>
        <p:spPr>
          <a:xfrm>
            <a:off x="3837685" y="5112639"/>
            <a:ext cx="107314" cy="42545"/>
          </a:xfrm>
          <a:custGeom>
            <a:avLst/>
            <a:gdLst/>
            <a:ahLst/>
            <a:cxnLst/>
            <a:rect l="l" t="t" r="r" b="b"/>
            <a:pathLst>
              <a:path w="107314" h="42545">
                <a:moveTo>
                  <a:pt x="3301" y="0"/>
                </a:moveTo>
                <a:lnTo>
                  <a:pt x="0" y="31623"/>
                </a:lnTo>
                <a:lnTo>
                  <a:pt x="26542" y="34417"/>
                </a:lnTo>
                <a:lnTo>
                  <a:pt x="29844" y="2793"/>
                </a:lnTo>
                <a:lnTo>
                  <a:pt x="3301" y="0"/>
                </a:lnTo>
                <a:close/>
              </a:path>
              <a:path w="107314" h="42545">
                <a:moveTo>
                  <a:pt x="80644" y="8128"/>
                </a:moveTo>
                <a:lnTo>
                  <a:pt x="77342" y="39750"/>
                </a:lnTo>
                <a:lnTo>
                  <a:pt x="103886" y="42544"/>
                </a:lnTo>
                <a:lnTo>
                  <a:pt x="107187" y="10922"/>
                </a:lnTo>
                <a:lnTo>
                  <a:pt x="80644" y="8128"/>
                </a:lnTo>
                <a:close/>
              </a:path>
            </a:pathLst>
          </a:custGeom>
          <a:solidFill>
            <a:srgbClr val="151515"/>
          </a:solidFill>
        </p:spPr>
        <p:txBody>
          <a:bodyPr wrap="square" lIns="0" tIns="0" rIns="0" bIns="0" rtlCol="0"/>
          <a:lstStyle/>
          <a:p>
            <a:endParaRPr/>
          </a:p>
        </p:txBody>
      </p:sp>
      <p:sp>
        <p:nvSpPr>
          <p:cNvPr id="49" name="object 49"/>
          <p:cNvSpPr/>
          <p:nvPr/>
        </p:nvSpPr>
        <p:spPr>
          <a:xfrm>
            <a:off x="3992371" y="5128895"/>
            <a:ext cx="29845" cy="34925"/>
          </a:xfrm>
          <a:custGeom>
            <a:avLst/>
            <a:gdLst/>
            <a:ahLst/>
            <a:cxnLst/>
            <a:rect l="l" t="t" r="r" b="b"/>
            <a:pathLst>
              <a:path w="29845" h="34925">
                <a:moveTo>
                  <a:pt x="3301" y="0"/>
                </a:moveTo>
                <a:lnTo>
                  <a:pt x="0" y="31622"/>
                </a:lnTo>
                <a:lnTo>
                  <a:pt x="26415" y="34416"/>
                </a:lnTo>
                <a:lnTo>
                  <a:pt x="29844" y="2793"/>
                </a:lnTo>
                <a:lnTo>
                  <a:pt x="3301" y="0"/>
                </a:lnTo>
                <a:close/>
              </a:path>
            </a:pathLst>
          </a:custGeom>
          <a:solidFill>
            <a:srgbClr val="151515"/>
          </a:solidFill>
        </p:spPr>
        <p:txBody>
          <a:bodyPr wrap="square" lIns="0" tIns="0" rIns="0" bIns="0" rtlCol="0"/>
          <a:lstStyle/>
          <a:p>
            <a:endParaRPr/>
          </a:p>
        </p:txBody>
      </p:sp>
      <p:sp>
        <p:nvSpPr>
          <p:cNvPr id="50" name="object 50"/>
          <p:cNvSpPr/>
          <p:nvPr/>
        </p:nvSpPr>
        <p:spPr>
          <a:xfrm>
            <a:off x="294131" y="1344167"/>
            <a:ext cx="4652772" cy="1726691"/>
          </a:xfrm>
          <a:prstGeom prst="rect">
            <a:avLst/>
          </a:prstGeom>
          <a:blipFill>
            <a:blip r:embed="rId6" cstate="print"/>
            <a:stretch>
              <a:fillRect/>
            </a:stretch>
          </a:blipFill>
        </p:spPr>
        <p:txBody>
          <a:bodyPr wrap="square" lIns="0" tIns="0" rIns="0" bIns="0" rtlCol="0"/>
          <a:lstStyle/>
          <a:p>
            <a:endParaRPr/>
          </a:p>
        </p:txBody>
      </p:sp>
      <p:sp>
        <p:nvSpPr>
          <p:cNvPr id="51" name="object 51"/>
          <p:cNvSpPr/>
          <p:nvPr/>
        </p:nvSpPr>
        <p:spPr>
          <a:xfrm>
            <a:off x="364236" y="1414272"/>
            <a:ext cx="4440555" cy="1515110"/>
          </a:xfrm>
          <a:custGeom>
            <a:avLst/>
            <a:gdLst/>
            <a:ahLst/>
            <a:cxnLst/>
            <a:rect l="l" t="t" r="r" b="b"/>
            <a:pathLst>
              <a:path w="4440555" h="1515110">
                <a:moveTo>
                  <a:pt x="4319905" y="0"/>
                </a:moveTo>
                <a:lnTo>
                  <a:pt x="0" y="530860"/>
                </a:lnTo>
                <a:lnTo>
                  <a:pt x="120713" y="1514728"/>
                </a:lnTo>
                <a:lnTo>
                  <a:pt x="4440555" y="983868"/>
                </a:lnTo>
                <a:lnTo>
                  <a:pt x="4319905" y="0"/>
                </a:lnTo>
                <a:close/>
              </a:path>
            </a:pathLst>
          </a:custGeom>
          <a:solidFill>
            <a:srgbClr val="9A9BB3"/>
          </a:solidFill>
        </p:spPr>
        <p:txBody>
          <a:bodyPr wrap="square" lIns="0" tIns="0" rIns="0" bIns="0" rtlCol="0"/>
          <a:lstStyle/>
          <a:p>
            <a:endParaRPr/>
          </a:p>
        </p:txBody>
      </p:sp>
      <p:sp>
        <p:nvSpPr>
          <p:cNvPr id="52" name="object 52"/>
          <p:cNvSpPr/>
          <p:nvPr/>
        </p:nvSpPr>
        <p:spPr>
          <a:xfrm>
            <a:off x="364236" y="1414272"/>
            <a:ext cx="4440555" cy="1515110"/>
          </a:xfrm>
          <a:custGeom>
            <a:avLst/>
            <a:gdLst/>
            <a:ahLst/>
            <a:cxnLst/>
            <a:rect l="l" t="t" r="r" b="b"/>
            <a:pathLst>
              <a:path w="4440555" h="1515110">
                <a:moveTo>
                  <a:pt x="0" y="530860"/>
                </a:moveTo>
                <a:lnTo>
                  <a:pt x="4319905" y="0"/>
                </a:lnTo>
                <a:lnTo>
                  <a:pt x="4440555" y="983868"/>
                </a:lnTo>
                <a:lnTo>
                  <a:pt x="120713" y="1514728"/>
                </a:lnTo>
                <a:lnTo>
                  <a:pt x="0" y="530860"/>
                </a:lnTo>
                <a:close/>
              </a:path>
            </a:pathLst>
          </a:custGeom>
          <a:ln w="12192">
            <a:solidFill>
              <a:srgbClr val="151515"/>
            </a:solidFill>
          </a:ln>
        </p:spPr>
        <p:txBody>
          <a:bodyPr wrap="square" lIns="0" tIns="0" rIns="0" bIns="0" rtlCol="0"/>
          <a:lstStyle/>
          <a:p>
            <a:endParaRPr/>
          </a:p>
        </p:txBody>
      </p:sp>
      <p:sp>
        <p:nvSpPr>
          <p:cNvPr id="53" name="object 53"/>
          <p:cNvSpPr/>
          <p:nvPr/>
        </p:nvSpPr>
        <p:spPr>
          <a:xfrm>
            <a:off x="570941" y="2049526"/>
            <a:ext cx="1021892" cy="763777"/>
          </a:xfrm>
          <a:prstGeom prst="rect">
            <a:avLst/>
          </a:prstGeom>
          <a:blipFill>
            <a:blip r:embed="rId7" cstate="print"/>
            <a:stretch>
              <a:fillRect/>
            </a:stretch>
          </a:blipFill>
        </p:spPr>
        <p:txBody>
          <a:bodyPr wrap="square" lIns="0" tIns="0" rIns="0" bIns="0" rtlCol="0"/>
          <a:lstStyle/>
          <a:p>
            <a:endParaRPr/>
          </a:p>
        </p:txBody>
      </p:sp>
      <p:sp>
        <p:nvSpPr>
          <p:cNvPr id="54" name="object 54"/>
          <p:cNvSpPr/>
          <p:nvPr/>
        </p:nvSpPr>
        <p:spPr>
          <a:xfrm>
            <a:off x="1288669" y="1879092"/>
            <a:ext cx="1241298" cy="782955"/>
          </a:xfrm>
          <a:prstGeom prst="rect">
            <a:avLst/>
          </a:prstGeom>
          <a:blipFill>
            <a:blip r:embed="rId8" cstate="print"/>
            <a:stretch>
              <a:fillRect/>
            </a:stretch>
          </a:blipFill>
        </p:spPr>
        <p:txBody>
          <a:bodyPr wrap="square" lIns="0" tIns="0" rIns="0" bIns="0" rtlCol="0"/>
          <a:lstStyle/>
          <a:p>
            <a:endParaRPr/>
          </a:p>
        </p:txBody>
      </p:sp>
      <p:sp>
        <p:nvSpPr>
          <p:cNvPr id="55" name="object 55"/>
          <p:cNvSpPr/>
          <p:nvPr/>
        </p:nvSpPr>
        <p:spPr>
          <a:xfrm>
            <a:off x="2558331" y="1710563"/>
            <a:ext cx="1143210" cy="516254"/>
          </a:xfrm>
          <a:prstGeom prst="rect">
            <a:avLst/>
          </a:prstGeom>
          <a:blipFill>
            <a:blip r:embed="rId9" cstate="print"/>
            <a:stretch>
              <a:fillRect/>
            </a:stretch>
          </a:blipFill>
        </p:spPr>
        <p:txBody>
          <a:bodyPr wrap="square" lIns="0" tIns="0" rIns="0" bIns="0" rtlCol="0"/>
          <a:lstStyle/>
          <a:p>
            <a:endParaRPr/>
          </a:p>
        </p:txBody>
      </p:sp>
      <p:sp>
        <p:nvSpPr>
          <p:cNvPr id="56" name="object 56"/>
          <p:cNvSpPr/>
          <p:nvPr/>
        </p:nvSpPr>
        <p:spPr>
          <a:xfrm>
            <a:off x="579119" y="3343655"/>
            <a:ext cx="4254500" cy="977900"/>
          </a:xfrm>
          <a:prstGeom prst="rect">
            <a:avLst/>
          </a:prstGeom>
          <a:blipFill>
            <a:blip r:embed="rId10" cstate="print"/>
            <a:stretch>
              <a:fillRect/>
            </a:stretch>
          </a:blipFill>
        </p:spPr>
        <p:txBody>
          <a:bodyPr wrap="square" lIns="0" tIns="0" rIns="0" bIns="0" rtlCol="0"/>
          <a:lstStyle/>
          <a:p>
            <a:endParaRPr/>
          </a:p>
        </p:txBody>
      </p:sp>
      <p:sp>
        <p:nvSpPr>
          <p:cNvPr id="57" name="object 57"/>
          <p:cNvSpPr/>
          <p:nvPr/>
        </p:nvSpPr>
        <p:spPr>
          <a:xfrm>
            <a:off x="638555" y="3403091"/>
            <a:ext cx="4064635" cy="788035"/>
          </a:xfrm>
          <a:custGeom>
            <a:avLst/>
            <a:gdLst/>
            <a:ahLst/>
            <a:cxnLst/>
            <a:rect l="l" t="t" r="r" b="b"/>
            <a:pathLst>
              <a:path w="4064635" h="788035">
                <a:moveTo>
                  <a:pt x="0" y="787908"/>
                </a:moveTo>
                <a:lnTo>
                  <a:pt x="4064508" y="787908"/>
                </a:lnTo>
                <a:lnTo>
                  <a:pt x="4064508" y="0"/>
                </a:lnTo>
                <a:lnTo>
                  <a:pt x="0" y="0"/>
                </a:lnTo>
                <a:lnTo>
                  <a:pt x="0" y="787908"/>
                </a:lnTo>
                <a:close/>
              </a:path>
            </a:pathLst>
          </a:custGeom>
          <a:solidFill>
            <a:srgbClr val="79CAD2"/>
          </a:solidFill>
        </p:spPr>
        <p:txBody>
          <a:bodyPr wrap="square" lIns="0" tIns="0" rIns="0" bIns="0" rtlCol="0"/>
          <a:lstStyle/>
          <a:p>
            <a:endParaRPr/>
          </a:p>
        </p:txBody>
      </p:sp>
      <p:sp>
        <p:nvSpPr>
          <p:cNvPr id="58" name="object 58"/>
          <p:cNvSpPr/>
          <p:nvPr/>
        </p:nvSpPr>
        <p:spPr>
          <a:xfrm>
            <a:off x="638555" y="3403091"/>
            <a:ext cx="4064635" cy="788035"/>
          </a:xfrm>
          <a:custGeom>
            <a:avLst/>
            <a:gdLst/>
            <a:ahLst/>
            <a:cxnLst/>
            <a:rect l="l" t="t" r="r" b="b"/>
            <a:pathLst>
              <a:path w="4064635" h="788035">
                <a:moveTo>
                  <a:pt x="0" y="787908"/>
                </a:moveTo>
                <a:lnTo>
                  <a:pt x="4064508" y="787908"/>
                </a:lnTo>
                <a:lnTo>
                  <a:pt x="4064508" y="0"/>
                </a:lnTo>
                <a:lnTo>
                  <a:pt x="0" y="0"/>
                </a:lnTo>
                <a:lnTo>
                  <a:pt x="0" y="787908"/>
                </a:lnTo>
                <a:close/>
              </a:path>
            </a:pathLst>
          </a:custGeom>
          <a:ln w="12191">
            <a:solidFill>
              <a:srgbClr val="151515"/>
            </a:solidFill>
          </a:ln>
        </p:spPr>
        <p:txBody>
          <a:bodyPr wrap="square" lIns="0" tIns="0" rIns="0" bIns="0" rtlCol="0"/>
          <a:lstStyle/>
          <a:p>
            <a:endParaRPr/>
          </a:p>
        </p:txBody>
      </p:sp>
      <p:sp>
        <p:nvSpPr>
          <p:cNvPr id="59" name="object 59"/>
          <p:cNvSpPr txBox="1"/>
          <p:nvPr/>
        </p:nvSpPr>
        <p:spPr>
          <a:xfrm>
            <a:off x="825195" y="3554217"/>
            <a:ext cx="3591560" cy="533400"/>
          </a:xfrm>
          <a:prstGeom prst="rect">
            <a:avLst/>
          </a:prstGeom>
        </p:spPr>
        <p:txBody>
          <a:bodyPr vert="horz" wrap="square" lIns="0" tIns="0" rIns="0" bIns="0" rtlCol="0">
            <a:spAutoFit/>
          </a:bodyPr>
          <a:lstStyle/>
          <a:p>
            <a:pPr marL="12700" marR="5080">
              <a:lnSpc>
                <a:spcPct val="101699"/>
              </a:lnSpc>
            </a:pPr>
            <a:r>
              <a:rPr sz="1800" spc="-30" dirty="0">
                <a:solidFill>
                  <a:srgbClr val="110C43"/>
                </a:solidFill>
                <a:latin typeface="Verdana"/>
                <a:cs typeface="Verdana"/>
              </a:rPr>
              <a:t>an</a:t>
            </a:r>
            <a:r>
              <a:rPr sz="1800" dirty="0">
                <a:solidFill>
                  <a:srgbClr val="110C43"/>
                </a:solidFill>
                <a:latin typeface="Verdana"/>
                <a:cs typeface="Verdana"/>
              </a:rPr>
              <a:t>d</a:t>
            </a:r>
            <a:r>
              <a:rPr sz="1800" spc="-30" dirty="0">
                <a:solidFill>
                  <a:srgbClr val="110C43"/>
                </a:solidFill>
                <a:latin typeface="Verdana"/>
                <a:cs typeface="Verdana"/>
              </a:rPr>
              <a:t> on</a:t>
            </a:r>
            <a:r>
              <a:rPr sz="1800" spc="-15" dirty="0">
                <a:solidFill>
                  <a:srgbClr val="110C43"/>
                </a:solidFill>
                <a:latin typeface="Verdana"/>
                <a:cs typeface="Verdana"/>
              </a:rPr>
              <a:t>e</a:t>
            </a:r>
            <a:r>
              <a:rPr sz="1800" spc="-30" dirty="0">
                <a:solidFill>
                  <a:srgbClr val="110C43"/>
                </a:solidFill>
                <a:latin typeface="Verdana"/>
                <a:cs typeface="Verdana"/>
              </a:rPr>
              <a:t> o</a:t>
            </a:r>
            <a:r>
              <a:rPr sz="1800" spc="-10" dirty="0">
                <a:solidFill>
                  <a:srgbClr val="110C43"/>
                </a:solidFill>
                <a:latin typeface="Verdana"/>
                <a:cs typeface="Verdana"/>
              </a:rPr>
              <a:t>f </a:t>
            </a:r>
            <a:r>
              <a:rPr sz="1800" spc="-15" dirty="0">
                <a:solidFill>
                  <a:srgbClr val="110C43"/>
                </a:solidFill>
                <a:latin typeface="Verdana"/>
                <a:cs typeface="Verdana"/>
              </a:rPr>
              <a:t>t</a:t>
            </a:r>
            <a:r>
              <a:rPr sz="1800" spc="-25" dirty="0">
                <a:solidFill>
                  <a:srgbClr val="110C43"/>
                </a:solidFill>
                <a:latin typeface="Verdana"/>
                <a:cs typeface="Verdana"/>
              </a:rPr>
              <a:t>h</a:t>
            </a:r>
            <a:r>
              <a:rPr sz="1800" spc="-15" dirty="0">
                <a:solidFill>
                  <a:srgbClr val="110C43"/>
                </a:solidFill>
                <a:latin typeface="Verdana"/>
                <a:cs typeface="Verdana"/>
              </a:rPr>
              <a:t>e</a:t>
            </a:r>
            <a:r>
              <a:rPr sz="1800" spc="-5" dirty="0">
                <a:solidFill>
                  <a:srgbClr val="110C43"/>
                </a:solidFill>
                <a:latin typeface="Verdana"/>
                <a:cs typeface="Verdana"/>
              </a:rPr>
              <a:t> </a:t>
            </a:r>
            <a:r>
              <a:rPr sz="1800" spc="-65" dirty="0">
                <a:solidFill>
                  <a:srgbClr val="110C43"/>
                </a:solidFill>
                <a:latin typeface="Verdana"/>
                <a:cs typeface="Verdana"/>
              </a:rPr>
              <a:t>k</a:t>
            </a:r>
            <a:r>
              <a:rPr sz="1800" spc="-35" dirty="0">
                <a:solidFill>
                  <a:srgbClr val="110C43"/>
                </a:solidFill>
                <a:latin typeface="Verdana"/>
                <a:cs typeface="Verdana"/>
              </a:rPr>
              <a:t>e</a:t>
            </a:r>
            <a:r>
              <a:rPr sz="1800" spc="-15" dirty="0">
                <a:solidFill>
                  <a:srgbClr val="110C43"/>
                </a:solidFill>
                <a:latin typeface="Verdana"/>
                <a:cs typeface="Verdana"/>
              </a:rPr>
              <a:t>y</a:t>
            </a:r>
            <a:r>
              <a:rPr sz="1800" spc="-35" dirty="0">
                <a:solidFill>
                  <a:srgbClr val="110C43"/>
                </a:solidFill>
                <a:latin typeface="Verdana"/>
                <a:cs typeface="Verdana"/>
              </a:rPr>
              <a:t> </a:t>
            </a:r>
            <a:r>
              <a:rPr sz="1800" spc="-25" dirty="0">
                <a:solidFill>
                  <a:srgbClr val="110C43"/>
                </a:solidFill>
                <a:latin typeface="Verdana"/>
                <a:cs typeface="Verdana"/>
              </a:rPr>
              <a:t>sta</a:t>
            </a:r>
            <a:r>
              <a:rPr sz="1800" spc="-65" dirty="0">
                <a:solidFill>
                  <a:srgbClr val="110C43"/>
                </a:solidFill>
                <a:latin typeface="Verdana"/>
                <a:cs typeface="Verdana"/>
              </a:rPr>
              <a:t>k</a:t>
            </a:r>
            <a:r>
              <a:rPr sz="1800" spc="-35" dirty="0">
                <a:solidFill>
                  <a:srgbClr val="110C43"/>
                </a:solidFill>
                <a:latin typeface="Verdana"/>
                <a:cs typeface="Verdana"/>
              </a:rPr>
              <a:t>e</a:t>
            </a:r>
            <a:r>
              <a:rPr sz="1800" dirty="0">
                <a:solidFill>
                  <a:srgbClr val="110C43"/>
                </a:solidFill>
                <a:latin typeface="Verdana"/>
                <a:cs typeface="Verdana"/>
              </a:rPr>
              <a:t>- </a:t>
            </a:r>
            <a:r>
              <a:rPr sz="1800" spc="-30" dirty="0">
                <a:solidFill>
                  <a:srgbClr val="110C43"/>
                </a:solidFill>
                <a:latin typeface="Verdana"/>
                <a:cs typeface="Verdana"/>
              </a:rPr>
              <a:t>ho</a:t>
            </a:r>
            <a:r>
              <a:rPr sz="1800" spc="10" dirty="0">
                <a:solidFill>
                  <a:srgbClr val="110C43"/>
                </a:solidFill>
                <a:latin typeface="Verdana"/>
                <a:cs typeface="Verdana"/>
              </a:rPr>
              <a:t>l</a:t>
            </a:r>
            <a:r>
              <a:rPr sz="1800" spc="-35" dirty="0">
                <a:solidFill>
                  <a:srgbClr val="110C43"/>
                </a:solidFill>
                <a:latin typeface="Verdana"/>
                <a:cs typeface="Verdana"/>
              </a:rPr>
              <a:t>de</a:t>
            </a:r>
            <a:r>
              <a:rPr sz="1800" spc="25" dirty="0">
                <a:solidFill>
                  <a:srgbClr val="110C43"/>
                </a:solidFill>
                <a:latin typeface="Verdana"/>
                <a:cs typeface="Verdana"/>
              </a:rPr>
              <a:t>r</a:t>
            </a:r>
            <a:r>
              <a:rPr sz="1800" spc="-140" dirty="0">
                <a:solidFill>
                  <a:srgbClr val="110C43"/>
                </a:solidFill>
                <a:latin typeface="Verdana"/>
                <a:cs typeface="Verdana"/>
              </a:rPr>
              <a:t>’</a:t>
            </a:r>
            <a:r>
              <a:rPr sz="1800" spc="-10" dirty="0">
                <a:solidFill>
                  <a:srgbClr val="110C43"/>
                </a:solidFill>
                <a:latin typeface="Verdana"/>
                <a:cs typeface="Verdana"/>
              </a:rPr>
              <a:t>s</a:t>
            </a:r>
            <a:r>
              <a:rPr sz="1800" spc="-15" dirty="0">
                <a:solidFill>
                  <a:srgbClr val="110C43"/>
                </a:solidFill>
                <a:latin typeface="Verdana"/>
                <a:cs typeface="Verdana"/>
              </a:rPr>
              <a:t> </a:t>
            </a:r>
            <a:r>
              <a:rPr sz="1800" spc="-30" dirty="0">
                <a:solidFill>
                  <a:srgbClr val="110C43"/>
                </a:solidFill>
                <a:latin typeface="Verdana"/>
                <a:cs typeface="Verdana"/>
              </a:rPr>
              <a:t>ho</a:t>
            </a:r>
            <a:r>
              <a:rPr sz="1800" dirty="0">
                <a:solidFill>
                  <a:srgbClr val="110C43"/>
                </a:solidFill>
                <a:latin typeface="Verdana"/>
                <a:cs typeface="Verdana"/>
              </a:rPr>
              <a:t>t</a:t>
            </a:r>
            <a:r>
              <a:rPr sz="1800" spc="-10" dirty="0">
                <a:solidFill>
                  <a:srgbClr val="110C43"/>
                </a:solidFill>
                <a:latin typeface="Verdana"/>
                <a:cs typeface="Verdana"/>
              </a:rPr>
              <a:t> </a:t>
            </a:r>
            <a:r>
              <a:rPr sz="1800" spc="-35" dirty="0">
                <a:solidFill>
                  <a:srgbClr val="110C43"/>
                </a:solidFill>
                <a:latin typeface="Verdana"/>
                <a:cs typeface="Verdana"/>
              </a:rPr>
              <a:t>b</a:t>
            </a:r>
            <a:r>
              <a:rPr sz="1800" spc="-30" dirty="0">
                <a:solidFill>
                  <a:srgbClr val="110C43"/>
                </a:solidFill>
                <a:latin typeface="Verdana"/>
                <a:cs typeface="Verdana"/>
              </a:rPr>
              <a:t>u</a:t>
            </a:r>
            <a:r>
              <a:rPr sz="1800" spc="-5" dirty="0">
                <a:solidFill>
                  <a:srgbClr val="110C43"/>
                </a:solidFill>
                <a:latin typeface="Verdana"/>
                <a:cs typeface="Verdana"/>
              </a:rPr>
              <a:t>tto</a:t>
            </a:r>
            <a:r>
              <a:rPr sz="1800" spc="-30" dirty="0">
                <a:solidFill>
                  <a:srgbClr val="110C43"/>
                </a:solidFill>
                <a:latin typeface="Verdana"/>
                <a:cs typeface="Verdana"/>
              </a:rPr>
              <a:t>n</a:t>
            </a:r>
            <a:r>
              <a:rPr sz="1800" spc="-10" dirty="0">
                <a:solidFill>
                  <a:srgbClr val="110C43"/>
                </a:solidFill>
                <a:latin typeface="Verdana"/>
                <a:cs typeface="Verdana"/>
              </a:rPr>
              <a:t>s</a:t>
            </a:r>
            <a:r>
              <a:rPr sz="1800" spc="-15" dirty="0">
                <a:solidFill>
                  <a:srgbClr val="110C43"/>
                </a:solidFill>
                <a:latin typeface="Verdana"/>
                <a:cs typeface="Verdana"/>
              </a:rPr>
              <a:t> </a:t>
            </a:r>
            <a:r>
              <a:rPr sz="1800" spc="10" dirty="0">
                <a:solidFill>
                  <a:srgbClr val="110C43"/>
                </a:solidFill>
                <a:latin typeface="Verdana"/>
                <a:cs typeface="Verdana"/>
              </a:rPr>
              <a:t>i</a:t>
            </a:r>
            <a:r>
              <a:rPr sz="1800" spc="-10" dirty="0">
                <a:solidFill>
                  <a:srgbClr val="110C43"/>
                </a:solidFill>
                <a:latin typeface="Verdana"/>
                <a:cs typeface="Verdana"/>
              </a:rPr>
              <a:t>s</a:t>
            </a:r>
            <a:r>
              <a:rPr sz="1800" spc="-25" dirty="0">
                <a:solidFill>
                  <a:srgbClr val="110C43"/>
                </a:solidFill>
                <a:latin typeface="Verdana"/>
                <a:cs typeface="Verdana"/>
              </a:rPr>
              <a:t> ur</a:t>
            </a:r>
            <a:r>
              <a:rPr sz="1800" spc="-20" dirty="0">
                <a:solidFill>
                  <a:srgbClr val="110C43"/>
                </a:solidFill>
                <a:latin typeface="Verdana"/>
                <a:cs typeface="Verdana"/>
              </a:rPr>
              <a:t>g</a:t>
            </a:r>
            <a:r>
              <a:rPr sz="1800" spc="-35" dirty="0">
                <a:solidFill>
                  <a:srgbClr val="110C43"/>
                </a:solidFill>
                <a:latin typeface="Verdana"/>
                <a:cs typeface="Verdana"/>
              </a:rPr>
              <a:t>e</a:t>
            </a:r>
            <a:r>
              <a:rPr sz="1800" spc="-30" dirty="0">
                <a:solidFill>
                  <a:srgbClr val="110C43"/>
                </a:solidFill>
                <a:latin typeface="Verdana"/>
                <a:cs typeface="Verdana"/>
              </a:rPr>
              <a:t>nc</a:t>
            </a:r>
            <a:r>
              <a:rPr sz="1800" spc="-365" dirty="0">
                <a:solidFill>
                  <a:srgbClr val="110C43"/>
                </a:solidFill>
                <a:latin typeface="Verdana"/>
                <a:cs typeface="Verdana"/>
              </a:rPr>
              <a:t>y</a:t>
            </a:r>
            <a:r>
              <a:rPr sz="1800" spc="-10" dirty="0">
                <a:solidFill>
                  <a:srgbClr val="110C43"/>
                </a:solidFill>
                <a:latin typeface="Verdana"/>
                <a:cs typeface="Verdana"/>
              </a:rPr>
              <a:t>.</a:t>
            </a:r>
            <a:endParaRPr sz="1800">
              <a:latin typeface="Verdana"/>
              <a:cs typeface="Verdana"/>
            </a:endParaRPr>
          </a:p>
        </p:txBody>
      </p:sp>
      <p:sp>
        <p:nvSpPr>
          <p:cNvPr id="60" name="object 60"/>
          <p:cNvSpPr/>
          <p:nvPr/>
        </p:nvSpPr>
        <p:spPr>
          <a:xfrm>
            <a:off x="3733800" y="2100072"/>
            <a:ext cx="5067300" cy="1408176"/>
          </a:xfrm>
          <a:prstGeom prst="rect">
            <a:avLst/>
          </a:prstGeom>
          <a:blipFill>
            <a:blip r:embed="rId11" cstate="print"/>
            <a:stretch>
              <a:fillRect/>
            </a:stretch>
          </a:blipFill>
        </p:spPr>
        <p:txBody>
          <a:bodyPr wrap="square" lIns="0" tIns="0" rIns="0" bIns="0" rtlCol="0"/>
          <a:lstStyle/>
          <a:p>
            <a:endParaRPr/>
          </a:p>
        </p:txBody>
      </p:sp>
      <p:sp>
        <p:nvSpPr>
          <p:cNvPr id="61" name="object 61"/>
          <p:cNvSpPr/>
          <p:nvPr/>
        </p:nvSpPr>
        <p:spPr>
          <a:xfrm>
            <a:off x="3802379" y="2167127"/>
            <a:ext cx="4860290" cy="1202690"/>
          </a:xfrm>
          <a:custGeom>
            <a:avLst/>
            <a:gdLst/>
            <a:ahLst/>
            <a:cxnLst/>
            <a:rect l="l" t="t" r="r" b="b"/>
            <a:pathLst>
              <a:path w="4860290" h="1202689">
                <a:moveTo>
                  <a:pt x="68580" y="0"/>
                </a:moveTo>
                <a:lnTo>
                  <a:pt x="0" y="783209"/>
                </a:lnTo>
                <a:lnTo>
                  <a:pt x="4791202" y="1202309"/>
                </a:lnTo>
                <a:lnTo>
                  <a:pt x="4859782" y="419100"/>
                </a:lnTo>
                <a:lnTo>
                  <a:pt x="68580" y="0"/>
                </a:lnTo>
                <a:close/>
              </a:path>
            </a:pathLst>
          </a:custGeom>
          <a:solidFill>
            <a:srgbClr val="FBAF00"/>
          </a:solidFill>
        </p:spPr>
        <p:txBody>
          <a:bodyPr wrap="square" lIns="0" tIns="0" rIns="0" bIns="0" rtlCol="0"/>
          <a:lstStyle/>
          <a:p>
            <a:endParaRPr/>
          </a:p>
        </p:txBody>
      </p:sp>
      <p:sp>
        <p:nvSpPr>
          <p:cNvPr id="62" name="object 62"/>
          <p:cNvSpPr/>
          <p:nvPr/>
        </p:nvSpPr>
        <p:spPr>
          <a:xfrm>
            <a:off x="3802379" y="2167127"/>
            <a:ext cx="4860290" cy="1202690"/>
          </a:xfrm>
          <a:custGeom>
            <a:avLst/>
            <a:gdLst/>
            <a:ahLst/>
            <a:cxnLst/>
            <a:rect l="l" t="t" r="r" b="b"/>
            <a:pathLst>
              <a:path w="4860290" h="1202689">
                <a:moveTo>
                  <a:pt x="68580" y="0"/>
                </a:moveTo>
                <a:lnTo>
                  <a:pt x="4859782" y="419100"/>
                </a:lnTo>
                <a:lnTo>
                  <a:pt x="4791202" y="1202309"/>
                </a:lnTo>
                <a:lnTo>
                  <a:pt x="0" y="783209"/>
                </a:lnTo>
                <a:lnTo>
                  <a:pt x="68580" y="0"/>
                </a:lnTo>
                <a:close/>
              </a:path>
            </a:pathLst>
          </a:custGeom>
          <a:ln w="12192">
            <a:solidFill>
              <a:srgbClr val="151515"/>
            </a:solidFill>
          </a:ln>
        </p:spPr>
        <p:txBody>
          <a:bodyPr wrap="square" lIns="0" tIns="0" rIns="0" bIns="0" rtlCol="0"/>
          <a:lstStyle/>
          <a:p>
            <a:endParaRPr/>
          </a:p>
        </p:txBody>
      </p:sp>
      <p:sp>
        <p:nvSpPr>
          <p:cNvPr id="63" name="object 63"/>
          <p:cNvSpPr/>
          <p:nvPr/>
        </p:nvSpPr>
        <p:spPr>
          <a:xfrm>
            <a:off x="4024121" y="2389123"/>
            <a:ext cx="2410332" cy="570864"/>
          </a:xfrm>
          <a:prstGeom prst="rect">
            <a:avLst/>
          </a:prstGeom>
          <a:blipFill>
            <a:blip r:embed="rId12" cstate="print"/>
            <a:stretch>
              <a:fillRect/>
            </a:stretch>
          </a:blipFill>
        </p:spPr>
        <p:txBody>
          <a:bodyPr wrap="square" lIns="0" tIns="0" rIns="0" bIns="0" rtlCol="0"/>
          <a:lstStyle/>
          <a:p>
            <a:endParaRPr/>
          </a:p>
        </p:txBody>
      </p:sp>
      <p:sp>
        <p:nvSpPr>
          <p:cNvPr id="64" name="object 64"/>
          <p:cNvSpPr/>
          <p:nvPr/>
        </p:nvSpPr>
        <p:spPr>
          <a:xfrm>
            <a:off x="6521464" y="2641841"/>
            <a:ext cx="247015" cy="141605"/>
          </a:xfrm>
          <a:custGeom>
            <a:avLst/>
            <a:gdLst/>
            <a:ahLst/>
            <a:cxnLst/>
            <a:rect l="l" t="t" r="r" b="b"/>
            <a:pathLst>
              <a:path w="247015" h="141605">
                <a:moveTo>
                  <a:pt x="59714" y="0"/>
                </a:moveTo>
                <a:lnTo>
                  <a:pt x="14017" y="20494"/>
                </a:lnTo>
                <a:lnTo>
                  <a:pt x="0" y="72232"/>
                </a:lnTo>
                <a:lnTo>
                  <a:pt x="1388" y="83818"/>
                </a:lnTo>
                <a:lnTo>
                  <a:pt x="20242" y="119040"/>
                </a:lnTo>
                <a:lnTo>
                  <a:pt x="58520" y="131514"/>
                </a:lnTo>
                <a:lnTo>
                  <a:pt x="69548" y="130241"/>
                </a:lnTo>
                <a:lnTo>
                  <a:pt x="80390" y="126232"/>
                </a:lnTo>
                <a:lnTo>
                  <a:pt x="91540" y="118894"/>
                </a:lnTo>
                <a:lnTo>
                  <a:pt x="97485" y="113293"/>
                </a:lnTo>
                <a:lnTo>
                  <a:pt x="54295" y="113293"/>
                </a:lnTo>
                <a:lnTo>
                  <a:pt x="43772" y="110866"/>
                </a:lnTo>
                <a:lnTo>
                  <a:pt x="34082" y="103754"/>
                </a:lnTo>
                <a:lnTo>
                  <a:pt x="24205" y="89901"/>
                </a:lnTo>
                <a:lnTo>
                  <a:pt x="21852" y="77654"/>
                </a:lnTo>
                <a:lnTo>
                  <a:pt x="21863" y="62792"/>
                </a:lnTo>
                <a:lnTo>
                  <a:pt x="42607" y="21654"/>
                </a:lnTo>
                <a:lnTo>
                  <a:pt x="54139" y="19316"/>
                </a:lnTo>
                <a:lnTo>
                  <a:pt x="100458" y="19316"/>
                </a:lnTo>
                <a:lnTo>
                  <a:pt x="96485" y="13758"/>
                </a:lnTo>
                <a:lnTo>
                  <a:pt x="86525" y="6797"/>
                </a:lnTo>
                <a:lnTo>
                  <a:pt x="74367" y="2211"/>
                </a:lnTo>
                <a:lnTo>
                  <a:pt x="59714" y="0"/>
                </a:lnTo>
                <a:close/>
              </a:path>
              <a:path w="247015" h="141605">
                <a:moveTo>
                  <a:pt x="100458" y="19316"/>
                </a:moveTo>
                <a:lnTo>
                  <a:pt x="54139" y="19316"/>
                </a:lnTo>
                <a:lnTo>
                  <a:pt x="71286" y="20446"/>
                </a:lnTo>
                <a:lnTo>
                  <a:pt x="81021" y="27366"/>
                </a:lnTo>
                <a:lnTo>
                  <a:pt x="90971" y="41101"/>
                </a:lnTo>
                <a:lnTo>
                  <a:pt x="93318" y="53379"/>
                </a:lnTo>
                <a:lnTo>
                  <a:pt x="93221" y="69736"/>
                </a:lnTo>
                <a:lnTo>
                  <a:pt x="78401" y="106069"/>
                </a:lnTo>
                <a:lnTo>
                  <a:pt x="54295" y="113293"/>
                </a:lnTo>
                <a:lnTo>
                  <a:pt x="97485" y="113293"/>
                </a:lnTo>
                <a:lnTo>
                  <a:pt x="115047" y="69736"/>
                </a:lnTo>
                <a:lnTo>
                  <a:pt x="115283" y="60761"/>
                </a:lnTo>
                <a:lnTo>
                  <a:pt x="114094" y="48865"/>
                </a:lnTo>
                <a:lnTo>
                  <a:pt x="110807" y="37326"/>
                </a:lnTo>
                <a:lnTo>
                  <a:pt x="105059" y="25754"/>
                </a:lnTo>
                <a:lnTo>
                  <a:pt x="100458" y="19316"/>
                </a:lnTo>
                <a:close/>
              </a:path>
              <a:path w="247015" h="141605">
                <a:moveTo>
                  <a:pt x="240279" y="29477"/>
                </a:moveTo>
                <a:lnTo>
                  <a:pt x="195565" y="29477"/>
                </a:lnTo>
                <a:lnTo>
                  <a:pt x="206868" y="30239"/>
                </a:lnTo>
                <a:lnTo>
                  <a:pt x="211313" y="31255"/>
                </a:lnTo>
                <a:lnTo>
                  <a:pt x="214615" y="33033"/>
                </a:lnTo>
                <a:lnTo>
                  <a:pt x="218044" y="34811"/>
                </a:lnTo>
                <a:lnTo>
                  <a:pt x="220584" y="37351"/>
                </a:lnTo>
                <a:lnTo>
                  <a:pt x="222235" y="40526"/>
                </a:lnTo>
                <a:lnTo>
                  <a:pt x="223759" y="43574"/>
                </a:lnTo>
                <a:lnTo>
                  <a:pt x="224775" y="47511"/>
                </a:lnTo>
                <a:lnTo>
                  <a:pt x="225029" y="52591"/>
                </a:lnTo>
                <a:lnTo>
                  <a:pt x="225170" y="54472"/>
                </a:lnTo>
                <a:lnTo>
                  <a:pt x="225283" y="63005"/>
                </a:lnTo>
                <a:lnTo>
                  <a:pt x="224902" y="68720"/>
                </a:lnTo>
                <a:lnTo>
                  <a:pt x="219949" y="139586"/>
                </a:lnTo>
                <a:lnTo>
                  <a:pt x="240904" y="140983"/>
                </a:lnTo>
                <a:lnTo>
                  <a:pt x="246817" y="54472"/>
                </a:lnTo>
                <a:lnTo>
                  <a:pt x="245544" y="42443"/>
                </a:lnTo>
                <a:lnTo>
                  <a:pt x="241289" y="30954"/>
                </a:lnTo>
                <a:lnTo>
                  <a:pt x="240279" y="29477"/>
                </a:lnTo>
                <a:close/>
              </a:path>
              <a:path w="247015" h="141605">
                <a:moveTo>
                  <a:pt x="145654" y="9411"/>
                </a:moveTo>
                <a:lnTo>
                  <a:pt x="136891" y="133744"/>
                </a:lnTo>
                <a:lnTo>
                  <a:pt x="157846" y="135268"/>
                </a:lnTo>
                <a:lnTo>
                  <a:pt x="164323" y="42304"/>
                </a:lnTo>
                <a:lnTo>
                  <a:pt x="170419" y="38367"/>
                </a:lnTo>
                <a:lnTo>
                  <a:pt x="176642" y="35192"/>
                </a:lnTo>
                <a:lnTo>
                  <a:pt x="189469" y="30366"/>
                </a:lnTo>
                <a:lnTo>
                  <a:pt x="195565" y="29477"/>
                </a:lnTo>
                <a:lnTo>
                  <a:pt x="240279" y="29477"/>
                </a:lnTo>
                <a:lnTo>
                  <a:pt x="236979" y="24651"/>
                </a:lnTo>
                <a:lnTo>
                  <a:pt x="165593" y="24651"/>
                </a:lnTo>
                <a:lnTo>
                  <a:pt x="166482" y="10808"/>
                </a:lnTo>
                <a:lnTo>
                  <a:pt x="145654" y="9411"/>
                </a:lnTo>
                <a:close/>
              </a:path>
              <a:path w="247015" h="141605">
                <a:moveTo>
                  <a:pt x="201153" y="9792"/>
                </a:moveTo>
                <a:lnTo>
                  <a:pt x="193914" y="10808"/>
                </a:lnTo>
                <a:lnTo>
                  <a:pt x="179563" y="15888"/>
                </a:lnTo>
                <a:lnTo>
                  <a:pt x="172451" y="19698"/>
                </a:lnTo>
                <a:lnTo>
                  <a:pt x="165593" y="24651"/>
                </a:lnTo>
                <a:lnTo>
                  <a:pt x="236979" y="24651"/>
                </a:lnTo>
                <a:lnTo>
                  <a:pt x="233277" y="19236"/>
                </a:lnTo>
                <a:lnTo>
                  <a:pt x="222445" y="13052"/>
                </a:lnTo>
                <a:lnTo>
                  <a:pt x="208519" y="10300"/>
                </a:lnTo>
                <a:lnTo>
                  <a:pt x="201153" y="9792"/>
                </a:lnTo>
                <a:close/>
              </a:path>
            </a:pathLst>
          </a:custGeom>
          <a:solidFill>
            <a:srgbClr val="151515"/>
          </a:solidFill>
        </p:spPr>
        <p:txBody>
          <a:bodyPr wrap="square" lIns="0" tIns="0" rIns="0" bIns="0" rtlCol="0"/>
          <a:lstStyle/>
          <a:p>
            <a:endParaRPr/>
          </a:p>
        </p:txBody>
      </p:sp>
      <p:sp>
        <p:nvSpPr>
          <p:cNvPr id="65" name="object 65"/>
          <p:cNvSpPr/>
          <p:nvPr/>
        </p:nvSpPr>
        <p:spPr>
          <a:xfrm>
            <a:off x="6791721" y="2667302"/>
            <a:ext cx="114300" cy="132080"/>
          </a:xfrm>
          <a:custGeom>
            <a:avLst/>
            <a:gdLst/>
            <a:ahLst/>
            <a:cxnLst/>
            <a:rect l="l" t="t" r="r" b="b"/>
            <a:pathLst>
              <a:path w="114300" h="132080">
                <a:moveTo>
                  <a:pt x="52674" y="0"/>
                </a:moveTo>
                <a:lnTo>
                  <a:pt x="11342" y="25158"/>
                </a:lnTo>
                <a:lnTo>
                  <a:pt x="0" y="63606"/>
                </a:lnTo>
                <a:lnTo>
                  <a:pt x="244" y="77686"/>
                </a:lnTo>
                <a:lnTo>
                  <a:pt x="23414" y="119012"/>
                </a:lnTo>
                <a:lnTo>
                  <a:pt x="61325" y="130888"/>
                </a:lnTo>
                <a:lnTo>
                  <a:pt x="69326" y="131523"/>
                </a:lnTo>
                <a:lnTo>
                  <a:pt x="77200" y="131015"/>
                </a:lnTo>
                <a:lnTo>
                  <a:pt x="84693" y="129491"/>
                </a:lnTo>
                <a:lnTo>
                  <a:pt x="92186" y="128094"/>
                </a:lnTo>
                <a:lnTo>
                  <a:pt x="99552" y="126062"/>
                </a:lnTo>
                <a:lnTo>
                  <a:pt x="106791" y="123649"/>
                </a:lnTo>
                <a:lnTo>
                  <a:pt x="107527" y="112600"/>
                </a:lnTo>
                <a:lnTo>
                  <a:pt x="62341" y="112600"/>
                </a:lnTo>
                <a:lnTo>
                  <a:pt x="55991" y="112219"/>
                </a:lnTo>
                <a:lnTo>
                  <a:pt x="21447" y="79326"/>
                </a:lnTo>
                <a:lnTo>
                  <a:pt x="20685" y="72595"/>
                </a:lnTo>
                <a:lnTo>
                  <a:pt x="21193" y="64848"/>
                </a:lnTo>
                <a:lnTo>
                  <a:pt x="113192" y="64848"/>
                </a:lnTo>
                <a:lnTo>
                  <a:pt x="113714" y="53799"/>
                </a:lnTo>
                <a:lnTo>
                  <a:pt x="93583" y="53799"/>
                </a:lnTo>
                <a:lnTo>
                  <a:pt x="23843" y="42743"/>
                </a:lnTo>
                <a:lnTo>
                  <a:pt x="29410" y="32339"/>
                </a:lnTo>
                <a:lnTo>
                  <a:pt x="40130" y="21686"/>
                </a:lnTo>
                <a:lnTo>
                  <a:pt x="51186" y="17750"/>
                </a:lnTo>
                <a:lnTo>
                  <a:pt x="65881" y="17258"/>
                </a:lnTo>
                <a:lnTo>
                  <a:pt x="102721" y="17258"/>
                </a:lnTo>
                <a:lnTo>
                  <a:pt x="101831" y="15856"/>
                </a:lnTo>
                <a:lnTo>
                  <a:pt x="94533" y="9476"/>
                </a:lnTo>
                <a:lnTo>
                  <a:pt x="84573" y="4690"/>
                </a:lnTo>
                <a:lnTo>
                  <a:pt x="70953" y="1523"/>
                </a:lnTo>
                <a:lnTo>
                  <a:pt x="52674" y="0"/>
                </a:lnTo>
                <a:close/>
              </a:path>
              <a:path w="114300" h="132080">
                <a:moveTo>
                  <a:pt x="107299" y="100662"/>
                </a:moveTo>
                <a:lnTo>
                  <a:pt x="62341" y="112600"/>
                </a:lnTo>
                <a:lnTo>
                  <a:pt x="107527" y="112600"/>
                </a:lnTo>
                <a:lnTo>
                  <a:pt x="108315" y="100789"/>
                </a:lnTo>
                <a:lnTo>
                  <a:pt x="107299" y="100662"/>
                </a:lnTo>
                <a:close/>
              </a:path>
              <a:path w="114300" h="132080">
                <a:moveTo>
                  <a:pt x="113192" y="64848"/>
                </a:moveTo>
                <a:lnTo>
                  <a:pt x="21193" y="64848"/>
                </a:lnTo>
                <a:lnTo>
                  <a:pt x="112887" y="71325"/>
                </a:lnTo>
                <a:lnTo>
                  <a:pt x="113192" y="64848"/>
                </a:lnTo>
                <a:close/>
              </a:path>
              <a:path w="114300" h="132080">
                <a:moveTo>
                  <a:pt x="102721" y="17258"/>
                </a:moveTo>
                <a:lnTo>
                  <a:pt x="65881" y="17258"/>
                </a:lnTo>
                <a:lnTo>
                  <a:pt x="78528" y="21008"/>
                </a:lnTo>
                <a:lnTo>
                  <a:pt x="88093" y="29081"/>
                </a:lnTo>
                <a:lnTo>
                  <a:pt x="92743" y="39955"/>
                </a:lnTo>
                <a:lnTo>
                  <a:pt x="93583" y="53799"/>
                </a:lnTo>
                <a:lnTo>
                  <a:pt x="113714" y="53799"/>
                </a:lnTo>
                <a:lnTo>
                  <a:pt x="113862" y="50646"/>
                </a:lnTo>
                <a:lnTo>
                  <a:pt x="112310" y="37666"/>
                </a:lnTo>
                <a:lnTo>
                  <a:pt x="108347" y="26125"/>
                </a:lnTo>
                <a:lnTo>
                  <a:pt x="102721" y="17258"/>
                </a:lnTo>
                <a:close/>
              </a:path>
            </a:pathLst>
          </a:custGeom>
          <a:solidFill>
            <a:srgbClr val="151515"/>
          </a:solidFill>
        </p:spPr>
        <p:txBody>
          <a:bodyPr wrap="square" lIns="0" tIns="0" rIns="0" bIns="0" rtlCol="0"/>
          <a:lstStyle/>
          <a:p>
            <a:endParaRPr/>
          </a:p>
        </p:txBody>
      </p:sp>
      <p:sp>
        <p:nvSpPr>
          <p:cNvPr id="66" name="object 66"/>
          <p:cNvSpPr/>
          <p:nvPr/>
        </p:nvSpPr>
        <p:spPr>
          <a:xfrm>
            <a:off x="7003795" y="2680842"/>
            <a:ext cx="167640" cy="133985"/>
          </a:xfrm>
          <a:custGeom>
            <a:avLst/>
            <a:gdLst/>
            <a:ahLst/>
            <a:cxnLst/>
            <a:rect l="l" t="t" r="r" b="b"/>
            <a:pathLst>
              <a:path w="167640" h="133985">
                <a:moveTo>
                  <a:pt x="100093" y="34417"/>
                </a:moveTo>
                <a:lnTo>
                  <a:pt x="81660" y="34417"/>
                </a:lnTo>
                <a:lnTo>
                  <a:pt x="106933" y="132461"/>
                </a:lnTo>
                <a:lnTo>
                  <a:pt x="126364" y="133858"/>
                </a:lnTo>
                <a:lnTo>
                  <a:pt x="136044" y="105029"/>
                </a:lnTo>
                <a:lnTo>
                  <a:pt x="118109" y="105029"/>
                </a:lnTo>
                <a:lnTo>
                  <a:pt x="100093" y="34417"/>
                </a:lnTo>
                <a:close/>
              </a:path>
              <a:path w="167640" h="133985">
                <a:moveTo>
                  <a:pt x="0" y="0"/>
                </a:moveTo>
                <a:lnTo>
                  <a:pt x="24002" y="126746"/>
                </a:lnTo>
                <a:lnTo>
                  <a:pt x="43306" y="128016"/>
                </a:lnTo>
                <a:lnTo>
                  <a:pt x="55016" y="99441"/>
                </a:lnTo>
                <a:lnTo>
                  <a:pt x="37846" y="99441"/>
                </a:lnTo>
                <a:lnTo>
                  <a:pt x="21844" y="1524"/>
                </a:lnTo>
                <a:lnTo>
                  <a:pt x="0" y="0"/>
                </a:lnTo>
                <a:close/>
              </a:path>
              <a:path w="167640" h="133985">
                <a:moveTo>
                  <a:pt x="146430" y="10287"/>
                </a:moveTo>
                <a:lnTo>
                  <a:pt x="118109" y="105029"/>
                </a:lnTo>
                <a:lnTo>
                  <a:pt x="136044" y="105029"/>
                </a:lnTo>
                <a:lnTo>
                  <a:pt x="167385" y="11684"/>
                </a:lnTo>
                <a:lnTo>
                  <a:pt x="146430" y="10287"/>
                </a:lnTo>
                <a:close/>
              </a:path>
              <a:path w="167640" h="133985">
                <a:moveTo>
                  <a:pt x="75692" y="5334"/>
                </a:moveTo>
                <a:lnTo>
                  <a:pt x="37846" y="99441"/>
                </a:lnTo>
                <a:lnTo>
                  <a:pt x="55016" y="99441"/>
                </a:lnTo>
                <a:lnTo>
                  <a:pt x="81660" y="34417"/>
                </a:lnTo>
                <a:lnTo>
                  <a:pt x="100093" y="34417"/>
                </a:lnTo>
                <a:lnTo>
                  <a:pt x="92963" y="6477"/>
                </a:lnTo>
                <a:lnTo>
                  <a:pt x="75692" y="5334"/>
                </a:lnTo>
                <a:close/>
              </a:path>
            </a:pathLst>
          </a:custGeom>
          <a:solidFill>
            <a:srgbClr val="151515"/>
          </a:solidFill>
        </p:spPr>
        <p:txBody>
          <a:bodyPr wrap="square" lIns="0" tIns="0" rIns="0" bIns="0" rtlCol="0"/>
          <a:lstStyle/>
          <a:p>
            <a:endParaRPr/>
          </a:p>
        </p:txBody>
      </p:sp>
      <p:sp>
        <p:nvSpPr>
          <p:cNvPr id="67" name="object 67"/>
          <p:cNvSpPr/>
          <p:nvPr/>
        </p:nvSpPr>
        <p:spPr>
          <a:xfrm>
            <a:off x="7183777" y="2697775"/>
            <a:ext cx="243204" cy="140970"/>
          </a:xfrm>
          <a:custGeom>
            <a:avLst/>
            <a:gdLst/>
            <a:ahLst/>
            <a:cxnLst/>
            <a:rect l="l" t="t" r="r" b="b"/>
            <a:pathLst>
              <a:path w="243204" h="140969">
                <a:moveTo>
                  <a:pt x="52726" y="0"/>
                </a:moveTo>
                <a:lnTo>
                  <a:pt x="11320" y="25101"/>
                </a:lnTo>
                <a:lnTo>
                  <a:pt x="0" y="63499"/>
                </a:lnTo>
                <a:lnTo>
                  <a:pt x="228" y="77615"/>
                </a:lnTo>
                <a:lnTo>
                  <a:pt x="23337" y="118972"/>
                </a:lnTo>
                <a:lnTo>
                  <a:pt x="61191" y="130895"/>
                </a:lnTo>
                <a:lnTo>
                  <a:pt x="69319" y="131530"/>
                </a:lnTo>
                <a:lnTo>
                  <a:pt x="77066" y="131022"/>
                </a:lnTo>
                <a:lnTo>
                  <a:pt x="84559" y="129498"/>
                </a:lnTo>
                <a:lnTo>
                  <a:pt x="92052" y="128101"/>
                </a:lnTo>
                <a:lnTo>
                  <a:pt x="99418" y="126069"/>
                </a:lnTo>
                <a:lnTo>
                  <a:pt x="106784" y="123529"/>
                </a:lnTo>
                <a:lnTo>
                  <a:pt x="107516" y="112607"/>
                </a:lnTo>
                <a:lnTo>
                  <a:pt x="62334" y="112607"/>
                </a:lnTo>
                <a:lnTo>
                  <a:pt x="55857" y="112226"/>
                </a:lnTo>
                <a:lnTo>
                  <a:pt x="21313" y="79333"/>
                </a:lnTo>
                <a:lnTo>
                  <a:pt x="20678" y="72602"/>
                </a:lnTo>
                <a:lnTo>
                  <a:pt x="21186" y="64855"/>
                </a:lnTo>
                <a:lnTo>
                  <a:pt x="113186" y="64855"/>
                </a:lnTo>
                <a:lnTo>
                  <a:pt x="113709" y="53806"/>
                </a:lnTo>
                <a:lnTo>
                  <a:pt x="93576" y="53806"/>
                </a:lnTo>
                <a:lnTo>
                  <a:pt x="23780" y="42717"/>
                </a:lnTo>
                <a:lnTo>
                  <a:pt x="29350" y="32319"/>
                </a:lnTo>
                <a:lnTo>
                  <a:pt x="40074" y="21693"/>
                </a:lnTo>
                <a:lnTo>
                  <a:pt x="51143" y="17757"/>
                </a:lnTo>
                <a:lnTo>
                  <a:pt x="65874" y="17265"/>
                </a:lnTo>
                <a:lnTo>
                  <a:pt x="102706" y="17265"/>
                </a:lnTo>
                <a:lnTo>
                  <a:pt x="101835" y="15891"/>
                </a:lnTo>
                <a:lnTo>
                  <a:pt x="94498" y="9499"/>
                </a:lnTo>
                <a:lnTo>
                  <a:pt x="84552" y="4704"/>
                </a:lnTo>
                <a:lnTo>
                  <a:pt x="70971" y="1529"/>
                </a:lnTo>
                <a:lnTo>
                  <a:pt x="52726" y="0"/>
                </a:lnTo>
                <a:close/>
              </a:path>
              <a:path w="243204" h="140969">
                <a:moveTo>
                  <a:pt x="107165" y="100669"/>
                </a:moveTo>
                <a:lnTo>
                  <a:pt x="62334" y="112607"/>
                </a:lnTo>
                <a:lnTo>
                  <a:pt x="107516" y="112607"/>
                </a:lnTo>
                <a:lnTo>
                  <a:pt x="108308" y="100796"/>
                </a:lnTo>
                <a:lnTo>
                  <a:pt x="107165" y="100669"/>
                </a:lnTo>
                <a:close/>
              </a:path>
              <a:path w="243204" h="140969">
                <a:moveTo>
                  <a:pt x="113186" y="64855"/>
                </a:moveTo>
                <a:lnTo>
                  <a:pt x="21186" y="64855"/>
                </a:lnTo>
                <a:lnTo>
                  <a:pt x="112880" y="71332"/>
                </a:lnTo>
                <a:lnTo>
                  <a:pt x="113186" y="64855"/>
                </a:lnTo>
                <a:close/>
              </a:path>
              <a:path w="243204" h="140969">
                <a:moveTo>
                  <a:pt x="102706" y="17265"/>
                </a:moveTo>
                <a:lnTo>
                  <a:pt x="65874" y="17265"/>
                </a:lnTo>
                <a:lnTo>
                  <a:pt x="78521" y="21015"/>
                </a:lnTo>
                <a:lnTo>
                  <a:pt x="88087" y="29088"/>
                </a:lnTo>
                <a:lnTo>
                  <a:pt x="92737" y="39962"/>
                </a:lnTo>
                <a:lnTo>
                  <a:pt x="93576" y="53806"/>
                </a:lnTo>
                <a:lnTo>
                  <a:pt x="113709" y="53806"/>
                </a:lnTo>
                <a:lnTo>
                  <a:pt x="113857" y="50680"/>
                </a:lnTo>
                <a:lnTo>
                  <a:pt x="112308" y="37691"/>
                </a:lnTo>
                <a:lnTo>
                  <a:pt x="108348" y="26150"/>
                </a:lnTo>
                <a:lnTo>
                  <a:pt x="102706" y="17265"/>
                </a:lnTo>
                <a:close/>
              </a:path>
              <a:path w="243204" h="140969">
                <a:moveTo>
                  <a:pt x="181959" y="9016"/>
                </a:moveTo>
                <a:lnTo>
                  <a:pt x="140583" y="34117"/>
                </a:lnTo>
                <a:lnTo>
                  <a:pt x="129171" y="72468"/>
                </a:lnTo>
                <a:lnTo>
                  <a:pt x="129461" y="86599"/>
                </a:lnTo>
                <a:lnTo>
                  <a:pt x="152605" y="127989"/>
                </a:lnTo>
                <a:lnTo>
                  <a:pt x="190477" y="139912"/>
                </a:lnTo>
                <a:lnTo>
                  <a:pt x="198605" y="140547"/>
                </a:lnTo>
                <a:lnTo>
                  <a:pt x="206352" y="140039"/>
                </a:lnTo>
                <a:lnTo>
                  <a:pt x="213845" y="138515"/>
                </a:lnTo>
                <a:lnTo>
                  <a:pt x="221338" y="137118"/>
                </a:lnTo>
                <a:lnTo>
                  <a:pt x="228704" y="135086"/>
                </a:lnTo>
                <a:lnTo>
                  <a:pt x="235943" y="132673"/>
                </a:lnTo>
                <a:lnTo>
                  <a:pt x="236741" y="121624"/>
                </a:lnTo>
                <a:lnTo>
                  <a:pt x="191493" y="121624"/>
                </a:lnTo>
                <a:lnTo>
                  <a:pt x="185143" y="121243"/>
                </a:lnTo>
                <a:lnTo>
                  <a:pt x="179301" y="119973"/>
                </a:lnTo>
                <a:lnTo>
                  <a:pt x="174221" y="117814"/>
                </a:lnTo>
                <a:lnTo>
                  <a:pt x="169014" y="115655"/>
                </a:lnTo>
                <a:lnTo>
                  <a:pt x="164569" y="112607"/>
                </a:lnTo>
                <a:lnTo>
                  <a:pt x="161013" y="108797"/>
                </a:lnTo>
                <a:lnTo>
                  <a:pt x="157203" y="104860"/>
                </a:lnTo>
                <a:lnTo>
                  <a:pt x="154409" y="100034"/>
                </a:lnTo>
                <a:lnTo>
                  <a:pt x="150599" y="88350"/>
                </a:lnTo>
                <a:lnTo>
                  <a:pt x="149837" y="81619"/>
                </a:lnTo>
                <a:lnTo>
                  <a:pt x="150472" y="73999"/>
                </a:lnTo>
                <a:lnTo>
                  <a:pt x="242361" y="73999"/>
                </a:lnTo>
                <a:lnTo>
                  <a:pt x="242929" y="62823"/>
                </a:lnTo>
                <a:lnTo>
                  <a:pt x="222862" y="62823"/>
                </a:lnTo>
                <a:lnTo>
                  <a:pt x="153039" y="51819"/>
                </a:lnTo>
                <a:lnTo>
                  <a:pt x="158549" y="41390"/>
                </a:lnTo>
                <a:lnTo>
                  <a:pt x="169273" y="30715"/>
                </a:lnTo>
                <a:lnTo>
                  <a:pt x="180326" y="26781"/>
                </a:lnTo>
                <a:lnTo>
                  <a:pt x="195008" y="26307"/>
                </a:lnTo>
                <a:lnTo>
                  <a:pt x="231905" y="26307"/>
                </a:lnTo>
                <a:lnTo>
                  <a:pt x="231043" y="24947"/>
                </a:lnTo>
                <a:lnTo>
                  <a:pt x="223769" y="18538"/>
                </a:lnTo>
                <a:lnTo>
                  <a:pt x="213848" y="13731"/>
                </a:lnTo>
                <a:lnTo>
                  <a:pt x="200253" y="10549"/>
                </a:lnTo>
                <a:lnTo>
                  <a:pt x="181959" y="9016"/>
                </a:lnTo>
                <a:close/>
              </a:path>
              <a:path w="243204" h="140969">
                <a:moveTo>
                  <a:pt x="236451" y="109686"/>
                </a:moveTo>
                <a:lnTo>
                  <a:pt x="191493" y="121624"/>
                </a:lnTo>
                <a:lnTo>
                  <a:pt x="236741" y="121624"/>
                </a:lnTo>
                <a:lnTo>
                  <a:pt x="237594" y="109813"/>
                </a:lnTo>
                <a:lnTo>
                  <a:pt x="236451" y="109686"/>
                </a:lnTo>
                <a:close/>
              </a:path>
              <a:path w="243204" h="140969">
                <a:moveTo>
                  <a:pt x="242361" y="73999"/>
                </a:moveTo>
                <a:lnTo>
                  <a:pt x="150472" y="73999"/>
                </a:lnTo>
                <a:lnTo>
                  <a:pt x="242039" y="80349"/>
                </a:lnTo>
                <a:lnTo>
                  <a:pt x="242361" y="73999"/>
                </a:lnTo>
                <a:close/>
              </a:path>
              <a:path w="243204" h="140969">
                <a:moveTo>
                  <a:pt x="231905" y="26307"/>
                </a:moveTo>
                <a:lnTo>
                  <a:pt x="195008" y="26307"/>
                </a:lnTo>
                <a:lnTo>
                  <a:pt x="207718" y="30065"/>
                </a:lnTo>
                <a:lnTo>
                  <a:pt x="217228" y="38080"/>
                </a:lnTo>
                <a:lnTo>
                  <a:pt x="221911" y="48962"/>
                </a:lnTo>
                <a:lnTo>
                  <a:pt x="222862" y="62823"/>
                </a:lnTo>
                <a:lnTo>
                  <a:pt x="242929" y="62823"/>
                </a:lnTo>
                <a:lnTo>
                  <a:pt x="243086" y="59741"/>
                </a:lnTo>
                <a:lnTo>
                  <a:pt x="241489" y="46717"/>
                </a:lnTo>
                <a:lnTo>
                  <a:pt x="237525" y="35177"/>
                </a:lnTo>
                <a:lnTo>
                  <a:pt x="231905" y="26307"/>
                </a:lnTo>
                <a:close/>
              </a:path>
            </a:pathLst>
          </a:custGeom>
          <a:solidFill>
            <a:srgbClr val="151515"/>
          </a:solidFill>
        </p:spPr>
        <p:txBody>
          <a:bodyPr wrap="square" lIns="0" tIns="0" rIns="0" bIns="0" rtlCol="0"/>
          <a:lstStyle/>
          <a:p>
            <a:endParaRPr/>
          </a:p>
        </p:txBody>
      </p:sp>
      <p:sp>
        <p:nvSpPr>
          <p:cNvPr id="68" name="object 68"/>
          <p:cNvSpPr/>
          <p:nvPr/>
        </p:nvSpPr>
        <p:spPr>
          <a:xfrm>
            <a:off x="7447153" y="2674239"/>
            <a:ext cx="116839" cy="181610"/>
          </a:xfrm>
          <a:custGeom>
            <a:avLst/>
            <a:gdLst/>
            <a:ahLst/>
            <a:cxnLst/>
            <a:rect l="l" t="t" r="r" b="b"/>
            <a:pathLst>
              <a:path w="116840" h="181610">
                <a:moveTo>
                  <a:pt x="63819" y="121285"/>
                </a:moveTo>
                <a:lnTo>
                  <a:pt x="38353" y="121285"/>
                </a:lnTo>
                <a:lnTo>
                  <a:pt x="84327" y="179197"/>
                </a:lnTo>
                <a:lnTo>
                  <a:pt x="112014" y="181101"/>
                </a:lnTo>
                <a:lnTo>
                  <a:pt x="63819" y="121285"/>
                </a:lnTo>
                <a:close/>
              </a:path>
              <a:path w="116840" h="181610">
                <a:moveTo>
                  <a:pt x="12065" y="0"/>
                </a:moveTo>
                <a:lnTo>
                  <a:pt x="0" y="173355"/>
                </a:lnTo>
                <a:lnTo>
                  <a:pt x="20954" y="174751"/>
                </a:lnTo>
                <a:lnTo>
                  <a:pt x="23749" y="133223"/>
                </a:lnTo>
                <a:lnTo>
                  <a:pt x="38353" y="121285"/>
                </a:lnTo>
                <a:lnTo>
                  <a:pt x="63819" y="121285"/>
                </a:lnTo>
                <a:lnTo>
                  <a:pt x="56861" y="112649"/>
                </a:lnTo>
                <a:lnTo>
                  <a:pt x="25273" y="112649"/>
                </a:lnTo>
                <a:lnTo>
                  <a:pt x="33020" y="1524"/>
                </a:lnTo>
                <a:lnTo>
                  <a:pt x="12065" y="0"/>
                </a:lnTo>
                <a:close/>
              </a:path>
              <a:path w="116840" h="181610">
                <a:moveTo>
                  <a:pt x="90043" y="54610"/>
                </a:moveTo>
                <a:lnTo>
                  <a:pt x="25273" y="112649"/>
                </a:lnTo>
                <a:lnTo>
                  <a:pt x="56861" y="112649"/>
                </a:lnTo>
                <a:lnTo>
                  <a:pt x="54610" y="109855"/>
                </a:lnTo>
                <a:lnTo>
                  <a:pt x="116458" y="56514"/>
                </a:lnTo>
                <a:lnTo>
                  <a:pt x="90043" y="54610"/>
                </a:lnTo>
                <a:close/>
              </a:path>
            </a:pathLst>
          </a:custGeom>
          <a:solidFill>
            <a:srgbClr val="151515"/>
          </a:solidFill>
        </p:spPr>
        <p:txBody>
          <a:bodyPr wrap="square" lIns="0" tIns="0" rIns="0" bIns="0" rtlCol="0"/>
          <a:lstStyle/>
          <a:p>
            <a:endParaRPr/>
          </a:p>
        </p:txBody>
      </p:sp>
      <p:sp>
        <p:nvSpPr>
          <p:cNvPr id="69" name="object 69"/>
          <p:cNvSpPr/>
          <p:nvPr/>
        </p:nvSpPr>
        <p:spPr>
          <a:xfrm>
            <a:off x="4413503" y="3267455"/>
            <a:ext cx="4387596" cy="1350264"/>
          </a:xfrm>
          <a:prstGeom prst="rect">
            <a:avLst/>
          </a:prstGeom>
          <a:blipFill>
            <a:blip r:embed="rId13" cstate="print"/>
            <a:stretch>
              <a:fillRect/>
            </a:stretch>
          </a:blipFill>
        </p:spPr>
        <p:txBody>
          <a:bodyPr wrap="square" lIns="0" tIns="0" rIns="0" bIns="0" rtlCol="0"/>
          <a:lstStyle/>
          <a:p>
            <a:endParaRPr/>
          </a:p>
        </p:txBody>
      </p:sp>
      <p:sp>
        <p:nvSpPr>
          <p:cNvPr id="70" name="object 70"/>
          <p:cNvSpPr/>
          <p:nvPr/>
        </p:nvSpPr>
        <p:spPr>
          <a:xfrm>
            <a:off x="4480559" y="3334511"/>
            <a:ext cx="4181475" cy="1144905"/>
          </a:xfrm>
          <a:custGeom>
            <a:avLst/>
            <a:gdLst/>
            <a:ahLst/>
            <a:cxnLst/>
            <a:rect l="l" t="t" r="r" b="b"/>
            <a:pathLst>
              <a:path w="4181475" h="1144904">
                <a:moveTo>
                  <a:pt x="4112767" y="0"/>
                </a:moveTo>
                <a:lnTo>
                  <a:pt x="0" y="359790"/>
                </a:lnTo>
                <a:lnTo>
                  <a:pt x="68579" y="1144396"/>
                </a:lnTo>
                <a:lnTo>
                  <a:pt x="4181474" y="784606"/>
                </a:lnTo>
                <a:lnTo>
                  <a:pt x="4112767" y="0"/>
                </a:lnTo>
                <a:close/>
              </a:path>
            </a:pathLst>
          </a:custGeom>
          <a:solidFill>
            <a:srgbClr val="F36754"/>
          </a:solidFill>
        </p:spPr>
        <p:txBody>
          <a:bodyPr wrap="square" lIns="0" tIns="0" rIns="0" bIns="0" rtlCol="0"/>
          <a:lstStyle/>
          <a:p>
            <a:endParaRPr/>
          </a:p>
        </p:txBody>
      </p:sp>
      <p:sp>
        <p:nvSpPr>
          <p:cNvPr id="71" name="object 71"/>
          <p:cNvSpPr/>
          <p:nvPr/>
        </p:nvSpPr>
        <p:spPr>
          <a:xfrm>
            <a:off x="4480559" y="3334511"/>
            <a:ext cx="4181475" cy="1144905"/>
          </a:xfrm>
          <a:custGeom>
            <a:avLst/>
            <a:gdLst/>
            <a:ahLst/>
            <a:cxnLst/>
            <a:rect l="l" t="t" r="r" b="b"/>
            <a:pathLst>
              <a:path w="4181475" h="1144904">
                <a:moveTo>
                  <a:pt x="0" y="359790"/>
                </a:moveTo>
                <a:lnTo>
                  <a:pt x="4112767" y="0"/>
                </a:lnTo>
                <a:lnTo>
                  <a:pt x="4181474" y="784606"/>
                </a:lnTo>
                <a:lnTo>
                  <a:pt x="68579" y="1144396"/>
                </a:lnTo>
                <a:lnTo>
                  <a:pt x="0" y="359790"/>
                </a:lnTo>
                <a:close/>
              </a:path>
            </a:pathLst>
          </a:custGeom>
          <a:ln w="12192">
            <a:solidFill>
              <a:srgbClr val="151515"/>
            </a:solidFill>
          </a:ln>
        </p:spPr>
        <p:txBody>
          <a:bodyPr wrap="square" lIns="0" tIns="0" rIns="0" bIns="0" rtlCol="0"/>
          <a:lstStyle/>
          <a:p>
            <a:endParaRPr/>
          </a:p>
        </p:txBody>
      </p:sp>
      <p:sp>
        <p:nvSpPr>
          <p:cNvPr id="72" name="object 72"/>
          <p:cNvSpPr/>
          <p:nvPr/>
        </p:nvSpPr>
        <p:spPr>
          <a:xfrm>
            <a:off x="4682616" y="3831716"/>
            <a:ext cx="139065" cy="171450"/>
          </a:xfrm>
          <a:custGeom>
            <a:avLst/>
            <a:gdLst/>
            <a:ahLst/>
            <a:cxnLst/>
            <a:rect l="l" t="t" r="r" b="b"/>
            <a:pathLst>
              <a:path w="139064" h="171450">
                <a:moveTo>
                  <a:pt x="24384" y="8000"/>
                </a:moveTo>
                <a:lnTo>
                  <a:pt x="0" y="9778"/>
                </a:lnTo>
                <a:lnTo>
                  <a:pt x="65278" y="101091"/>
                </a:lnTo>
                <a:lnTo>
                  <a:pt x="70104" y="171449"/>
                </a:lnTo>
                <a:lnTo>
                  <a:pt x="92202" y="169925"/>
                </a:lnTo>
                <a:lnTo>
                  <a:pt x="87122" y="97154"/>
                </a:lnTo>
                <a:lnTo>
                  <a:pt x="96807" y="78993"/>
                </a:lnTo>
                <a:lnTo>
                  <a:pt x="74930" y="78993"/>
                </a:lnTo>
                <a:lnTo>
                  <a:pt x="24384" y="8000"/>
                </a:lnTo>
                <a:close/>
              </a:path>
              <a:path w="139064" h="171450">
                <a:moveTo>
                  <a:pt x="138937" y="0"/>
                </a:moveTo>
                <a:lnTo>
                  <a:pt x="115443" y="1650"/>
                </a:lnTo>
                <a:lnTo>
                  <a:pt x="74930" y="78993"/>
                </a:lnTo>
                <a:lnTo>
                  <a:pt x="96807" y="78993"/>
                </a:lnTo>
                <a:lnTo>
                  <a:pt x="138937" y="0"/>
                </a:lnTo>
                <a:close/>
              </a:path>
            </a:pathLst>
          </a:custGeom>
          <a:solidFill>
            <a:srgbClr val="151515"/>
          </a:solidFill>
        </p:spPr>
        <p:txBody>
          <a:bodyPr wrap="square" lIns="0" tIns="0" rIns="0" bIns="0" rtlCol="0"/>
          <a:lstStyle/>
          <a:p>
            <a:endParaRPr/>
          </a:p>
        </p:txBody>
      </p:sp>
      <p:sp>
        <p:nvSpPr>
          <p:cNvPr id="73" name="object 73"/>
          <p:cNvSpPr/>
          <p:nvPr/>
        </p:nvSpPr>
        <p:spPr>
          <a:xfrm>
            <a:off x="4810551" y="3867803"/>
            <a:ext cx="114935" cy="130175"/>
          </a:xfrm>
          <a:custGeom>
            <a:avLst/>
            <a:gdLst/>
            <a:ahLst/>
            <a:cxnLst/>
            <a:rect l="l" t="t" r="r" b="b"/>
            <a:pathLst>
              <a:path w="114935" h="130175">
                <a:moveTo>
                  <a:pt x="58869" y="0"/>
                </a:moveTo>
                <a:lnTo>
                  <a:pt x="19570" y="12146"/>
                </a:lnTo>
                <a:lnTo>
                  <a:pt x="10" y="56033"/>
                </a:lnTo>
                <a:lnTo>
                  <a:pt x="0" y="60814"/>
                </a:lnTo>
                <a:lnTo>
                  <a:pt x="224" y="72081"/>
                </a:lnTo>
                <a:lnTo>
                  <a:pt x="12775" y="108228"/>
                </a:lnTo>
                <a:lnTo>
                  <a:pt x="54118" y="129804"/>
                </a:lnTo>
                <a:lnTo>
                  <a:pt x="70466" y="129331"/>
                </a:lnTo>
                <a:lnTo>
                  <a:pt x="82968" y="125431"/>
                </a:lnTo>
                <a:lnTo>
                  <a:pt x="93739" y="118837"/>
                </a:lnTo>
                <a:lnTo>
                  <a:pt x="100022" y="112362"/>
                </a:lnTo>
                <a:lnTo>
                  <a:pt x="54636" y="112362"/>
                </a:lnTo>
                <a:lnTo>
                  <a:pt x="42727" y="109075"/>
                </a:lnTo>
                <a:lnTo>
                  <a:pt x="32363" y="100904"/>
                </a:lnTo>
                <a:lnTo>
                  <a:pt x="27013" y="91900"/>
                </a:lnTo>
                <a:lnTo>
                  <a:pt x="23336" y="79725"/>
                </a:lnTo>
                <a:lnTo>
                  <a:pt x="21341" y="63739"/>
                </a:lnTo>
                <a:lnTo>
                  <a:pt x="21884" y="50365"/>
                </a:lnTo>
                <a:lnTo>
                  <a:pt x="24893" y="38551"/>
                </a:lnTo>
                <a:lnTo>
                  <a:pt x="30784" y="27760"/>
                </a:lnTo>
                <a:lnTo>
                  <a:pt x="40831" y="20353"/>
                </a:lnTo>
                <a:lnTo>
                  <a:pt x="54254" y="17237"/>
                </a:lnTo>
                <a:lnTo>
                  <a:pt x="97952" y="17237"/>
                </a:lnTo>
                <a:lnTo>
                  <a:pt x="91971" y="10499"/>
                </a:lnTo>
                <a:lnTo>
                  <a:pt x="83185" y="5005"/>
                </a:lnTo>
                <a:lnTo>
                  <a:pt x="72389" y="1467"/>
                </a:lnTo>
                <a:lnTo>
                  <a:pt x="58869" y="0"/>
                </a:lnTo>
                <a:close/>
              </a:path>
              <a:path w="114935" h="130175">
                <a:moveTo>
                  <a:pt x="97952" y="17237"/>
                </a:moveTo>
                <a:lnTo>
                  <a:pt x="54254" y="17237"/>
                </a:lnTo>
                <a:lnTo>
                  <a:pt x="64845" y="18101"/>
                </a:lnTo>
                <a:lnTo>
                  <a:pt x="75271" y="23568"/>
                </a:lnTo>
                <a:lnTo>
                  <a:pt x="86768" y="35447"/>
                </a:lnTo>
                <a:lnTo>
                  <a:pt x="90945" y="47349"/>
                </a:lnTo>
                <a:lnTo>
                  <a:pt x="93045" y="62338"/>
                </a:lnTo>
                <a:lnTo>
                  <a:pt x="93309" y="68883"/>
                </a:lnTo>
                <a:lnTo>
                  <a:pt x="92206" y="81019"/>
                </a:lnTo>
                <a:lnTo>
                  <a:pt x="88309" y="92577"/>
                </a:lnTo>
                <a:lnTo>
                  <a:pt x="80874" y="104377"/>
                </a:lnTo>
                <a:lnTo>
                  <a:pt x="70421" y="109956"/>
                </a:lnTo>
                <a:lnTo>
                  <a:pt x="54636" y="112362"/>
                </a:lnTo>
                <a:lnTo>
                  <a:pt x="100022" y="112362"/>
                </a:lnTo>
                <a:lnTo>
                  <a:pt x="102790" y="109511"/>
                </a:lnTo>
                <a:lnTo>
                  <a:pt x="108821" y="99498"/>
                </a:lnTo>
                <a:lnTo>
                  <a:pt x="112819" y="88044"/>
                </a:lnTo>
                <a:lnTo>
                  <a:pt x="114796" y="75149"/>
                </a:lnTo>
                <a:lnTo>
                  <a:pt x="114762" y="60814"/>
                </a:lnTo>
                <a:lnTo>
                  <a:pt x="114302" y="56033"/>
                </a:lnTo>
                <a:lnTo>
                  <a:pt x="111864" y="43212"/>
                </a:lnTo>
                <a:lnTo>
                  <a:pt x="107530" y="31498"/>
                </a:lnTo>
                <a:lnTo>
                  <a:pt x="100999" y="20669"/>
                </a:lnTo>
                <a:lnTo>
                  <a:pt x="97952" y="17237"/>
                </a:lnTo>
                <a:close/>
              </a:path>
            </a:pathLst>
          </a:custGeom>
          <a:solidFill>
            <a:srgbClr val="151515"/>
          </a:solidFill>
        </p:spPr>
        <p:txBody>
          <a:bodyPr wrap="square" lIns="0" tIns="0" rIns="0" bIns="0" rtlCol="0"/>
          <a:lstStyle/>
          <a:p>
            <a:endParaRPr/>
          </a:p>
        </p:txBody>
      </p:sp>
      <p:sp>
        <p:nvSpPr>
          <p:cNvPr id="74" name="object 74"/>
          <p:cNvSpPr/>
          <p:nvPr/>
        </p:nvSpPr>
        <p:spPr>
          <a:xfrm>
            <a:off x="4945888" y="3852798"/>
            <a:ext cx="113030" cy="132715"/>
          </a:xfrm>
          <a:custGeom>
            <a:avLst/>
            <a:gdLst/>
            <a:ahLst/>
            <a:cxnLst/>
            <a:rect l="l" t="t" r="r" b="b"/>
            <a:pathLst>
              <a:path w="113029" h="132714">
                <a:moveTo>
                  <a:pt x="20954" y="5842"/>
                </a:moveTo>
                <a:lnTo>
                  <a:pt x="0" y="7238"/>
                </a:lnTo>
                <a:lnTo>
                  <a:pt x="6277" y="93632"/>
                </a:lnTo>
                <a:lnTo>
                  <a:pt x="9260" y="105564"/>
                </a:lnTo>
                <a:lnTo>
                  <a:pt x="15280" y="116470"/>
                </a:lnTo>
                <a:lnTo>
                  <a:pt x="25192" y="126991"/>
                </a:lnTo>
                <a:lnTo>
                  <a:pt x="36675" y="131409"/>
                </a:lnTo>
                <a:lnTo>
                  <a:pt x="50419" y="132206"/>
                </a:lnTo>
                <a:lnTo>
                  <a:pt x="58165" y="131699"/>
                </a:lnTo>
                <a:lnTo>
                  <a:pt x="65277" y="129667"/>
                </a:lnTo>
                <a:lnTo>
                  <a:pt x="77724" y="122808"/>
                </a:lnTo>
                <a:lnTo>
                  <a:pt x="84200" y="118109"/>
                </a:lnTo>
                <a:lnTo>
                  <a:pt x="90529" y="112268"/>
                </a:lnTo>
                <a:lnTo>
                  <a:pt x="48895" y="112268"/>
                </a:lnTo>
                <a:lnTo>
                  <a:pt x="44196" y="111887"/>
                </a:lnTo>
                <a:lnTo>
                  <a:pt x="25908" y="76581"/>
                </a:lnTo>
                <a:lnTo>
                  <a:pt x="20954" y="5842"/>
                </a:lnTo>
                <a:close/>
              </a:path>
              <a:path w="113029" h="132714">
                <a:moveTo>
                  <a:pt x="111907" y="112013"/>
                </a:moveTo>
                <a:lnTo>
                  <a:pt x="90804" y="112013"/>
                </a:lnTo>
                <a:lnTo>
                  <a:pt x="91821" y="125856"/>
                </a:lnTo>
                <a:lnTo>
                  <a:pt x="112775" y="124332"/>
                </a:lnTo>
                <a:lnTo>
                  <a:pt x="111907" y="112013"/>
                </a:lnTo>
                <a:close/>
              </a:path>
              <a:path w="113029" h="132714">
                <a:moveTo>
                  <a:pt x="104012" y="0"/>
                </a:moveTo>
                <a:lnTo>
                  <a:pt x="83185" y="1396"/>
                </a:lnTo>
                <a:lnTo>
                  <a:pt x="89662" y="94361"/>
                </a:lnTo>
                <a:lnTo>
                  <a:pt x="84327" y="99059"/>
                </a:lnTo>
                <a:lnTo>
                  <a:pt x="48895" y="112268"/>
                </a:lnTo>
                <a:lnTo>
                  <a:pt x="90529" y="112268"/>
                </a:lnTo>
                <a:lnTo>
                  <a:pt x="90804" y="112013"/>
                </a:lnTo>
                <a:lnTo>
                  <a:pt x="111907" y="112013"/>
                </a:lnTo>
                <a:lnTo>
                  <a:pt x="104012" y="0"/>
                </a:lnTo>
                <a:close/>
              </a:path>
            </a:pathLst>
          </a:custGeom>
          <a:solidFill>
            <a:srgbClr val="151515"/>
          </a:solidFill>
        </p:spPr>
        <p:txBody>
          <a:bodyPr wrap="square" lIns="0" tIns="0" rIns="0" bIns="0" rtlCol="0"/>
          <a:lstStyle/>
          <a:p>
            <a:endParaRPr/>
          </a:p>
        </p:txBody>
      </p:sp>
      <p:sp>
        <p:nvSpPr>
          <p:cNvPr id="75" name="object 75"/>
          <p:cNvSpPr/>
          <p:nvPr/>
        </p:nvSpPr>
        <p:spPr>
          <a:xfrm>
            <a:off x="5085207" y="3845686"/>
            <a:ext cx="79375" cy="129539"/>
          </a:xfrm>
          <a:custGeom>
            <a:avLst/>
            <a:gdLst/>
            <a:ahLst/>
            <a:cxnLst/>
            <a:rect l="l" t="t" r="r" b="b"/>
            <a:pathLst>
              <a:path w="79375" h="129539">
                <a:moveTo>
                  <a:pt x="20954" y="3175"/>
                </a:moveTo>
                <a:lnTo>
                  <a:pt x="0" y="4699"/>
                </a:lnTo>
                <a:lnTo>
                  <a:pt x="8635" y="129031"/>
                </a:lnTo>
                <a:lnTo>
                  <a:pt x="29590" y="127507"/>
                </a:lnTo>
                <a:lnTo>
                  <a:pt x="23494" y="39243"/>
                </a:lnTo>
                <a:lnTo>
                  <a:pt x="28701" y="34289"/>
                </a:lnTo>
                <a:lnTo>
                  <a:pt x="34162" y="30225"/>
                </a:lnTo>
                <a:lnTo>
                  <a:pt x="45846" y="23621"/>
                </a:lnTo>
                <a:lnTo>
                  <a:pt x="51942" y="21843"/>
                </a:lnTo>
                <a:lnTo>
                  <a:pt x="55181" y="21589"/>
                </a:lnTo>
                <a:lnTo>
                  <a:pt x="22225" y="21589"/>
                </a:lnTo>
                <a:lnTo>
                  <a:pt x="20954" y="3175"/>
                </a:lnTo>
                <a:close/>
              </a:path>
              <a:path w="79375" h="129539">
                <a:moveTo>
                  <a:pt x="79167" y="20955"/>
                </a:moveTo>
                <a:lnTo>
                  <a:pt x="65912" y="20955"/>
                </a:lnTo>
                <a:lnTo>
                  <a:pt x="71881" y="21208"/>
                </a:lnTo>
                <a:lnTo>
                  <a:pt x="74929" y="21589"/>
                </a:lnTo>
                <a:lnTo>
                  <a:pt x="78104" y="22098"/>
                </a:lnTo>
                <a:lnTo>
                  <a:pt x="79247" y="22098"/>
                </a:lnTo>
                <a:lnTo>
                  <a:pt x="79167" y="20955"/>
                </a:lnTo>
                <a:close/>
              </a:path>
              <a:path w="79375" h="129539">
                <a:moveTo>
                  <a:pt x="65912" y="0"/>
                </a:moveTo>
                <a:lnTo>
                  <a:pt x="22225" y="21589"/>
                </a:lnTo>
                <a:lnTo>
                  <a:pt x="55181" y="21589"/>
                </a:lnTo>
                <a:lnTo>
                  <a:pt x="58419" y="21336"/>
                </a:lnTo>
                <a:lnTo>
                  <a:pt x="62483" y="21081"/>
                </a:lnTo>
                <a:lnTo>
                  <a:pt x="65912" y="20955"/>
                </a:lnTo>
                <a:lnTo>
                  <a:pt x="79167" y="20955"/>
                </a:lnTo>
                <a:lnTo>
                  <a:pt x="77723" y="507"/>
                </a:lnTo>
                <a:lnTo>
                  <a:pt x="74421" y="254"/>
                </a:lnTo>
                <a:lnTo>
                  <a:pt x="71881" y="126"/>
                </a:lnTo>
                <a:lnTo>
                  <a:pt x="65912" y="0"/>
                </a:lnTo>
                <a:close/>
              </a:path>
            </a:pathLst>
          </a:custGeom>
          <a:solidFill>
            <a:srgbClr val="151515"/>
          </a:solidFill>
        </p:spPr>
        <p:txBody>
          <a:bodyPr wrap="square" lIns="0" tIns="0" rIns="0" bIns="0" rtlCol="0"/>
          <a:lstStyle/>
          <a:p>
            <a:endParaRPr/>
          </a:p>
        </p:txBody>
      </p:sp>
      <p:sp>
        <p:nvSpPr>
          <p:cNvPr id="76" name="object 76"/>
          <p:cNvSpPr/>
          <p:nvPr/>
        </p:nvSpPr>
        <p:spPr>
          <a:xfrm>
            <a:off x="5243576" y="3778758"/>
            <a:ext cx="78105" cy="177800"/>
          </a:xfrm>
          <a:custGeom>
            <a:avLst/>
            <a:gdLst/>
            <a:ahLst/>
            <a:cxnLst/>
            <a:rect l="l" t="t" r="r" b="b"/>
            <a:pathLst>
              <a:path w="78104" h="177800">
                <a:moveTo>
                  <a:pt x="36301" y="70993"/>
                </a:moveTo>
                <a:lnTo>
                  <a:pt x="15366" y="70993"/>
                </a:lnTo>
                <a:lnTo>
                  <a:pt x="22733" y="177800"/>
                </a:lnTo>
                <a:lnTo>
                  <a:pt x="43687" y="176276"/>
                </a:lnTo>
                <a:lnTo>
                  <a:pt x="36301" y="70993"/>
                </a:lnTo>
                <a:close/>
              </a:path>
              <a:path w="78104" h="177800">
                <a:moveTo>
                  <a:pt x="62357" y="0"/>
                </a:moveTo>
                <a:lnTo>
                  <a:pt x="17368" y="22972"/>
                </a:lnTo>
                <a:lnTo>
                  <a:pt x="13850" y="49403"/>
                </a:lnTo>
                <a:lnTo>
                  <a:pt x="14097" y="53340"/>
                </a:lnTo>
                <a:lnTo>
                  <a:pt x="0" y="54356"/>
                </a:lnTo>
                <a:lnTo>
                  <a:pt x="1143" y="72009"/>
                </a:lnTo>
                <a:lnTo>
                  <a:pt x="15366" y="70993"/>
                </a:lnTo>
                <a:lnTo>
                  <a:pt x="36301" y="70993"/>
                </a:lnTo>
                <a:lnTo>
                  <a:pt x="36195" y="69469"/>
                </a:lnTo>
                <a:lnTo>
                  <a:pt x="73278" y="66929"/>
                </a:lnTo>
                <a:lnTo>
                  <a:pt x="72301" y="51943"/>
                </a:lnTo>
                <a:lnTo>
                  <a:pt x="34416" y="51943"/>
                </a:lnTo>
                <a:lnTo>
                  <a:pt x="34036" y="47752"/>
                </a:lnTo>
                <a:lnTo>
                  <a:pt x="33274" y="37338"/>
                </a:lnTo>
                <a:lnTo>
                  <a:pt x="34798" y="29972"/>
                </a:lnTo>
                <a:lnTo>
                  <a:pt x="38608" y="25781"/>
                </a:lnTo>
                <a:lnTo>
                  <a:pt x="42418" y="21463"/>
                </a:lnTo>
                <a:lnTo>
                  <a:pt x="48768" y="19050"/>
                </a:lnTo>
                <a:lnTo>
                  <a:pt x="57785" y="18415"/>
                </a:lnTo>
                <a:lnTo>
                  <a:pt x="60578" y="18288"/>
                </a:lnTo>
                <a:lnTo>
                  <a:pt x="77724" y="18288"/>
                </a:lnTo>
                <a:lnTo>
                  <a:pt x="76581" y="1016"/>
                </a:lnTo>
                <a:lnTo>
                  <a:pt x="73406" y="635"/>
                </a:lnTo>
                <a:lnTo>
                  <a:pt x="66166" y="127"/>
                </a:lnTo>
                <a:lnTo>
                  <a:pt x="62357" y="0"/>
                </a:lnTo>
                <a:close/>
              </a:path>
              <a:path w="78104" h="177800">
                <a:moveTo>
                  <a:pt x="72136" y="49403"/>
                </a:moveTo>
                <a:lnTo>
                  <a:pt x="34416" y="51943"/>
                </a:lnTo>
                <a:lnTo>
                  <a:pt x="72301" y="51943"/>
                </a:lnTo>
                <a:lnTo>
                  <a:pt x="72136" y="49403"/>
                </a:lnTo>
                <a:close/>
              </a:path>
              <a:path w="78104" h="177800">
                <a:moveTo>
                  <a:pt x="77724" y="18288"/>
                </a:moveTo>
                <a:lnTo>
                  <a:pt x="60578" y="18288"/>
                </a:lnTo>
                <a:lnTo>
                  <a:pt x="63881" y="18415"/>
                </a:lnTo>
                <a:lnTo>
                  <a:pt x="67563" y="18796"/>
                </a:lnTo>
                <a:lnTo>
                  <a:pt x="71374" y="19304"/>
                </a:lnTo>
                <a:lnTo>
                  <a:pt x="76835" y="20193"/>
                </a:lnTo>
                <a:lnTo>
                  <a:pt x="77850" y="20193"/>
                </a:lnTo>
                <a:lnTo>
                  <a:pt x="77724" y="18288"/>
                </a:lnTo>
                <a:close/>
              </a:path>
            </a:pathLst>
          </a:custGeom>
          <a:solidFill>
            <a:srgbClr val="151515"/>
          </a:solidFill>
        </p:spPr>
        <p:txBody>
          <a:bodyPr wrap="square" lIns="0" tIns="0" rIns="0" bIns="0" rtlCol="0"/>
          <a:lstStyle/>
          <a:p>
            <a:endParaRPr/>
          </a:p>
        </p:txBody>
      </p:sp>
      <p:sp>
        <p:nvSpPr>
          <p:cNvPr id="77" name="object 77"/>
          <p:cNvSpPr/>
          <p:nvPr/>
        </p:nvSpPr>
        <p:spPr>
          <a:xfrm>
            <a:off x="5327015" y="3782948"/>
            <a:ext cx="34290" cy="168910"/>
          </a:xfrm>
          <a:custGeom>
            <a:avLst/>
            <a:gdLst/>
            <a:ahLst/>
            <a:cxnLst/>
            <a:rect l="l" t="t" r="r" b="b"/>
            <a:pathLst>
              <a:path w="34289" h="168910">
                <a:moveTo>
                  <a:pt x="23495" y="0"/>
                </a:moveTo>
                <a:lnTo>
                  <a:pt x="0" y="1650"/>
                </a:lnTo>
                <a:lnTo>
                  <a:pt x="1524" y="23368"/>
                </a:lnTo>
                <a:lnTo>
                  <a:pt x="25019" y="21717"/>
                </a:lnTo>
                <a:lnTo>
                  <a:pt x="23495" y="0"/>
                </a:lnTo>
                <a:close/>
              </a:path>
              <a:path w="34289" h="168910">
                <a:moveTo>
                  <a:pt x="25146" y="42544"/>
                </a:moveTo>
                <a:lnTo>
                  <a:pt x="4318" y="44068"/>
                </a:lnTo>
                <a:lnTo>
                  <a:pt x="12954" y="168401"/>
                </a:lnTo>
                <a:lnTo>
                  <a:pt x="33909" y="167005"/>
                </a:lnTo>
                <a:lnTo>
                  <a:pt x="25146" y="42544"/>
                </a:lnTo>
                <a:close/>
              </a:path>
            </a:pathLst>
          </a:custGeom>
          <a:solidFill>
            <a:srgbClr val="151515"/>
          </a:solidFill>
        </p:spPr>
        <p:txBody>
          <a:bodyPr wrap="square" lIns="0" tIns="0" rIns="0" bIns="0" rtlCol="0"/>
          <a:lstStyle/>
          <a:p>
            <a:endParaRPr/>
          </a:p>
        </p:txBody>
      </p:sp>
      <p:sp>
        <p:nvSpPr>
          <p:cNvPr id="78" name="object 78"/>
          <p:cNvSpPr/>
          <p:nvPr/>
        </p:nvSpPr>
        <p:spPr>
          <a:xfrm>
            <a:off x="5390388" y="3818128"/>
            <a:ext cx="79375" cy="129539"/>
          </a:xfrm>
          <a:custGeom>
            <a:avLst/>
            <a:gdLst/>
            <a:ahLst/>
            <a:cxnLst/>
            <a:rect l="l" t="t" r="r" b="b"/>
            <a:pathLst>
              <a:path w="79375" h="129539">
                <a:moveTo>
                  <a:pt x="20827" y="3302"/>
                </a:moveTo>
                <a:lnTo>
                  <a:pt x="0" y="4699"/>
                </a:lnTo>
                <a:lnTo>
                  <a:pt x="8636" y="129159"/>
                </a:lnTo>
                <a:lnTo>
                  <a:pt x="29590" y="127635"/>
                </a:lnTo>
                <a:lnTo>
                  <a:pt x="23367" y="39370"/>
                </a:lnTo>
                <a:lnTo>
                  <a:pt x="28701" y="34417"/>
                </a:lnTo>
                <a:lnTo>
                  <a:pt x="34162" y="30353"/>
                </a:lnTo>
                <a:lnTo>
                  <a:pt x="45847" y="23749"/>
                </a:lnTo>
                <a:lnTo>
                  <a:pt x="51942" y="21971"/>
                </a:lnTo>
                <a:lnTo>
                  <a:pt x="55181" y="21717"/>
                </a:lnTo>
                <a:lnTo>
                  <a:pt x="22225" y="21717"/>
                </a:lnTo>
                <a:lnTo>
                  <a:pt x="20827" y="3302"/>
                </a:lnTo>
                <a:close/>
              </a:path>
              <a:path w="79375" h="129539">
                <a:moveTo>
                  <a:pt x="79048" y="21082"/>
                </a:moveTo>
                <a:lnTo>
                  <a:pt x="65912" y="21082"/>
                </a:lnTo>
                <a:lnTo>
                  <a:pt x="71754" y="21336"/>
                </a:lnTo>
                <a:lnTo>
                  <a:pt x="74929" y="21717"/>
                </a:lnTo>
                <a:lnTo>
                  <a:pt x="78104" y="22225"/>
                </a:lnTo>
                <a:lnTo>
                  <a:pt x="79121" y="22098"/>
                </a:lnTo>
                <a:lnTo>
                  <a:pt x="79048" y="21082"/>
                </a:lnTo>
                <a:close/>
              </a:path>
              <a:path w="79375" h="129539">
                <a:moveTo>
                  <a:pt x="68579" y="0"/>
                </a:moveTo>
                <a:lnTo>
                  <a:pt x="22225" y="21717"/>
                </a:lnTo>
                <a:lnTo>
                  <a:pt x="55181" y="21717"/>
                </a:lnTo>
                <a:lnTo>
                  <a:pt x="58420" y="21463"/>
                </a:lnTo>
                <a:lnTo>
                  <a:pt x="62357" y="21209"/>
                </a:lnTo>
                <a:lnTo>
                  <a:pt x="65912" y="21082"/>
                </a:lnTo>
                <a:lnTo>
                  <a:pt x="79048" y="21082"/>
                </a:lnTo>
                <a:lnTo>
                  <a:pt x="77597" y="635"/>
                </a:lnTo>
                <a:lnTo>
                  <a:pt x="74295" y="381"/>
                </a:lnTo>
                <a:lnTo>
                  <a:pt x="71882" y="127"/>
                </a:lnTo>
                <a:lnTo>
                  <a:pt x="70231" y="127"/>
                </a:lnTo>
                <a:lnTo>
                  <a:pt x="68579" y="0"/>
                </a:lnTo>
                <a:close/>
              </a:path>
            </a:pathLst>
          </a:custGeom>
          <a:solidFill>
            <a:srgbClr val="151515"/>
          </a:solidFill>
        </p:spPr>
        <p:txBody>
          <a:bodyPr wrap="square" lIns="0" tIns="0" rIns="0" bIns="0" rtlCol="0"/>
          <a:lstStyle/>
          <a:p>
            <a:endParaRPr/>
          </a:p>
        </p:txBody>
      </p:sp>
      <p:sp>
        <p:nvSpPr>
          <p:cNvPr id="79" name="object 79"/>
          <p:cNvSpPr/>
          <p:nvPr/>
        </p:nvSpPr>
        <p:spPr>
          <a:xfrm>
            <a:off x="5475859" y="3771010"/>
            <a:ext cx="197485" cy="170815"/>
          </a:xfrm>
          <a:custGeom>
            <a:avLst/>
            <a:gdLst/>
            <a:ahLst/>
            <a:cxnLst/>
            <a:rect l="l" t="t" r="r" b="b"/>
            <a:pathLst>
              <a:path w="197485" h="170814">
                <a:moveTo>
                  <a:pt x="4952" y="139445"/>
                </a:moveTo>
                <a:lnTo>
                  <a:pt x="3937" y="139445"/>
                </a:lnTo>
                <a:lnTo>
                  <a:pt x="6533" y="163378"/>
                </a:lnTo>
                <a:lnTo>
                  <a:pt x="16124" y="166442"/>
                </a:lnTo>
                <a:lnTo>
                  <a:pt x="31725" y="169819"/>
                </a:lnTo>
                <a:lnTo>
                  <a:pt x="43071" y="170295"/>
                </a:lnTo>
                <a:lnTo>
                  <a:pt x="59476" y="169320"/>
                </a:lnTo>
                <a:lnTo>
                  <a:pt x="71286" y="166188"/>
                </a:lnTo>
                <a:lnTo>
                  <a:pt x="82453" y="160487"/>
                </a:lnTo>
                <a:lnTo>
                  <a:pt x="91738" y="153034"/>
                </a:lnTo>
                <a:lnTo>
                  <a:pt x="44068" y="153034"/>
                </a:lnTo>
                <a:lnTo>
                  <a:pt x="36194" y="152145"/>
                </a:lnTo>
                <a:lnTo>
                  <a:pt x="19557" y="147319"/>
                </a:lnTo>
                <a:lnTo>
                  <a:pt x="11937" y="143890"/>
                </a:lnTo>
                <a:lnTo>
                  <a:pt x="4952" y="139445"/>
                </a:lnTo>
                <a:close/>
              </a:path>
              <a:path w="197485" h="170814">
                <a:moveTo>
                  <a:pt x="55371" y="38988"/>
                </a:moveTo>
                <a:lnTo>
                  <a:pt x="15239" y="49656"/>
                </a:lnTo>
                <a:lnTo>
                  <a:pt x="0" y="75818"/>
                </a:lnTo>
                <a:lnTo>
                  <a:pt x="428" y="81787"/>
                </a:lnTo>
                <a:lnTo>
                  <a:pt x="888" y="89153"/>
                </a:lnTo>
                <a:lnTo>
                  <a:pt x="32765" y="112268"/>
                </a:lnTo>
                <a:lnTo>
                  <a:pt x="50926" y="114807"/>
                </a:lnTo>
                <a:lnTo>
                  <a:pt x="54863" y="115315"/>
                </a:lnTo>
                <a:lnTo>
                  <a:pt x="57785" y="115824"/>
                </a:lnTo>
                <a:lnTo>
                  <a:pt x="65912" y="116966"/>
                </a:lnTo>
                <a:lnTo>
                  <a:pt x="71500" y="118744"/>
                </a:lnTo>
                <a:lnTo>
                  <a:pt x="74549" y="121157"/>
                </a:lnTo>
                <a:lnTo>
                  <a:pt x="77596" y="123443"/>
                </a:lnTo>
                <a:lnTo>
                  <a:pt x="79248" y="127126"/>
                </a:lnTo>
                <a:lnTo>
                  <a:pt x="79501" y="131952"/>
                </a:lnTo>
                <a:lnTo>
                  <a:pt x="80010" y="138302"/>
                </a:lnTo>
                <a:lnTo>
                  <a:pt x="77724" y="143256"/>
                </a:lnTo>
                <a:lnTo>
                  <a:pt x="72770" y="146557"/>
                </a:lnTo>
                <a:lnTo>
                  <a:pt x="67690" y="149859"/>
                </a:lnTo>
                <a:lnTo>
                  <a:pt x="60705" y="151891"/>
                </a:lnTo>
                <a:lnTo>
                  <a:pt x="44068" y="153034"/>
                </a:lnTo>
                <a:lnTo>
                  <a:pt x="91738" y="153034"/>
                </a:lnTo>
                <a:lnTo>
                  <a:pt x="93578" y="151558"/>
                </a:lnTo>
                <a:lnTo>
                  <a:pt x="99447" y="140495"/>
                </a:lnTo>
                <a:lnTo>
                  <a:pt x="100711" y="127762"/>
                </a:lnTo>
                <a:lnTo>
                  <a:pt x="100075" y="118744"/>
                </a:lnTo>
                <a:lnTo>
                  <a:pt x="97027" y="111632"/>
                </a:lnTo>
                <a:lnTo>
                  <a:pt x="91312" y="106552"/>
                </a:lnTo>
                <a:lnTo>
                  <a:pt x="85725" y="101472"/>
                </a:lnTo>
                <a:lnTo>
                  <a:pt x="77850" y="98170"/>
                </a:lnTo>
                <a:lnTo>
                  <a:pt x="64769" y="96138"/>
                </a:lnTo>
                <a:lnTo>
                  <a:pt x="55879" y="94995"/>
                </a:lnTo>
                <a:lnTo>
                  <a:pt x="51053" y="94487"/>
                </a:lnTo>
                <a:lnTo>
                  <a:pt x="46608" y="93852"/>
                </a:lnTo>
                <a:lnTo>
                  <a:pt x="21589" y="76707"/>
                </a:lnTo>
                <a:lnTo>
                  <a:pt x="21081" y="70865"/>
                </a:lnTo>
                <a:lnTo>
                  <a:pt x="23494" y="66420"/>
                </a:lnTo>
                <a:lnTo>
                  <a:pt x="28575" y="63118"/>
                </a:lnTo>
                <a:lnTo>
                  <a:pt x="33527" y="59816"/>
                </a:lnTo>
                <a:lnTo>
                  <a:pt x="40004" y="57912"/>
                </a:lnTo>
                <a:lnTo>
                  <a:pt x="47625" y="57276"/>
                </a:lnTo>
                <a:lnTo>
                  <a:pt x="54990" y="56768"/>
                </a:lnTo>
                <a:lnTo>
                  <a:pt x="90840" y="56768"/>
                </a:lnTo>
                <a:lnTo>
                  <a:pt x="90042" y="45974"/>
                </a:lnTo>
                <a:lnTo>
                  <a:pt x="84836" y="43687"/>
                </a:lnTo>
                <a:lnTo>
                  <a:pt x="78358" y="41909"/>
                </a:lnTo>
                <a:lnTo>
                  <a:pt x="62864" y="39369"/>
                </a:lnTo>
                <a:lnTo>
                  <a:pt x="55371" y="38988"/>
                </a:lnTo>
                <a:close/>
              </a:path>
              <a:path w="197485" h="170814">
                <a:moveTo>
                  <a:pt x="90840" y="56768"/>
                </a:moveTo>
                <a:lnTo>
                  <a:pt x="54990" y="56768"/>
                </a:lnTo>
                <a:lnTo>
                  <a:pt x="62483" y="57657"/>
                </a:lnTo>
                <a:lnTo>
                  <a:pt x="78231" y="61975"/>
                </a:lnTo>
                <a:lnTo>
                  <a:pt x="84962" y="64896"/>
                </a:lnTo>
                <a:lnTo>
                  <a:pt x="90550" y="68452"/>
                </a:lnTo>
                <a:lnTo>
                  <a:pt x="91693" y="68325"/>
                </a:lnTo>
                <a:lnTo>
                  <a:pt x="90840" y="56768"/>
                </a:lnTo>
                <a:close/>
              </a:path>
              <a:path w="197485" h="170814">
                <a:moveTo>
                  <a:pt x="147036" y="54737"/>
                </a:moveTo>
                <a:lnTo>
                  <a:pt x="125983" y="54737"/>
                </a:lnTo>
                <a:lnTo>
                  <a:pt x="130635" y="121998"/>
                </a:lnTo>
                <a:lnTo>
                  <a:pt x="158413" y="160566"/>
                </a:lnTo>
                <a:lnTo>
                  <a:pt x="172465" y="161289"/>
                </a:lnTo>
                <a:lnTo>
                  <a:pt x="176149" y="161036"/>
                </a:lnTo>
                <a:lnTo>
                  <a:pt x="180212" y="160400"/>
                </a:lnTo>
                <a:lnTo>
                  <a:pt x="189356" y="158369"/>
                </a:lnTo>
                <a:lnTo>
                  <a:pt x="193675" y="157225"/>
                </a:lnTo>
                <a:lnTo>
                  <a:pt x="197485" y="155956"/>
                </a:lnTo>
                <a:lnTo>
                  <a:pt x="196601" y="142875"/>
                </a:lnTo>
                <a:lnTo>
                  <a:pt x="170814" y="142875"/>
                </a:lnTo>
                <a:lnTo>
                  <a:pt x="166369" y="142494"/>
                </a:lnTo>
                <a:lnTo>
                  <a:pt x="163449" y="141350"/>
                </a:lnTo>
                <a:lnTo>
                  <a:pt x="160400" y="140207"/>
                </a:lnTo>
                <a:lnTo>
                  <a:pt x="157987" y="138175"/>
                </a:lnTo>
                <a:lnTo>
                  <a:pt x="154177" y="132206"/>
                </a:lnTo>
                <a:lnTo>
                  <a:pt x="152907" y="128905"/>
                </a:lnTo>
                <a:lnTo>
                  <a:pt x="152400" y="125221"/>
                </a:lnTo>
                <a:lnTo>
                  <a:pt x="151764" y="121538"/>
                </a:lnTo>
                <a:lnTo>
                  <a:pt x="151256" y="116458"/>
                </a:lnTo>
                <a:lnTo>
                  <a:pt x="150875" y="109981"/>
                </a:lnTo>
                <a:lnTo>
                  <a:pt x="147036" y="54737"/>
                </a:lnTo>
                <a:close/>
              </a:path>
              <a:path w="197485" h="170814">
                <a:moveTo>
                  <a:pt x="196214" y="137159"/>
                </a:moveTo>
                <a:lnTo>
                  <a:pt x="195071" y="137159"/>
                </a:lnTo>
                <a:lnTo>
                  <a:pt x="190880" y="139064"/>
                </a:lnTo>
                <a:lnTo>
                  <a:pt x="187198" y="140207"/>
                </a:lnTo>
                <a:lnTo>
                  <a:pt x="183514" y="141477"/>
                </a:lnTo>
                <a:lnTo>
                  <a:pt x="180086" y="142239"/>
                </a:lnTo>
                <a:lnTo>
                  <a:pt x="170814" y="142875"/>
                </a:lnTo>
                <a:lnTo>
                  <a:pt x="196601" y="142875"/>
                </a:lnTo>
                <a:lnTo>
                  <a:pt x="196214" y="137159"/>
                </a:lnTo>
                <a:close/>
              </a:path>
              <a:path w="197485" h="170814">
                <a:moveTo>
                  <a:pt x="143128" y="0"/>
                </a:moveTo>
                <a:lnTo>
                  <a:pt x="122174" y="1396"/>
                </a:lnTo>
                <a:lnTo>
                  <a:pt x="124713" y="37211"/>
                </a:lnTo>
                <a:lnTo>
                  <a:pt x="110616" y="38100"/>
                </a:lnTo>
                <a:lnTo>
                  <a:pt x="111760" y="55752"/>
                </a:lnTo>
                <a:lnTo>
                  <a:pt x="125983" y="54737"/>
                </a:lnTo>
                <a:lnTo>
                  <a:pt x="147036" y="54737"/>
                </a:lnTo>
                <a:lnTo>
                  <a:pt x="146938" y="53339"/>
                </a:lnTo>
                <a:lnTo>
                  <a:pt x="190118" y="50291"/>
                </a:lnTo>
                <a:lnTo>
                  <a:pt x="189068" y="35687"/>
                </a:lnTo>
                <a:lnTo>
                  <a:pt x="145668" y="35687"/>
                </a:lnTo>
                <a:lnTo>
                  <a:pt x="143128" y="0"/>
                </a:lnTo>
                <a:close/>
              </a:path>
              <a:path w="197485" h="170814">
                <a:moveTo>
                  <a:pt x="188849" y="32638"/>
                </a:moveTo>
                <a:lnTo>
                  <a:pt x="145668" y="35687"/>
                </a:lnTo>
                <a:lnTo>
                  <a:pt x="189068" y="35687"/>
                </a:lnTo>
                <a:lnTo>
                  <a:pt x="188849" y="32638"/>
                </a:lnTo>
                <a:close/>
              </a:path>
            </a:pathLst>
          </a:custGeom>
          <a:solidFill>
            <a:srgbClr val="151515"/>
          </a:solidFill>
        </p:spPr>
        <p:txBody>
          <a:bodyPr wrap="square" lIns="0" tIns="0" rIns="0" bIns="0" rtlCol="0"/>
          <a:lstStyle/>
          <a:p>
            <a:endParaRPr/>
          </a:p>
        </p:txBody>
      </p:sp>
      <p:sp>
        <p:nvSpPr>
          <p:cNvPr id="80" name="object 80"/>
          <p:cNvSpPr/>
          <p:nvPr/>
        </p:nvSpPr>
        <p:spPr>
          <a:xfrm>
            <a:off x="5762935" y="3699002"/>
            <a:ext cx="1095318" cy="460629"/>
          </a:xfrm>
          <a:prstGeom prst="rect">
            <a:avLst/>
          </a:prstGeom>
          <a:blipFill>
            <a:blip r:embed="rId14" cstate="print"/>
            <a:stretch>
              <a:fillRect/>
            </a:stretch>
          </a:blipFill>
        </p:spPr>
        <p:txBody>
          <a:bodyPr wrap="square" lIns="0" tIns="0" rIns="0" bIns="0" rtlCol="0"/>
          <a:lstStyle/>
          <a:p>
            <a:endParaRPr/>
          </a:p>
        </p:txBody>
      </p:sp>
      <p:sp>
        <p:nvSpPr>
          <p:cNvPr id="81" name="object 81"/>
          <p:cNvSpPr/>
          <p:nvPr/>
        </p:nvSpPr>
        <p:spPr>
          <a:xfrm>
            <a:off x="6533895" y="3651475"/>
            <a:ext cx="1297812" cy="397738"/>
          </a:xfrm>
          <a:prstGeom prst="rect">
            <a:avLst/>
          </a:prstGeom>
          <a:blipFill>
            <a:blip r:embed="rId15" cstate="print"/>
            <a:stretch>
              <a:fillRect/>
            </a:stretch>
          </a:blipFill>
        </p:spPr>
        <p:txBody>
          <a:bodyPr wrap="square" lIns="0" tIns="0" rIns="0" bIns="0" rtlCol="0"/>
          <a:lstStyle/>
          <a:p>
            <a:endParaRPr/>
          </a:p>
        </p:txBody>
      </p:sp>
      <p:sp>
        <p:nvSpPr>
          <p:cNvPr id="82" name="object 82"/>
          <p:cNvSpPr/>
          <p:nvPr/>
        </p:nvSpPr>
        <p:spPr>
          <a:xfrm>
            <a:off x="7581645" y="3627373"/>
            <a:ext cx="167640" cy="133985"/>
          </a:xfrm>
          <a:custGeom>
            <a:avLst/>
            <a:gdLst/>
            <a:ahLst/>
            <a:cxnLst/>
            <a:rect l="l" t="t" r="r" b="b"/>
            <a:pathLst>
              <a:path w="167640" h="133985">
                <a:moveTo>
                  <a:pt x="21844" y="10159"/>
                </a:moveTo>
                <a:lnTo>
                  <a:pt x="0" y="11683"/>
                </a:lnTo>
                <a:lnTo>
                  <a:pt x="41401" y="133857"/>
                </a:lnTo>
                <a:lnTo>
                  <a:pt x="60705" y="132461"/>
                </a:lnTo>
                <a:lnTo>
                  <a:pt x="67738" y="104901"/>
                </a:lnTo>
                <a:lnTo>
                  <a:pt x="51307" y="104901"/>
                </a:lnTo>
                <a:lnTo>
                  <a:pt x="21844" y="10159"/>
                </a:lnTo>
                <a:close/>
              </a:path>
              <a:path w="167640" h="133985">
                <a:moveTo>
                  <a:pt x="104947" y="34417"/>
                </a:moveTo>
                <a:lnTo>
                  <a:pt x="85725" y="34417"/>
                </a:lnTo>
                <a:lnTo>
                  <a:pt x="124332" y="128015"/>
                </a:lnTo>
                <a:lnTo>
                  <a:pt x="143763" y="126618"/>
                </a:lnTo>
                <a:lnTo>
                  <a:pt x="148858" y="99313"/>
                </a:lnTo>
                <a:lnTo>
                  <a:pt x="131572" y="99313"/>
                </a:lnTo>
                <a:lnTo>
                  <a:pt x="104947" y="34417"/>
                </a:lnTo>
                <a:close/>
              </a:path>
              <a:path w="167640" h="133985">
                <a:moveTo>
                  <a:pt x="92963" y="5206"/>
                </a:moveTo>
                <a:lnTo>
                  <a:pt x="75692" y="6476"/>
                </a:lnTo>
                <a:lnTo>
                  <a:pt x="51307" y="104901"/>
                </a:lnTo>
                <a:lnTo>
                  <a:pt x="67738" y="104901"/>
                </a:lnTo>
                <a:lnTo>
                  <a:pt x="85725" y="34417"/>
                </a:lnTo>
                <a:lnTo>
                  <a:pt x="104947" y="34417"/>
                </a:lnTo>
                <a:lnTo>
                  <a:pt x="92963" y="5206"/>
                </a:lnTo>
                <a:close/>
              </a:path>
              <a:path w="167640" h="133985">
                <a:moveTo>
                  <a:pt x="167385" y="0"/>
                </a:moveTo>
                <a:lnTo>
                  <a:pt x="146430" y="1524"/>
                </a:lnTo>
                <a:lnTo>
                  <a:pt x="131572" y="99313"/>
                </a:lnTo>
                <a:lnTo>
                  <a:pt x="148858" y="99313"/>
                </a:lnTo>
                <a:lnTo>
                  <a:pt x="167385" y="0"/>
                </a:lnTo>
                <a:close/>
              </a:path>
            </a:pathLst>
          </a:custGeom>
          <a:solidFill>
            <a:srgbClr val="151515"/>
          </a:solidFill>
        </p:spPr>
        <p:txBody>
          <a:bodyPr wrap="square" lIns="0" tIns="0" rIns="0" bIns="0" rtlCol="0"/>
          <a:lstStyle/>
          <a:p>
            <a:endParaRPr/>
          </a:p>
        </p:txBody>
      </p:sp>
      <p:sp>
        <p:nvSpPr>
          <p:cNvPr id="83" name="object 83"/>
          <p:cNvSpPr/>
          <p:nvPr/>
        </p:nvSpPr>
        <p:spPr>
          <a:xfrm>
            <a:off x="7769366" y="3613150"/>
            <a:ext cx="107950" cy="132715"/>
          </a:xfrm>
          <a:custGeom>
            <a:avLst/>
            <a:gdLst/>
            <a:ahLst/>
            <a:cxnLst/>
            <a:rect l="l" t="t" r="r" b="b"/>
            <a:pathLst>
              <a:path w="107950" h="132714">
                <a:moveTo>
                  <a:pt x="96062" y="18795"/>
                </a:moveTo>
                <a:lnTo>
                  <a:pt x="54595" y="18795"/>
                </a:lnTo>
                <a:lnTo>
                  <a:pt x="62977" y="19304"/>
                </a:lnTo>
                <a:lnTo>
                  <a:pt x="66660" y="20193"/>
                </a:lnTo>
                <a:lnTo>
                  <a:pt x="80757" y="40258"/>
                </a:lnTo>
                <a:lnTo>
                  <a:pt x="80033" y="43547"/>
                </a:lnTo>
                <a:lnTo>
                  <a:pt x="68288" y="45076"/>
                </a:lnTo>
                <a:lnTo>
                  <a:pt x="56045" y="46995"/>
                </a:lnTo>
                <a:lnTo>
                  <a:pt x="18632" y="58023"/>
                </a:lnTo>
                <a:lnTo>
                  <a:pt x="0" y="87963"/>
                </a:lnTo>
                <a:lnTo>
                  <a:pt x="1234" y="105176"/>
                </a:lnTo>
                <a:lnTo>
                  <a:pt x="7019" y="115873"/>
                </a:lnTo>
                <a:lnTo>
                  <a:pt x="17839" y="126499"/>
                </a:lnTo>
                <a:lnTo>
                  <a:pt x="29364" y="131245"/>
                </a:lnTo>
                <a:lnTo>
                  <a:pt x="42403" y="132206"/>
                </a:lnTo>
                <a:lnTo>
                  <a:pt x="48372" y="131825"/>
                </a:lnTo>
                <a:lnTo>
                  <a:pt x="69835" y="124206"/>
                </a:lnTo>
                <a:lnTo>
                  <a:pt x="72756" y="122681"/>
                </a:lnTo>
                <a:lnTo>
                  <a:pt x="75677" y="120650"/>
                </a:lnTo>
                <a:lnTo>
                  <a:pt x="78725" y="118237"/>
                </a:lnTo>
                <a:lnTo>
                  <a:pt x="81646" y="115697"/>
                </a:lnTo>
                <a:lnTo>
                  <a:pt x="85354" y="112775"/>
                </a:lnTo>
                <a:lnTo>
                  <a:pt x="39736" y="112775"/>
                </a:lnTo>
                <a:lnTo>
                  <a:pt x="33005" y="111506"/>
                </a:lnTo>
                <a:lnTo>
                  <a:pt x="23861" y="104901"/>
                </a:lnTo>
                <a:lnTo>
                  <a:pt x="21448" y="99694"/>
                </a:lnTo>
                <a:lnTo>
                  <a:pt x="20940" y="92582"/>
                </a:lnTo>
                <a:lnTo>
                  <a:pt x="20432" y="86232"/>
                </a:lnTo>
                <a:lnTo>
                  <a:pt x="39482" y="68325"/>
                </a:lnTo>
                <a:lnTo>
                  <a:pt x="44435" y="66548"/>
                </a:lnTo>
                <a:lnTo>
                  <a:pt x="51166" y="65024"/>
                </a:lnTo>
                <a:lnTo>
                  <a:pt x="68311" y="62230"/>
                </a:lnTo>
                <a:lnTo>
                  <a:pt x="82154" y="60325"/>
                </a:lnTo>
                <a:lnTo>
                  <a:pt x="103135" y="60325"/>
                </a:lnTo>
                <a:lnTo>
                  <a:pt x="101712" y="39750"/>
                </a:lnTo>
                <a:lnTo>
                  <a:pt x="101077" y="31750"/>
                </a:lnTo>
                <a:lnTo>
                  <a:pt x="99426" y="25145"/>
                </a:lnTo>
                <a:lnTo>
                  <a:pt x="96347" y="19304"/>
                </a:lnTo>
                <a:lnTo>
                  <a:pt x="96062" y="18795"/>
                </a:lnTo>
                <a:close/>
              </a:path>
              <a:path w="107950" h="132714">
                <a:moveTo>
                  <a:pt x="106737" y="112394"/>
                </a:moveTo>
                <a:lnTo>
                  <a:pt x="85837" y="112394"/>
                </a:lnTo>
                <a:lnTo>
                  <a:pt x="86726" y="125602"/>
                </a:lnTo>
                <a:lnTo>
                  <a:pt x="107554" y="124206"/>
                </a:lnTo>
                <a:lnTo>
                  <a:pt x="106737" y="112394"/>
                </a:lnTo>
                <a:close/>
              </a:path>
              <a:path w="107950" h="132714">
                <a:moveTo>
                  <a:pt x="103135" y="60325"/>
                </a:moveTo>
                <a:lnTo>
                  <a:pt x="82154" y="60325"/>
                </a:lnTo>
                <a:lnTo>
                  <a:pt x="84567" y="94995"/>
                </a:lnTo>
                <a:lnTo>
                  <a:pt x="79741" y="99313"/>
                </a:lnTo>
                <a:lnTo>
                  <a:pt x="74280" y="103250"/>
                </a:lnTo>
                <a:lnTo>
                  <a:pt x="62469" y="109727"/>
                </a:lnTo>
                <a:lnTo>
                  <a:pt x="55865" y="111632"/>
                </a:lnTo>
                <a:lnTo>
                  <a:pt x="39736" y="112775"/>
                </a:lnTo>
                <a:lnTo>
                  <a:pt x="85354" y="112775"/>
                </a:lnTo>
                <a:lnTo>
                  <a:pt x="85837" y="112394"/>
                </a:lnTo>
                <a:lnTo>
                  <a:pt x="106737" y="112394"/>
                </a:lnTo>
                <a:lnTo>
                  <a:pt x="103135" y="60325"/>
                </a:lnTo>
                <a:close/>
              </a:path>
              <a:path w="107950" h="132714">
                <a:moveTo>
                  <a:pt x="53325" y="0"/>
                </a:moveTo>
                <a:lnTo>
                  <a:pt x="14209" y="6095"/>
                </a:lnTo>
                <a:lnTo>
                  <a:pt x="4430" y="9143"/>
                </a:lnTo>
                <a:lnTo>
                  <a:pt x="5954" y="30352"/>
                </a:lnTo>
                <a:lnTo>
                  <a:pt x="6970" y="30225"/>
                </a:lnTo>
                <a:lnTo>
                  <a:pt x="14082" y="27050"/>
                </a:lnTo>
                <a:lnTo>
                  <a:pt x="20813" y="24383"/>
                </a:lnTo>
                <a:lnTo>
                  <a:pt x="34148" y="20574"/>
                </a:lnTo>
                <a:lnTo>
                  <a:pt x="40244" y="19431"/>
                </a:lnTo>
                <a:lnTo>
                  <a:pt x="45705" y="19050"/>
                </a:lnTo>
                <a:lnTo>
                  <a:pt x="50277" y="18795"/>
                </a:lnTo>
                <a:lnTo>
                  <a:pt x="96062" y="18795"/>
                </a:lnTo>
                <a:lnTo>
                  <a:pt x="93711" y="14605"/>
                </a:lnTo>
                <a:lnTo>
                  <a:pt x="89901" y="10413"/>
                </a:lnTo>
                <a:lnTo>
                  <a:pt x="84948" y="7366"/>
                </a:lnTo>
                <a:lnTo>
                  <a:pt x="79995" y="4191"/>
                </a:lnTo>
                <a:lnTo>
                  <a:pt x="74153" y="2158"/>
                </a:lnTo>
                <a:lnTo>
                  <a:pt x="60945" y="126"/>
                </a:lnTo>
                <a:lnTo>
                  <a:pt x="53325" y="0"/>
                </a:lnTo>
                <a:close/>
              </a:path>
            </a:pathLst>
          </a:custGeom>
          <a:solidFill>
            <a:srgbClr val="151515"/>
          </a:solidFill>
        </p:spPr>
        <p:txBody>
          <a:bodyPr wrap="square" lIns="0" tIns="0" rIns="0" bIns="0" rtlCol="0"/>
          <a:lstStyle/>
          <a:p>
            <a:endParaRPr/>
          </a:p>
        </p:txBody>
      </p:sp>
      <p:sp>
        <p:nvSpPr>
          <p:cNvPr id="84" name="object 84"/>
          <p:cNvSpPr/>
          <p:nvPr/>
        </p:nvSpPr>
        <p:spPr>
          <a:xfrm>
            <a:off x="7896606" y="3604005"/>
            <a:ext cx="100965" cy="131445"/>
          </a:xfrm>
          <a:custGeom>
            <a:avLst/>
            <a:gdLst/>
            <a:ahLst/>
            <a:cxnLst/>
            <a:rect l="l" t="t" r="r" b="b"/>
            <a:pathLst>
              <a:path w="100965" h="131445">
                <a:moveTo>
                  <a:pt x="5079" y="100457"/>
                </a:moveTo>
                <a:lnTo>
                  <a:pt x="31793" y="130956"/>
                </a:lnTo>
                <a:lnTo>
                  <a:pt x="43154" y="131431"/>
                </a:lnTo>
                <a:lnTo>
                  <a:pt x="59466" y="130449"/>
                </a:lnTo>
                <a:lnTo>
                  <a:pt x="71277" y="127283"/>
                </a:lnTo>
                <a:lnTo>
                  <a:pt x="82439" y="121562"/>
                </a:lnTo>
                <a:lnTo>
                  <a:pt x="91830" y="114046"/>
                </a:lnTo>
                <a:lnTo>
                  <a:pt x="44069" y="114046"/>
                </a:lnTo>
                <a:lnTo>
                  <a:pt x="36195" y="113157"/>
                </a:lnTo>
                <a:lnTo>
                  <a:pt x="27940" y="110744"/>
                </a:lnTo>
                <a:lnTo>
                  <a:pt x="19558" y="108458"/>
                </a:lnTo>
                <a:lnTo>
                  <a:pt x="11938" y="105029"/>
                </a:lnTo>
                <a:lnTo>
                  <a:pt x="5079" y="100457"/>
                </a:lnTo>
                <a:close/>
              </a:path>
              <a:path w="100965" h="131445">
                <a:moveTo>
                  <a:pt x="55372" y="0"/>
                </a:moveTo>
                <a:lnTo>
                  <a:pt x="48005" y="635"/>
                </a:lnTo>
                <a:lnTo>
                  <a:pt x="40004" y="1143"/>
                </a:lnTo>
                <a:lnTo>
                  <a:pt x="32893" y="2667"/>
                </a:lnTo>
                <a:lnTo>
                  <a:pt x="26670" y="5207"/>
                </a:lnTo>
                <a:lnTo>
                  <a:pt x="20320" y="7620"/>
                </a:lnTo>
                <a:lnTo>
                  <a:pt x="15240" y="10795"/>
                </a:lnTo>
                <a:lnTo>
                  <a:pt x="11302" y="14605"/>
                </a:lnTo>
                <a:lnTo>
                  <a:pt x="7239" y="18415"/>
                </a:lnTo>
                <a:lnTo>
                  <a:pt x="4318" y="22733"/>
                </a:lnTo>
                <a:lnTo>
                  <a:pt x="2491" y="27432"/>
                </a:lnTo>
                <a:lnTo>
                  <a:pt x="762" y="32004"/>
                </a:lnTo>
                <a:lnTo>
                  <a:pt x="0" y="36957"/>
                </a:lnTo>
                <a:lnTo>
                  <a:pt x="1016" y="50165"/>
                </a:lnTo>
                <a:lnTo>
                  <a:pt x="32766" y="73406"/>
                </a:lnTo>
                <a:lnTo>
                  <a:pt x="46100" y="75311"/>
                </a:lnTo>
                <a:lnTo>
                  <a:pt x="57912" y="76835"/>
                </a:lnTo>
                <a:lnTo>
                  <a:pt x="66040" y="78105"/>
                </a:lnTo>
                <a:lnTo>
                  <a:pt x="71627" y="79883"/>
                </a:lnTo>
                <a:lnTo>
                  <a:pt x="74549" y="82169"/>
                </a:lnTo>
                <a:lnTo>
                  <a:pt x="77597" y="84455"/>
                </a:lnTo>
                <a:lnTo>
                  <a:pt x="79248" y="88138"/>
                </a:lnTo>
                <a:lnTo>
                  <a:pt x="79628" y="92964"/>
                </a:lnTo>
                <a:lnTo>
                  <a:pt x="80010" y="99441"/>
                </a:lnTo>
                <a:lnTo>
                  <a:pt x="77724" y="104267"/>
                </a:lnTo>
                <a:lnTo>
                  <a:pt x="67818" y="110871"/>
                </a:lnTo>
                <a:lnTo>
                  <a:pt x="60705" y="112903"/>
                </a:lnTo>
                <a:lnTo>
                  <a:pt x="44069" y="114046"/>
                </a:lnTo>
                <a:lnTo>
                  <a:pt x="91830" y="114046"/>
                </a:lnTo>
                <a:lnTo>
                  <a:pt x="93551" y="112668"/>
                </a:lnTo>
                <a:lnTo>
                  <a:pt x="99469" y="101562"/>
                </a:lnTo>
                <a:lnTo>
                  <a:pt x="100838" y="88900"/>
                </a:lnTo>
                <a:lnTo>
                  <a:pt x="100202" y="79756"/>
                </a:lnTo>
                <a:lnTo>
                  <a:pt x="64770" y="57150"/>
                </a:lnTo>
                <a:lnTo>
                  <a:pt x="55879" y="56134"/>
                </a:lnTo>
                <a:lnTo>
                  <a:pt x="51053" y="55499"/>
                </a:lnTo>
                <a:lnTo>
                  <a:pt x="46736" y="54991"/>
                </a:lnTo>
                <a:lnTo>
                  <a:pt x="35687" y="53213"/>
                </a:lnTo>
                <a:lnTo>
                  <a:pt x="30479" y="51435"/>
                </a:lnTo>
                <a:lnTo>
                  <a:pt x="27177" y="49022"/>
                </a:lnTo>
                <a:lnTo>
                  <a:pt x="23749" y="46609"/>
                </a:lnTo>
                <a:lnTo>
                  <a:pt x="21971" y="42926"/>
                </a:lnTo>
                <a:lnTo>
                  <a:pt x="21539" y="36957"/>
                </a:lnTo>
                <a:lnTo>
                  <a:pt x="21209" y="32004"/>
                </a:lnTo>
                <a:lnTo>
                  <a:pt x="23495" y="27432"/>
                </a:lnTo>
                <a:lnTo>
                  <a:pt x="33654" y="20828"/>
                </a:lnTo>
                <a:lnTo>
                  <a:pt x="40004" y="18923"/>
                </a:lnTo>
                <a:lnTo>
                  <a:pt x="54991" y="17907"/>
                </a:lnTo>
                <a:lnTo>
                  <a:pt x="90910" y="17907"/>
                </a:lnTo>
                <a:lnTo>
                  <a:pt x="90170" y="6985"/>
                </a:lnTo>
                <a:lnTo>
                  <a:pt x="84963" y="4826"/>
                </a:lnTo>
                <a:lnTo>
                  <a:pt x="78486" y="3048"/>
                </a:lnTo>
                <a:lnTo>
                  <a:pt x="70739" y="1778"/>
                </a:lnTo>
                <a:lnTo>
                  <a:pt x="62992" y="381"/>
                </a:lnTo>
                <a:lnTo>
                  <a:pt x="55372" y="0"/>
                </a:lnTo>
                <a:close/>
              </a:path>
              <a:path w="100965" h="131445">
                <a:moveTo>
                  <a:pt x="90910" y="17907"/>
                </a:moveTo>
                <a:lnTo>
                  <a:pt x="54991" y="17907"/>
                </a:lnTo>
                <a:lnTo>
                  <a:pt x="62611" y="18669"/>
                </a:lnTo>
                <a:lnTo>
                  <a:pt x="70358" y="20828"/>
                </a:lnTo>
                <a:lnTo>
                  <a:pt x="78232" y="23114"/>
                </a:lnTo>
                <a:lnTo>
                  <a:pt x="84963" y="25908"/>
                </a:lnTo>
                <a:lnTo>
                  <a:pt x="90550" y="29464"/>
                </a:lnTo>
                <a:lnTo>
                  <a:pt x="91694" y="29464"/>
                </a:lnTo>
                <a:lnTo>
                  <a:pt x="90910" y="17907"/>
                </a:lnTo>
                <a:close/>
              </a:path>
            </a:pathLst>
          </a:custGeom>
          <a:solidFill>
            <a:srgbClr val="151515"/>
          </a:solidFill>
        </p:spPr>
        <p:txBody>
          <a:bodyPr wrap="square" lIns="0" tIns="0" rIns="0" bIns="0" rtlCol="0"/>
          <a:lstStyle/>
          <a:p>
            <a:endParaRPr/>
          </a:p>
        </p:txBody>
      </p:sp>
      <p:sp>
        <p:nvSpPr>
          <p:cNvPr id="85" name="object 85"/>
          <p:cNvSpPr/>
          <p:nvPr/>
        </p:nvSpPr>
        <p:spPr>
          <a:xfrm>
            <a:off x="4706239" y="4091178"/>
            <a:ext cx="408940" cy="174625"/>
          </a:xfrm>
          <a:custGeom>
            <a:avLst/>
            <a:gdLst/>
            <a:ahLst/>
            <a:cxnLst/>
            <a:rect l="l" t="t" r="r" b="b"/>
            <a:pathLst>
              <a:path w="408939" h="174625">
                <a:moveTo>
                  <a:pt x="26670" y="8382"/>
                </a:moveTo>
                <a:lnTo>
                  <a:pt x="0" y="10287"/>
                </a:lnTo>
                <a:lnTo>
                  <a:pt x="34544" y="70358"/>
                </a:lnTo>
                <a:lnTo>
                  <a:pt x="49402" y="69342"/>
                </a:lnTo>
                <a:lnTo>
                  <a:pt x="26670" y="8382"/>
                </a:lnTo>
                <a:close/>
              </a:path>
              <a:path w="408939" h="174625">
                <a:moveTo>
                  <a:pt x="71755" y="5207"/>
                </a:moveTo>
                <a:lnTo>
                  <a:pt x="44958" y="7112"/>
                </a:lnTo>
                <a:lnTo>
                  <a:pt x="79501" y="67183"/>
                </a:lnTo>
                <a:lnTo>
                  <a:pt x="94487" y="66167"/>
                </a:lnTo>
                <a:lnTo>
                  <a:pt x="71755" y="5207"/>
                </a:lnTo>
                <a:close/>
              </a:path>
              <a:path w="408939" h="174625">
                <a:moveTo>
                  <a:pt x="162433" y="6350"/>
                </a:moveTo>
                <a:lnTo>
                  <a:pt x="128270" y="8763"/>
                </a:lnTo>
                <a:lnTo>
                  <a:pt x="139826" y="174625"/>
                </a:lnTo>
                <a:lnTo>
                  <a:pt x="160527" y="173101"/>
                </a:lnTo>
                <a:lnTo>
                  <a:pt x="150113" y="24765"/>
                </a:lnTo>
                <a:lnTo>
                  <a:pt x="173908" y="24765"/>
                </a:lnTo>
                <a:lnTo>
                  <a:pt x="162433" y="6350"/>
                </a:lnTo>
                <a:close/>
              </a:path>
              <a:path w="408939" h="174625">
                <a:moveTo>
                  <a:pt x="173908" y="24765"/>
                </a:moveTo>
                <a:lnTo>
                  <a:pt x="150113" y="24765"/>
                </a:lnTo>
                <a:lnTo>
                  <a:pt x="239140" y="167640"/>
                </a:lnTo>
                <a:lnTo>
                  <a:pt x="266319" y="165735"/>
                </a:lnTo>
                <a:lnTo>
                  <a:pt x="264299" y="136779"/>
                </a:lnTo>
                <a:lnTo>
                  <a:pt x="243712" y="136779"/>
                </a:lnTo>
                <a:lnTo>
                  <a:pt x="173908" y="24765"/>
                </a:lnTo>
                <a:close/>
              </a:path>
              <a:path w="408939" h="174625">
                <a:moveTo>
                  <a:pt x="254762" y="0"/>
                </a:moveTo>
                <a:lnTo>
                  <a:pt x="234187" y="1397"/>
                </a:lnTo>
                <a:lnTo>
                  <a:pt x="243712" y="136779"/>
                </a:lnTo>
                <a:lnTo>
                  <a:pt x="264299" y="136779"/>
                </a:lnTo>
                <a:lnTo>
                  <a:pt x="254762" y="0"/>
                </a:lnTo>
                <a:close/>
              </a:path>
              <a:path w="408939" h="174625">
                <a:moveTo>
                  <a:pt x="352766" y="32519"/>
                </a:moveTo>
                <a:lnTo>
                  <a:pt x="313460" y="44680"/>
                </a:lnTo>
                <a:lnTo>
                  <a:pt x="293946" y="88485"/>
                </a:lnTo>
                <a:lnTo>
                  <a:pt x="293922" y="93345"/>
                </a:lnTo>
                <a:lnTo>
                  <a:pt x="294149" y="104624"/>
                </a:lnTo>
                <a:lnTo>
                  <a:pt x="306704" y="140765"/>
                </a:lnTo>
                <a:lnTo>
                  <a:pt x="348047" y="162315"/>
                </a:lnTo>
                <a:lnTo>
                  <a:pt x="364391" y="161817"/>
                </a:lnTo>
                <a:lnTo>
                  <a:pt x="376892" y="157908"/>
                </a:lnTo>
                <a:lnTo>
                  <a:pt x="387663" y="151345"/>
                </a:lnTo>
                <a:lnTo>
                  <a:pt x="393936" y="144893"/>
                </a:lnTo>
                <a:lnTo>
                  <a:pt x="348561" y="144893"/>
                </a:lnTo>
                <a:lnTo>
                  <a:pt x="336659" y="141590"/>
                </a:lnTo>
                <a:lnTo>
                  <a:pt x="326324" y="133357"/>
                </a:lnTo>
                <a:lnTo>
                  <a:pt x="320955" y="124384"/>
                </a:lnTo>
                <a:lnTo>
                  <a:pt x="317266" y="112242"/>
                </a:lnTo>
                <a:lnTo>
                  <a:pt x="315267" y="96230"/>
                </a:lnTo>
                <a:lnTo>
                  <a:pt x="315803" y="82897"/>
                </a:lnTo>
                <a:lnTo>
                  <a:pt x="318807" y="71070"/>
                </a:lnTo>
                <a:lnTo>
                  <a:pt x="324696" y="60220"/>
                </a:lnTo>
                <a:lnTo>
                  <a:pt x="334742" y="52854"/>
                </a:lnTo>
                <a:lnTo>
                  <a:pt x="348157" y="49645"/>
                </a:lnTo>
                <a:lnTo>
                  <a:pt x="391791" y="49645"/>
                </a:lnTo>
                <a:lnTo>
                  <a:pt x="385873" y="42980"/>
                </a:lnTo>
                <a:lnTo>
                  <a:pt x="377088" y="37471"/>
                </a:lnTo>
                <a:lnTo>
                  <a:pt x="366291" y="33954"/>
                </a:lnTo>
                <a:lnTo>
                  <a:pt x="352766" y="32519"/>
                </a:lnTo>
                <a:close/>
              </a:path>
              <a:path w="408939" h="174625">
                <a:moveTo>
                  <a:pt x="391791" y="49645"/>
                </a:moveTo>
                <a:lnTo>
                  <a:pt x="348157" y="49645"/>
                </a:lnTo>
                <a:lnTo>
                  <a:pt x="358757" y="50593"/>
                </a:lnTo>
                <a:lnTo>
                  <a:pt x="369197" y="56097"/>
                </a:lnTo>
                <a:lnTo>
                  <a:pt x="380725" y="68005"/>
                </a:lnTo>
                <a:lnTo>
                  <a:pt x="384878" y="79919"/>
                </a:lnTo>
                <a:lnTo>
                  <a:pt x="386969" y="94869"/>
                </a:lnTo>
                <a:lnTo>
                  <a:pt x="387233" y="101413"/>
                </a:lnTo>
                <a:lnTo>
                  <a:pt x="386130" y="113549"/>
                </a:lnTo>
                <a:lnTo>
                  <a:pt x="382233" y="125108"/>
                </a:lnTo>
                <a:lnTo>
                  <a:pt x="374798" y="136907"/>
                </a:lnTo>
                <a:lnTo>
                  <a:pt x="364346" y="142487"/>
                </a:lnTo>
                <a:lnTo>
                  <a:pt x="348561" y="144893"/>
                </a:lnTo>
                <a:lnTo>
                  <a:pt x="393936" y="144893"/>
                </a:lnTo>
                <a:lnTo>
                  <a:pt x="396713" y="142037"/>
                </a:lnTo>
                <a:lnTo>
                  <a:pt x="402745" y="131975"/>
                </a:lnTo>
                <a:lnTo>
                  <a:pt x="406743" y="120528"/>
                </a:lnTo>
                <a:lnTo>
                  <a:pt x="408719" y="107663"/>
                </a:lnTo>
                <a:lnTo>
                  <a:pt x="408686" y="93345"/>
                </a:lnTo>
                <a:lnTo>
                  <a:pt x="408219" y="88485"/>
                </a:lnTo>
                <a:lnTo>
                  <a:pt x="405777" y="75649"/>
                </a:lnTo>
                <a:lnTo>
                  <a:pt x="401439" y="63956"/>
                </a:lnTo>
                <a:lnTo>
                  <a:pt x="394905" y="53151"/>
                </a:lnTo>
                <a:lnTo>
                  <a:pt x="391791" y="49645"/>
                </a:lnTo>
                <a:close/>
              </a:path>
            </a:pathLst>
          </a:custGeom>
          <a:solidFill>
            <a:srgbClr val="151515"/>
          </a:solidFill>
        </p:spPr>
        <p:txBody>
          <a:bodyPr wrap="square" lIns="0" tIns="0" rIns="0" bIns="0" rtlCol="0"/>
          <a:lstStyle/>
          <a:p>
            <a:endParaRPr/>
          </a:p>
        </p:txBody>
      </p:sp>
      <p:sp>
        <p:nvSpPr>
          <p:cNvPr id="86" name="object 86"/>
          <p:cNvSpPr/>
          <p:nvPr/>
        </p:nvSpPr>
        <p:spPr>
          <a:xfrm>
            <a:off x="5204586" y="4100957"/>
            <a:ext cx="167640" cy="133985"/>
          </a:xfrm>
          <a:custGeom>
            <a:avLst/>
            <a:gdLst/>
            <a:ahLst/>
            <a:cxnLst/>
            <a:rect l="l" t="t" r="r" b="b"/>
            <a:pathLst>
              <a:path w="167639" h="133985">
                <a:moveTo>
                  <a:pt x="21843" y="10160"/>
                </a:moveTo>
                <a:lnTo>
                  <a:pt x="0" y="11684"/>
                </a:lnTo>
                <a:lnTo>
                  <a:pt x="41401" y="133731"/>
                </a:lnTo>
                <a:lnTo>
                  <a:pt x="60705" y="132461"/>
                </a:lnTo>
                <a:lnTo>
                  <a:pt x="67729" y="104902"/>
                </a:lnTo>
                <a:lnTo>
                  <a:pt x="51435" y="104902"/>
                </a:lnTo>
                <a:lnTo>
                  <a:pt x="21843" y="10160"/>
                </a:lnTo>
                <a:close/>
              </a:path>
              <a:path w="167639" h="133985">
                <a:moveTo>
                  <a:pt x="104895" y="34290"/>
                </a:moveTo>
                <a:lnTo>
                  <a:pt x="85725" y="34290"/>
                </a:lnTo>
                <a:lnTo>
                  <a:pt x="124333" y="128016"/>
                </a:lnTo>
                <a:lnTo>
                  <a:pt x="143763" y="126619"/>
                </a:lnTo>
                <a:lnTo>
                  <a:pt x="148885" y="99314"/>
                </a:lnTo>
                <a:lnTo>
                  <a:pt x="131572" y="99314"/>
                </a:lnTo>
                <a:lnTo>
                  <a:pt x="104895" y="34290"/>
                </a:lnTo>
                <a:close/>
              </a:path>
              <a:path w="167639" h="133985">
                <a:moveTo>
                  <a:pt x="92963" y="5207"/>
                </a:moveTo>
                <a:lnTo>
                  <a:pt x="75691" y="6350"/>
                </a:lnTo>
                <a:lnTo>
                  <a:pt x="51435" y="104902"/>
                </a:lnTo>
                <a:lnTo>
                  <a:pt x="67729" y="104902"/>
                </a:lnTo>
                <a:lnTo>
                  <a:pt x="85725" y="34290"/>
                </a:lnTo>
                <a:lnTo>
                  <a:pt x="104895" y="34290"/>
                </a:lnTo>
                <a:lnTo>
                  <a:pt x="92963" y="5207"/>
                </a:lnTo>
                <a:close/>
              </a:path>
              <a:path w="167639" h="133985">
                <a:moveTo>
                  <a:pt x="167512" y="0"/>
                </a:moveTo>
                <a:lnTo>
                  <a:pt x="146430" y="1397"/>
                </a:lnTo>
                <a:lnTo>
                  <a:pt x="131572" y="99314"/>
                </a:lnTo>
                <a:lnTo>
                  <a:pt x="148885" y="99314"/>
                </a:lnTo>
                <a:lnTo>
                  <a:pt x="167512" y="0"/>
                </a:lnTo>
                <a:close/>
              </a:path>
            </a:pathLst>
          </a:custGeom>
          <a:solidFill>
            <a:srgbClr val="151515"/>
          </a:solidFill>
        </p:spPr>
        <p:txBody>
          <a:bodyPr wrap="square" lIns="0" tIns="0" rIns="0" bIns="0" rtlCol="0"/>
          <a:lstStyle/>
          <a:p>
            <a:endParaRPr/>
          </a:p>
        </p:txBody>
      </p:sp>
      <p:sp>
        <p:nvSpPr>
          <p:cNvPr id="87" name="object 87"/>
          <p:cNvSpPr/>
          <p:nvPr/>
        </p:nvSpPr>
        <p:spPr>
          <a:xfrm>
            <a:off x="5393295" y="4072763"/>
            <a:ext cx="307340" cy="144145"/>
          </a:xfrm>
          <a:custGeom>
            <a:avLst/>
            <a:gdLst/>
            <a:ahLst/>
            <a:cxnLst/>
            <a:rect l="l" t="t" r="r" b="b"/>
            <a:pathLst>
              <a:path w="307339" h="144145">
                <a:moveTo>
                  <a:pt x="58944" y="14259"/>
                </a:moveTo>
                <a:lnTo>
                  <a:pt x="19657" y="26367"/>
                </a:lnTo>
                <a:lnTo>
                  <a:pt x="0" y="70401"/>
                </a:lnTo>
                <a:lnTo>
                  <a:pt x="25" y="78049"/>
                </a:lnTo>
                <a:lnTo>
                  <a:pt x="12805" y="122472"/>
                </a:lnTo>
                <a:lnTo>
                  <a:pt x="54117" y="144057"/>
                </a:lnTo>
                <a:lnTo>
                  <a:pt x="70511" y="143561"/>
                </a:lnTo>
                <a:lnTo>
                  <a:pt x="83000" y="139658"/>
                </a:lnTo>
                <a:lnTo>
                  <a:pt x="93747" y="133077"/>
                </a:lnTo>
                <a:lnTo>
                  <a:pt x="100020" y="126652"/>
                </a:lnTo>
                <a:lnTo>
                  <a:pt x="54536" y="126652"/>
                </a:lnTo>
                <a:lnTo>
                  <a:pt x="42647" y="123385"/>
                </a:lnTo>
                <a:lnTo>
                  <a:pt x="32325" y="115184"/>
                </a:lnTo>
                <a:lnTo>
                  <a:pt x="26992" y="106180"/>
                </a:lnTo>
                <a:lnTo>
                  <a:pt x="23329" y="94012"/>
                </a:lnTo>
                <a:lnTo>
                  <a:pt x="21275" y="78049"/>
                </a:lnTo>
                <a:lnTo>
                  <a:pt x="21810" y="64650"/>
                </a:lnTo>
                <a:lnTo>
                  <a:pt x="24813" y="52831"/>
                </a:lnTo>
                <a:lnTo>
                  <a:pt x="30699" y="42064"/>
                </a:lnTo>
                <a:lnTo>
                  <a:pt x="40793" y="34644"/>
                </a:lnTo>
                <a:lnTo>
                  <a:pt x="54147" y="31485"/>
                </a:lnTo>
                <a:lnTo>
                  <a:pt x="97876" y="31485"/>
                </a:lnTo>
                <a:lnTo>
                  <a:pt x="92000" y="24836"/>
                </a:lnTo>
                <a:lnTo>
                  <a:pt x="83193" y="19289"/>
                </a:lnTo>
                <a:lnTo>
                  <a:pt x="72420" y="15727"/>
                </a:lnTo>
                <a:lnTo>
                  <a:pt x="58944" y="14259"/>
                </a:lnTo>
                <a:close/>
              </a:path>
              <a:path w="307339" h="144145">
                <a:moveTo>
                  <a:pt x="97876" y="31485"/>
                </a:moveTo>
                <a:lnTo>
                  <a:pt x="54147" y="31485"/>
                </a:lnTo>
                <a:lnTo>
                  <a:pt x="64784" y="32423"/>
                </a:lnTo>
                <a:lnTo>
                  <a:pt x="75276" y="37886"/>
                </a:lnTo>
                <a:lnTo>
                  <a:pt x="86800" y="49690"/>
                </a:lnTo>
                <a:lnTo>
                  <a:pt x="90947" y="61592"/>
                </a:lnTo>
                <a:lnTo>
                  <a:pt x="93104" y="76581"/>
                </a:lnTo>
                <a:lnTo>
                  <a:pt x="93321" y="83117"/>
                </a:lnTo>
                <a:lnTo>
                  <a:pt x="92167" y="95260"/>
                </a:lnTo>
                <a:lnTo>
                  <a:pt x="88265" y="106836"/>
                </a:lnTo>
                <a:lnTo>
                  <a:pt x="80861" y="118670"/>
                </a:lnTo>
                <a:lnTo>
                  <a:pt x="70379" y="124217"/>
                </a:lnTo>
                <a:lnTo>
                  <a:pt x="54536" y="126652"/>
                </a:lnTo>
                <a:lnTo>
                  <a:pt x="100020" y="126652"/>
                </a:lnTo>
                <a:lnTo>
                  <a:pt x="102824" y="123780"/>
                </a:lnTo>
                <a:lnTo>
                  <a:pt x="108794" y="113764"/>
                </a:lnTo>
                <a:lnTo>
                  <a:pt x="112762" y="102305"/>
                </a:lnTo>
                <a:lnTo>
                  <a:pt x="114729" y="89402"/>
                </a:lnTo>
                <a:lnTo>
                  <a:pt x="114694" y="75056"/>
                </a:lnTo>
                <a:lnTo>
                  <a:pt x="114273" y="70401"/>
                </a:lnTo>
                <a:lnTo>
                  <a:pt x="111877" y="57566"/>
                </a:lnTo>
                <a:lnTo>
                  <a:pt x="107545" y="45858"/>
                </a:lnTo>
                <a:lnTo>
                  <a:pt x="101008" y="35030"/>
                </a:lnTo>
                <a:lnTo>
                  <a:pt x="97876" y="31485"/>
                </a:lnTo>
                <a:close/>
              </a:path>
              <a:path w="307339" h="144145">
                <a:moveTo>
                  <a:pt x="157493" y="9525"/>
                </a:moveTo>
                <a:lnTo>
                  <a:pt x="136538" y="11049"/>
                </a:lnTo>
                <a:lnTo>
                  <a:pt x="145301" y="135381"/>
                </a:lnTo>
                <a:lnTo>
                  <a:pt x="166256" y="133985"/>
                </a:lnTo>
                <a:lnTo>
                  <a:pt x="160033" y="45593"/>
                </a:lnTo>
                <a:lnTo>
                  <a:pt x="165240" y="40767"/>
                </a:lnTo>
                <a:lnTo>
                  <a:pt x="170828" y="36575"/>
                </a:lnTo>
                <a:lnTo>
                  <a:pt x="176670" y="33400"/>
                </a:lnTo>
                <a:lnTo>
                  <a:pt x="182512" y="30099"/>
                </a:lnTo>
                <a:lnTo>
                  <a:pt x="188608" y="28193"/>
                </a:lnTo>
                <a:lnTo>
                  <a:pt x="192926" y="27939"/>
                </a:lnTo>
                <a:lnTo>
                  <a:pt x="158763" y="27939"/>
                </a:lnTo>
                <a:lnTo>
                  <a:pt x="157493" y="9525"/>
                </a:lnTo>
                <a:close/>
              </a:path>
              <a:path w="307339" h="144145">
                <a:moveTo>
                  <a:pt x="215713" y="27431"/>
                </a:moveTo>
                <a:lnTo>
                  <a:pt x="202578" y="27431"/>
                </a:lnTo>
                <a:lnTo>
                  <a:pt x="208420" y="27686"/>
                </a:lnTo>
                <a:lnTo>
                  <a:pt x="211468" y="27939"/>
                </a:lnTo>
                <a:lnTo>
                  <a:pt x="214643" y="28448"/>
                </a:lnTo>
                <a:lnTo>
                  <a:pt x="215786" y="28448"/>
                </a:lnTo>
                <a:lnTo>
                  <a:pt x="215713" y="27431"/>
                </a:lnTo>
                <a:close/>
              </a:path>
              <a:path w="307339" h="144145">
                <a:moveTo>
                  <a:pt x="208547" y="6476"/>
                </a:moveTo>
                <a:lnTo>
                  <a:pt x="202578" y="6476"/>
                </a:lnTo>
                <a:lnTo>
                  <a:pt x="198895" y="6731"/>
                </a:lnTo>
                <a:lnTo>
                  <a:pt x="192291" y="7112"/>
                </a:lnTo>
                <a:lnTo>
                  <a:pt x="185941" y="9017"/>
                </a:lnTo>
                <a:lnTo>
                  <a:pt x="179193" y="12543"/>
                </a:lnTo>
                <a:lnTo>
                  <a:pt x="169556" y="18864"/>
                </a:lnTo>
                <a:lnTo>
                  <a:pt x="158763" y="27939"/>
                </a:lnTo>
                <a:lnTo>
                  <a:pt x="192926" y="27939"/>
                </a:lnTo>
                <a:lnTo>
                  <a:pt x="195085" y="27812"/>
                </a:lnTo>
                <a:lnTo>
                  <a:pt x="199022" y="27431"/>
                </a:lnTo>
                <a:lnTo>
                  <a:pt x="215713" y="27431"/>
                </a:lnTo>
                <a:lnTo>
                  <a:pt x="214262" y="6985"/>
                </a:lnTo>
                <a:lnTo>
                  <a:pt x="210960" y="6604"/>
                </a:lnTo>
                <a:lnTo>
                  <a:pt x="208547" y="6476"/>
                </a:lnTo>
                <a:close/>
              </a:path>
              <a:path w="307339" h="144145">
                <a:moveTo>
                  <a:pt x="248806" y="3175"/>
                </a:moveTo>
                <a:lnTo>
                  <a:pt x="227851" y="4699"/>
                </a:lnTo>
                <a:lnTo>
                  <a:pt x="236487" y="129031"/>
                </a:lnTo>
                <a:lnTo>
                  <a:pt x="257442" y="127507"/>
                </a:lnTo>
                <a:lnTo>
                  <a:pt x="251219" y="39243"/>
                </a:lnTo>
                <a:lnTo>
                  <a:pt x="256553" y="34289"/>
                </a:lnTo>
                <a:lnTo>
                  <a:pt x="283032" y="21589"/>
                </a:lnTo>
                <a:lnTo>
                  <a:pt x="250076" y="21589"/>
                </a:lnTo>
                <a:lnTo>
                  <a:pt x="248806" y="3175"/>
                </a:lnTo>
                <a:close/>
              </a:path>
              <a:path w="307339" h="144145">
                <a:moveTo>
                  <a:pt x="306906" y="21081"/>
                </a:moveTo>
                <a:lnTo>
                  <a:pt x="293764" y="21081"/>
                </a:lnTo>
                <a:lnTo>
                  <a:pt x="299733" y="21336"/>
                </a:lnTo>
                <a:lnTo>
                  <a:pt x="302781" y="21589"/>
                </a:lnTo>
                <a:lnTo>
                  <a:pt x="305956" y="22098"/>
                </a:lnTo>
                <a:lnTo>
                  <a:pt x="306972" y="22098"/>
                </a:lnTo>
                <a:lnTo>
                  <a:pt x="306906" y="21081"/>
                </a:lnTo>
                <a:close/>
              </a:path>
              <a:path w="307339" h="144145">
                <a:moveTo>
                  <a:pt x="293764" y="0"/>
                </a:moveTo>
                <a:lnTo>
                  <a:pt x="250076" y="21589"/>
                </a:lnTo>
                <a:lnTo>
                  <a:pt x="283032" y="21589"/>
                </a:lnTo>
                <a:lnTo>
                  <a:pt x="286271" y="21336"/>
                </a:lnTo>
                <a:lnTo>
                  <a:pt x="290335" y="21081"/>
                </a:lnTo>
                <a:lnTo>
                  <a:pt x="306906" y="21081"/>
                </a:lnTo>
                <a:lnTo>
                  <a:pt x="305575" y="507"/>
                </a:lnTo>
                <a:lnTo>
                  <a:pt x="302273" y="254"/>
                </a:lnTo>
                <a:lnTo>
                  <a:pt x="299733" y="126"/>
                </a:lnTo>
                <a:lnTo>
                  <a:pt x="293764" y="0"/>
                </a:lnTo>
                <a:close/>
              </a:path>
            </a:pathLst>
          </a:custGeom>
          <a:solidFill>
            <a:srgbClr val="151515"/>
          </a:solidFill>
        </p:spPr>
        <p:txBody>
          <a:bodyPr wrap="square" lIns="0" tIns="0" rIns="0" bIns="0" rtlCol="0"/>
          <a:lstStyle/>
          <a:p>
            <a:endParaRPr/>
          </a:p>
        </p:txBody>
      </p:sp>
      <p:sp>
        <p:nvSpPr>
          <p:cNvPr id="88" name="object 88"/>
          <p:cNvSpPr/>
          <p:nvPr/>
        </p:nvSpPr>
        <p:spPr>
          <a:xfrm>
            <a:off x="5707760" y="4019296"/>
            <a:ext cx="34290" cy="168910"/>
          </a:xfrm>
          <a:custGeom>
            <a:avLst/>
            <a:gdLst/>
            <a:ahLst/>
            <a:cxnLst/>
            <a:rect l="l" t="t" r="r" b="b"/>
            <a:pathLst>
              <a:path w="34289" h="168910">
                <a:moveTo>
                  <a:pt x="23494" y="0"/>
                </a:moveTo>
                <a:lnTo>
                  <a:pt x="0" y="1650"/>
                </a:lnTo>
                <a:lnTo>
                  <a:pt x="1397" y="23367"/>
                </a:lnTo>
                <a:lnTo>
                  <a:pt x="25018" y="21716"/>
                </a:lnTo>
                <a:lnTo>
                  <a:pt x="23494" y="0"/>
                </a:lnTo>
                <a:close/>
              </a:path>
              <a:path w="34289" h="168910">
                <a:moveTo>
                  <a:pt x="25146" y="42671"/>
                </a:moveTo>
                <a:lnTo>
                  <a:pt x="4190" y="44068"/>
                </a:lnTo>
                <a:lnTo>
                  <a:pt x="12953" y="168528"/>
                </a:lnTo>
                <a:lnTo>
                  <a:pt x="33909" y="167004"/>
                </a:lnTo>
                <a:lnTo>
                  <a:pt x="25146" y="42671"/>
                </a:lnTo>
                <a:close/>
              </a:path>
            </a:pathLst>
          </a:custGeom>
          <a:solidFill>
            <a:srgbClr val="151515"/>
          </a:solidFill>
        </p:spPr>
        <p:txBody>
          <a:bodyPr wrap="square" lIns="0" tIns="0" rIns="0" bIns="0" rtlCol="0"/>
          <a:lstStyle/>
          <a:p>
            <a:endParaRPr/>
          </a:p>
        </p:txBody>
      </p:sp>
      <p:sp>
        <p:nvSpPr>
          <p:cNvPr id="89" name="object 89"/>
          <p:cNvSpPr/>
          <p:nvPr/>
        </p:nvSpPr>
        <p:spPr>
          <a:xfrm>
            <a:off x="5766725" y="4053066"/>
            <a:ext cx="114300" cy="129539"/>
          </a:xfrm>
          <a:custGeom>
            <a:avLst/>
            <a:gdLst/>
            <a:ahLst/>
            <a:cxnLst/>
            <a:rect l="l" t="t" r="r" b="b"/>
            <a:pathLst>
              <a:path w="114300" h="129539">
                <a:moveTo>
                  <a:pt x="61612" y="0"/>
                </a:moveTo>
                <a:lnTo>
                  <a:pt x="21266" y="12250"/>
                </a:lnTo>
                <a:lnTo>
                  <a:pt x="0" y="56418"/>
                </a:lnTo>
                <a:lnTo>
                  <a:pt x="57" y="71006"/>
                </a:lnTo>
                <a:lnTo>
                  <a:pt x="12989" y="107937"/>
                </a:lnTo>
                <a:lnTo>
                  <a:pt x="55811" y="129530"/>
                </a:lnTo>
                <a:lnTo>
                  <a:pt x="70194" y="129551"/>
                </a:lnTo>
                <a:lnTo>
                  <a:pt x="78195" y="128916"/>
                </a:lnTo>
                <a:lnTo>
                  <a:pt x="85942" y="127392"/>
                </a:lnTo>
                <a:lnTo>
                  <a:pt x="100293" y="122312"/>
                </a:lnTo>
                <a:lnTo>
                  <a:pt x="107278" y="119391"/>
                </a:lnTo>
                <a:lnTo>
                  <a:pt x="114136" y="115962"/>
                </a:lnTo>
                <a:lnTo>
                  <a:pt x="113857" y="111771"/>
                </a:lnTo>
                <a:lnTo>
                  <a:pt x="62320" y="111771"/>
                </a:lnTo>
                <a:lnTo>
                  <a:pt x="56351" y="111263"/>
                </a:lnTo>
                <a:lnTo>
                  <a:pt x="45556" y="108469"/>
                </a:lnTo>
                <a:lnTo>
                  <a:pt x="40730" y="106056"/>
                </a:lnTo>
                <a:lnTo>
                  <a:pt x="36666" y="102754"/>
                </a:lnTo>
                <a:lnTo>
                  <a:pt x="32348" y="99452"/>
                </a:lnTo>
                <a:lnTo>
                  <a:pt x="21299" y="69734"/>
                </a:lnTo>
                <a:lnTo>
                  <a:pt x="112993" y="63257"/>
                </a:lnTo>
                <a:lnTo>
                  <a:pt x="111669" y="48652"/>
                </a:lnTo>
                <a:lnTo>
                  <a:pt x="91530" y="48652"/>
                </a:lnTo>
                <a:lnTo>
                  <a:pt x="20753" y="47569"/>
                </a:lnTo>
                <a:lnTo>
                  <a:pt x="24755" y="36429"/>
                </a:lnTo>
                <a:lnTo>
                  <a:pt x="33790" y="24499"/>
                </a:lnTo>
                <a:lnTo>
                  <a:pt x="44297" y="18946"/>
                </a:lnTo>
                <a:lnTo>
                  <a:pt x="59094" y="16389"/>
                </a:lnTo>
                <a:lnTo>
                  <a:pt x="99640" y="16389"/>
                </a:lnTo>
                <a:lnTo>
                  <a:pt x="93671" y="9494"/>
                </a:lnTo>
                <a:lnTo>
                  <a:pt x="85615" y="4417"/>
                </a:lnTo>
                <a:lnTo>
                  <a:pt x="75241" y="1202"/>
                </a:lnTo>
                <a:lnTo>
                  <a:pt x="61612" y="0"/>
                </a:lnTo>
                <a:close/>
              </a:path>
              <a:path w="114300" h="129539">
                <a:moveTo>
                  <a:pt x="112612" y="93102"/>
                </a:moveTo>
                <a:lnTo>
                  <a:pt x="111469" y="93229"/>
                </a:lnTo>
                <a:lnTo>
                  <a:pt x="108040" y="96658"/>
                </a:lnTo>
                <a:lnTo>
                  <a:pt x="102198" y="100468"/>
                </a:lnTo>
                <a:lnTo>
                  <a:pt x="93185" y="104703"/>
                </a:lnTo>
                <a:lnTo>
                  <a:pt x="81018" y="109159"/>
                </a:lnTo>
                <a:lnTo>
                  <a:pt x="68670" y="111263"/>
                </a:lnTo>
                <a:lnTo>
                  <a:pt x="62320" y="111771"/>
                </a:lnTo>
                <a:lnTo>
                  <a:pt x="113857" y="111771"/>
                </a:lnTo>
                <a:lnTo>
                  <a:pt x="112612" y="93102"/>
                </a:lnTo>
                <a:close/>
              </a:path>
              <a:path w="114300" h="129539">
                <a:moveTo>
                  <a:pt x="99640" y="16389"/>
                </a:moveTo>
                <a:lnTo>
                  <a:pt x="59094" y="16389"/>
                </a:lnTo>
                <a:lnTo>
                  <a:pt x="72011" y="18300"/>
                </a:lnTo>
                <a:lnTo>
                  <a:pt x="82316" y="24712"/>
                </a:lnTo>
                <a:lnTo>
                  <a:pt x="88583" y="34901"/>
                </a:lnTo>
                <a:lnTo>
                  <a:pt x="91530" y="48652"/>
                </a:lnTo>
                <a:lnTo>
                  <a:pt x="111669" y="48652"/>
                </a:lnTo>
                <a:lnTo>
                  <a:pt x="111134" y="42746"/>
                </a:lnTo>
                <a:lnTo>
                  <a:pt x="107699" y="30073"/>
                </a:lnTo>
                <a:lnTo>
                  <a:pt x="101952" y="19059"/>
                </a:lnTo>
                <a:lnTo>
                  <a:pt x="99640" y="16389"/>
                </a:lnTo>
                <a:close/>
              </a:path>
            </a:pathLst>
          </a:custGeom>
          <a:solidFill>
            <a:srgbClr val="151515"/>
          </a:solidFill>
        </p:spPr>
        <p:txBody>
          <a:bodyPr wrap="square" lIns="0" tIns="0" rIns="0" bIns="0" rtlCol="0"/>
          <a:lstStyle/>
          <a:p>
            <a:endParaRPr/>
          </a:p>
        </p:txBody>
      </p:sp>
      <p:sp>
        <p:nvSpPr>
          <p:cNvPr id="90" name="object 90"/>
          <p:cNvSpPr/>
          <p:nvPr/>
        </p:nvSpPr>
        <p:spPr>
          <a:xfrm>
            <a:off x="5894578" y="4038853"/>
            <a:ext cx="183515" cy="168275"/>
          </a:xfrm>
          <a:custGeom>
            <a:avLst/>
            <a:gdLst/>
            <a:ahLst/>
            <a:cxnLst/>
            <a:rect l="l" t="t" r="r" b="b"/>
            <a:pathLst>
              <a:path w="183514" h="168275">
                <a:moveTo>
                  <a:pt x="5080" y="105283"/>
                </a:moveTo>
                <a:lnTo>
                  <a:pt x="31793" y="135782"/>
                </a:lnTo>
                <a:lnTo>
                  <a:pt x="43154" y="136257"/>
                </a:lnTo>
                <a:lnTo>
                  <a:pt x="59466" y="135275"/>
                </a:lnTo>
                <a:lnTo>
                  <a:pt x="71277" y="132109"/>
                </a:lnTo>
                <a:lnTo>
                  <a:pt x="82439" y="126388"/>
                </a:lnTo>
                <a:lnTo>
                  <a:pt x="91830" y="118872"/>
                </a:lnTo>
                <a:lnTo>
                  <a:pt x="44069" y="118872"/>
                </a:lnTo>
                <a:lnTo>
                  <a:pt x="36195" y="117983"/>
                </a:lnTo>
                <a:lnTo>
                  <a:pt x="27939" y="115697"/>
                </a:lnTo>
                <a:lnTo>
                  <a:pt x="19558" y="113284"/>
                </a:lnTo>
                <a:lnTo>
                  <a:pt x="11937" y="109855"/>
                </a:lnTo>
                <a:lnTo>
                  <a:pt x="5080" y="105283"/>
                </a:lnTo>
                <a:close/>
              </a:path>
              <a:path w="183514" h="168275">
                <a:moveTo>
                  <a:pt x="55372" y="4953"/>
                </a:moveTo>
                <a:lnTo>
                  <a:pt x="40005" y="5969"/>
                </a:lnTo>
                <a:lnTo>
                  <a:pt x="32893" y="7493"/>
                </a:lnTo>
                <a:lnTo>
                  <a:pt x="26670" y="10033"/>
                </a:lnTo>
                <a:lnTo>
                  <a:pt x="20320" y="12446"/>
                </a:lnTo>
                <a:lnTo>
                  <a:pt x="15239" y="15621"/>
                </a:lnTo>
                <a:lnTo>
                  <a:pt x="11302" y="19431"/>
                </a:lnTo>
                <a:lnTo>
                  <a:pt x="7238" y="23241"/>
                </a:lnTo>
                <a:lnTo>
                  <a:pt x="4318" y="27559"/>
                </a:lnTo>
                <a:lnTo>
                  <a:pt x="2539" y="32258"/>
                </a:lnTo>
                <a:lnTo>
                  <a:pt x="762" y="36830"/>
                </a:lnTo>
                <a:lnTo>
                  <a:pt x="0" y="41783"/>
                </a:lnTo>
                <a:lnTo>
                  <a:pt x="435" y="47752"/>
                </a:lnTo>
                <a:lnTo>
                  <a:pt x="888" y="55118"/>
                </a:lnTo>
                <a:lnTo>
                  <a:pt x="32766" y="78232"/>
                </a:lnTo>
                <a:lnTo>
                  <a:pt x="46100" y="80137"/>
                </a:lnTo>
                <a:lnTo>
                  <a:pt x="57912" y="81661"/>
                </a:lnTo>
                <a:lnTo>
                  <a:pt x="80010" y="104267"/>
                </a:lnTo>
                <a:lnTo>
                  <a:pt x="77724" y="109093"/>
                </a:lnTo>
                <a:lnTo>
                  <a:pt x="72771" y="112395"/>
                </a:lnTo>
                <a:lnTo>
                  <a:pt x="67818" y="115824"/>
                </a:lnTo>
                <a:lnTo>
                  <a:pt x="60706" y="117729"/>
                </a:lnTo>
                <a:lnTo>
                  <a:pt x="44069" y="118872"/>
                </a:lnTo>
                <a:lnTo>
                  <a:pt x="91830" y="118872"/>
                </a:lnTo>
                <a:lnTo>
                  <a:pt x="93551" y="117494"/>
                </a:lnTo>
                <a:lnTo>
                  <a:pt x="99469" y="106388"/>
                </a:lnTo>
                <a:lnTo>
                  <a:pt x="100837" y="93726"/>
                </a:lnTo>
                <a:lnTo>
                  <a:pt x="100202" y="84709"/>
                </a:lnTo>
                <a:lnTo>
                  <a:pt x="68072" y="62484"/>
                </a:lnTo>
                <a:lnTo>
                  <a:pt x="55880" y="60960"/>
                </a:lnTo>
                <a:lnTo>
                  <a:pt x="51054" y="60325"/>
                </a:lnTo>
                <a:lnTo>
                  <a:pt x="46609" y="59817"/>
                </a:lnTo>
                <a:lnTo>
                  <a:pt x="35687" y="58039"/>
                </a:lnTo>
                <a:lnTo>
                  <a:pt x="30480" y="56261"/>
                </a:lnTo>
                <a:lnTo>
                  <a:pt x="27177" y="53848"/>
                </a:lnTo>
                <a:lnTo>
                  <a:pt x="23749" y="51562"/>
                </a:lnTo>
                <a:lnTo>
                  <a:pt x="21971" y="47752"/>
                </a:lnTo>
                <a:lnTo>
                  <a:pt x="21532" y="41783"/>
                </a:lnTo>
                <a:lnTo>
                  <a:pt x="21209" y="36830"/>
                </a:lnTo>
                <a:lnTo>
                  <a:pt x="23495" y="32258"/>
                </a:lnTo>
                <a:lnTo>
                  <a:pt x="33655" y="25654"/>
                </a:lnTo>
                <a:lnTo>
                  <a:pt x="40005" y="23749"/>
                </a:lnTo>
                <a:lnTo>
                  <a:pt x="54991" y="22733"/>
                </a:lnTo>
                <a:lnTo>
                  <a:pt x="90906" y="22733"/>
                </a:lnTo>
                <a:lnTo>
                  <a:pt x="90170" y="11938"/>
                </a:lnTo>
                <a:lnTo>
                  <a:pt x="84962" y="9652"/>
                </a:lnTo>
                <a:lnTo>
                  <a:pt x="78359" y="7874"/>
                </a:lnTo>
                <a:lnTo>
                  <a:pt x="62992" y="5334"/>
                </a:lnTo>
                <a:lnTo>
                  <a:pt x="55372" y="4953"/>
                </a:lnTo>
                <a:close/>
              </a:path>
              <a:path w="183514" h="168275">
                <a:moveTo>
                  <a:pt x="90906" y="22733"/>
                </a:moveTo>
                <a:lnTo>
                  <a:pt x="54991" y="22733"/>
                </a:lnTo>
                <a:lnTo>
                  <a:pt x="62611" y="23495"/>
                </a:lnTo>
                <a:lnTo>
                  <a:pt x="70358" y="25781"/>
                </a:lnTo>
                <a:lnTo>
                  <a:pt x="78232" y="27940"/>
                </a:lnTo>
                <a:lnTo>
                  <a:pt x="84962" y="30734"/>
                </a:lnTo>
                <a:lnTo>
                  <a:pt x="90550" y="34290"/>
                </a:lnTo>
                <a:lnTo>
                  <a:pt x="91694" y="34290"/>
                </a:lnTo>
                <a:lnTo>
                  <a:pt x="90906" y="22733"/>
                </a:lnTo>
                <a:close/>
              </a:path>
              <a:path w="183514" h="168275">
                <a:moveTo>
                  <a:pt x="168910" y="0"/>
                </a:moveTo>
                <a:lnTo>
                  <a:pt x="142239" y="1905"/>
                </a:lnTo>
                <a:lnTo>
                  <a:pt x="144399" y="33528"/>
                </a:lnTo>
                <a:lnTo>
                  <a:pt x="171069" y="31750"/>
                </a:lnTo>
                <a:lnTo>
                  <a:pt x="168910" y="0"/>
                </a:lnTo>
                <a:close/>
              </a:path>
              <a:path w="183514" h="168275">
                <a:moveTo>
                  <a:pt x="183514" y="92075"/>
                </a:moveTo>
                <a:lnTo>
                  <a:pt x="155194" y="94107"/>
                </a:lnTo>
                <a:lnTo>
                  <a:pt x="140843" y="168275"/>
                </a:lnTo>
                <a:lnTo>
                  <a:pt x="157099" y="167259"/>
                </a:lnTo>
                <a:lnTo>
                  <a:pt x="183514" y="92075"/>
                </a:lnTo>
                <a:close/>
              </a:path>
            </a:pathLst>
          </a:custGeom>
          <a:solidFill>
            <a:srgbClr val="151515"/>
          </a:solidFill>
        </p:spPr>
        <p:txBody>
          <a:bodyPr wrap="square" lIns="0" tIns="0" rIns="0" bIns="0" rtlCol="0"/>
          <a:lstStyle/>
          <a:p>
            <a:endParaRPr/>
          </a:p>
        </p:txBody>
      </p:sp>
      <p:sp>
        <p:nvSpPr>
          <p:cNvPr id="91" name="object 91"/>
          <p:cNvSpPr/>
          <p:nvPr/>
        </p:nvSpPr>
        <p:spPr>
          <a:xfrm>
            <a:off x="6956765" y="3948684"/>
            <a:ext cx="212725" cy="139700"/>
          </a:xfrm>
          <a:custGeom>
            <a:avLst/>
            <a:gdLst/>
            <a:ahLst/>
            <a:cxnLst/>
            <a:rect l="l" t="t" r="r" b="b"/>
            <a:pathLst>
              <a:path w="212725" h="139700">
                <a:moveTo>
                  <a:pt x="96015" y="26035"/>
                </a:moveTo>
                <a:lnTo>
                  <a:pt x="54650" y="26035"/>
                </a:lnTo>
                <a:lnTo>
                  <a:pt x="63032" y="26543"/>
                </a:lnTo>
                <a:lnTo>
                  <a:pt x="66715" y="27432"/>
                </a:lnTo>
                <a:lnTo>
                  <a:pt x="80812" y="47498"/>
                </a:lnTo>
                <a:lnTo>
                  <a:pt x="80076" y="50787"/>
                </a:lnTo>
                <a:lnTo>
                  <a:pt x="68334" y="52316"/>
                </a:lnTo>
                <a:lnTo>
                  <a:pt x="56092" y="54236"/>
                </a:lnTo>
                <a:lnTo>
                  <a:pt x="18675" y="65269"/>
                </a:lnTo>
                <a:lnTo>
                  <a:pt x="0" y="95180"/>
                </a:lnTo>
                <a:lnTo>
                  <a:pt x="1200" y="112393"/>
                </a:lnTo>
                <a:lnTo>
                  <a:pt x="6960" y="123102"/>
                </a:lnTo>
                <a:lnTo>
                  <a:pt x="17825" y="133738"/>
                </a:lnTo>
                <a:lnTo>
                  <a:pt x="29384" y="138484"/>
                </a:lnTo>
                <a:lnTo>
                  <a:pt x="42331" y="139446"/>
                </a:lnTo>
                <a:lnTo>
                  <a:pt x="48427" y="139065"/>
                </a:lnTo>
                <a:lnTo>
                  <a:pt x="69890" y="131445"/>
                </a:lnTo>
                <a:lnTo>
                  <a:pt x="72684" y="129921"/>
                </a:lnTo>
                <a:lnTo>
                  <a:pt x="75732" y="127889"/>
                </a:lnTo>
                <a:lnTo>
                  <a:pt x="81701" y="122936"/>
                </a:lnTo>
                <a:lnTo>
                  <a:pt x="84114" y="121031"/>
                </a:lnTo>
                <a:lnTo>
                  <a:pt x="85315" y="120015"/>
                </a:lnTo>
                <a:lnTo>
                  <a:pt x="39664" y="120015"/>
                </a:lnTo>
                <a:lnTo>
                  <a:pt x="33060" y="118745"/>
                </a:lnTo>
                <a:lnTo>
                  <a:pt x="23916" y="112141"/>
                </a:lnTo>
                <a:lnTo>
                  <a:pt x="21376" y="106934"/>
                </a:lnTo>
                <a:lnTo>
                  <a:pt x="20868" y="99822"/>
                </a:lnTo>
                <a:lnTo>
                  <a:pt x="20487" y="93472"/>
                </a:lnTo>
                <a:lnTo>
                  <a:pt x="22011" y="88392"/>
                </a:lnTo>
                <a:lnTo>
                  <a:pt x="25467" y="84424"/>
                </a:lnTo>
                <a:lnTo>
                  <a:pt x="28869" y="80645"/>
                </a:lnTo>
                <a:lnTo>
                  <a:pt x="33568" y="77597"/>
                </a:lnTo>
                <a:lnTo>
                  <a:pt x="39410" y="75565"/>
                </a:lnTo>
                <a:lnTo>
                  <a:pt x="44363" y="73787"/>
                </a:lnTo>
                <a:lnTo>
                  <a:pt x="51221" y="72263"/>
                </a:lnTo>
                <a:lnTo>
                  <a:pt x="68366" y="69469"/>
                </a:lnTo>
                <a:lnTo>
                  <a:pt x="82209" y="67564"/>
                </a:lnTo>
                <a:lnTo>
                  <a:pt x="103094" y="67564"/>
                </a:lnTo>
                <a:lnTo>
                  <a:pt x="101640" y="46990"/>
                </a:lnTo>
                <a:lnTo>
                  <a:pt x="101132" y="38989"/>
                </a:lnTo>
                <a:lnTo>
                  <a:pt x="99354" y="32385"/>
                </a:lnTo>
                <a:lnTo>
                  <a:pt x="96015" y="26035"/>
                </a:lnTo>
                <a:close/>
              </a:path>
              <a:path w="212725" h="139700">
                <a:moveTo>
                  <a:pt x="106774" y="119634"/>
                </a:moveTo>
                <a:lnTo>
                  <a:pt x="85765" y="119634"/>
                </a:lnTo>
                <a:lnTo>
                  <a:pt x="86781" y="132842"/>
                </a:lnTo>
                <a:lnTo>
                  <a:pt x="107609" y="131445"/>
                </a:lnTo>
                <a:lnTo>
                  <a:pt x="106774" y="119634"/>
                </a:lnTo>
                <a:close/>
              </a:path>
              <a:path w="212725" h="139700">
                <a:moveTo>
                  <a:pt x="103094" y="67564"/>
                </a:moveTo>
                <a:lnTo>
                  <a:pt x="82209" y="67564"/>
                </a:lnTo>
                <a:lnTo>
                  <a:pt x="84622" y="102235"/>
                </a:lnTo>
                <a:lnTo>
                  <a:pt x="79669" y="106553"/>
                </a:lnTo>
                <a:lnTo>
                  <a:pt x="74335" y="110490"/>
                </a:lnTo>
                <a:lnTo>
                  <a:pt x="68366" y="113665"/>
                </a:lnTo>
                <a:lnTo>
                  <a:pt x="62524" y="116967"/>
                </a:lnTo>
                <a:lnTo>
                  <a:pt x="55920" y="118872"/>
                </a:lnTo>
                <a:lnTo>
                  <a:pt x="39664" y="120015"/>
                </a:lnTo>
                <a:lnTo>
                  <a:pt x="85315" y="120015"/>
                </a:lnTo>
                <a:lnTo>
                  <a:pt x="85765" y="119634"/>
                </a:lnTo>
                <a:lnTo>
                  <a:pt x="106774" y="119634"/>
                </a:lnTo>
                <a:lnTo>
                  <a:pt x="103094" y="67564"/>
                </a:lnTo>
                <a:close/>
              </a:path>
              <a:path w="212725" h="139700">
                <a:moveTo>
                  <a:pt x="53253" y="7239"/>
                </a:moveTo>
                <a:lnTo>
                  <a:pt x="14264" y="13335"/>
                </a:lnTo>
                <a:lnTo>
                  <a:pt x="4358" y="16383"/>
                </a:lnTo>
                <a:lnTo>
                  <a:pt x="5882" y="37592"/>
                </a:lnTo>
                <a:lnTo>
                  <a:pt x="7025" y="37465"/>
                </a:lnTo>
                <a:lnTo>
                  <a:pt x="14010" y="34290"/>
                </a:lnTo>
                <a:lnTo>
                  <a:pt x="20868" y="31623"/>
                </a:lnTo>
                <a:lnTo>
                  <a:pt x="34203" y="27813"/>
                </a:lnTo>
                <a:lnTo>
                  <a:pt x="40299" y="26670"/>
                </a:lnTo>
                <a:lnTo>
                  <a:pt x="45760" y="26289"/>
                </a:lnTo>
                <a:lnTo>
                  <a:pt x="50205" y="26035"/>
                </a:lnTo>
                <a:lnTo>
                  <a:pt x="96015" y="26035"/>
                </a:lnTo>
                <a:lnTo>
                  <a:pt x="93766" y="21844"/>
                </a:lnTo>
                <a:lnTo>
                  <a:pt x="89829" y="17653"/>
                </a:lnTo>
                <a:lnTo>
                  <a:pt x="79923" y="11430"/>
                </a:lnTo>
                <a:lnTo>
                  <a:pt x="74208" y="9398"/>
                </a:lnTo>
                <a:lnTo>
                  <a:pt x="61000" y="7366"/>
                </a:lnTo>
                <a:lnTo>
                  <a:pt x="53253" y="7239"/>
                </a:lnTo>
                <a:close/>
              </a:path>
              <a:path w="212725" h="139700">
                <a:moveTo>
                  <a:pt x="153964" y="3175"/>
                </a:moveTo>
                <a:lnTo>
                  <a:pt x="133009" y="4699"/>
                </a:lnTo>
                <a:lnTo>
                  <a:pt x="141645" y="129032"/>
                </a:lnTo>
                <a:lnTo>
                  <a:pt x="162600" y="127508"/>
                </a:lnTo>
                <a:lnTo>
                  <a:pt x="156377" y="39243"/>
                </a:lnTo>
                <a:lnTo>
                  <a:pt x="161711" y="34290"/>
                </a:lnTo>
                <a:lnTo>
                  <a:pt x="188190" y="21590"/>
                </a:lnTo>
                <a:lnTo>
                  <a:pt x="155234" y="21590"/>
                </a:lnTo>
                <a:lnTo>
                  <a:pt x="153964" y="3175"/>
                </a:lnTo>
                <a:close/>
              </a:path>
              <a:path w="212725" h="139700">
                <a:moveTo>
                  <a:pt x="212056" y="20955"/>
                </a:moveTo>
                <a:lnTo>
                  <a:pt x="198922" y="20955"/>
                </a:lnTo>
                <a:lnTo>
                  <a:pt x="201843" y="21082"/>
                </a:lnTo>
                <a:lnTo>
                  <a:pt x="207939" y="21590"/>
                </a:lnTo>
                <a:lnTo>
                  <a:pt x="211114" y="22098"/>
                </a:lnTo>
                <a:lnTo>
                  <a:pt x="212130" y="22098"/>
                </a:lnTo>
                <a:lnTo>
                  <a:pt x="212056" y="20955"/>
                </a:lnTo>
                <a:close/>
              </a:path>
              <a:path w="212725" h="139700">
                <a:moveTo>
                  <a:pt x="203240" y="0"/>
                </a:moveTo>
                <a:lnTo>
                  <a:pt x="198922" y="0"/>
                </a:lnTo>
                <a:lnTo>
                  <a:pt x="188762" y="762"/>
                </a:lnTo>
                <a:lnTo>
                  <a:pt x="182285" y="2540"/>
                </a:lnTo>
                <a:lnTo>
                  <a:pt x="175619" y="6143"/>
                </a:lnTo>
                <a:lnTo>
                  <a:pt x="166004" y="12438"/>
                </a:lnTo>
                <a:lnTo>
                  <a:pt x="155234" y="21590"/>
                </a:lnTo>
                <a:lnTo>
                  <a:pt x="188190" y="21590"/>
                </a:lnTo>
                <a:lnTo>
                  <a:pt x="191429" y="21336"/>
                </a:lnTo>
                <a:lnTo>
                  <a:pt x="195493" y="21082"/>
                </a:lnTo>
                <a:lnTo>
                  <a:pt x="198922" y="20955"/>
                </a:lnTo>
                <a:lnTo>
                  <a:pt x="212056" y="20955"/>
                </a:lnTo>
                <a:lnTo>
                  <a:pt x="210733" y="508"/>
                </a:lnTo>
                <a:lnTo>
                  <a:pt x="207431" y="254"/>
                </a:lnTo>
                <a:lnTo>
                  <a:pt x="204891" y="127"/>
                </a:lnTo>
                <a:lnTo>
                  <a:pt x="203240" y="0"/>
                </a:lnTo>
                <a:close/>
              </a:path>
            </a:pathLst>
          </a:custGeom>
          <a:solidFill>
            <a:srgbClr val="151515"/>
          </a:solidFill>
        </p:spPr>
        <p:txBody>
          <a:bodyPr wrap="square" lIns="0" tIns="0" rIns="0" bIns="0" rtlCol="0"/>
          <a:lstStyle/>
          <a:p>
            <a:endParaRPr/>
          </a:p>
        </p:txBody>
      </p:sp>
      <p:sp>
        <p:nvSpPr>
          <p:cNvPr id="92" name="object 92"/>
          <p:cNvSpPr/>
          <p:nvPr/>
        </p:nvSpPr>
        <p:spPr>
          <a:xfrm>
            <a:off x="7176169" y="3934690"/>
            <a:ext cx="114300" cy="129539"/>
          </a:xfrm>
          <a:custGeom>
            <a:avLst/>
            <a:gdLst/>
            <a:ahLst/>
            <a:cxnLst/>
            <a:rect l="l" t="t" r="r" b="b"/>
            <a:pathLst>
              <a:path w="114300" h="129539">
                <a:moveTo>
                  <a:pt x="61587" y="0"/>
                </a:moveTo>
                <a:lnTo>
                  <a:pt x="21221" y="12266"/>
                </a:lnTo>
                <a:lnTo>
                  <a:pt x="0" y="56469"/>
                </a:lnTo>
                <a:lnTo>
                  <a:pt x="62" y="71055"/>
                </a:lnTo>
                <a:lnTo>
                  <a:pt x="13007" y="107912"/>
                </a:lnTo>
                <a:lnTo>
                  <a:pt x="55822" y="129488"/>
                </a:lnTo>
                <a:lnTo>
                  <a:pt x="70196" y="129436"/>
                </a:lnTo>
                <a:lnTo>
                  <a:pt x="107280" y="119276"/>
                </a:lnTo>
                <a:lnTo>
                  <a:pt x="114138" y="115847"/>
                </a:lnTo>
                <a:lnTo>
                  <a:pt x="113858" y="111656"/>
                </a:lnTo>
                <a:lnTo>
                  <a:pt x="62322" y="111656"/>
                </a:lnTo>
                <a:lnTo>
                  <a:pt x="56353" y="111148"/>
                </a:lnTo>
                <a:lnTo>
                  <a:pt x="45558" y="108354"/>
                </a:lnTo>
                <a:lnTo>
                  <a:pt x="40732" y="106068"/>
                </a:lnTo>
                <a:lnTo>
                  <a:pt x="36668" y="102766"/>
                </a:lnTo>
                <a:lnTo>
                  <a:pt x="32350" y="99337"/>
                </a:lnTo>
                <a:lnTo>
                  <a:pt x="21301" y="69619"/>
                </a:lnTo>
                <a:lnTo>
                  <a:pt x="112995" y="63269"/>
                </a:lnTo>
                <a:lnTo>
                  <a:pt x="111679" y="48664"/>
                </a:lnTo>
                <a:lnTo>
                  <a:pt x="91532" y="48664"/>
                </a:lnTo>
                <a:lnTo>
                  <a:pt x="20757" y="47457"/>
                </a:lnTo>
                <a:lnTo>
                  <a:pt x="24765" y="36363"/>
                </a:lnTo>
                <a:lnTo>
                  <a:pt x="33815" y="24378"/>
                </a:lnTo>
                <a:lnTo>
                  <a:pt x="44324" y="18881"/>
                </a:lnTo>
                <a:lnTo>
                  <a:pt x="59140" y="16274"/>
                </a:lnTo>
                <a:lnTo>
                  <a:pt x="99639" y="16274"/>
                </a:lnTo>
                <a:lnTo>
                  <a:pt x="93665" y="9375"/>
                </a:lnTo>
                <a:lnTo>
                  <a:pt x="85609" y="4327"/>
                </a:lnTo>
                <a:lnTo>
                  <a:pt x="75229" y="1158"/>
                </a:lnTo>
                <a:lnTo>
                  <a:pt x="61587" y="0"/>
                </a:lnTo>
                <a:close/>
              </a:path>
              <a:path w="114300" h="129539">
                <a:moveTo>
                  <a:pt x="112614" y="92987"/>
                </a:moveTo>
                <a:lnTo>
                  <a:pt x="111471" y="93114"/>
                </a:lnTo>
                <a:lnTo>
                  <a:pt x="108042" y="96670"/>
                </a:lnTo>
                <a:lnTo>
                  <a:pt x="102200" y="100353"/>
                </a:lnTo>
                <a:lnTo>
                  <a:pt x="93186" y="104715"/>
                </a:lnTo>
                <a:lnTo>
                  <a:pt x="81019" y="109171"/>
                </a:lnTo>
                <a:lnTo>
                  <a:pt x="68672" y="111275"/>
                </a:lnTo>
                <a:lnTo>
                  <a:pt x="62322" y="111656"/>
                </a:lnTo>
                <a:lnTo>
                  <a:pt x="113858" y="111656"/>
                </a:lnTo>
                <a:lnTo>
                  <a:pt x="112614" y="92987"/>
                </a:lnTo>
                <a:close/>
              </a:path>
              <a:path w="114300" h="129539">
                <a:moveTo>
                  <a:pt x="99639" y="16274"/>
                </a:moveTo>
                <a:lnTo>
                  <a:pt x="59140" y="16274"/>
                </a:lnTo>
                <a:lnTo>
                  <a:pt x="72031" y="18213"/>
                </a:lnTo>
                <a:lnTo>
                  <a:pt x="82318" y="24723"/>
                </a:lnTo>
                <a:lnTo>
                  <a:pt x="88585" y="34863"/>
                </a:lnTo>
                <a:lnTo>
                  <a:pt x="91532" y="48664"/>
                </a:lnTo>
                <a:lnTo>
                  <a:pt x="111679" y="48664"/>
                </a:lnTo>
                <a:lnTo>
                  <a:pt x="111134" y="42626"/>
                </a:lnTo>
                <a:lnTo>
                  <a:pt x="107698" y="29955"/>
                </a:lnTo>
                <a:lnTo>
                  <a:pt x="101949" y="18941"/>
                </a:lnTo>
                <a:lnTo>
                  <a:pt x="99639" y="16274"/>
                </a:lnTo>
                <a:close/>
              </a:path>
            </a:pathLst>
          </a:custGeom>
          <a:solidFill>
            <a:srgbClr val="151515"/>
          </a:solidFill>
        </p:spPr>
        <p:txBody>
          <a:bodyPr wrap="square" lIns="0" tIns="0" rIns="0" bIns="0" rtlCol="0"/>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5" dirty="0"/>
              <a:t>H</a:t>
            </a:r>
            <a:r>
              <a:rPr sz="2400" spc="-30" dirty="0"/>
              <a:t>e</a:t>
            </a:r>
            <a:r>
              <a:rPr sz="2400" spc="-35" dirty="0"/>
              <a:t>r</a:t>
            </a:r>
            <a:r>
              <a:rPr sz="2400" spc="-15" dirty="0"/>
              <a:t>e</a:t>
            </a:r>
            <a:r>
              <a:rPr sz="2400" spc="-20" dirty="0"/>
              <a:t> </a:t>
            </a:r>
            <a:r>
              <a:rPr sz="2400" spc="-15" dirty="0"/>
              <a:t>is</a:t>
            </a:r>
            <a:r>
              <a:rPr sz="2400" spc="-10" dirty="0"/>
              <a:t> </a:t>
            </a:r>
            <a:r>
              <a:rPr sz="2400" spc="-15" dirty="0"/>
              <a:t>a</a:t>
            </a:r>
            <a:r>
              <a:rPr sz="2400" spc="-20" dirty="0"/>
              <a:t> p</a:t>
            </a:r>
            <a:r>
              <a:rPr sz="2400" spc="-30" dirty="0"/>
              <a:t>a</a:t>
            </a:r>
            <a:r>
              <a:rPr sz="2400" spc="-80" dirty="0"/>
              <a:t>r</a:t>
            </a:r>
            <a:r>
              <a:rPr sz="2400" spc="-30" dirty="0"/>
              <a:t>a</a:t>
            </a:r>
            <a:r>
              <a:rPr sz="2400" spc="-20" dirty="0"/>
              <a:t>g</a:t>
            </a:r>
            <a:r>
              <a:rPr sz="2400" spc="-80" dirty="0"/>
              <a:t>r</a:t>
            </a:r>
            <a:r>
              <a:rPr sz="2400" spc="-30" dirty="0"/>
              <a:t>a</a:t>
            </a:r>
            <a:r>
              <a:rPr sz="2400" spc="-35" dirty="0"/>
              <a:t>p</a:t>
            </a:r>
            <a:r>
              <a:rPr sz="2400" spc="-20" dirty="0"/>
              <a:t>h</a:t>
            </a:r>
            <a:r>
              <a:rPr sz="2400" spc="-15" dirty="0"/>
              <a:t> </a:t>
            </a:r>
            <a:r>
              <a:rPr sz="2400" spc="-35" dirty="0"/>
              <a:t>fro</a:t>
            </a:r>
            <a:r>
              <a:rPr sz="2400" spc="-25" dirty="0"/>
              <a:t>m</a:t>
            </a:r>
            <a:r>
              <a:rPr sz="2400" spc="10" dirty="0"/>
              <a:t> </a:t>
            </a:r>
            <a:r>
              <a:rPr sz="2400" spc="-10" dirty="0"/>
              <a:t>t</a:t>
            </a:r>
            <a:r>
              <a:rPr sz="2400" spc="-30" dirty="0"/>
              <a:t>ha</a:t>
            </a:r>
            <a:r>
              <a:rPr sz="2400" dirty="0"/>
              <a:t>t</a:t>
            </a:r>
            <a:r>
              <a:rPr sz="2400" spc="-5" dirty="0"/>
              <a:t> </a:t>
            </a:r>
            <a:r>
              <a:rPr sz="2400" spc="-30" dirty="0"/>
              <a:t>f</a:t>
            </a:r>
            <a:r>
              <a:rPr sz="2400" spc="-15" dirty="0"/>
              <a:t>i</a:t>
            </a:r>
            <a:r>
              <a:rPr sz="2400" spc="-35" dirty="0"/>
              <a:t>r</a:t>
            </a:r>
            <a:r>
              <a:rPr sz="2400" spc="-5" dirty="0"/>
              <a:t>s</a:t>
            </a:r>
            <a:r>
              <a:rPr sz="2400" dirty="0"/>
              <a:t>t</a:t>
            </a:r>
            <a:r>
              <a:rPr sz="2400" spc="30" dirty="0"/>
              <a:t> </a:t>
            </a:r>
            <a:r>
              <a:rPr sz="2400" spc="-20" dirty="0"/>
              <a:t>d</a:t>
            </a:r>
            <a:r>
              <a:rPr sz="2400" spc="-80" dirty="0"/>
              <a:t>r</a:t>
            </a:r>
            <a:r>
              <a:rPr sz="2400" spc="-30" dirty="0"/>
              <a:t>af</a:t>
            </a:r>
            <a:r>
              <a:rPr sz="2400" dirty="0"/>
              <a:t>t</a:t>
            </a:r>
            <a:endParaRPr sz="2400"/>
          </a:p>
        </p:txBody>
      </p:sp>
      <p:sp>
        <p:nvSpPr>
          <p:cNvPr id="3" name="object 3"/>
          <p:cNvSpPr/>
          <p:nvPr/>
        </p:nvSpPr>
        <p:spPr>
          <a:xfrm>
            <a:off x="402336" y="5494020"/>
            <a:ext cx="8368283" cy="542544"/>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45008" y="5536691"/>
            <a:ext cx="8229600" cy="403860"/>
          </a:xfrm>
          <a:prstGeom prst="rect">
            <a:avLst/>
          </a:prstGeom>
          <a:solidFill>
            <a:srgbClr val="379EAD"/>
          </a:solidFill>
          <a:ln w="12192">
            <a:solidFill>
              <a:srgbClr val="151515"/>
            </a:solidFill>
          </a:ln>
        </p:spPr>
        <p:txBody>
          <a:bodyPr vert="horz" wrap="square" lIns="0" tIns="0" rIns="0" bIns="0" rtlCol="0">
            <a:spAutoFit/>
          </a:bodyPr>
          <a:lstStyle/>
          <a:p>
            <a:pPr marL="520700">
              <a:lnSpc>
                <a:spcPct val="100000"/>
              </a:lnSpc>
            </a:pPr>
            <a:r>
              <a:rPr sz="1800" dirty="0">
                <a:solidFill>
                  <a:srgbClr val="FFFFFF"/>
                </a:solidFill>
                <a:latin typeface="Verdana"/>
                <a:cs typeface="Verdana"/>
              </a:rPr>
              <a:t>H</a:t>
            </a:r>
            <a:r>
              <a:rPr sz="1800" spc="-15" dirty="0">
                <a:solidFill>
                  <a:srgbClr val="FFFFFF"/>
                </a:solidFill>
                <a:latin typeface="Verdana"/>
                <a:cs typeface="Verdana"/>
              </a:rPr>
              <a:t>o</a:t>
            </a:r>
            <a:r>
              <a:rPr sz="1800" dirty="0">
                <a:solidFill>
                  <a:srgbClr val="FFFFFF"/>
                </a:solidFill>
                <a:latin typeface="Verdana"/>
                <a:cs typeface="Verdana"/>
              </a:rPr>
              <a:t>w</a:t>
            </a:r>
            <a:r>
              <a:rPr sz="1800" spc="-35" dirty="0">
                <a:solidFill>
                  <a:srgbClr val="FFFFFF"/>
                </a:solidFill>
                <a:latin typeface="Verdana"/>
                <a:cs typeface="Verdana"/>
              </a:rPr>
              <a:t> </a:t>
            </a:r>
            <a:r>
              <a:rPr sz="1800" dirty="0">
                <a:solidFill>
                  <a:srgbClr val="FFFFFF"/>
                </a:solidFill>
                <a:latin typeface="Verdana"/>
                <a:cs typeface="Verdana"/>
              </a:rPr>
              <a:t>w</a:t>
            </a:r>
            <a:r>
              <a:rPr sz="1800" spc="-15" dirty="0">
                <a:solidFill>
                  <a:srgbClr val="FFFFFF"/>
                </a:solidFill>
                <a:latin typeface="Verdana"/>
                <a:cs typeface="Verdana"/>
              </a:rPr>
              <a:t>ou</a:t>
            </a:r>
            <a:r>
              <a:rPr sz="1800" spc="5" dirty="0">
                <a:solidFill>
                  <a:srgbClr val="FFFFFF"/>
                </a:solidFill>
                <a:latin typeface="Verdana"/>
                <a:cs typeface="Verdana"/>
              </a:rPr>
              <a:t>l</a:t>
            </a:r>
            <a:r>
              <a:rPr sz="1800" dirty="0">
                <a:solidFill>
                  <a:srgbClr val="FFFFFF"/>
                </a:solidFill>
                <a:latin typeface="Verdana"/>
                <a:cs typeface="Verdana"/>
              </a:rPr>
              <a:t>d</a:t>
            </a:r>
            <a:r>
              <a:rPr sz="1800" spc="-15" dirty="0">
                <a:solidFill>
                  <a:srgbClr val="FFFFFF"/>
                </a:solidFill>
                <a:latin typeface="Verdana"/>
                <a:cs typeface="Verdana"/>
              </a:rPr>
              <a:t> </a:t>
            </a:r>
            <a:r>
              <a:rPr sz="1800" spc="-50" dirty="0">
                <a:solidFill>
                  <a:srgbClr val="FFFFFF"/>
                </a:solidFill>
                <a:latin typeface="Verdana"/>
                <a:cs typeface="Verdana"/>
              </a:rPr>
              <a:t>y</a:t>
            </a:r>
            <a:r>
              <a:rPr sz="1800" spc="-15" dirty="0">
                <a:solidFill>
                  <a:srgbClr val="FFFFFF"/>
                </a:solidFill>
                <a:latin typeface="Verdana"/>
                <a:cs typeface="Verdana"/>
              </a:rPr>
              <a:t>o</a:t>
            </a:r>
            <a:r>
              <a:rPr sz="1800" dirty="0">
                <a:solidFill>
                  <a:srgbClr val="FFFFFF"/>
                </a:solidFill>
                <a:latin typeface="Verdana"/>
                <a:cs typeface="Verdana"/>
              </a:rPr>
              <a:t>u</a:t>
            </a:r>
            <a:r>
              <a:rPr sz="1800" spc="-35" dirty="0">
                <a:solidFill>
                  <a:srgbClr val="FFFFFF"/>
                </a:solidFill>
                <a:latin typeface="Verdana"/>
                <a:cs typeface="Verdana"/>
              </a:rPr>
              <a:t> </a:t>
            </a:r>
            <a:r>
              <a:rPr sz="1800" spc="-15" dirty="0">
                <a:solidFill>
                  <a:srgbClr val="FFFFFF"/>
                </a:solidFill>
                <a:latin typeface="Verdana"/>
                <a:cs typeface="Verdana"/>
              </a:rPr>
              <a:t>chan</a:t>
            </a:r>
            <a:r>
              <a:rPr sz="1800" spc="-20" dirty="0">
                <a:solidFill>
                  <a:srgbClr val="FFFFFF"/>
                </a:solidFill>
                <a:latin typeface="Verdana"/>
                <a:cs typeface="Verdana"/>
              </a:rPr>
              <a:t>g</a:t>
            </a:r>
            <a:r>
              <a:rPr sz="1800" dirty="0">
                <a:solidFill>
                  <a:srgbClr val="FFFFFF"/>
                </a:solidFill>
                <a:latin typeface="Verdana"/>
                <a:cs typeface="Verdana"/>
              </a:rPr>
              <a:t>e</a:t>
            </a:r>
            <a:r>
              <a:rPr sz="1800" spc="-35" dirty="0">
                <a:solidFill>
                  <a:srgbClr val="FFFFFF"/>
                </a:solidFill>
                <a:latin typeface="Verdana"/>
                <a:cs typeface="Verdana"/>
              </a:rPr>
              <a:t> </a:t>
            </a:r>
            <a:r>
              <a:rPr sz="1800" spc="-15" dirty="0">
                <a:solidFill>
                  <a:srgbClr val="FFFFFF"/>
                </a:solidFill>
                <a:latin typeface="Verdana"/>
                <a:cs typeface="Verdana"/>
              </a:rPr>
              <a:t>th</a:t>
            </a:r>
            <a:r>
              <a:rPr sz="1800" dirty="0">
                <a:solidFill>
                  <a:srgbClr val="FFFFFF"/>
                </a:solidFill>
                <a:latin typeface="Verdana"/>
                <a:cs typeface="Verdana"/>
              </a:rPr>
              <a:t>e</a:t>
            </a:r>
            <a:r>
              <a:rPr sz="1800" spc="-5" dirty="0">
                <a:solidFill>
                  <a:srgbClr val="FFFFFF"/>
                </a:solidFill>
                <a:latin typeface="Verdana"/>
                <a:cs typeface="Verdana"/>
              </a:rPr>
              <a:t> </a:t>
            </a:r>
            <a:r>
              <a:rPr sz="1800" spc="-10" dirty="0">
                <a:solidFill>
                  <a:srgbClr val="FFFFFF"/>
                </a:solidFill>
                <a:latin typeface="Verdana"/>
                <a:cs typeface="Verdana"/>
              </a:rPr>
              <a:t>“</a:t>
            </a:r>
            <a:r>
              <a:rPr sz="1800" spc="-50" dirty="0">
                <a:solidFill>
                  <a:srgbClr val="FFFFFF"/>
                </a:solidFill>
                <a:latin typeface="Verdana"/>
                <a:cs typeface="Verdana"/>
              </a:rPr>
              <a:t>v</a:t>
            </a:r>
            <a:r>
              <a:rPr sz="1800" spc="-15" dirty="0">
                <a:solidFill>
                  <a:srgbClr val="FFFFFF"/>
                </a:solidFill>
                <a:latin typeface="Verdana"/>
                <a:cs typeface="Verdana"/>
              </a:rPr>
              <a:t>o</a:t>
            </a:r>
            <a:r>
              <a:rPr sz="1800" spc="5" dirty="0">
                <a:solidFill>
                  <a:srgbClr val="FFFFFF"/>
                </a:solidFill>
                <a:latin typeface="Verdana"/>
                <a:cs typeface="Verdana"/>
              </a:rPr>
              <a:t>i</a:t>
            </a:r>
            <a:r>
              <a:rPr sz="1800" spc="-15" dirty="0">
                <a:solidFill>
                  <a:srgbClr val="FFFFFF"/>
                </a:solidFill>
                <a:latin typeface="Verdana"/>
                <a:cs typeface="Verdana"/>
              </a:rPr>
              <a:t>c</a:t>
            </a:r>
            <a:r>
              <a:rPr sz="1800" spc="-20" dirty="0">
                <a:solidFill>
                  <a:srgbClr val="FFFFFF"/>
                </a:solidFill>
                <a:latin typeface="Verdana"/>
                <a:cs typeface="Verdana"/>
              </a:rPr>
              <a:t>e</a:t>
            </a:r>
            <a:r>
              <a:rPr sz="1800" dirty="0">
                <a:solidFill>
                  <a:srgbClr val="FFFFFF"/>
                </a:solidFill>
                <a:latin typeface="Verdana"/>
                <a:cs typeface="Verdana"/>
              </a:rPr>
              <a:t>”</a:t>
            </a:r>
            <a:r>
              <a:rPr sz="1800" spc="-25" dirty="0">
                <a:solidFill>
                  <a:srgbClr val="FFFFFF"/>
                </a:solidFill>
                <a:latin typeface="Verdana"/>
                <a:cs typeface="Verdana"/>
              </a:rPr>
              <a:t> </a:t>
            </a:r>
            <a:r>
              <a:rPr sz="1800" spc="-10" dirty="0">
                <a:solidFill>
                  <a:srgbClr val="FFFFFF"/>
                </a:solidFill>
                <a:latin typeface="Verdana"/>
                <a:cs typeface="Verdana"/>
              </a:rPr>
              <a:t>f</a:t>
            </a:r>
            <a:r>
              <a:rPr sz="1800" spc="-15" dirty="0">
                <a:solidFill>
                  <a:srgbClr val="FFFFFF"/>
                </a:solidFill>
                <a:latin typeface="Verdana"/>
                <a:cs typeface="Verdana"/>
              </a:rPr>
              <a:t>ro</a:t>
            </a:r>
            <a:r>
              <a:rPr sz="1800" dirty="0">
                <a:solidFill>
                  <a:srgbClr val="FFFFFF"/>
                </a:solidFill>
                <a:latin typeface="Verdana"/>
                <a:cs typeface="Verdana"/>
              </a:rPr>
              <a:t>m</a:t>
            </a:r>
            <a:r>
              <a:rPr sz="1800" spc="-35" dirty="0">
                <a:solidFill>
                  <a:srgbClr val="FFFFFF"/>
                </a:solidFill>
                <a:latin typeface="Verdana"/>
                <a:cs typeface="Verdana"/>
              </a:rPr>
              <a:t> </a:t>
            </a:r>
            <a:r>
              <a:rPr sz="1800" spc="-15" dirty="0">
                <a:solidFill>
                  <a:srgbClr val="FFFFFF"/>
                </a:solidFill>
                <a:latin typeface="Verdana"/>
                <a:cs typeface="Verdana"/>
              </a:rPr>
              <a:t>r</a:t>
            </a:r>
            <a:r>
              <a:rPr sz="1800" spc="-20" dirty="0">
                <a:solidFill>
                  <a:srgbClr val="FFFFFF"/>
                </a:solidFill>
                <a:latin typeface="Verdana"/>
                <a:cs typeface="Verdana"/>
              </a:rPr>
              <a:t>e</a:t>
            </a:r>
            <a:r>
              <a:rPr sz="1800" spc="-15" dirty="0">
                <a:solidFill>
                  <a:srgbClr val="FFFFFF"/>
                </a:solidFill>
                <a:latin typeface="Verdana"/>
                <a:cs typeface="Verdana"/>
              </a:rPr>
              <a:t>a</a:t>
            </a:r>
            <a:r>
              <a:rPr sz="1800" spc="-5" dirty="0">
                <a:solidFill>
                  <a:srgbClr val="FFFFFF"/>
                </a:solidFill>
                <a:latin typeface="Verdana"/>
                <a:cs typeface="Verdana"/>
              </a:rPr>
              <a:t>c</a:t>
            </a:r>
            <a:r>
              <a:rPr sz="1800" dirty="0">
                <a:solidFill>
                  <a:srgbClr val="FFFFFF"/>
                </a:solidFill>
                <a:latin typeface="Verdana"/>
                <a:cs typeface="Verdana"/>
              </a:rPr>
              <a:t>t</a:t>
            </a:r>
            <a:r>
              <a:rPr sz="1800" spc="5" dirty="0">
                <a:solidFill>
                  <a:srgbClr val="FFFFFF"/>
                </a:solidFill>
                <a:latin typeface="Verdana"/>
                <a:cs typeface="Verdana"/>
              </a:rPr>
              <a:t>i</a:t>
            </a:r>
            <a:r>
              <a:rPr sz="1800" spc="-50" dirty="0">
                <a:solidFill>
                  <a:srgbClr val="FFFFFF"/>
                </a:solidFill>
                <a:latin typeface="Verdana"/>
                <a:cs typeface="Verdana"/>
              </a:rPr>
              <a:t>v</a:t>
            </a:r>
            <a:r>
              <a:rPr sz="1800" dirty="0">
                <a:solidFill>
                  <a:srgbClr val="FFFFFF"/>
                </a:solidFill>
                <a:latin typeface="Verdana"/>
                <a:cs typeface="Verdana"/>
              </a:rPr>
              <a:t>e</a:t>
            </a:r>
            <a:r>
              <a:rPr sz="1800" spc="-30" dirty="0">
                <a:solidFill>
                  <a:srgbClr val="FFFFFF"/>
                </a:solidFill>
                <a:latin typeface="Verdana"/>
                <a:cs typeface="Verdana"/>
              </a:rPr>
              <a:t> </a:t>
            </a:r>
            <a:r>
              <a:rPr sz="1800" spc="-15" dirty="0">
                <a:solidFill>
                  <a:srgbClr val="FFFFFF"/>
                </a:solidFill>
                <a:latin typeface="Verdana"/>
                <a:cs typeface="Verdana"/>
              </a:rPr>
              <a:t>t</a:t>
            </a:r>
            <a:r>
              <a:rPr sz="1800" dirty="0">
                <a:solidFill>
                  <a:srgbClr val="FFFFFF"/>
                </a:solidFill>
                <a:latin typeface="Verdana"/>
                <a:cs typeface="Verdana"/>
              </a:rPr>
              <a:t>o</a:t>
            </a:r>
            <a:r>
              <a:rPr sz="1800" spc="-15" dirty="0">
                <a:solidFill>
                  <a:srgbClr val="FFFFFF"/>
                </a:solidFill>
                <a:latin typeface="Verdana"/>
                <a:cs typeface="Verdana"/>
              </a:rPr>
              <a:t> </a:t>
            </a:r>
            <a:r>
              <a:rPr sz="1800" spc="-20" dirty="0">
                <a:solidFill>
                  <a:srgbClr val="FFFFFF"/>
                </a:solidFill>
                <a:latin typeface="Verdana"/>
                <a:cs typeface="Verdana"/>
              </a:rPr>
              <a:t>p</a:t>
            </a:r>
            <a:r>
              <a:rPr sz="1800" spc="-15" dirty="0">
                <a:solidFill>
                  <a:srgbClr val="FFFFFF"/>
                </a:solidFill>
                <a:latin typeface="Verdana"/>
                <a:cs typeface="Verdana"/>
              </a:rPr>
              <a:t>roa</a:t>
            </a:r>
            <a:r>
              <a:rPr sz="1800" spc="-5" dirty="0">
                <a:solidFill>
                  <a:srgbClr val="FFFFFF"/>
                </a:solidFill>
                <a:latin typeface="Verdana"/>
                <a:cs typeface="Verdana"/>
              </a:rPr>
              <a:t>ct</a:t>
            </a:r>
            <a:r>
              <a:rPr sz="1800" spc="5" dirty="0">
                <a:solidFill>
                  <a:srgbClr val="FFFFFF"/>
                </a:solidFill>
                <a:latin typeface="Verdana"/>
                <a:cs typeface="Verdana"/>
              </a:rPr>
              <a:t>i</a:t>
            </a:r>
            <a:r>
              <a:rPr sz="1800" spc="-50" dirty="0">
                <a:solidFill>
                  <a:srgbClr val="FFFFFF"/>
                </a:solidFill>
                <a:latin typeface="Verdana"/>
                <a:cs typeface="Verdana"/>
              </a:rPr>
              <a:t>v</a:t>
            </a:r>
            <a:r>
              <a:rPr sz="1800" spc="-20" dirty="0">
                <a:solidFill>
                  <a:srgbClr val="FFFFFF"/>
                </a:solidFill>
                <a:latin typeface="Verdana"/>
                <a:cs typeface="Verdana"/>
              </a:rPr>
              <a:t>e</a:t>
            </a:r>
            <a:r>
              <a:rPr sz="1800" dirty="0">
                <a:solidFill>
                  <a:srgbClr val="FFFFFF"/>
                </a:solidFill>
                <a:latin typeface="Verdana"/>
                <a:cs typeface="Verdana"/>
              </a:rPr>
              <a:t>?</a:t>
            </a:r>
            <a:endParaRPr sz="1800">
              <a:latin typeface="Verdana"/>
              <a:cs typeface="Verdana"/>
            </a:endParaRPr>
          </a:p>
        </p:txBody>
      </p:sp>
      <p:sp>
        <p:nvSpPr>
          <p:cNvPr id="5" name="object 5"/>
          <p:cNvSpPr/>
          <p:nvPr/>
        </p:nvSpPr>
        <p:spPr>
          <a:xfrm>
            <a:off x="3253740" y="1360932"/>
            <a:ext cx="2980943" cy="4091940"/>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3332988" y="1440180"/>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solidFill>
            <a:srgbClr val="CACACA"/>
          </a:solidFill>
        </p:spPr>
        <p:txBody>
          <a:bodyPr wrap="square" lIns="0" tIns="0" rIns="0" bIns="0" rtlCol="0"/>
          <a:lstStyle/>
          <a:p>
            <a:endParaRPr/>
          </a:p>
        </p:txBody>
      </p:sp>
      <p:sp>
        <p:nvSpPr>
          <p:cNvPr id="7" name="object 7"/>
          <p:cNvSpPr/>
          <p:nvPr/>
        </p:nvSpPr>
        <p:spPr>
          <a:xfrm>
            <a:off x="3332988" y="1440180"/>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ln w="12192">
            <a:solidFill>
              <a:srgbClr val="151515"/>
            </a:solidFill>
          </a:ln>
        </p:spPr>
        <p:txBody>
          <a:bodyPr wrap="square" lIns="0" tIns="0" rIns="0" bIns="0" rtlCol="0"/>
          <a:lstStyle/>
          <a:p>
            <a:endParaRPr/>
          </a:p>
        </p:txBody>
      </p:sp>
      <p:sp>
        <p:nvSpPr>
          <p:cNvPr id="8" name="object 8"/>
          <p:cNvSpPr/>
          <p:nvPr/>
        </p:nvSpPr>
        <p:spPr>
          <a:xfrm>
            <a:off x="3265932" y="1520952"/>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solidFill>
            <a:srgbClr val="CACACA"/>
          </a:solidFill>
        </p:spPr>
        <p:txBody>
          <a:bodyPr wrap="square" lIns="0" tIns="0" rIns="0" bIns="0" rtlCol="0"/>
          <a:lstStyle/>
          <a:p>
            <a:endParaRPr/>
          </a:p>
        </p:txBody>
      </p:sp>
      <p:sp>
        <p:nvSpPr>
          <p:cNvPr id="9" name="object 9"/>
          <p:cNvSpPr/>
          <p:nvPr/>
        </p:nvSpPr>
        <p:spPr>
          <a:xfrm>
            <a:off x="3265932" y="1520952"/>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ln w="12192">
            <a:solidFill>
              <a:srgbClr val="151515"/>
            </a:solidFill>
          </a:ln>
        </p:spPr>
        <p:txBody>
          <a:bodyPr wrap="square" lIns="0" tIns="0" rIns="0" bIns="0" rtlCol="0"/>
          <a:lstStyle/>
          <a:p>
            <a:endParaRPr/>
          </a:p>
        </p:txBody>
      </p:sp>
      <p:sp>
        <p:nvSpPr>
          <p:cNvPr id="10" name="object 10"/>
          <p:cNvSpPr/>
          <p:nvPr/>
        </p:nvSpPr>
        <p:spPr>
          <a:xfrm>
            <a:off x="3198876" y="1575816"/>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solidFill>
            <a:srgbClr val="CACACA"/>
          </a:solidFill>
        </p:spPr>
        <p:txBody>
          <a:bodyPr wrap="square" lIns="0" tIns="0" rIns="0" bIns="0" rtlCol="0"/>
          <a:lstStyle/>
          <a:p>
            <a:endParaRPr/>
          </a:p>
        </p:txBody>
      </p:sp>
      <p:sp>
        <p:nvSpPr>
          <p:cNvPr id="11" name="object 11"/>
          <p:cNvSpPr/>
          <p:nvPr/>
        </p:nvSpPr>
        <p:spPr>
          <a:xfrm>
            <a:off x="3198876" y="1575816"/>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ln w="12192">
            <a:solidFill>
              <a:srgbClr val="151515"/>
            </a:solidFill>
          </a:ln>
        </p:spPr>
        <p:txBody>
          <a:bodyPr wrap="square" lIns="0" tIns="0" rIns="0" bIns="0" rtlCol="0"/>
          <a:lstStyle/>
          <a:p>
            <a:endParaRPr/>
          </a:p>
        </p:txBody>
      </p:sp>
      <p:sp>
        <p:nvSpPr>
          <p:cNvPr id="12" name="object 12"/>
          <p:cNvSpPr/>
          <p:nvPr/>
        </p:nvSpPr>
        <p:spPr>
          <a:xfrm>
            <a:off x="3131820" y="1629155"/>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solidFill>
            <a:srgbClr val="CACACA"/>
          </a:solidFill>
        </p:spPr>
        <p:txBody>
          <a:bodyPr wrap="square" lIns="0" tIns="0" rIns="0" bIns="0" rtlCol="0"/>
          <a:lstStyle/>
          <a:p>
            <a:endParaRPr/>
          </a:p>
        </p:txBody>
      </p:sp>
      <p:sp>
        <p:nvSpPr>
          <p:cNvPr id="13" name="object 13"/>
          <p:cNvSpPr/>
          <p:nvPr/>
        </p:nvSpPr>
        <p:spPr>
          <a:xfrm>
            <a:off x="3131820" y="1629155"/>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ln w="12192">
            <a:solidFill>
              <a:srgbClr val="151515"/>
            </a:solidFill>
          </a:ln>
        </p:spPr>
        <p:txBody>
          <a:bodyPr wrap="square" lIns="0" tIns="0" rIns="0" bIns="0" rtlCol="0"/>
          <a:lstStyle/>
          <a:p>
            <a:endParaRPr/>
          </a:p>
        </p:txBody>
      </p:sp>
      <p:sp>
        <p:nvSpPr>
          <p:cNvPr id="14" name="object 14"/>
          <p:cNvSpPr txBox="1"/>
          <p:nvPr/>
        </p:nvSpPr>
        <p:spPr>
          <a:xfrm>
            <a:off x="3187700" y="1762882"/>
            <a:ext cx="2536190" cy="3612515"/>
          </a:xfrm>
          <a:prstGeom prst="rect">
            <a:avLst/>
          </a:prstGeom>
        </p:spPr>
        <p:txBody>
          <a:bodyPr vert="horz" wrap="square" lIns="0" tIns="0" rIns="0" bIns="0" rtlCol="0">
            <a:spAutoFit/>
          </a:bodyPr>
          <a:lstStyle/>
          <a:p>
            <a:pPr marL="12700" marR="95250">
              <a:lnSpc>
                <a:spcPct val="102000"/>
              </a:lnSpc>
            </a:pPr>
            <a:r>
              <a:rPr sz="1800" dirty="0">
                <a:solidFill>
                  <a:srgbClr val="151515"/>
                </a:solidFill>
                <a:latin typeface="Verdana"/>
                <a:cs typeface="Verdana"/>
              </a:rPr>
              <a:t>E</a:t>
            </a:r>
            <a:r>
              <a:rPr sz="1800" spc="-65" dirty="0">
                <a:solidFill>
                  <a:srgbClr val="151515"/>
                </a:solidFill>
                <a:latin typeface="Verdana"/>
                <a:cs typeface="Verdana"/>
              </a:rPr>
              <a:t>v</a:t>
            </a:r>
            <a:r>
              <a:rPr sz="1800" spc="-35"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15" dirty="0">
                <a:solidFill>
                  <a:srgbClr val="151515"/>
                </a:solidFill>
                <a:latin typeface="Verdana"/>
                <a:cs typeface="Verdana"/>
              </a:rPr>
              <a:t>t</a:t>
            </a:r>
            <a:r>
              <a:rPr sz="1800" spc="-30" dirty="0">
                <a:solidFill>
                  <a:srgbClr val="151515"/>
                </a:solidFill>
                <a:latin typeface="Verdana"/>
                <a:cs typeface="Verdana"/>
              </a:rPr>
              <a:t>hou</a:t>
            </a:r>
            <a:r>
              <a:rPr sz="1800" spc="-20" dirty="0">
                <a:solidFill>
                  <a:srgbClr val="151515"/>
                </a:solidFill>
                <a:latin typeface="Verdana"/>
                <a:cs typeface="Verdana"/>
              </a:rPr>
              <a:t>g</a:t>
            </a:r>
            <a:r>
              <a:rPr sz="1800" spc="-15" dirty="0">
                <a:solidFill>
                  <a:srgbClr val="151515"/>
                </a:solidFill>
                <a:latin typeface="Verdana"/>
                <a:cs typeface="Verdana"/>
              </a:rPr>
              <a:t>h</a:t>
            </a:r>
            <a:r>
              <a:rPr sz="1800" spc="-35" dirty="0">
                <a:solidFill>
                  <a:srgbClr val="151515"/>
                </a:solidFill>
                <a:latin typeface="Verdana"/>
                <a:cs typeface="Verdana"/>
              </a:rPr>
              <a:t> </a:t>
            </a:r>
            <a:r>
              <a:rPr sz="1800" dirty="0">
                <a:solidFill>
                  <a:srgbClr val="151515"/>
                </a:solidFill>
                <a:latin typeface="Verdana"/>
                <a:cs typeface="Verdana"/>
              </a:rPr>
              <a:t>w</a:t>
            </a:r>
            <a:r>
              <a:rPr sz="1800" spc="-15" dirty="0">
                <a:solidFill>
                  <a:srgbClr val="151515"/>
                </a:solidFill>
                <a:latin typeface="Verdana"/>
                <a:cs typeface="Verdana"/>
              </a:rPr>
              <a:t>e </a:t>
            </a:r>
            <a:r>
              <a:rPr sz="1800" spc="-5" dirty="0">
                <a:solidFill>
                  <a:srgbClr val="151515"/>
                </a:solidFill>
                <a:latin typeface="Verdana"/>
                <a:cs typeface="Verdana"/>
              </a:rPr>
              <a:t>w</a:t>
            </a:r>
            <a:r>
              <a:rPr sz="1800" spc="10" dirty="0">
                <a:solidFill>
                  <a:srgbClr val="151515"/>
                </a:solidFill>
                <a:latin typeface="Verdana"/>
                <a:cs typeface="Verdana"/>
              </a:rPr>
              <a:t>i</a:t>
            </a:r>
            <a:r>
              <a:rPr sz="1800" spc="5" dirty="0">
                <a:solidFill>
                  <a:srgbClr val="151515"/>
                </a:solidFill>
                <a:latin typeface="Verdana"/>
                <a:cs typeface="Verdana"/>
              </a:rPr>
              <a:t>l</a:t>
            </a:r>
            <a:r>
              <a:rPr sz="1800" dirty="0">
                <a:solidFill>
                  <a:srgbClr val="151515"/>
                </a:solidFill>
                <a:latin typeface="Verdana"/>
                <a:cs typeface="Verdana"/>
              </a:rPr>
              <a:t>l </a:t>
            </a:r>
            <a:r>
              <a:rPr sz="1800" spc="-15" dirty="0">
                <a:solidFill>
                  <a:srgbClr val="151515"/>
                </a:solidFill>
                <a:latin typeface="Verdana"/>
                <a:cs typeface="Verdana"/>
              </a:rPr>
              <a:t>r</a:t>
            </a:r>
            <a:r>
              <a:rPr sz="1800" spc="-20" dirty="0">
                <a:solidFill>
                  <a:srgbClr val="151515"/>
                </a:solidFill>
                <a:latin typeface="Verdana"/>
                <a:cs typeface="Verdana"/>
              </a:rPr>
              <a:t>e</a:t>
            </a:r>
            <a:r>
              <a:rPr sz="1800" spc="-15" dirty="0">
                <a:solidFill>
                  <a:srgbClr val="151515"/>
                </a:solidFill>
                <a:latin typeface="Verdana"/>
                <a:cs typeface="Verdana"/>
              </a:rPr>
              <a:t>c</a:t>
            </a:r>
            <a:r>
              <a:rPr sz="1800" spc="-20" dirty="0">
                <a:solidFill>
                  <a:srgbClr val="151515"/>
                </a:solidFill>
                <a:latin typeface="Verdana"/>
                <a:cs typeface="Verdana"/>
              </a:rPr>
              <a:t>e</a:t>
            </a:r>
            <a:r>
              <a:rPr sz="1800" spc="5" dirty="0">
                <a:solidFill>
                  <a:srgbClr val="151515"/>
                </a:solidFill>
                <a:latin typeface="Verdana"/>
                <a:cs typeface="Verdana"/>
              </a:rPr>
              <a:t>i</a:t>
            </a:r>
            <a:r>
              <a:rPr sz="1800" spc="-50" dirty="0">
                <a:solidFill>
                  <a:srgbClr val="151515"/>
                </a:solidFill>
                <a:latin typeface="Verdana"/>
                <a:cs typeface="Verdana"/>
              </a:rPr>
              <a:t>v</a:t>
            </a:r>
            <a:r>
              <a:rPr sz="1800" dirty="0">
                <a:solidFill>
                  <a:srgbClr val="151515"/>
                </a:solidFill>
                <a:latin typeface="Verdana"/>
                <a:cs typeface="Verdana"/>
              </a:rPr>
              <a:t>e</a:t>
            </a:r>
            <a:r>
              <a:rPr sz="1800" spc="-20" dirty="0">
                <a:solidFill>
                  <a:srgbClr val="151515"/>
                </a:solidFill>
                <a:latin typeface="Verdana"/>
                <a:cs typeface="Verdana"/>
              </a:rPr>
              <a:t> </a:t>
            </a:r>
            <a:r>
              <a:rPr sz="1800" spc="-15" dirty="0">
                <a:solidFill>
                  <a:srgbClr val="151515"/>
                </a:solidFill>
                <a:latin typeface="Verdana"/>
                <a:cs typeface="Verdana"/>
              </a:rPr>
              <a:t>som</a:t>
            </a:r>
            <a:r>
              <a:rPr sz="1800" dirty="0">
                <a:solidFill>
                  <a:srgbClr val="151515"/>
                </a:solidFill>
                <a:latin typeface="Verdana"/>
                <a:cs typeface="Verdana"/>
              </a:rPr>
              <a:t>e </a:t>
            </a:r>
            <a:r>
              <a:rPr sz="1800" spc="-25" dirty="0">
                <a:solidFill>
                  <a:srgbClr val="151515"/>
                </a:solidFill>
                <a:latin typeface="Verdana"/>
                <a:cs typeface="Verdana"/>
              </a:rPr>
              <a:t>r</a:t>
            </a:r>
            <a:r>
              <a:rPr sz="1800" spc="-35" dirty="0">
                <a:solidFill>
                  <a:srgbClr val="151515"/>
                </a:solidFill>
                <a:latin typeface="Verdana"/>
                <a:cs typeface="Verdana"/>
              </a:rPr>
              <a:t>e</a:t>
            </a:r>
            <a:r>
              <a:rPr sz="1800" spc="-25" dirty="0">
                <a:solidFill>
                  <a:srgbClr val="151515"/>
                </a:solidFill>
                <a:latin typeface="Verdana"/>
                <a:cs typeface="Verdana"/>
              </a:rPr>
              <a:t>s</a:t>
            </a:r>
            <a:r>
              <a:rPr sz="1800" spc="-20" dirty="0">
                <a:solidFill>
                  <a:srgbClr val="151515"/>
                </a:solidFill>
                <a:latin typeface="Verdana"/>
                <a:cs typeface="Verdana"/>
              </a:rPr>
              <a:t>p</a:t>
            </a:r>
            <a:r>
              <a:rPr sz="1800" spc="-40" dirty="0">
                <a:solidFill>
                  <a:srgbClr val="151515"/>
                </a:solidFill>
                <a:latin typeface="Verdana"/>
                <a:cs typeface="Verdana"/>
              </a:rPr>
              <a:t>o</a:t>
            </a:r>
            <a:r>
              <a:rPr sz="1800" spc="-30" dirty="0">
                <a:solidFill>
                  <a:srgbClr val="151515"/>
                </a:solidFill>
                <a:latin typeface="Verdana"/>
                <a:cs typeface="Verdana"/>
              </a:rPr>
              <a:t>ns</a:t>
            </a:r>
            <a:r>
              <a:rPr sz="1800" spc="-35" dirty="0">
                <a:solidFill>
                  <a:srgbClr val="151515"/>
                </a:solidFill>
                <a:latin typeface="Verdana"/>
                <a:cs typeface="Verdana"/>
              </a:rPr>
              <a:t>e</a:t>
            </a:r>
            <a:r>
              <a:rPr sz="1800" spc="-10" dirty="0">
                <a:solidFill>
                  <a:srgbClr val="151515"/>
                </a:solidFill>
                <a:latin typeface="Verdana"/>
                <a:cs typeface="Verdana"/>
              </a:rPr>
              <a:t>s</a:t>
            </a:r>
            <a:r>
              <a:rPr sz="1800" dirty="0">
                <a:solidFill>
                  <a:srgbClr val="151515"/>
                </a:solidFill>
                <a:latin typeface="Verdana"/>
                <a:cs typeface="Verdana"/>
              </a:rPr>
              <a:t> </a:t>
            </a:r>
            <a:r>
              <a:rPr sz="1800" spc="10" dirty="0">
                <a:solidFill>
                  <a:srgbClr val="151515"/>
                </a:solidFill>
                <a:latin typeface="Verdana"/>
                <a:cs typeface="Verdana"/>
              </a:rPr>
              <a:t>l</a:t>
            </a:r>
            <a:r>
              <a:rPr sz="1800" spc="-30" dirty="0">
                <a:solidFill>
                  <a:srgbClr val="151515"/>
                </a:solidFill>
                <a:latin typeface="Verdana"/>
                <a:cs typeface="Verdana"/>
              </a:rPr>
              <a:t>a</a:t>
            </a:r>
            <a:r>
              <a:rPr sz="1800" spc="-15" dirty="0">
                <a:solidFill>
                  <a:srgbClr val="151515"/>
                </a:solidFill>
                <a:latin typeface="Verdana"/>
                <a:cs typeface="Verdana"/>
              </a:rPr>
              <a:t>t</a:t>
            </a:r>
            <a:r>
              <a:rPr sz="1800" spc="-35" dirty="0">
                <a:solidFill>
                  <a:srgbClr val="151515"/>
                </a:solidFill>
                <a:latin typeface="Verdana"/>
                <a:cs typeface="Verdana"/>
              </a:rPr>
              <a:t>e</a:t>
            </a:r>
            <a:r>
              <a:rPr sz="1800" spc="-10" dirty="0">
                <a:solidFill>
                  <a:srgbClr val="151515"/>
                </a:solidFill>
                <a:latin typeface="Verdana"/>
                <a:cs typeface="Verdana"/>
              </a:rPr>
              <a:t>r</a:t>
            </a:r>
            <a:r>
              <a:rPr sz="1800" spc="-15" dirty="0">
                <a:solidFill>
                  <a:srgbClr val="151515"/>
                </a:solidFill>
                <a:latin typeface="Verdana"/>
                <a:cs typeface="Verdana"/>
              </a:rPr>
              <a:t> t</a:t>
            </a:r>
            <a:r>
              <a:rPr sz="1800" spc="-30" dirty="0">
                <a:solidFill>
                  <a:srgbClr val="151515"/>
                </a:solidFill>
                <a:latin typeface="Verdana"/>
                <a:cs typeface="Verdana"/>
              </a:rPr>
              <a:t>ha</a:t>
            </a:r>
            <a:r>
              <a:rPr sz="1800" spc="-15" dirty="0">
                <a:solidFill>
                  <a:srgbClr val="151515"/>
                </a:solidFill>
                <a:latin typeface="Verdana"/>
                <a:cs typeface="Verdana"/>
              </a:rPr>
              <a:t>n</a:t>
            </a:r>
            <a:r>
              <a:rPr sz="1800" spc="-10" dirty="0">
                <a:solidFill>
                  <a:srgbClr val="151515"/>
                </a:solidFill>
                <a:latin typeface="Verdana"/>
                <a:cs typeface="Verdana"/>
              </a:rPr>
              <a:t> </a:t>
            </a:r>
            <a:r>
              <a:rPr sz="1800" spc="-30" dirty="0">
                <a:solidFill>
                  <a:srgbClr val="151515"/>
                </a:solidFill>
                <a:latin typeface="Verdana"/>
                <a:cs typeface="Verdana"/>
              </a:rPr>
              <a:t>ou</a:t>
            </a:r>
            <a:r>
              <a:rPr sz="1800" spc="-10" dirty="0">
                <a:solidFill>
                  <a:srgbClr val="151515"/>
                </a:solidFill>
                <a:latin typeface="Verdana"/>
                <a:cs typeface="Verdana"/>
              </a:rPr>
              <a:t>r</a:t>
            </a:r>
            <a:r>
              <a:rPr sz="1800" spc="-25" dirty="0">
                <a:solidFill>
                  <a:srgbClr val="151515"/>
                </a:solidFill>
                <a:latin typeface="Verdana"/>
                <a:cs typeface="Verdana"/>
              </a:rPr>
              <a:t> or</a:t>
            </a:r>
            <a:r>
              <a:rPr sz="1800" spc="5" dirty="0">
                <a:solidFill>
                  <a:srgbClr val="151515"/>
                </a:solidFill>
                <a:latin typeface="Verdana"/>
                <a:cs typeface="Verdana"/>
              </a:rPr>
              <a:t>i</a:t>
            </a:r>
            <a:r>
              <a:rPr sz="1800" spc="-10" dirty="0">
                <a:solidFill>
                  <a:srgbClr val="151515"/>
                </a:solidFill>
                <a:latin typeface="Verdana"/>
                <a:cs typeface="Verdana"/>
              </a:rPr>
              <a:t>g</a:t>
            </a:r>
            <a:r>
              <a:rPr sz="1800" spc="10" dirty="0">
                <a:solidFill>
                  <a:srgbClr val="151515"/>
                </a:solidFill>
                <a:latin typeface="Verdana"/>
                <a:cs typeface="Verdana"/>
              </a:rPr>
              <a:t>i</a:t>
            </a:r>
            <a:r>
              <a:rPr sz="1800" spc="-25" dirty="0">
                <a:solidFill>
                  <a:srgbClr val="151515"/>
                </a:solidFill>
                <a:latin typeface="Verdana"/>
                <a:cs typeface="Verdana"/>
              </a:rPr>
              <a:t>n</a:t>
            </a:r>
            <a:r>
              <a:rPr sz="1800" spc="-30" dirty="0">
                <a:solidFill>
                  <a:srgbClr val="151515"/>
                </a:solidFill>
                <a:latin typeface="Verdana"/>
                <a:cs typeface="Verdana"/>
              </a:rPr>
              <a:t>a</a:t>
            </a:r>
            <a:r>
              <a:rPr sz="1800" dirty="0">
                <a:solidFill>
                  <a:srgbClr val="151515"/>
                </a:solidFill>
                <a:latin typeface="Verdana"/>
                <a:cs typeface="Verdana"/>
              </a:rPr>
              <a:t>l</a:t>
            </a:r>
            <a:r>
              <a:rPr sz="1800" spc="-15" dirty="0">
                <a:solidFill>
                  <a:srgbClr val="151515"/>
                </a:solidFill>
                <a:latin typeface="Verdana"/>
                <a:cs typeface="Verdana"/>
              </a:rPr>
              <a:t> </a:t>
            </a:r>
            <a:r>
              <a:rPr sz="1800" spc="-35" dirty="0">
                <a:solidFill>
                  <a:srgbClr val="151515"/>
                </a:solidFill>
                <a:latin typeface="Verdana"/>
                <a:cs typeface="Verdana"/>
              </a:rPr>
              <a:t>de</a:t>
            </a:r>
            <a:r>
              <a:rPr sz="1800" spc="-30" dirty="0">
                <a:solidFill>
                  <a:srgbClr val="151515"/>
                </a:solidFill>
                <a:latin typeface="Verdana"/>
                <a:cs typeface="Verdana"/>
              </a:rPr>
              <a:t>a</a:t>
            </a:r>
            <a:r>
              <a:rPr sz="1800" spc="-10" dirty="0">
                <a:solidFill>
                  <a:srgbClr val="151515"/>
                </a:solidFill>
                <a:latin typeface="Verdana"/>
                <a:cs typeface="Verdana"/>
              </a:rPr>
              <a:t>d</a:t>
            </a:r>
            <a:r>
              <a:rPr sz="1800" spc="5" dirty="0">
                <a:solidFill>
                  <a:srgbClr val="151515"/>
                </a:solidFill>
                <a:latin typeface="Verdana"/>
                <a:cs typeface="Verdana"/>
              </a:rPr>
              <a:t>l</a:t>
            </a:r>
            <a:r>
              <a:rPr sz="1800" spc="10" dirty="0">
                <a:solidFill>
                  <a:srgbClr val="151515"/>
                </a:solidFill>
                <a:latin typeface="Verdana"/>
                <a:cs typeface="Verdana"/>
              </a:rPr>
              <a:t>i</a:t>
            </a:r>
            <a:r>
              <a:rPr sz="1800" spc="-30" dirty="0">
                <a:solidFill>
                  <a:srgbClr val="151515"/>
                </a:solidFill>
                <a:latin typeface="Verdana"/>
                <a:cs typeface="Verdana"/>
              </a:rPr>
              <a:t>n</a:t>
            </a:r>
            <a:r>
              <a:rPr sz="1800" spc="-35" dirty="0">
                <a:solidFill>
                  <a:srgbClr val="151515"/>
                </a:solidFill>
                <a:latin typeface="Verdana"/>
                <a:cs typeface="Verdana"/>
              </a:rPr>
              <a:t>e</a:t>
            </a:r>
            <a:r>
              <a:rPr sz="1800" spc="-10" dirty="0">
                <a:solidFill>
                  <a:srgbClr val="151515"/>
                </a:solidFill>
                <a:latin typeface="Verdana"/>
                <a:cs typeface="Verdana"/>
              </a:rPr>
              <a:t>, </a:t>
            </a:r>
            <a:r>
              <a:rPr sz="1800" dirty="0">
                <a:solidFill>
                  <a:srgbClr val="151515"/>
                </a:solidFill>
                <a:latin typeface="Verdana"/>
                <a:cs typeface="Verdana"/>
              </a:rPr>
              <a:t>w</a:t>
            </a:r>
            <a:r>
              <a:rPr sz="1800" spc="-15" dirty="0">
                <a:solidFill>
                  <a:srgbClr val="151515"/>
                </a:solidFill>
                <a:latin typeface="Verdana"/>
                <a:cs typeface="Verdana"/>
              </a:rPr>
              <a:t>e </a:t>
            </a:r>
            <a:r>
              <a:rPr sz="1800" spc="-25" dirty="0">
                <a:solidFill>
                  <a:srgbClr val="151515"/>
                </a:solidFill>
                <a:latin typeface="Verdana"/>
                <a:cs typeface="Verdana"/>
              </a:rPr>
              <a:t>ar</a:t>
            </a:r>
            <a:r>
              <a:rPr sz="1800" spc="-15" dirty="0">
                <a:solidFill>
                  <a:srgbClr val="151515"/>
                </a:solidFill>
                <a:latin typeface="Verdana"/>
                <a:cs typeface="Verdana"/>
              </a:rPr>
              <a:t>e </a:t>
            </a:r>
            <a:r>
              <a:rPr sz="1800" spc="-30" dirty="0">
                <a:solidFill>
                  <a:srgbClr val="151515"/>
                </a:solidFill>
                <a:latin typeface="Verdana"/>
                <a:cs typeface="Verdana"/>
              </a:rPr>
              <a:t>no</a:t>
            </a:r>
            <a:r>
              <a:rPr sz="1800" dirty="0">
                <a:solidFill>
                  <a:srgbClr val="151515"/>
                </a:solidFill>
                <a:latin typeface="Verdana"/>
                <a:cs typeface="Verdana"/>
              </a:rPr>
              <a:t>w</a:t>
            </a:r>
            <a:r>
              <a:rPr sz="1800" spc="-20" dirty="0">
                <a:solidFill>
                  <a:srgbClr val="151515"/>
                </a:solidFill>
                <a:latin typeface="Verdana"/>
                <a:cs typeface="Verdana"/>
              </a:rPr>
              <a:t> </a:t>
            </a:r>
            <a:r>
              <a:rPr sz="1800" spc="-25" dirty="0">
                <a:solidFill>
                  <a:srgbClr val="151515"/>
                </a:solidFill>
                <a:latin typeface="Verdana"/>
                <a:cs typeface="Verdana"/>
              </a:rPr>
              <a:t>ta</a:t>
            </a:r>
            <a:r>
              <a:rPr sz="1800" spc="10" dirty="0">
                <a:solidFill>
                  <a:srgbClr val="151515"/>
                </a:solidFill>
                <a:latin typeface="Verdana"/>
                <a:cs typeface="Verdana"/>
              </a:rPr>
              <a:t>ll</a:t>
            </a:r>
            <a:r>
              <a:rPr sz="1800" spc="-25" dirty="0">
                <a:solidFill>
                  <a:srgbClr val="151515"/>
                </a:solidFill>
                <a:latin typeface="Verdana"/>
                <a:cs typeface="Verdana"/>
              </a:rPr>
              <a:t>y</a:t>
            </a:r>
            <a:r>
              <a:rPr sz="1800" spc="10" dirty="0">
                <a:solidFill>
                  <a:srgbClr val="151515"/>
                </a:solidFill>
                <a:latin typeface="Verdana"/>
                <a:cs typeface="Verdana"/>
              </a:rPr>
              <a:t>i</a:t>
            </a:r>
            <a:r>
              <a:rPr sz="1800" spc="-30" dirty="0">
                <a:solidFill>
                  <a:srgbClr val="151515"/>
                </a:solidFill>
                <a:latin typeface="Verdana"/>
                <a:cs typeface="Verdana"/>
              </a:rPr>
              <a:t>n</a:t>
            </a:r>
            <a:r>
              <a:rPr sz="1800" dirty="0">
                <a:solidFill>
                  <a:srgbClr val="151515"/>
                </a:solidFill>
                <a:latin typeface="Verdana"/>
                <a:cs typeface="Verdana"/>
              </a:rPr>
              <a:t>g </a:t>
            </a:r>
            <a:r>
              <a:rPr sz="1800" spc="-15" dirty="0">
                <a:solidFill>
                  <a:srgbClr val="151515"/>
                </a:solidFill>
                <a:latin typeface="Verdana"/>
                <a:cs typeface="Verdana"/>
              </a:rPr>
              <a:t>thos</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r</a:t>
            </a:r>
            <a:r>
              <a:rPr sz="1800" spc="-20" dirty="0">
                <a:solidFill>
                  <a:srgbClr val="151515"/>
                </a:solidFill>
                <a:latin typeface="Verdana"/>
                <a:cs typeface="Verdana"/>
              </a:rPr>
              <a:t>e</a:t>
            </a:r>
            <a:r>
              <a:rPr sz="1800" spc="-15" dirty="0">
                <a:solidFill>
                  <a:srgbClr val="151515"/>
                </a:solidFill>
                <a:latin typeface="Verdana"/>
                <a:cs typeface="Verdana"/>
              </a:rPr>
              <a:t>s</a:t>
            </a:r>
            <a:r>
              <a:rPr sz="1800" spc="-20" dirty="0">
                <a:solidFill>
                  <a:srgbClr val="151515"/>
                </a:solidFill>
                <a:latin typeface="Verdana"/>
                <a:cs typeface="Verdana"/>
              </a:rPr>
              <a:t>p</a:t>
            </a:r>
            <a:r>
              <a:rPr sz="1800" spc="-30" dirty="0">
                <a:solidFill>
                  <a:srgbClr val="151515"/>
                </a:solidFill>
                <a:latin typeface="Verdana"/>
                <a:cs typeface="Verdana"/>
              </a:rPr>
              <a:t>o</a:t>
            </a:r>
            <a:r>
              <a:rPr sz="1800" spc="-15" dirty="0">
                <a:solidFill>
                  <a:srgbClr val="151515"/>
                </a:solidFill>
                <a:latin typeface="Verdana"/>
                <a:cs typeface="Verdana"/>
              </a:rPr>
              <a:t>ns</a:t>
            </a:r>
            <a:r>
              <a:rPr sz="1800" spc="-20" dirty="0">
                <a:solidFill>
                  <a:srgbClr val="151515"/>
                </a:solidFill>
                <a:latin typeface="Verdana"/>
                <a:cs typeface="Verdana"/>
              </a:rPr>
              <a:t>e</a:t>
            </a:r>
            <a:r>
              <a:rPr sz="1800" dirty="0">
                <a:solidFill>
                  <a:srgbClr val="151515"/>
                </a:solidFill>
                <a:latin typeface="Verdana"/>
                <a:cs typeface="Verdana"/>
              </a:rPr>
              <a:t>s </a:t>
            </a:r>
            <a:r>
              <a:rPr sz="1800" spc="-30" dirty="0">
                <a:solidFill>
                  <a:srgbClr val="151515"/>
                </a:solidFill>
                <a:latin typeface="Verdana"/>
                <a:cs typeface="Verdana"/>
              </a:rPr>
              <a:t>a</a:t>
            </a:r>
            <a:r>
              <a:rPr sz="1800" spc="10" dirty="0">
                <a:solidFill>
                  <a:srgbClr val="151515"/>
                </a:solidFill>
                <a:latin typeface="Verdana"/>
                <a:cs typeface="Verdana"/>
              </a:rPr>
              <a:t>l</a:t>
            </a:r>
            <a:r>
              <a:rPr sz="1800" spc="-25" dirty="0">
                <a:solidFill>
                  <a:srgbClr val="151515"/>
                </a:solidFill>
                <a:latin typeface="Verdana"/>
                <a:cs typeface="Verdana"/>
              </a:rPr>
              <a:t>r</a:t>
            </a:r>
            <a:r>
              <a:rPr sz="1800" spc="-35" dirty="0">
                <a:solidFill>
                  <a:srgbClr val="151515"/>
                </a:solidFill>
                <a:latin typeface="Verdana"/>
                <a:cs typeface="Verdana"/>
              </a:rPr>
              <a:t>e</a:t>
            </a:r>
            <a:r>
              <a:rPr sz="1800" spc="-30" dirty="0">
                <a:solidFill>
                  <a:srgbClr val="151515"/>
                </a:solidFill>
                <a:latin typeface="Verdana"/>
                <a:cs typeface="Verdana"/>
              </a:rPr>
              <a:t>a</a:t>
            </a:r>
            <a:r>
              <a:rPr sz="1800" spc="-20" dirty="0">
                <a:solidFill>
                  <a:srgbClr val="151515"/>
                </a:solidFill>
                <a:latin typeface="Verdana"/>
                <a:cs typeface="Verdana"/>
              </a:rPr>
              <a:t>d</a:t>
            </a:r>
            <a:r>
              <a:rPr sz="1800" spc="-15" dirty="0">
                <a:solidFill>
                  <a:srgbClr val="151515"/>
                </a:solidFill>
                <a:latin typeface="Verdana"/>
                <a:cs typeface="Verdana"/>
              </a:rPr>
              <a:t>y</a:t>
            </a:r>
            <a:r>
              <a:rPr sz="1800" spc="-35" dirty="0">
                <a:solidFill>
                  <a:srgbClr val="151515"/>
                </a:solidFill>
                <a:latin typeface="Verdana"/>
                <a:cs typeface="Verdana"/>
              </a:rPr>
              <a:t> </a:t>
            </a:r>
            <a:r>
              <a:rPr sz="1800" spc="-25" dirty="0">
                <a:solidFill>
                  <a:srgbClr val="151515"/>
                </a:solidFill>
                <a:latin typeface="Verdana"/>
                <a:cs typeface="Verdana"/>
              </a:rPr>
              <a:t>rec</a:t>
            </a:r>
            <a:r>
              <a:rPr sz="1800" spc="-40" dirty="0">
                <a:solidFill>
                  <a:srgbClr val="151515"/>
                </a:solidFill>
                <a:latin typeface="Verdana"/>
                <a:cs typeface="Verdana"/>
              </a:rPr>
              <a:t>e</a:t>
            </a:r>
            <a:r>
              <a:rPr sz="1800" spc="10" dirty="0">
                <a:solidFill>
                  <a:srgbClr val="151515"/>
                </a:solidFill>
                <a:latin typeface="Verdana"/>
                <a:cs typeface="Verdana"/>
              </a:rPr>
              <a:t>i</a:t>
            </a:r>
            <a:r>
              <a:rPr sz="1800" spc="-65" dirty="0">
                <a:solidFill>
                  <a:srgbClr val="151515"/>
                </a:solidFill>
                <a:latin typeface="Verdana"/>
                <a:cs typeface="Verdana"/>
              </a:rPr>
              <a:t>v</a:t>
            </a:r>
            <a:r>
              <a:rPr sz="1800" spc="-30" dirty="0">
                <a:solidFill>
                  <a:srgbClr val="151515"/>
                </a:solidFill>
                <a:latin typeface="Verdana"/>
                <a:cs typeface="Verdana"/>
              </a:rPr>
              <a:t>ed.</a:t>
            </a:r>
            <a:endParaRPr sz="1800">
              <a:latin typeface="Verdana"/>
              <a:cs typeface="Verdana"/>
            </a:endParaRPr>
          </a:p>
          <a:p>
            <a:pPr marL="12700" marR="5080">
              <a:lnSpc>
                <a:spcPct val="102000"/>
              </a:lnSpc>
              <a:spcBef>
                <a:spcPts val="5"/>
              </a:spcBef>
            </a:pPr>
            <a:r>
              <a:rPr sz="1800" spc="-10" dirty="0">
                <a:solidFill>
                  <a:srgbClr val="151515"/>
                </a:solidFill>
                <a:latin typeface="Verdana"/>
                <a:cs typeface="Verdana"/>
              </a:rPr>
              <a:t>T</a:t>
            </a:r>
            <a:r>
              <a:rPr sz="1800" spc="-30" dirty="0">
                <a:solidFill>
                  <a:srgbClr val="151515"/>
                </a:solidFill>
                <a:latin typeface="Verdana"/>
                <a:cs typeface="Verdana"/>
              </a:rPr>
              <a:t>hus</a:t>
            </a:r>
            <a:r>
              <a:rPr sz="1800" spc="-10" dirty="0">
                <a:solidFill>
                  <a:srgbClr val="151515"/>
                </a:solidFill>
                <a:latin typeface="Verdana"/>
                <a:cs typeface="Verdana"/>
              </a:rPr>
              <a:t>,</a:t>
            </a:r>
            <a:r>
              <a:rPr sz="1800" spc="-5" dirty="0">
                <a:solidFill>
                  <a:srgbClr val="151515"/>
                </a:solidFill>
                <a:latin typeface="Verdana"/>
                <a:cs typeface="Verdana"/>
              </a:rPr>
              <a:t> </a:t>
            </a:r>
            <a:r>
              <a:rPr sz="1800" dirty="0">
                <a:solidFill>
                  <a:srgbClr val="151515"/>
                </a:solidFill>
                <a:latin typeface="Verdana"/>
                <a:cs typeface="Verdana"/>
              </a:rPr>
              <a:t>w</a:t>
            </a:r>
            <a:r>
              <a:rPr sz="1800" spc="-25" dirty="0">
                <a:solidFill>
                  <a:srgbClr val="151515"/>
                </a:solidFill>
                <a:latin typeface="Verdana"/>
                <a:cs typeface="Verdana"/>
              </a:rPr>
              <a:t>h</a:t>
            </a:r>
            <a:r>
              <a:rPr sz="1800" spc="-30" dirty="0">
                <a:solidFill>
                  <a:srgbClr val="151515"/>
                </a:solidFill>
                <a:latin typeface="Verdana"/>
                <a:cs typeface="Verdana"/>
              </a:rPr>
              <a:t>e</a:t>
            </a:r>
            <a:r>
              <a:rPr sz="1800" spc="-15" dirty="0">
                <a:solidFill>
                  <a:srgbClr val="151515"/>
                </a:solidFill>
                <a:latin typeface="Verdana"/>
                <a:cs typeface="Verdana"/>
              </a:rPr>
              <a:t>n</a:t>
            </a:r>
            <a:r>
              <a:rPr sz="1800" spc="-25" dirty="0">
                <a:solidFill>
                  <a:srgbClr val="151515"/>
                </a:solidFill>
                <a:latin typeface="Verdana"/>
                <a:cs typeface="Verdana"/>
              </a:rPr>
              <a:t> </a:t>
            </a:r>
            <a:r>
              <a:rPr sz="1800" spc="-30" dirty="0">
                <a:solidFill>
                  <a:srgbClr val="151515"/>
                </a:solidFill>
                <a:latin typeface="Verdana"/>
                <a:cs typeface="Verdana"/>
              </a:rPr>
              <a:t>a</a:t>
            </a:r>
            <a:r>
              <a:rPr sz="1800" spc="-10" dirty="0">
                <a:solidFill>
                  <a:srgbClr val="151515"/>
                </a:solidFill>
                <a:latin typeface="Verdana"/>
                <a:cs typeface="Verdana"/>
              </a:rPr>
              <a:t>dd</a:t>
            </a:r>
            <a:r>
              <a:rPr sz="1800" spc="5" dirty="0">
                <a:solidFill>
                  <a:srgbClr val="151515"/>
                </a:solidFill>
                <a:latin typeface="Verdana"/>
                <a:cs typeface="Verdana"/>
              </a:rPr>
              <a:t>i</a:t>
            </a:r>
            <a:r>
              <a:rPr sz="1800" dirty="0">
                <a:solidFill>
                  <a:srgbClr val="151515"/>
                </a:solidFill>
                <a:latin typeface="Verdana"/>
                <a:cs typeface="Verdana"/>
              </a:rPr>
              <a:t>t</a:t>
            </a:r>
            <a:r>
              <a:rPr sz="1800" spc="10" dirty="0">
                <a:solidFill>
                  <a:srgbClr val="151515"/>
                </a:solidFill>
                <a:latin typeface="Verdana"/>
                <a:cs typeface="Verdana"/>
              </a:rPr>
              <a:t>i</a:t>
            </a:r>
            <a:r>
              <a:rPr sz="1800" spc="-30" dirty="0">
                <a:solidFill>
                  <a:srgbClr val="151515"/>
                </a:solidFill>
                <a:latin typeface="Verdana"/>
                <a:cs typeface="Verdana"/>
              </a:rPr>
              <a:t>ona</a:t>
            </a:r>
            <a:r>
              <a:rPr sz="1800" dirty="0">
                <a:solidFill>
                  <a:srgbClr val="151515"/>
                </a:solidFill>
                <a:latin typeface="Verdana"/>
                <a:cs typeface="Verdana"/>
              </a:rPr>
              <a:t>l </a:t>
            </a:r>
            <a:r>
              <a:rPr sz="1800" spc="-25" dirty="0">
                <a:solidFill>
                  <a:srgbClr val="151515"/>
                </a:solidFill>
                <a:latin typeface="Verdana"/>
                <a:cs typeface="Verdana"/>
              </a:rPr>
              <a:t>r</a:t>
            </a:r>
            <a:r>
              <a:rPr sz="1800" spc="-35" dirty="0">
                <a:solidFill>
                  <a:srgbClr val="151515"/>
                </a:solidFill>
                <a:latin typeface="Verdana"/>
                <a:cs typeface="Verdana"/>
              </a:rPr>
              <a:t>e</a:t>
            </a:r>
            <a:r>
              <a:rPr sz="1800" spc="-25" dirty="0">
                <a:solidFill>
                  <a:srgbClr val="151515"/>
                </a:solidFill>
                <a:latin typeface="Verdana"/>
                <a:cs typeface="Verdana"/>
              </a:rPr>
              <a:t>s</a:t>
            </a:r>
            <a:r>
              <a:rPr sz="1800" spc="-20" dirty="0">
                <a:solidFill>
                  <a:srgbClr val="151515"/>
                </a:solidFill>
                <a:latin typeface="Verdana"/>
                <a:cs typeface="Verdana"/>
              </a:rPr>
              <a:t>p</a:t>
            </a:r>
            <a:r>
              <a:rPr sz="1800" spc="-40" dirty="0">
                <a:solidFill>
                  <a:srgbClr val="151515"/>
                </a:solidFill>
                <a:latin typeface="Verdana"/>
                <a:cs typeface="Verdana"/>
              </a:rPr>
              <a:t>o</a:t>
            </a:r>
            <a:r>
              <a:rPr sz="1800" spc="-30" dirty="0">
                <a:solidFill>
                  <a:srgbClr val="151515"/>
                </a:solidFill>
                <a:latin typeface="Verdana"/>
                <a:cs typeface="Verdana"/>
              </a:rPr>
              <a:t>ns</a:t>
            </a:r>
            <a:r>
              <a:rPr sz="1800" spc="-35" dirty="0">
                <a:solidFill>
                  <a:srgbClr val="151515"/>
                </a:solidFill>
                <a:latin typeface="Verdana"/>
                <a:cs typeface="Verdana"/>
              </a:rPr>
              <a:t>e</a:t>
            </a:r>
            <a:r>
              <a:rPr sz="1800" spc="-10" dirty="0">
                <a:solidFill>
                  <a:srgbClr val="151515"/>
                </a:solidFill>
                <a:latin typeface="Verdana"/>
                <a:cs typeface="Verdana"/>
              </a:rPr>
              <a:t>s</a:t>
            </a:r>
            <a:r>
              <a:rPr sz="1800" dirty="0">
                <a:solidFill>
                  <a:srgbClr val="151515"/>
                </a:solidFill>
                <a:latin typeface="Verdana"/>
                <a:cs typeface="Verdana"/>
              </a:rPr>
              <a:t> </a:t>
            </a:r>
            <a:r>
              <a:rPr sz="1800" spc="-25" dirty="0">
                <a:solidFill>
                  <a:srgbClr val="151515"/>
                </a:solidFill>
                <a:latin typeface="Verdana"/>
                <a:cs typeface="Verdana"/>
              </a:rPr>
              <a:t>tr</a:t>
            </a:r>
            <a:r>
              <a:rPr sz="1800" spc="10" dirty="0">
                <a:solidFill>
                  <a:srgbClr val="151515"/>
                </a:solidFill>
                <a:latin typeface="Verdana"/>
                <a:cs typeface="Verdana"/>
              </a:rPr>
              <a:t>i</a:t>
            </a:r>
            <a:r>
              <a:rPr sz="1800" spc="-25" dirty="0">
                <a:solidFill>
                  <a:srgbClr val="151515"/>
                </a:solidFill>
                <a:latin typeface="Verdana"/>
                <a:cs typeface="Verdana"/>
              </a:rPr>
              <a:t>ck</a:t>
            </a:r>
            <a:r>
              <a:rPr sz="1800" spc="10" dirty="0">
                <a:solidFill>
                  <a:srgbClr val="151515"/>
                </a:solidFill>
                <a:latin typeface="Verdana"/>
                <a:cs typeface="Verdana"/>
              </a:rPr>
              <a:t>l</a:t>
            </a:r>
            <a:r>
              <a:rPr sz="1800" spc="-15" dirty="0">
                <a:solidFill>
                  <a:srgbClr val="151515"/>
                </a:solidFill>
                <a:latin typeface="Verdana"/>
                <a:cs typeface="Verdana"/>
              </a:rPr>
              <a:t>e </a:t>
            </a:r>
            <a:r>
              <a:rPr sz="1800" spc="10" dirty="0">
                <a:solidFill>
                  <a:srgbClr val="151515"/>
                </a:solidFill>
                <a:latin typeface="Verdana"/>
                <a:cs typeface="Verdana"/>
              </a:rPr>
              <a:t>i</a:t>
            </a:r>
            <a:r>
              <a:rPr sz="1800" spc="-30" dirty="0">
                <a:solidFill>
                  <a:srgbClr val="151515"/>
                </a:solidFill>
                <a:latin typeface="Verdana"/>
                <a:cs typeface="Verdana"/>
              </a:rPr>
              <a:t>n</a:t>
            </a:r>
            <a:r>
              <a:rPr sz="1800" spc="-10" dirty="0">
                <a:solidFill>
                  <a:srgbClr val="151515"/>
                </a:solidFill>
                <a:latin typeface="Verdana"/>
                <a:cs typeface="Verdana"/>
              </a:rPr>
              <a:t>, </a:t>
            </a:r>
            <a:r>
              <a:rPr sz="1800" dirty="0">
                <a:solidFill>
                  <a:srgbClr val="151515"/>
                </a:solidFill>
                <a:latin typeface="Verdana"/>
                <a:cs typeface="Verdana"/>
              </a:rPr>
              <a:t>w</a:t>
            </a:r>
            <a:r>
              <a:rPr sz="1800" spc="-15" dirty="0">
                <a:solidFill>
                  <a:srgbClr val="151515"/>
                </a:solidFill>
                <a:latin typeface="Verdana"/>
                <a:cs typeface="Verdana"/>
              </a:rPr>
              <a:t>e </a:t>
            </a:r>
            <a:r>
              <a:rPr sz="1800" spc="-25" dirty="0">
                <a:solidFill>
                  <a:srgbClr val="151515"/>
                </a:solidFill>
                <a:latin typeface="Verdana"/>
                <a:cs typeface="Verdana"/>
              </a:rPr>
              <a:t>ca</a:t>
            </a:r>
            <a:r>
              <a:rPr sz="1800" spc="-15" dirty="0">
                <a:solidFill>
                  <a:srgbClr val="151515"/>
                </a:solidFill>
                <a:latin typeface="Verdana"/>
                <a:cs typeface="Verdana"/>
              </a:rPr>
              <a:t>n</a:t>
            </a:r>
            <a:r>
              <a:rPr sz="1800" spc="-35" dirty="0">
                <a:solidFill>
                  <a:srgbClr val="151515"/>
                </a:solidFill>
                <a:latin typeface="Verdana"/>
                <a:cs typeface="Verdana"/>
              </a:rPr>
              <a:t> </a:t>
            </a:r>
            <a:r>
              <a:rPr sz="1800" dirty="0">
                <a:solidFill>
                  <a:srgbClr val="151515"/>
                </a:solidFill>
                <a:latin typeface="Verdana"/>
                <a:cs typeface="Verdana"/>
              </a:rPr>
              <a:t>s</a:t>
            </a:r>
            <a:r>
              <a:rPr sz="1800" spc="5" dirty="0">
                <a:solidFill>
                  <a:srgbClr val="151515"/>
                </a:solidFill>
                <a:latin typeface="Verdana"/>
                <a:cs typeface="Verdana"/>
              </a:rPr>
              <a:t>i</a:t>
            </a:r>
            <a:r>
              <a:rPr sz="1800" spc="-45" dirty="0">
                <a:solidFill>
                  <a:srgbClr val="151515"/>
                </a:solidFill>
                <a:latin typeface="Verdana"/>
                <a:cs typeface="Verdana"/>
              </a:rPr>
              <a:t>m</a:t>
            </a:r>
            <a:r>
              <a:rPr sz="1800" spc="-10" dirty="0">
                <a:solidFill>
                  <a:srgbClr val="151515"/>
                </a:solidFill>
                <a:latin typeface="Verdana"/>
                <a:cs typeface="Verdana"/>
              </a:rPr>
              <a:t>p</a:t>
            </a:r>
            <a:r>
              <a:rPr sz="1800" spc="10" dirty="0">
                <a:solidFill>
                  <a:srgbClr val="151515"/>
                </a:solidFill>
                <a:latin typeface="Verdana"/>
                <a:cs typeface="Verdana"/>
              </a:rPr>
              <a:t>l</a:t>
            </a:r>
            <a:r>
              <a:rPr sz="1800" spc="-15" dirty="0">
                <a:solidFill>
                  <a:srgbClr val="151515"/>
                </a:solidFill>
                <a:latin typeface="Verdana"/>
                <a:cs typeface="Verdana"/>
              </a:rPr>
              <a:t>y</a:t>
            </a:r>
            <a:r>
              <a:rPr sz="1800" spc="-10" dirty="0">
                <a:solidFill>
                  <a:srgbClr val="151515"/>
                </a:solidFill>
                <a:latin typeface="Verdana"/>
                <a:cs typeface="Verdana"/>
              </a:rPr>
              <a:t> </a:t>
            </a:r>
            <a:r>
              <a:rPr sz="1800" spc="5" dirty="0">
                <a:solidFill>
                  <a:srgbClr val="151515"/>
                </a:solidFill>
                <a:latin typeface="Verdana"/>
                <a:cs typeface="Verdana"/>
              </a:rPr>
              <a:t>i</a:t>
            </a:r>
            <a:r>
              <a:rPr sz="1800" spc="-15" dirty="0">
                <a:solidFill>
                  <a:srgbClr val="151515"/>
                </a:solidFill>
                <a:latin typeface="Verdana"/>
                <a:cs typeface="Verdana"/>
              </a:rPr>
              <a:t>nt</a:t>
            </a:r>
            <a:r>
              <a:rPr sz="1800" spc="-20" dirty="0">
                <a:solidFill>
                  <a:srgbClr val="151515"/>
                </a:solidFill>
                <a:latin typeface="Verdana"/>
                <a:cs typeface="Verdana"/>
              </a:rPr>
              <a:t>eg</a:t>
            </a:r>
            <a:r>
              <a:rPr sz="1800" spc="-90" dirty="0">
                <a:solidFill>
                  <a:srgbClr val="151515"/>
                </a:solidFill>
                <a:latin typeface="Verdana"/>
                <a:cs typeface="Verdana"/>
              </a:rPr>
              <a:t>r</a:t>
            </a:r>
            <a:r>
              <a:rPr sz="1800" spc="-15" dirty="0">
                <a:solidFill>
                  <a:srgbClr val="151515"/>
                </a:solidFill>
                <a:latin typeface="Verdana"/>
                <a:cs typeface="Verdana"/>
              </a:rPr>
              <a:t>at</a:t>
            </a:r>
            <a:r>
              <a:rPr sz="1800" dirty="0">
                <a:solidFill>
                  <a:srgbClr val="151515"/>
                </a:solidFill>
                <a:latin typeface="Verdana"/>
                <a:cs typeface="Verdana"/>
              </a:rPr>
              <a:t>e</a:t>
            </a:r>
            <a:r>
              <a:rPr sz="1800" spc="-5" dirty="0">
                <a:solidFill>
                  <a:srgbClr val="151515"/>
                </a:solidFill>
                <a:latin typeface="Verdana"/>
                <a:cs typeface="Verdana"/>
              </a:rPr>
              <a:t> </a:t>
            </a:r>
            <a:r>
              <a:rPr sz="1800" spc="-15" dirty="0">
                <a:solidFill>
                  <a:srgbClr val="151515"/>
                </a:solidFill>
                <a:latin typeface="Verdana"/>
                <a:cs typeface="Verdana"/>
              </a:rPr>
              <a:t>tha</a:t>
            </a:r>
            <a:r>
              <a:rPr sz="1800" dirty="0">
                <a:solidFill>
                  <a:srgbClr val="151515"/>
                </a:solidFill>
                <a:latin typeface="Verdana"/>
                <a:cs typeface="Verdana"/>
              </a:rPr>
              <a:t>t </a:t>
            </a:r>
            <a:r>
              <a:rPr sz="1800" spc="-20" dirty="0">
                <a:solidFill>
                  <a:srgbClr val="151515"/>
                </a:solidFill>
                <a:latin typeface="Verdana"/>
                <a:cs typeface="Verdana"/>
              </a:rPr>
              <a:t>d</a:t>
            </a:r>
            <a:r>
              <a:rPr sz="1800" spc="-15" dirty="0">
                <a:solidFill>
                  <a:srgbClr val="151515"/>
                </a:solidFill>
                <a:latin typeface="Verdana"/>
                <a:cs typeface="Verdana"/>
              </a:rPr>
              <a:t>at</a:t>
            </a:r>
            <a:r>
              <a:rPr sz="1800" dirty="0">
                <a:solidFill>
                  <a:srgbClr val="151515"/>
                </a:solidFill>
                <a:latin typeface="Verdana"/>
                <a:cs typeface="Verdana"/>
              </a:rPr>
              <a:t>a </a:t>
            </a:r>
            <a:r>
              <a:rPr sz="1800" spc="10" dirty="0">
                <a:solidFill>
                  <a:srgbClr val="151515"/>
                </a:solidFill>
                <a:latin typeface="Verdana"/>
                <a:cs typeface="Verdana"/>
              </a:rPr>
              <a:t>i</a:t>
            </a:r>
            <a:r>
              <a:rPr sz="1800" spc="-30" dirty="0">
                <a:solidFill>
                  <a:srgbClr val="151515"/>
                </a:solidFill>
                <a:latin typeface="Verdana"/>
                <a:cs typeface="Verdana"/>
              </a:rPr>
              <a:t>n</a:t>
            </a:r>
            <a:r>
              <a:rPr sz="1800" spc="-15" dirty="0">
                <a:solidFill>
                  <a:srgbClr val="151515"/>
                </a:solidFill>
                <a:latin typeface="Verdana"/>
                <a:cs typeface="Verdana"/>
              </a:rPr>
              <a:t>to </a:t>
            </a:r>
            <a:r>
              <a:rPr sz="1800" dirty="0">
                <a:solidFill>
                  <a:srgbClr val="151515"/>
                </a:solidFill>
                <a:latin typeface="Verdana"/>
                <a:cs typeface="Verdana"/>
              </a:rPr>
              <a:t>w</a:t>
            </a:r>
            <a:r>
              <a:rPr sz="1800" spc="-30" dirty="0">
                <a:solidFill>
                  <a:srgbClr val="151515"/>
                </a:solidFill>
                <a:latin typeface="Verdana"/>
                <a:cs typeface="Verdana"/>
              </a:rPr>
              <a:t>ha</a:t>
            </a:r>
            <a:r>
              <a:rPr sz="1800" dirty="0">
                <a:solidFill>
                  <a:srgbClr val="151515"/>
                </a:solidFill>
                <a:latin typeface="Verdana"/>
                <a:cs typeface="Verdana"/>
              </a:rPr>
              <a:t>t</a:t>
            </a:r>
            <a:r>
              <a:rPr sz="1800" spc="-10" dirty="0">
                <a:solidFill>
                  <a:srgbClr val="151515"/>
                </a:solidFill>
                <a:latin typeface="Verdana"/>
                <a:cs typeface="Verdana"/>
              </a:rPr>
              <a:t> </a:t>
            </a:r>
            <a:r>
              <a:rPr sz="1800" dirty="0">
                <a:solidFill>
                  <a:srgbClr val="151515"/>
                </a:solidFill>
                <a:latin typeface="Verdana"/>
                <a:cs typeface="Verdana"/>
              </a:rPr>
              <a:t>w</a:t>
            </a:r>
            <a:r>
              <a:rPr sz="1800" spc="-15" dirty="0">
                <a:solidFill>
                  <a:srgbClr val="151515"/>
                </a:solidFill>
                <a:latin typeface="Verdana"/>
                <a:cs typeface="Verdana"/>
              </a:rPr>
              <a:t>e</a:t>
            </a:r>
            <a:r>
              <a:rPr sz="1800" spc="-30" dirty="0">
                <a:solidFill>
                  <a:srgbClr val="151515"/>
                </a:solidFill>
                <a:latin typeface="Verdana"/>
                <a:cs typeface="Verdana"/>
              </a:rPr>
              <a:t> h</a:t>
            </a:r>
            <a:r>
              <a:rPr sz="1800" spc="-65" dirty="0">
                <a:solidFill>
                  <a:srgbClr val="151515"/>
                </a:solidFill>
                <a:latin typeface="Verdana"/>
                <a:cs typeface="Verdana"/>
              </a:rPr>
              <a:t>av</a:t>
            </a:r>
            <a:r>
              <a:rPr sz="1800" spc="-15" dirty="0">
                <a:solidFill>
                  <a:srgbClr val="151515"/>
                </a:solidFill>
                <a:latin typeface="Verdana"/>
                <a:cs typeface="Verdana"/>
              </a:rPr>
              <a:t>e</a:t>
            </a:r>
            <a:r>
              <a:rPr sz="1800" spc="-10" dirty="0">
                <a:solidFill>
                  <a:srgbClr val="151515"/>
                </a:solidFill>
                <a:latin typeface="Verdana"/>
                <a:cs typeface="Verdana"/>
              </a:rPr>
              <a:t> </a:t>
            </a:r>
            <a:r>
              <a:rPr sz="1800" spc="-30" dirty="0">
                <a:solidFill>
                  <a:srgbClr val="151515"/>
                </a:solidFill>
                <a:latin typeface="Verdana"/>
                <a:cs typeface="Verdana"/>
              </a:rPr>
              <a:t>a</a:t>
            </a:r>
            <a:r>
              <a:rPr sz="1800" spc="10" dirty="0">
                <a:solidFill>
                  <a:srgbClr val="151515"/>
                </a:solidFill>
                <a:latin typeface="Verdana"/>
                <a:cs typeface="Verdana"/>
              </a:rPr>
              <a:t>l</a:t>
            </a:r>
            <a:r>
              <a:rPr sz="1800" spc="-25" dirty="0">
                <a:solidFill>
                  <a:srgbClr val="151515"/>
                </a:solidFill>
                <a:latin typeface="Verdana"/>
                <a:cs typeface="Verdana"/>
              </a:rPr>
              <a:t>r</a:t>
            </a:r>
            <a:r>
              <a:rPr sz="1800" spc="-35" dirty="0">
                <a:solidFill>
                  <a:srgbClr val="151515"/>
                </a:solidFill>
                <a:latin typeface="Verdana"/>
                <a:cs typeface="Verdana"/>
              </a:rPr>
              <a:t>e</a:t>
            </a:r>
            <a:r>
              <a:rPr sz="1800" spc="-30" dirty="0">
                <a:solidFill>
                  <a:srgbClr val="151515"/>
                </a:solidFill>
                <a:latin typeface="Verdana"/>
                <a:cs typeface="Verdana"/>
              </a:rPr>
              <a:t>a</a:t>
            </a:r>
            <a:r>
              <a:rPr sz="1800" spc="-20" dirty="0">
                <a:solidFill>
                  <a:srgbClr val="151515"/>
                </a:solidFill>
                <a:latin typeface="Verdana"/>
                <a:cs typeface="Verdana"/>
              </a:rPr>
              <a:t>d</a:t>
            </a:r>
            <a:r>
              <a:rPr sz="1800" spc="-15" dirty="0">
                <a:solidFill>
                  <a:srgbClr val="151515"/>
                </a:solidFill>
                <a:latin typeface="Verdana"/>
                <a:cs typeface="Verdana"/>
              </a:rPr>
              <a:t>y</a:t>
            </a:r>
            <a:r>
              <a:rPr sz="1800" spc="-35" dirty="0">
                <a:solidFill>
                  <a:srgbClr val="151515"/>
                </a:solidFill>
                <a:latin typeface="Verdana"/>
                <a:cs typeface="Verdana"/>
              </a:rPr>
              <a:t> </a:t>
            </a:r>
            <a:r>
              <a:rPr sz="1800" spc="-30" dirty="0">
                <a:solidFill>
                  <a:srgbClr val="151515"/>
                </a:solidFill>
                <a:latin typeface="Verdana"/>
                <a:cs typeface="Verdana"/>
              </a:rPr>
              <a:t>com</a:t>
            </a:r>
            <a:r>
              <a:rPr sz="1800" spc="-10" dirty="0">
                <a:solidFill>
                  <a:srgbClr val="151515"/>
                </a:solidFill>
                <a:latin typeface="Verdana"/>
                <a:cs typeface="Verdana"/>
              </a:rPr>
              <a:t>p</a:t>
            </a:r>
            <a:r>
              <a:rPr sz="1800" spc="5" dirty="0">
                <a:solidFill>
                  <a:srgbClr val="151515"/>
                </a:solidFill>
                <a:latin typeface="Verdana"/>
                <a:cs typeface="Verdana"/>
              </a:rPr>
              <a:t>i</a:t>
            </a:r>
            <a:r>
              <a:rPr sz="1800" spc="10" dirty="0">
                <a:solidFill>
                  <a:srgbClr val="151515"/>
                </a:solidFill>
                <a:latin typeface="Verdana"/>
                <a:cs typeface="Verdana"/>
              </a:rPr>
              <a:t>l</a:t>
            </a:r>
            <a:r>
              <a:rPr sz="1800" spc="-30" dirty="0">
                <a:solidFill>
                  <a:srgbClr val="151515"/>
                </a:solidFill>
                <a:latin typeface="Verdana"/>
                <a:cs typeface="Verdana"/>
              </a:rPr>
              <a:t>ed.</a:t>
            </a:r>
            <a:endParaRPr sz="1800">
              <a:latin typeface="Verdana"/>
              <a:cs typeface="Verdan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3166" rIns="0" bIns="0" rtlCol="0">
            <a:spAutoFit/>
          </a:bodyPr>
          <a:lstStyle/>
          <a:p>
            <a:pPr marL="8255">
              <a:lnSpc>
                <a:spcPct val="100000"/>
              </a:lnSpc>
            </a:pPr>
            <a:r>
              <a:rPr sz="2400" spc="-35" dirty="0"/>
              <a:t>Do</a:t>
            </a:r>
            <a:r>
              <a:rPr sz="2400" spc="-30" dirty="0"/>
              <a:t>esn</a:t>
            </a:r>
            <a:r>
              <a:rPr sz="2400" spc="35" dirty="0">
                <a:latin typeface="Verdana"/>
                <a:cs typeface="Verdana"/>
              </a:rPr>
              <a:t>’</a:t>
            </a:r>
            <a:r>
              <a:rPr sz="2400" dirty="0"/>
              <a:t>t</a:t>
            </a:r>
            <a:r>
              <a:rPr sz="2400" spc="-5" dirty="0"/>
              <a:t> </a:t>
            </a:r>
            <a:r>
              <a:rPr sz="2400" spc="-10" dirty="0"/>
              <a:t>t</a:t>
            </a:r>
            <a:r>
              <a:rPr sz="2400" spc="-40" dirty="0"/>
              <a:t>h</a:t>
            </a:r>
            <a:r>
              <a:rPr sz="2400" spc="-15" dirty="0"/>
              <a:t>is</a:t>
            </a:r>
            <a:r>
              <a:rPr sz="2400" spc="5" dirty="0"/>
              <a:t> </a:t>
            </a:r>
            <a:r>
              <a:rPr sz="2400" dirty="0"/>
              <a:t>w</a:t>
            </a:r>
            <a:r>
              <a:rPr sz="2400" spc="-35" dirty="0"/>
              <a:t>r</a:t>
            </a:r>
            <a:r>
              <a:rPr sz="2400" spc="-15" dirty="0"/>
              <a:t>i</a:t>
            </a:r>
            <a:r>
              <a:rPr sz="2400" spc="-10" dirty="0"/>
              <a:t>t</a:t>
            </a:r>
            <a:r>
              <a:rPr sz="2400" spc="-30" dirty="0"/>
              <a:t>e</a:t>
            </a:r>
            <a:r>
              <a:rPr sz="2400" spc="-15" dirty="0"/>
              <a:t>r</a:t>
            </a:r>
            <a:r>
              <a:rPr sz="2400" spc="-10" dirty="0"/>
              <a:t> </a:t>
            </a:r>
            <a:r>
              <a:rPr sz="2400" spc="-30" dirty="0"/>
              <a:t>s</a:t>
            </a:r>
            <a:r>
              <a:rPr sz="2400" spc="-35" dirty="0"/>
              <a:t>o</a:t>
            </a:r>
            <a:r>
              <a:rPr sz="2400" spc="-30" dirty="0"/>
              <a:t>un</a:t>
            </a:r>
            <a:r>
              <a:rPr sz="2400" dirty="0"/>
              <a:t>d </a:t>
            </a:r>
            <a:r>
              <a:rPr sz="2400" spc="-45" dirty="0"/>
              <a:t>mor</a:t>
            </a:r>
            <a:r>
              <a:rPr sz="2400" spc="-15" dirty="0"/>
              <a:t>e</a:t>
            </a:r>
            <a:r>
              <a:rPr sz="2400" spc="5" dirty="0"/>
              <a:t> </a:t>
            </a:r>
            <a:r>
              <a:rPr sz="2400" spc="-20" dirty="0"/>
              <a:t>p</a:t>
            </a:r>
            <a:r>
              <a:rPr sz="2400" spc="-35" dirty="0"/>
              <a:t>ro</a:t>
            </a:r>
            <a:r>
              <a:rPr sz="2400" spc="-30" dirty="0"/>
              <a:t>a</a:t>
            </a:r>
            <a:r>
              <a:rPr sz="2400" spc="-5" dirty="0"/>
              <a:t>c</a:t>
            </a:r>
            <a:r>
              <a:rPr sz="2400" spc="5" dirty="0"/>
              <a:t>t</a:t>
            </a:r>
            <a:r>
              <a:rPr sz="2400" spc="-15" dirty="0"/>
              <a:t>i</a:t>
            </a:r>
            <a:r>
              <a:rPr sz="2400" spc="-60" dirty="0"/>
              <a:t>v</a:t>
            </a:r>
            <a:r>
              <a:rPr sz="2400" spc="-30" dirty="0"/>
              <a:t>e</a:t>
            </a:r>
            <a:r>
              <a:rPr sz="2400" dirty="0"/>
              <a:t>?</a:t>
            </a:r>
            <a:endParaRPr sz="2400">
              <a:latin typeface="Verdana"/>
              <a:cs typeface="Verdana"/>
            </a:endParaRPr>
          </a:p>
        </p:txBody>
      </p:sp>
      <p:sp>
        <p:nvSpPr>
          <p:cNvPr id="3" name="object 3"/>
          <p:cNvSpPr/>
          <p:nvPr/>
        </p:nvSpPr>
        <p:spPr>
          <a:xfrm>
            <a:off x="3253740" y="1360932"/>
            <a:ext cx="2980943" cy="40919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332988" y="1440180"/>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solidFill>
            <a:srgbClr val="CACACA"/>
          </a:solidFill>
        </p:spPr>
        <p:txBody>
          <a:bodyPr wrap="square" lIns="0" tIns="0" rIns="0" bIns="0" rtlCol="0"/>
          <a:lstStyle/>
          <a:p>
            <a:endParaRPr/>
          </a:p>
        </p:txBody>
      </p:sp>
      <p:sp>
        <p:nvSpPr>
          <p:cNvPr id="5" name="object 5"/>
          <p:cNvSpPr/>
          <p:nvPr/>
        </p:nvSpPr>
        <p:spPr>
          <a:xfrm>
            <a:off x="3332988" y="1440180"/>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ln w="12192">
            <a:solidFill>
              <a:srgbClr val="151515"/>
            </a:solidFill>
          </a:ln>
        </p:spPr>
        <p:txBody>
          <a:bodyPr wrap="square" lIns="0" tIns="0" rIns="0" bIns="0" rtlCol="0"/>
          <a:lstStyle/>
          <a:p>
            <a:endParaRPr/>
          </a:p>
        </p:txBody>
      </p:sp>
      <p:sp>
        <p:nvSpPr>
          <p:cNvPr id="6" name="object 6"/>
          <p:cNvSpPr/>
          <p:nvPr/>
        </p:nvSpPr>
        <p:spPr>
          <a:xfrm>
            <a:off x="3265932" y="1520952"/>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solidFill>
            <a:srgbClr val="CACACA"/>
          </a:solidFill>
        </p:spPr>
        <p:txBody>
          <a:bodyPr wrap="square" lIns="0" tIns="0" rIns="0" bIns="0" rtlCol="0"/>
          <a:lstStyle/>
          <a:p>
            <a:endParaRPr/>
          </a:p>
        </p:txBody>
      </p:sp>
      <p:sp>
        <p:nvSpPr>
          <p:cNvPr id="7" name="object 7"/>
          <p:cNvSpPr/>
          <p:nvPr/>
        </p:nvSpPr>
        <p:spPr>
          <a:xfrm>
            <a:off x="3265932" y="1520952"/>
            <a:ext cx="2714625" cy="3826510"/>
          </a:xfrm>
          <a:custGeom>
            <a:avLst/>
            <a:gdLst/>
            <a:ahLst/>
            <a:cxnLst/>
            <a:rect l="l" t="t" r="r" b="b"/>
            <a:pathLst>
              <a:path w="2714625" h="3826510">
                <a:moveTo>
                  <a:pt x="0" y="3826255"/>
                </a:moveTo>
                <a:lnTo>
                  <a:pt x="2714116" y="3826255"/>
                </a:lnTo>
                <a:lnTo>
                  <a:pt x="2714116" y="0"/>
                </a:lnTo>
                <a:lnTo>
                  <a:pt x="0" y="0"/>
                </a:lnTo>
                <a:lnTo>
                  <a:pt x="0" y="3826255"/>
                </a:lnTo>
                <a:close/>
              </a:path>
            </a:pathLst>
          </a:custGeom>
          <a:ln w="12192">
            <a:solidFill>
              <a:srgbClr val="151515"/>
            </a:solidFill>
          </a:ln>
        </p:spPr>
        <p:txBody>
          <a:bodyPr wrap="square" lIns="0" tIns="0" rIns="0" bIns="0" rtlCol="0"/>
          <a:lstStyle/>
          <a:p>
            <a:endParaRPr/>
          </a:p>
        </p:txBody>
      </p:sp>
      <p:sp>
        <p:nvSpPr>
          <p:cNvPr id="8" name="object 8"/>
          <p:cNvSpPr/>
          <p:nvPr/>
        </p:nvSpPr>
        <p:spPr>
          <a:xfrm>
            <a:off x="3198876" y="1575816"/>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solidFill>
            <a:srgbClr val="CACACA"/>
          </a:solidFill>
        </p:spPr>
        <p:txBody>
          <a:bodyPr wrap="square" lIns="0" tIns="0" rIns="0" bIns="0" rtlCol="0"/>
          <a:lstStyle/>
          <a:p>
            <a:endParaRPr/>
          </a:p>
        </p:txBody>
      </p:sp>
      <p:sp>
        <p:nvSpPr>
          <p:cNvPr id="9" name="object 9"/>
          <p:cNvSpPr/>
          <p:nvPr/>
        </p:nvSpPr>
        <p:spPr>
          <a:xfrm>
            <a:off x="3198876" y="1575816"/>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ln w="12192">
            <a:solidFill>
              <a:srgbClr val="151515"/>
            </a:solidFill>
          </a:ln>
        </p:spPr>
        <p:txBody>
          <a:bodyPr wrap="square" lIns="0" tIns="0" rIns="0" bIns="0" rtlCol="0"/>
          <a:lstStyle/>
          <a:p>
            <a:endParaRPr/>
          </a:p>
        </p:txBody>
      </p:sp>
      <p:sp>
        <p:nvSpPr>
          <p:cNvPr id="10" name="object 10"/>
          <p:cNvSpPr/>
          <p:nvPr/>
        </p:nvSpPr>
        <p:spPr>
          <a:xfrm>
            <a:off x="3131820" y="1629155"/>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solidFill>
            <a:srgbClr val="CACACA"/>
          </a:solidFill>
        </p:spPr>
        <p:txBody>
          <a:bodyPr wrap="square" lIns="0" tIns="0" rIns="0" bIns="0" rtlCol="0"/>
          <a:lstStyle/>
          <a:p>
            <a:endParaRPr/>
          </a:p>
        </p:txBody>
      </p:sp>
      <p:sp>
        <p:nvSpPr>
          <p:cNvPr id="11" name="object 11"/>
          <p:cNvSpPr/>
          <p:nvPr/>
        </p:nvSpPr>
        <p:spPr>
          <a:xfrm>
            <a:off x="3131820" y="1629155"/>
            <a:ext cx="2714625" cy="3825240"/>
          </a:xfrm>
          <a:custGeom>
            <a:avLst/>
            <a:gdLst/>
            <a:ahLst/>
            <a:cxnLst/>
            <a:rect l="l" t="t" r="r" b="b"/>
            <a:pathLst>
              <a:path w="2714625" h="3825240">
                <a:moveTo>
                  <a:pt x="0" y="3824732"/>
                </a:moveTo>
                <a:lnTo>
                  <a:pt x="2714117" y="3824732"/>
                </a:lnTo>
                <a:lnTo>
                  <a:pt x="2714117" y="0"/>
                </a:lnTo>
                <a:lnTo>
                  <a:pt x="0" y="0"/>
                </a:lnTo>
                <a:lnTo>
                  <a:pt x="0" y="3824732"/>
                </a:lnTo>
                <a:close/>
              </a:path>
            </a:pathLst>
          </a:custGeom>
          <a:ln w="12192">
            <a:solidFill>
              <a:srgbClr val="151515"/>
            </a:solidFill>
          </a:ln>
        </p:spPr>
        <p:txBody>
          <a:bodyPr wrap="square" lIns="0" tIns="0" rIns="0" bIns="0" rtlCol="0"/>
          <a:lstStyle/>
          <a:p>
            <a:endParaRPr/>
          </a:p>
        </p:txBody>
      </p:sp>
      <p:sp>
        <p:nvSpPr>
          <p:cNvPr id="12" name="object 12"/>
          <p:cNvSpPr txBox="1"/>
          <p:nvPr/>
        </p:nvSpPr>
        <p:spPr>
          <a:xfrm>
            <a:off x="3187700" y="1896583"/>
            <a:ext cx="2526665" cy="3365500"/>
          </a:xfrm>
          <a:prstGeom prst="rect">
            <a:avLst/>
          </a:prstGeom>
        </p:spPr>
        <p:txBody>
          <a:bodyPr vert="horz" wrap="square" lIns="0" tIns="0" rIns="0" bIns="0" rtlCol="0">
            <a:spAutoFit/>
          </a:bodyPr>
          <a:lstStyle/>
          <a:p>
            <a:pPr marL="12700" marR="5080">
              <a:lnSpc>
                <a:spcPct val="99000"/>
              </a:lnSpc>
              <a:tabLst>
                <a:tab pos="1911350" algn="l"/>
              </a:tabLst>
            </a:pPr>
            <a:r>
              <a:rPr sz="1600" spc="-20" dirty="0">
                <a:solidFill>
                  <a:srgbClr val="151515"/>
                </a:solidFill>
                <a:latin typeface="Verdana"/>
                <a:cs typeface="Verdana"/>
              </a:rPr>
              <a:t>E</a:t>
            </a:r>
            <a:r>
              <a:rPr sz="1600" spc="-45" dirty="0">
                <a:solidFill>
                  <a:srgbClr val="151515"/>
                </a:solidFill>
                <a:latin typeface="Verdana"/>
                <a:cs typeface="Verdana"/>
              </a:rPr>
              <a:t>v</a:t>
            </a:r>
            <a:r>
              <a:rPr sz="1600" spc="-25" dirty="0">
                <a:solidFill>
                  <a:srgbClr val="151515"/>
                </a:solidFill>
                <a:latin typeface="Verdana"/>
                <a:cs typeface="Verdana"/>
              </a:rPr>
              <a:t>e</a:t>
            </a:r>
            <a:r>
              <a:rPr sz="1600" spc="-15" dirty="0">
                <a:solidFill>
                  <a:srgbClr val="151515"/>
                </a:solidFill>
                <a:latin typeface="Verdana"/>
                <a:cs typeface="Verdana"/>
              </a:rPr>
              <a:t>n</a:t>
            </a:r>
            <a:r>
              <a:rPr sz="1600" spc="-5" dirty="0">
                <a:solidFill>
                  <a:srgbClr val="151515"/>
                </a:solidFill>
                <a:latin typeface="Verdana"/>
                <a:cs typeface="Verdana"/>
              </a:rPr>
              <a:t> </a:t>
            </a:r>
            <a:r>
              <a:rPr sz="1600" spc="-30" dirty="0">
                <a:solidFill>
                  <a:srgbClr val="151515"/>
                </a:solidFill>
                <a:latin typeface="Verdana"/>
                <a:cs typeface="Verdana"/>
              </a:rPr>
              <a:t>th</a:t>
            </a:r>
            <a:r>
              <a:rPr sz="1600" spc="-20" dirty="0">
                <a:solidFill>
                  <a:srgbClr val="151515"/>
                </a:solidFill>
                <a:latin typeface="Verdana"/>
                <a:cs typeface="Verdana"/>
              </a:rPr>
              <a:t>o</a:t>
            </a:r>
            <a:r>
              <a:rPr sz="1600" spc="-30" dirty="0">
                <a:solidFill>
                  <a:srgbClr val="151515"/>
                </a:solidFill>
                <a:latin typeface="Verdana"/>
                <a:cs typeface="Verdana"/>
              </a:rPr>
              <a:t>u</a:t>
            </a:r>
            <a:r>
              <a:rPr sz="1600" spc="-20" dirty="0">
                <a:solidFill>
                  <a:srgbClr val="151515"/>
                </a:solidFill>
                <a:latin typeface="Verdana"/>
                <a:cs typeface="Verdana"/>
              </a:rPr>
              <a:t>g</a:t>
            </a:r>
            <a:r>
              <a:rPr sz="1600" spc="-15" dirty="0">
                <a:solidFill>
                  <a:srgbClr val="151515"/>
                </a:solidFill>
                <a:latin typeface="Verdana"/>
                <a:cs typeface="Verdana"/>
              </a:rPr>
              <a:t>h</a:t>
            </a:r>
            <a:r>
              <a:rPr sz="1600" spc="10" dirty="0">
                <a:solidFill>
                  <a:srgbClr val="151515"/>
                </a:solidFill>
                <a:latin typeface="Verdana"/>
                <a:cs typeface="Verdana"/>
              </a:rPr>
              <a:t> </a:t>
            </a:r>
            <a:r>
              <a:rPr sz="1600" spc="-15" dirty="0">
                <a:solidFill>
                  <a:srgbClr val="151515"/>
                </a:solidFill>
                <a:latin typeface="Verdana"/>
                <a:cs typeface="Verdana"/>
              </a:rPr>
              <a:t>we will </a:t>
            </a:r>
            <a:r>
              <a:rPr sz="1600" spc="-20" dirty="0">
                <a:solidFill>
                  <a:srgbClr val="151515"/>
                </a:solidFill>
                <a:latin typeface="Verdana"/>
                <a:cs typeface="Verdana"/>
              </a:rPr>
              <a:t>r</a:t>
            </a:r>
            <a:r>
              <a:rPr sz="1600" spc="-30" dirty="0">
                <a:solidFill>
                  <a:srgbClr val="151515"/>
                </a:solidFill>
                <a:latin typeface="Verdana"/>
                <a:cs typeface="Verdana"/>
              </a:rPr>
              <a:t>ec</a:t>
            </a:r>
            <a:r>
              <a:rPr sz="1600" spc="-25" dirty="0">
                <a:solidFill>
                  <a:srgbClr val="151515"/>
                </a:solidFill>
                <a:latin typeface="Verdana"/>
                <a:cs typeface="Verdana"/>
              </a:rPr>
              <a:t>e</a:t>
            </a:r>
            <a:r>
              <a:rPr sz="1600" spc="-15" dirty="0">
                <a:solidFill>
                  <a:srgbClr val="151515"/>
                </a:solidFill>
                <a:latin typeface="Verdana"/>
                <a:cs typeface="Verdana"/>
              </a:rPr>
              <a:t>i</a:t>
            </a:r>
            <a:r>
              <a:rPr sz="1600" spc="-45" dirty="0">
                <a:solidFill>
                  <a:srgbClr val="151515"/>
                </a:solidFill>
                <a:latin typeface="Verdana"/>
                <a:cs typeface="Verdana"/>
              </a:rPr>
              <a:t>v</a:t>
            </a:r>
            <a:r>
              <a:rPr sz="1600" spc="-10" dirty="0">
                <a:solidFill>
                  <a:srgbClr val="151515"/>
                </a:solidFill>
                <a:latin typeface="Verdana"/>
                <a:cs typeface="Verdana"/>
              </a:rPr>
              <a:t>e</a:t>
            </a:r>
            <a:r>
              <a:rPr sz="1600" spc="10" dirty="0">
                <a:solidFill>
                  <a:srgbClr val="151515"/>
                </a:solidFill>
                <a:latin typeface="Verdana"/>
                <a:cs typeface="Verdana"/>
              </a:rPr>
              <a:t> </a:t>
            </a:r>
            <a:r>
              <a:rPr sz="1600" b="1" spc="-30" dirty="0">
                <a:solidFill>
                  <a:srgbClr val="9A1A0E"/>
                </a:solidFill>
                <a:latin typeface="Verdana"/>
                <a:cs typeface="Verdana"/>
              </a:rPr>
              <a:t>coll</a:t>
            </a:r>
            <a:r>
              <a:rPr sz="1600" b="1" spc="-15" dirty="0">
                <a:solidFill>
                  <a:srgbClr val="9A1A0E"/>
                </a:solidFill>
                <a:latin typeface="Verdana"/>
                <a:cs typeface="Verdana"/>
              </a:rPr>
              <a:t>e</a:t>
            </a:r>
            <a:r>
              <a:rPr sz="1600" b="1" spc="-20" dirty="0">
                <a:solidFill>
                  <a:srgbClr val="9A1A0E"/>
                </a:solidFill>
                <a:latin typeface="Verdana"/>
                <a:cs typeface="Verdana"/>
              </a:rPr>
              <a:t>c</a:t>
            </a:r>
            <a:r>
              <a:rPr sz="1600" b="1" spc="-10" dirty="0">
                <a:solidFill>
                  <a:srgbClr val="9A1A0E"/>
                </a:solidFill>
                <a:latin typeface="Verdana"/>
                <a:cs typeface="Verdana"/>
              </a:rPr>
              <a:t>t</a:t>
            </a:r>
            <a:r>
              <a:rPr sz="1600" b="1" spc="45" dirty="0">
                <a:solidFill>
                  <a:srgbClr val="9A1A0E"/>
                </a:solidFill>
                <a:latin typeface="Verdana"/>
                <a:cs typeface="Verdana"/>
              </a:rPr>
              <a:t> </a:t>
            </a:r>
            <a:r>
              <a:rPr sz="1600" spc="-30" dirty="0">
                <a:solidFill>
                  <a:srgbClr val="151515"/>
                </a:solidFill>
                <a:latin typeface="Verdana"/>
                <a:cs typeface="Verdana"/>
              </a:rPr>
              <a:t>s</a:t>
            </a:r>
            <a:r>
              <a:rPr sz="1600" spc="-20" dirty="0">
                <a:solidFill>
                  <a:srgbClr val="151515"/>
                </a:solidFill>
                <a:latin typeface="Verdana"/>
                <a:cs typeface="Verdana"/>
              </a:rPr>
              <a:t>o</a:t>
            </a:r>
            <a:r>
              <a:rPr sz="1600" spc="-40" dirty="0">
                <a:solidFill>
                  <a:srgbClr val="151515"/>
                </a:solidFill>
                <a:latin typeface="Verdana"/>
                <a:cs typeface="Verdana"/>
              </a:rPr>
              <a:t>m</a:t>
            </a:r>
            <a:r>
              <a:rPr sz="1600" spc="-10" dirty="0">
                <a:solidFill>
                  <a:srgbClr val="151515"/>
                </a:solidFill>
                <a:latin typeface="Verdana"/>
                <a:cs typeface="Verdana"/>
              </a:rPr>
              <a:t>e </a:t>
            </a:r>
            <a:r>
              <a:rPr sz="1600" spc="-20" dirty="0">
                <a:solidFill>
                  <a:srgbClr val="151515"/>
                </a:solidFill>
                <a:latin typeface="Verdana"/>
                <a:cs typeface="Verdana"/>
              </a:rPr>
              <a:t>r</a:t>
            </a:r>
            <a:r>
              <a:rPr sz="1600" spc="-30" dirty="0">
                <a:solidFill>
                  <a:srgbClr val="151515"/>
                </a:solidFill>
                <a:latin typeface="Verdana"/>
                <a:cs typeface="Verdana"/>
              </a:rPr>
              <a:t>es</a:t>
            </a:r>
            <a:r>
              <a:rPr sz="1600" spc="-20" dirty="0">
                <a:solidFill>
                  <a:srgbClr val="151515"/>
                </a:solidFill>
                <a:latin typeface="Verdana"/>
                <a:cs typeface="Verdana"/>
              </a:rPr>
              <a:t>po</a:t>
            </a:r>
            <a:r>
              <a:rPr sz="1600" spc="-30" dirty="0">
                <a:solidFill>
                  <a:srgbClr val="151515"/>
                </a:solidFill>
                <a:latin typeface="Verdana"/>
                <a:cs typeface="Verdana"/>
              </a:rPr>
              <a:t>nse</a:t>
            </a:r>
            <a:r>
              <a:rPr sz="1600" spc="-10" dirty="0">
                <a:solidFill>
                  <a:srgbClr val="151515"/>
                </a:solidFill>
                <a:latin typeface="Verdana"/>
                <a:cs typeface="Verdana"/>
              </a:rPr>
              <a:t>s</a:t>
            </a:r>
            <a:r>
              <a:rPr sz="1600" spc="35" dirty="0">
                <a:solidFill>
                  <a:srgbClr val="151515"/>
                </a:solidFill>
                <a:latin typeface="Verdana"/>
                <a:cs typeface="Verdana"/>
              </a:rPr>
              <a:t> </a:t>
            </a:r>
            <a:r>
              <a:rPr sz="1600" spc="-15" dirty="0">
                <a:solidFill>
                  <a:srgbClr val="151515"/>
                </a:solidFill>
                <a:latin typeface="Verdana"/>
                <a:cs typeface="Verdana"/>
              </a:rPr>
              <a:t>l</a:t>
            </a:r>
            <a:r>
              <a:rPr sz="1600" spc="-25" dirty="0">
                <a:solidFill>
                  <a:srgbClr val="151515"/>
                </a:solidFill>
                <a:latin typeface="Verdana"/>
                <a:cs typeface="Verdana"/>
              </a:rPr>
              <a:t>a</a:t>
            </a:r>
            <a:r>
              <a:rPr sz="1600" spc="-30" dirty="0">
                <a:solidFill>
                  <a:srgbClr val="151515"/>
                </a:solidFill>
                <a:latin typeface="Verdana"/>
                <a:cs typeface="Verdana"/>
              </a:rPr>
              <a:t>te</a:t>
            </a:r>
            <a:r>
              <a:rPr sz="1600" spc="-10" dirty="0">
                <a:solidFill>
                  <a:srgbClr val="151515"/>
                </a:solidFill>
                <a:latin typeface="Verdana"/>
                <a:cs typeface="Verdana"/>
              </a:rPr>
              <a:t>r</a:t>
            </a:r>
            <a:r>
              <a:rPr sz="1600" spc="15" dirty="0">
                <a:solidFill>
                  <a:srgbClr val="151515"/>
                </a:solidFill>
                <a:latin typeface="Verdana"/>
                <a:cs typeface="Verdana"/>
              </a:rPr>
              <a:t> </a:t>
            </a:r>
            <a:r>
              <a:rPr sz="1600" spc="-30" dirty="0">
                <a:solidFill>
                  <a:srgbClr val="151515"/>
                </a:solidFill>
                <a:latin typeface="Verdana"/>
                <a:cs typeface="Verdana"/>
              </a:rPr>
              <a:t>t</a:t>
            </a:r>
            <a:r>
              <a:rPr sz="1600" spc="-25" dirty="0">
                <a:solidFill>
                  <a:srgbClr val="151515"/>
                </a:solidFill>
                <a:latin typeface="Verdana"/>
                <a:cs typeface="Verdana"/>
              </a:rPr>
              <a:t>ha</a:t>
            </a:r>
            <a:r>
              <a:rPr sz="1600" spc="-15" dirty="0">
                <a:solidFill>
                  <a:srgbClr val="151515"/>
                </a:solidFill>
                <a:latin typeface="Verdana"/>
                <a:cs typeface="Verdana"/>
              </a:rPr>
              <a:t>n</a:t>
            </a:r>
            <a:r>
              <a:rPr sz="1600" spc="-5" dirty="0">
                <a:solidFill>
                  <a:srgbClr val="151515"/>
                </a:solidFill>
                <a:latin typeface="Verdana"/>
                <a:cs typeface="Verdana"/>
              </a:rPr>
              <a:t> </a:t>
            </a:r>
            <a:r>
              <a:rPr sz="1600" spc="-20" dirty="0">
                <a:solidFill>
                  <a:srgbClr val="151515"/>
                </a:solidFill>
                <a:latin typeface="Verdana"/>
                <a:cs typeface="Verdana"/>
              </a:rPr>
              <a:t>o</a:t>
            </a:r>
            <a:r>
              <a:rPr sz="1600" spc="-30" dirty="0">
                <a:solidFill>
                  <a:srgbClr val="151515"/>
                </a:solidFill>
                <a:latin typeface="Verdana"/>
                <a:cs typeface="Verdana"/>
              </a:rPr>
              <a:t>u</a:t>
            </a:r>
            <a:r>
              <a:rPr sz="1600" spc="-10" dirty="0">
                <a:solidFill>
                  <a:srgbClr val="151515"/>
                </a:solidFill>
                <a:latin typeface="Verdana"/>
                <a:cs typeface="Verdana"/>
              </a:rPr>
              <a:t>r </a:t>
            </a:r>
            <a:r>
              <a:rPr sz="1600" spc="-20" dirty="0">
                <a:solidFill>
                  <a:srgbClr val="151515"/>
                </a:solidFill>
                <a:latin typeface="Verdana"/>
                <a:cs typeface="Verdana"/>
              </a:rPr>
              <a:t>or</a:t>
            </a:r>
            <a:r>
              <a:rPr sz="1600" spc="-15" dirty="0">
                <a:solidFill>
                  <a:srgbClr val="151515"/>
                </a:solidFill>
                <a:latin typeface="Verdana"/>
                <a:cs typeface="Verdana"/>
              </a:rPr>
              <a:t>igi</a:t>
            </a:r>
            <a:r>
              <a:rPr sz="1600" spc="-25" dirty="0">
                <a:solidFill>
                  <a:srgbClr val="151515"/>
                </a:solidFill>
                <a:latin typeface="Verdana"/>
                <a:cs typeface="Verdana"/>
              </a:rPr>
              <a:t>na</a:t>
            </a:r>
            <a:r>
              <a:rPr sz="1600" spc="-5" dirty="0">
                <a:solidFill>
                  <a:srgbClr val="151515"/>
                </a:solidFill>
                <a:latin typeface="Verdana"/>
                <a:cs typeface="Verdana"/>
              </a:rPr>
              <a:t>l</a:t>
            </a:r>
            <a:r>
              <a:rPr sz="1600" spc="30" dirty="0">
                <a:solidFill>
                  <a:srgbClr val="151515"/>
                </a:solidFill>
                <a:latin typeface="Verdana"/>
                <a:cs typeface="Verdana"/>
              </a:rPr>
              <a:t> </a:t>
            </a:r>
            <a:r>
              <a:rPr sz="1600" spc="-20" dirty="0">
                <a:solidFill>
                  <a:srgbClr val="151515"/>
                </a:solidFill>
                <a:latin typeface="Verdana"/>
                <a:cs typeface="Verdana"/>
              </a:rPr>
              <a:t>d</a:t>
            </a:r>
            <a:r>
              <a:rPr sz="1600" spc="-30" dirty="0">
                <a:solidFill>
                  <a:srgbClr val="151515"/>
                </a:solidFill>
                <a:latin typeface="Verdana"/>
                <a:cs typeface="Verdana"/>
              </a:rPr>
              <a:t>e</a:t>
            </a:r>
            <a:r>
              <a:rPr sz="1600" spc="-20" dirty="0">
                <a:solidFill>
                  <a:srgbClr val="151515"/>
                </a:solidFill>
                <a:latin typeface="Verdana"/>
                <a:cs typeface="Verdana"/>
              </a:rPr>
              <a:t>a</a:t>
            </a:r>
            <a:r>
              <a:rPr sz="1600" spc="-10" dirty="0">
                <a:solidFill>
                  <a:srgbClr val="151515"/>
                </a:solidFill>
                <a:latin typeface="Verdana"/>
                <a:cs typeface="Verdana"/>
              </a:rPr>
              <a:t>dl</a:t>
            </a:r>
            <a:r>
              <a:rPr sz="1600" spc="-25" dirty="0">
                <a:solidFill>
                  <a:srgbClr val="151515"/>
                </a:solidFill>
                <a:latin typeface="Verdana"/>
                <a:cs typeface="Verdana"/>
              </a:rPr>
              <a:t>ine</a:t>
            </a:r>
            <a:r>
              <a:rPr sz="1600" spc="-10" dirty="0">
                <a:solidFill>
                  <a:srgbClr val="151515"/>
                </a:solidFill>
                <a:latin typeface="Verdana"/>
                <a:cs typeface="Verdana"/>
              </a:rPr>
              <a:t>,</a:t>
            </a:r>
            <a:r>
              <a:rPr sz="1600" spc="30" dirty="0">
                <a:solidFill>
                  <a:srgbClr val="151515"/>
                </a:solidFill>
                <a:latin typeface="Verdana"/>
                <a:cs typeface="Verdana"/>
              </a:rPr>
              <a:t> </a:t>
            </a:r>
            <a:r>
              <a:rPr sz="1600" spc="-15" dirty="0">
                <a:solidFill>
                  <a:srgbClr val="151515"/>
                </a:solidFill>
                <a:latin typeface="Verdana"/>
                <a:cs typeface="Verdana"/>
              </a:rPr>
              <a:t>we </a:t>
            </a:r>
            <a:r>
              <a:rPr sz="1600" spc="-25" dirty="0">
                <a:solidFill>
                  <a:srgbClr val="151515"/>
                </a:solidFill>
                <a:latin typeface="Verdana"/>
                <a:cs typeface="Verdana"/>
              </a:rPr>
              <a:t>a</a:t>
            </a:r>
            <a:r>
              <a:rPr sz="1600" spc="-20" dirty="0">
                <a:solidFill>
                  <a:srgbClr val="151515"/>
                </a:solidFill>
                <a:latin typeface="Verdana"/>
                <a:cs typeface="Verdana"/>
              </a:rPr>
              <a:t>r</a:t>
            </a:r>
            <a:r>
              <a:rPr sz="1600" spc="-10" dirty="0">
                <a:solidFill>
                  <a:srgbClr val="151515"/>
                </a:solidFill>
                <a:latin typeface="Verdana"/>
                <a:cs typeface="Verdana"/>
              </a:rPr>
              <a:t>e now</a:t>
            </a:r>
            <a:r>
              <a:rPr sz="1600" spc="-5" dirty="0">
                <a:solidFill>
                  <a:srgbClr val="151515"/>
                </a:solidFill>
                <a:latin typeface="Verdana"/>
                <a:cs typeface="Verdana"/>
              </a:rPr>
              <a:t> </a:t>
            </a:r>
            <a:r>
              <a:rPr sz="1600" b="1" spc="-30" dirty="0">
                <a:solidFill>
                  <a:srgbClr val="9A1A0E"/>
                </a:solidFill>
                <a:latin typeface="Verdana"/>
                <a:cs typeface="Verdana"/>
              </a:rPr>
              <a:t>al</a:t>
            </a:r>
            <a:r>
              <a:rPr sz="1600" b="1" spc="-15" dirty="0">
                <a:solidFill>
                  <a:srgbClr val="9A1A0E"/>
                </a:solidFill>
                <a:latin typeface="Verdana"/>
                <a:cs typeface="Verdana"/>
              </a:rPr>
              <a:t>r</a:t>
            </a:r>
            <a:r>
              <a:rPr sz="1600" b="1" spc="-25" dirty="0">
                <a:solidFill>
                  <a:srgbClr val="9A1A0E"/>
                </a:solidFill>
                <a:latin typeface="Verdana"/>
                <a:cs typeface="Verdana"/>
              </a:rPr>
              <a:t>e</a:t>
            </a:r>
            <a:r>
              <a:rPr sz="1600" b="1" spc="-15" dirty="0">
                <a:solidFill>
                  <a:srgbClr val="9A1A0E"/>
                </a:solidFill>
                <a:latin typeface="Verdana"/>
                <a:cs typeface="Verdana"/>
              </a:rPr>
              <a:t>ady</a:t>
            </a:r>
            <a:r>
              <a:rPr sz="1600" b="1" spc="55" dirty="0">
                <a:solidFill>
                  <a:srgbClr val="9A1A0E"/>
                </a:solidFill>
                <a:latin typeface="Verdana"/>
                <a:cs typeface="Verdana"/>
              </a:rPr>
              <a:t> </a:t>
            </a:r>
            <a:r>
              <a:rPr sz="1600" spc="-25" dirty="0">
                <a:solidFill>
                  <a:srgbClr val="151515"/>
                </a:solidFill>
                <a:latin typeface="Verdana"/>
                <a:cs typeface="Verdana"/>
              </a:rPr>
              <a:t>a</a:t>
            </a:r>
            <a:r>
              <a:rPr sz="1600" spc="-35" dirty="0">
                <a:solidFill>
                  <a:srgbClr val="151515"/>
                </a:solidFill>
                <a:latin typeface="Verdana"/>
                <a:cs typeface="Verdana"/>
              </a:rPr>
              <a:t>n</a:t>
            </a:r>
            <a:r>
              <a:rPr sz="1600" spc="-25" dirty="0">
                <a:solidFill>
                  <a:srgbClr val="151515"/>
                </a:solidFill>
                <a:latin typeface="Verdana"/>
                <a:cs typeface="Verdana"/>
              </a:rPr>
              <a:t>a</a:t>
            </a:r>
            <a:r>
              <a:rPr sz="1600" spc="-10" dirty="0">
                <a:solidFill>
                  <a:srgbClr val="151515"/>
                </a:solidFill>
                <a:latin typeface="Verdana"/>
                <a:cs typeface="Verdana"/>
              </a:rPr>
              <a:t>l</a:t>
            </a:r>
            <a:r>
              <a:rPr sz="1600" spc="-20" dirty="0">
                <a:solidFill>
                  <a:srgbClr val="151515"/>
                </a:solidFill>
                <a:latin typeface="Verdana"/>
                <a:cs typeface="Verdana"/>
              </a:rPr>
              <a:t>y</a:t>
            </a:r>
            <a:r>
              <a:rPr sz="1600" dirty="0">
                <a:solidFill>
                  <a:srgbClr val="151515"/>
                </a:solidFill>
                <a:latin typeface="Verdana"/>
                <a:cs typeface="Verdana"/>
              </a:rPr>
              <a:t>z</a:t>
            </a:r>
            <a:r>
              <a:rPr sz="1600" spc="-10" dirty="0">
                <a:solidFill>
                  <a:srgbClr val="151515"/>
                </a:solidFill>
                <a:latin typeface="Verdana"/>
                <a:cs typeface="Verdana"/>
              </a:rPr>
              <a:t>i</a:t>
            </a:r>
            <a:r>
              <a:rPr sz="1600" spc="-35" dirty="0">
                <a:solidFill>
                  <a:srgbClr val="151515"/>
                </a:solidFill>
                <a:latin typeface="Verdana"/>
                <a:cs typeface="Verdana"/>
              </a:rPr>
              <a:t>n</a:t>
            </a:r>
            <a:r>
              <a:rPr sz="1600" spc="-10" dirty="0">
                <a:solidFill>
                  <a:srgbClr val="151515"/>
                </a:solidFill>
                <a:latin typeface="Verdana"/>
                <a:cs typeface="Verdana"/>
              </a:rPr>
              <a:t>g </a:t>
            </a:r>
            <a:r>
              <a:rPr sz="1600" spc="-30" dirty="0">
                <a:solidFill>
                  <a:srgbClr val="151515"/>
                </a:solidFill>
                <a:latin typeface="Verdana"/>
                <a:cs typeface="Verdana"/>
              </a:rPr>
              <a:t>t</a:t>
            </a:r>
            <a:r>
              <a:rPr sz="1600" spc="-25" dirty="0">
                <a:solidFill>
                  <a:srgbClr val="151515"/>
                </a:solidFill>
                <a:latin typeface="Verdana"/>
                <a:cs typeface="Verdana"/>
              </a:rPr>
              <a:t>a</a:t>
            </a:r>
            <a:r>
              <a:rPr sz="1600" spc="-20" dirty="0">
                <a:solidFill>
                  <a:srgbClr val="151515"/>
                </a:solidFill>
                <a:latin typeface="Verdana"/>
                <a:cs typeface="Verdana"/>
              </a:rPr>
              <a:t>llyi</a:t>
            </a:r>
            <a:r>
              <a:rPr sz="1600" spc="-30" dirty="0">
                <a:solidFill>
                  <a:srgbClr val="151515"/>
                </a:solidFill>
                <a:latin typeface="Verdana"/>
                <a:cs typeface="Verdana"/>
              </a:rPr>
              <a:t>n</a:t>
            </a:r>
            <a:r>
              <a:rPr sz="1600" spc="-10" dirty="0">
                <a:solidFill>
                  <a:srgbClr val="151515"/>
                </a:solidFill>
                <a:latin typeface="Verdana"/>
                <a:cs typeface="Verdana"/>
              </a:rPr>
              <a:t>g</a:t>
            </a:r>
            <a:r>
              <a:rPr sz="1600" spc="25" dirty="0">
                <a:solidFill>
                  <a:srgbClr val="151515"/>
                </a:solidFill>
                <a:latin typeface="Verdana"/>
                <a:cs typeface="Verdana"/>
              </a:rPr>
              <a:t> </a:t>
            </a:r>
            <a:r>
              <a:rPr sz="1600" spc="-30" dirty="0">
                <a:solidFill>
                  <a:srgbClr val="151515"/>
                </a:solidFill>
                <a:latin typeface="Verdana"/>
                <a:cs typeface="Verdana"/>
              </a:rPr>
              <a:t>th</a:t>
            </a:r>
            <a:r>
              <a:rPr sz="1600" spc="-20" dirty="0">
                <a:solidFill>
                  <a:srgbClr val="151515"/>
                </a:solidFill>
                <a:latin typeface="Verdana"/>
                <a:cs typeface="Verdana"/>
              </a:rPr>
              <a:t>o</a:t>
            </a:r>
            <a:r>
              <a:rPr sz="1600" spc="-30" dirty="0">
                <a:solidFill>
                  <a:srgbClr val="151515"/>
                </a:solidFill>
                <a:latin typeface="Verdana"/>
                <a:cs typeface="Verdana"/>
              </a:rPr>
              <a:t>s</a:t>
            </a:r>
            <a:r>
              <a:rPr sz="1600" spc="-10" dirty="0">
                <a:solidFill>
                  <a:srgbClr val="151515"/>
                </a:solidFill>
                <a:latin typeface="Verdana"/>
                <a:cs typeface="Verdana"/>
              </a:rPr>
              <a:t>e</a:t>
            </a:r>
            <a:r>
              <a:rPr sz="1600" spc="10" dirty="0">
                <a:solidFill>
                  <a:srgbClr val="151515"/>
                </a:solidFill>
                <a:latin typeface="Verdana"/>
                <a:cs typeface="Verdana"/>
              </a:rPr>
              <a:t> </a:t>
            </a:r>
            <a:r>
              <a:rPr sz="1600" spc="-20" dirty="0">
                <a:solidFill>
                  <a:srgbClr val="151515"/>
                </a:solidFill>
                <a:latin typeface="Verdana"/>
                <a:cs typeface="Verdana"/>
              </a:rPr>
              <a:t>r</a:t>
            </a:r>
            <a:r>
              <a:rPr sz="1600" spc="-30" dirty="0">
                <a:solidFill>
                  <a:srgbClr val="151515"/>
                </a:solidFill>
                <a:latin typeface="Verdana"/>
                <a:cs typeface="Verdana"/>
              </a:rPr>
              <a:t>es</a:t>
            </a:r>
            <a:r>
              <a:rPr sz="1600" spc="-20" dirty="0">
                <a:solidFill>
                  <a:srgbClr val="151515"/>
                </a:solidFill>
                <a:latin typeface="Verdana"/>
                <a:cs typeface="Verdana"/>
              </a:rPr>
              <a:t>po</a:t>
            </a:r>
            <a:r>
              <a:rPr sz="1600" spc="-30" dirty="0">
                <a:solidFill>
                  <a:srgbClr val="151515"/>
                </a:solidFill>
                <a:latin typeface="Verdana"/>
                <a:cs typeface="Verdana"/>
              </a:rPr>
              <a:t>nse</a:t>
            </a:r>
            <a:r>
              <a:rPr sz="1600" spc="-10" dirty="0">
                <a:solidFill>
                  <a:srgbClr val="151515"/>
                </a:solidFill>
                <a:latin typeface="Verdana"/>
                <a:cs typeface="Verdana"/>
              </a:rPr>
              <a:t>s </a:t>
            </a:r>
            <a:r>
              <a:rPr sz="1600" spc="-25" dirty="0">
                <a:solidFill>
                  <a:srgbClr val="151515"/>
                </a:solidFill>
                <a:latin typeface="Verdana"/>
                <a:cs typeface="Verdana"/>
              </a:rPr>
              <a:t>a</a:t>
            </a:r>
            <a:r>
              <a:rPr sz="1600" spc="-20" dirty="0">
                <a:solidFill>
                  <a:srgbClr val="151515"/>
                </a:solidFill>
                <a:latin typeface="Verdana"/>
                <a:cs typeface="Verdana"/>
              </a:rPr>
              <a:t>lr</a:t>
            </a:r>
            <a:r>
              <a:rPr sz="1600" spc="-30" dirty="0">
                <a:solidFill>
                  <a:srgbClr val="151515"/>
                </a:solidFill>
                <a:latin typeface="Verdana"/>
                <a:cs typeface="Verdana"/>
              </a:rPr>
              <a:t>e</a:t>
            </a:r>
            <a:r>
              <a:rPr sz="1600" spc="-25" dirty="0">
                <a:solidFill>
                  <a:srgbClr val="151515"/>
                </a:solidFill>
                <a:latin typeface="Verdana"/>
                <a:cs typeface="Verdana"/>
              </a:rPr>
              <a:t>a</a:t>
            </a:r>
            <a:r>
              <a:rPr sz="1600" spc="-20" dirty="0">
                <a:solidFill>
                  <a:srgbClr val="151515"/>
                </a:solidFill>
                <a:latin typeface="Verdana"/>
                <a:cs typeface="Verdana"/>
              </a:rPr>
              <a:t>d</a:t>
            </a:r>
            <a:r>
              <a:rPr sz="1600" spc="-10" dirty="0">
                <a:solidFill>
                  <a:srgbClr val="151515"/>
                </a:solidFill>
                <a:latin typeface="Verdana"/>
                <a:cs typeface="Verdana"/>
              </a:rPr>
              <a:t>y</a:t>
            </a:r>
            <a:r>
              <a:rPr sz="1600" spc="15" dirty="0">
                <a:solidFill>
                  <a:srgbClr val="151515"/>
                </a:solidFill>
                <a:latin typeface="Verdana"/>
                <a:cs typeface="Verdana"/>
              </a:rPr>
              <a:t> </a:t>
            </a:r>
            <a:r>
              <a:rPr sz="1600" spc="-20" dirty="0">
                <a:solidFill>
                  <a:srgbClr val="151515"/>
                </a:solidFill>
                <a:latin typeface="Verdana"/>
                <a:cs typeface="Verdana"/>
              </a:rPr>
              <a:t>r</a:t>
            </a:r>
            <a:r>
              <a:rPr sz="1600" spc="-30" dirty="0">
                <a:solidFill>
                  <a:srgbClr val="151515"/>
                </a:solidFill>
                <a:latin typeface="Verdana"/>
                <a:cs typeface="Verdana"/>
              </a:rPr>
              <a:t>ec</a:t>
            </a:r>
            <a:r>
              <a:rPr sz="1600" spc="-25" dirty="0">
                <a:solidFill>
                  <a:srgbClr val="151515"/>
                </a:solidFill>
                <a:latin typeface="Verdana"/>
                <a:cs typeface="Verdana"/>
              </a:rPr>
              <a:t>e</a:t>
            </a:r>
            <a:r>
              <a:rPr sz="1600" spc="-15" dirty="0">
                <a:solidFill>
                  <a:srgbClr val="151515"/>
                </a:solidFill>
                <a:latin typeface="Verdana"/>
                <a:cs typeface="Verdana"/>
              </a:rPr>
              <a:t>i</a:t>
            </a:r>
            <a:r>
              <a:rPr sz="1600" spc="-45" dirty="0">
                <a:solidFill>
                  <a:srgbClr val="151515"/>
                </a:solidFill>
                <a:latin typeface="Verdana"/>
                <a:cs typeface="Verdana"/>
              </a:rPr>
              <a:t>v</a:t>
            </a:r>
            <a:r>
              <a:rPr sz="1600" spc="-30" dirty="0">
                <a:solidFill>
                  <a:srgbClr val="151515"/>
                </a:solidFill>
                <a:latin typeface="Verdana"/>
                <a:cs typeface="Verdana"/>
              </a:rPr>
              <a:t>e</a:t>
            </a:r>
            <a:r>
              <a:rPr sz="1600" spc="-20" dirty="0">
                <a:solidFill>
                  <a:srgbClr val="151515"/>
                </a:solidFill>
                <a:latin typeface="Verdana"/>
                <a:cs typeface="Verdana"/>
              </a:rPr>
              <a:t>d</a:t>
            </a:r>
            <a:r>
              <a:rPr sz="1600" spc="-10" dirty="0">
                <a:solidFill>
                  <a:srgbClr val="151515"/>
                </a:solidFill>
                <a:latin typeface="Verdana"/>
                <a:cs typeface="Verdana"/>
              </a:rPr>
              <a:t>.</a:t>
            </a:r>
            <a:r>
              <a:rPr sz="1600" dirty="0">
                <a:solidFill>
                  <a:srgbClr val="151515"/>
                </a:solidFill>
                <a:latin typeface="Verdana"/>
                <a:cs typeface="Verdana"/>
              </a:rPr>
              <a:t>	</a:t>
            </a:r>
            <a:r>
              <a:rPr sz="1600" spc="-10" dirty="0">
                <a:solidFill>
                  <a:srgbClr val="151515"/>
                </a:solidFill>
                <a:latin typeface="Verdana"/>
                <a:cs typeface="Verdana"/>
              </a:rPr>
              <a:t>T</a:t>
            </a:r>
            <a:r>
              <a:rPr sz="1600" spc="-30" dirty="0">
                <a:solidFill>
                  <a:srgbClr val="151515"/>
                </a:solidFill>
                <a:latin typeface="Verdana"/>
                <a:cs typeface="Verdana"/>
              </a:rPr>
              <a:t>hus</a:t>
            </a:r>
            <a:r>
              <a:rPr sz="1600" spc="-10" dirty="0">
                <a:solidFill>
                  <a:srgbClr val="151515"/>
                </a:solidFill>
                <a:latin typeface="Verdana"/>
                <a:cs typeface="Verdana"/>
              </a:rPr>
              <a:t>, </a:t>
            </a:r>
            <a:r>
              <a:rPr sz="1600" b="1" spc="-15" dirty="0">
                <a:solidFill>
                  <a:srgbClr val="9A1A0E"/>
                </a:solidFill>
                <a:latin typeface="Verdana"/>
                <a:cs typeface="Verdana"/>
              </a:rPr>
              <a:t>J</a:t>
            </a:r>
            <a:r>
              <a:rPr sz="1600" b="1" spc="-10" dirty="0">
                <a:solidFill>
                  <a:srgbClr val="9A1A0E"/>
                </a:solidFill>
                <a:latin typeface="Verdana"/>
                <a:cs typeface="Verdana"/>
              </a:rPr>
              <a:t>ust</a:t>
            </a:r>
            <a:r>
              <a:rPr sz="1600" b="1" spc="-15" dirty="0">
                <a:solidFill>
                  <a:srgbClr val="9A1A0E"/>
                </a:solidFill>
                <a:latin typeface="Verdana"/>
                <a:cs typeface="Verdana"/>
              </a:rPr>
              <a:t> </a:t>
            </a:r>
            <a:r>
              <a:rPr sz="1600" b="1" spc="-10" dirty="0">
                <a:solidFill>
                  <a:srgbClr val="9A1A0E"/>
                </a:solidFill>
                <a:latin typeface="Verdana"/>
                <a:cs typeface="Verdana"/>
              </a:rPr>
              <a:t>as</a:t>
            </a:r>
            <a:r>
              <a:rPr sz="1600" b="1" spc="5" dirty="0">
                <a:solidFill>
                  <a:srgbClr val="9A1A0E"/>
                </a:solidFill>
                <a:latin typeface="Verdana"/>
                <a:cs typeface="Verdana"/>
              </a:rPr>
              <a:t> </a:t>
            </a:r>
            <a:r>
              <a:rPr sz="1600" b="1" spc="-10" dirty="0">
                <a:solidFill>
                  <a:srgbClr val="9A1A0E"/>
                </a:solidFill>
                <a:latin typeface="Verdana"/>
                <a:cs typeface="Verdana"/>
              </a:rPr>
              <a:t>s</a:t>
            </a:r>
            <a:r>
              <a:rPr sz="1600" b="1" spc="-30" dirty="0">
                <a:solidFill>
                  <a:srgbClr val="9A1A0E"/>
                </a:solidFill>
                <a:latin typeface="Verdana"/>
                <a:cs typeface="Verdana"/>
              </a:rPr>
              <a:t>o</a:t>
            </a:r>
            <a:r>
              <a:rPr sz="1600" b="1" spc="-35" dirty="0">
                <a:solidFill>
                  <a:srgbClr val="9A1A0E"/>
                </a:solidFill>
                <a:latin typeface="Verdana"/>
                <a:cs typeface="Verdana"/>
              </a:rPr>
              <a:t>o</a:t>
            </a:r>
            <a:r>
              <a:rPr sz="1600" b="1" spc="-15" dirty="0">
                <a:solidFill>
                  <a:srgbClr val="9A1A0E"/>
                </a:solidFill>
                <a:latin typeface="Verdana"/>
                <a:cs typeface="Verdana"/>
              </a:rPr>
              <a:t>n</a:t>
            </a:r>
            <a:r>
              <a:rPr sz="1600" b="1" spc="5" dirty="0">
                <a:solidFill>
                  <a:srgbClr val="9A1A0E"/>
                </a:solidFill>
                <a:latin typeface="Verdana"/>
                <a:cs typeface="Verdana"/>
              </a:rPr>
              <a:t> </a:t>
            </a:r>
            <a:r>
              <a:rPr sz="1600" b="1" spc="-10" dirty="0">
                <a:solidFill>
                  <a:srgbClr val="9A1A0E"/>
                </a:solidFill>
                <a:latin typeface="Verdana"/>
                <a:cs typeface="Verdana"/>
              </a:rPr>
              <a:t>as</a:t>
            </a:r>
            <a:r>
              <a:rPr sz="1600" b="1" spc="30" dirty="0">
                <a:solidFill>
                  <a:srgbClr val="9A1A0E"/>
                </a:solidFill>
                <a:latin typeface="Verdana"/>
                <a:cs typeface="Verdana"/>
              </a:rPr>
              <a:t> </a:t>
            </a:r>
            <a:r>
              <a:rPr sz="1600" spc="-15" dirty="0">
                <a:solidFill>
                  <a:srgbClr val="151515"/>
                </a:solidFill>
                <a:latin typeface="Verdana"/>
                <a:cs typeface="Verdana"/>
              </a:rPr>
              <a:t>w</a:t>
            </a:r>
            <a:r>
              <a:rPr sz="1600" spc="-25" dirty="0">
                <a:solidFill>
                  <a:srgbClr val="151515"/>
                </a:solidFill>
                <a:latin typeface="Verdana"/>
                <a:cs typeface="Verdana"/>
              </a:rPr>
              <a:t>hen a</a:t>
            </a:r>
            <a:r>
              <a:rPr sz="1600" spc="-10" dirty="0">
                <a:solidFill>
                  <a:srgbClr val="151515"/>
                </a:solidFill>
                <a:latin typeface="Verdana"/>
                <a:cs typeface="Verdana"/>
              </a:rPr>
              <a:t>ddit</a:t>
            </a:r>
            <a:r>
              <a:rPr sz="1600" spc="-20" dirty="0">
                <a:solidFill>
                  <a:srgbClr val="151515"/>
                </a:solidFill>
                <a:latin typeface="Verdana"/>
                <a:cs typeface="Verdana"/>
              </a:rPr>
              <a:t>io</a:t>
            </a:r>
            <a:r>
              <a:rPr sz="1600" spc="-25" dirty="0">
                <a:solidFill>
                  <a:srgbClr val="151515"/>
                </a:solidFill>
                <a:latin typeface="Verdana"/>
                <a:cs typeface="Verdana"/>
              </a:rPr>
              <a:t>na</a:t>
            </a:r>
            <a:r>
              <a:rPr sz="1600" spc="-5" dirty="0">
                <a:solidFill>
                  <a:srgbClr val="151515"/>
                </a:solidFill>
                <a:latin typeface="Verdana"/>
                <a:cs typeface="Verdana"/>
              </a:rPr>
              <a:t>l</a:t>
            </a:r>
            <a:r>
              <a:rPr sz="1600" spc="30" dirty="0">
                <a:solidFill>
                  <a:srgbClr val="151515"/>
                </a:solidFill>
                <a:latin typeface="Verdana"/>
                <a:cs typeface="Verdana"/>
              </a:rPr>
              <a:t> </a:t>
            </a:r>
            <a:r>
              <a:rPr sz="1600" spc="-20" dirty="0">
                <a:solidFill>
                  <a:srgbClr val="151515"/>
                </a:solidFill>
                <a:latin typeface="Verdana"/>
                <a:cs typeface="Verdana"/>
              </a:rPr>
              <a:t>r</a:t>
            </a:r>
            <a:r>
              <a:rPr sz="1600" spc="-30" dirty="0">
                <a:solidFill>
                  <a:srgbClr val="151515"/>
                </a:solidFill>
                <a:latin typeface="Verdana"/>
                <a:cs typeface="Verdana"/>
              </a:rPr>
              <a:t>es</a:t>
            </a:r>
            <a:r>
              <a:rPr sz="1600" spc="-20" dirty="0">
                <a:solidFill>
                  <a:srgbClr val="151515"/>
                </a:solidFill>
                <a:latin typeface="Verdana"/>
                <a:cs typeface="Verdana"/>
              </a:rPr>
              <a:t>po</a:t>
            </a:r>
            <a:r>
              <a:rPr sz="1600" spc="-30" dirty="0">
                <a:solidFill>
                  <a:srgbClr val="151515"/>
                </a:solidFill>
                <a:latin typeface="Verdana"/>
                <a:cs typeface="Verdana"/>
              </a:rPr>
              <a:t>nse</a:t>
            </a:r>
            <a:r>
              <a:rPr sz="1600" spc="-10" dirty="0">
                <a:solidFill>
                  <a:srgbClr val="151515"/>
                </a:solidFill>
                <a:latin typeface="Verdana"/>
                <a:cs typeface="Verdana"/>
              </a:rPr>
              <a:t>s </a:t>
            </a:r>
            <a:r>
              <a:rPr sz="1600" spc="-30" dirty="0">
                <a:solidFill>
                  <a:srgbClr val="151515"/>
                </a:solidFill>
                <a:latin typeface="Verdana"/>
                <a:cs typeface="Verdana"/>
              </a:rPr>
              <a:t>t</a:t>
            </a:r>
            <a:r>
              <a:rPr sz="1600" spc="-20" dirty="0">
                <a:solidFill>
                  <a:srgbClr val="151515"/>
                </a:solidFill>
                <a:latin typeface="Verdana"/>
                <a:cs typeface="Verdana"/>
              </a:rPr>
              <a:t>ri</a:t>
            </a:r>
            <a:r>
              <a:rPr sz="1600" spc="-30" dirty="0">
                <a:solidFill>
                  <a:srgbClr val="151515"/>
                </a:solidFill>
                <a:latin typeface="Verdana"/>
                <a:cs typeface="Verdana"/>
              </a:rPr>
              <a:t>c</a:t>
            </a:r>
            <a:r>
              <a:rPr sz="1600" spc="-20" dirty="0">
                <a:solidFill>
                  <a:srgbClr val="151515"/>
                </a:solidFill>
                <a:latin typeface="Verdana"/>
                <a:cs typeface="Verdana"/>
              </a:rPr>
              <a:t>kl</a:t>
            </a:r>
            <a:r>
              <a:rPr sz="1600" spc="-10" dirty="0">
                <a:solidFill>
                  <a:srgbClr val="151515"/>
                </a:solidFill>
                <a:latin typeface="Verdana"/>
                <a:cs typeface="Verdana"/>
              </a:rPr>
              <a:t>e</a:t>
            </a:r>
            <a:r>
              <a:rPr sz="1600" spc="20" dirty="0">
                <a:solidFill>
                  <a:srgbClr val="151515"/>
                </a:solidFill>
                <a:latin typeface="Verdana"/>
                <a:cs typeface="Verdana"/>
              </a:rPr>
              <a:t> </a:t>
            </a:r>
            <a:r>
              <a:rPr sz="1600" spc="-15" dirty="0">
                <a:solidFill>
                  <a:srgbClr val="151515"/>
                </a:solidFill>
                <a:latin typeface="Verdana"/>
                <a:cs typeface="Verdana"/>
              </a:rPr>
              <a:t>in </a:t>
            </a:r>
            <a:r>
              <a:rPr sz="1600" b="1" spc="-10" dirty="0">
                <a:solidFill>
                  <a:srgbClr val="9A1A0E"/>
                </a:solidFill>
                <a:latin typeface="Verdana"/>
                <a:cs typeface="Verdana"/>
              </a:rPr>
              <a:t>ar</a:t>
            </a:r>
            <a:r>
              <a:rPr sz="1600" b="1" spc="-15" dirty="0">
                <a:solidFill>
                  <a:srgbClr val="9A1A0E"/>
                </a:solidFill>
                <a:latin typeface="Verdana"/>
                <a:cs typeface="Verdana"/>
              </a:rPr>
              <a:t>r</a:t>
            </a:r>
            <a:r>
              <a:rPr sz="1600" b="1" spc="-30" dirty="0">
                <a:solidFill>
                  <a:srgbClr val="9A1A0E"/>
                </a:solidFill>
                <a:latin typeface="Verdana"/>
                <a:cs typeface="Verdana"/>
              </a:rPr>
              <a:t>iv</a:t>
            </a:r>
            <a:r>
              <a:rPr sz="1600" b="1" spc="-20" dirty="0">
                <a:solidFill>
                  <a:srgbClr val="9A1A0E"/>
                </a:solidFill>
                <a:latin typeface="Verdana"/>
                <a:cs typeface="Verdana"/>
              </a:rPr>
              <a:t>e</a:t>
            </a:r>
            <a:r>
              <a:rPr sz="1600" spc="-10" dirty="0">
                <a:solidFill>
                  <a:srgbClr val="151515"/>
                </a:solidFill>
                <a:latin typeface="Verdana"/>
                <a:cs typeface="Verdana"/>
              </a:rPr>
              <a:t>,</a:t>
            </a:r>
            <a:r>
              <a:rPr sz="1600" spc="30" dirty="0">
                <a:solidFill>
                  <a:srgbClr val="151515"/>
                </a:solidFill>
                <a:latin typeface="Verdana"/>
                <a:cs typeface="Verdana"/>
              </a:rPr>
              <a:t> </a:t>
            </a:r>
            <a:r>
              <a:rPr sz="1600" spc="-15" dirty="0">
                <a:solidFill>
                  <a:srgbClr val="151515"/>
                </a:solidFill>
                <a:latin typeface="Verdana"/>
                <a:cs typeface="Verdana"/>
              </a:rPr>
              <a:t>we </a:t>
            </a:r>
            <a:r>
              <a:rPr sz="1600" spc="-30" dirty="0">
                <a:solidFill>
                  <a:srgbClr val="151515"/>
                </a:solidFill>
                <a:latin typeface="Verdana"/>
                <a:cs typeface="Verdana"/>
              </a:rPr>
              <a:t>c</a:t>
            </a:r>
            <a:r>
              <a:rPr sz="1600" spc="-25" dirty="0">
                <a:solidFill>
                  <a:srgbClr val="151515"/>
                </a:solidFill>
                <a:latin typeface="Verdana"/>
                <a:cs typeface="Verdana"/>
              </a:rPr>
              <a:t>a</a:t>
            </a:r>
            <a:r>
              <a:rPr sz="1600" spc="-15" dirty="0">
                <a:solidFill>
                  <a:srgbClr val="151515"/>
                </a:solidFill>
                <a:latin typeface="Verdana"/>
                <a:cs typeface="Verdana"/>
              </a:rPr>
              <a:t>n</a:t>
            </a:r>
            <a:r>
              <a:rPr sz="1600" spc="-10" dirty="0">
                <a:solidFill>
                  <a:srgbClr val="151515"/>
                </a:solidFill>
                <a:latin typeface="Verdana"/>
                <a:cs typeface="Verdana"/>
              </a:rPr>
              <a:t> </a:t>
            </a:r>
            <a:r>
              <a:rPr sz="1600" spc="-15" dirty="0">
                <a:solidFill>
                  <a:srgbClr val="151515"/>
                </a:solidFill>
                <a:latin typeface="Verdana"/>
                <a:cs typeface="Verdana"/>
              </a:rPr>
              <a:t>si</a:t>
            </a:r>
            <a:r>
              <a:rPr sz="1600" spc="-55" dirty="0">
                <a:solidFill>
                  <a:srgbClr val="151515"/>
                </a:solidFill>
                <a:latin typeface="Verdana"/>
                <a:cs typeface="Verdana"/>
              </a:rPr>
              <a:t>m</a:t>
            </a:r>
            <a:r>
              <a:rPr sz="1600" spc="-10" dirty="0">
                <a:solidFill>
                  <a:srgbClr val="151515"/>
                </a:solidFill>
                <a:latin typeface="Verdana"/>
                <a:cs typeface="Verdana"/>
              </a:rPr>
              <a:t>p</a:t>
            </a:r>
            <a:r>
              <a:rPr sz="1600" spc="-15" dirty="0">
                <a:solidFill>
                  <a:srgbClr val="151515"/>
                </a:solidFill>
                <a:latin typeface="Verdana"/>
                <a:cs typeface="Verdana"/>
              </a:rPr>
              <a:t>l</a:t>
            </a:r>
            <a:r>
              <a:rPr sz="1600" spc="-10" dirty="0">
                <a:solidFill>
                  <a:srgbClr val="151515"/>
                </a:solidFill>
                <a:latin typeface="Verdana"/>
                <a:cs typeface="Verdana"/>
              </a:rPr>
              <a:t>y</a:t>
            </a:r>
            <a:r>
              <a:rPr sz="1600" spc="25" dirty="0">
                <a:solidFill>
                  <a:srgbClr val="151515"/>
                </a:solidFill>
                <a:latin typeface="Verdana"/>
                <a:cs typeface="Verdana"/>
              </a:rPr>
              <a:t> </a:t>
            </a:r>
            <a:r>
              <a:rPr sz="1600" b="1" spc="-30" dirty="0">
                <a:solidFill>
                  <a:srgbClr val="9A1A0E"/>
                </a:solidFill>
                <a:latin typeface="Verdana"/>
                <a:cs typeface="Verdana"/>
              </a:rPr>
              <a:t>wil</a:t>
            </a:r>
            <a:r>
              <a:rPr sz="1600" b="1" spc="-10" dirty="0">
                <a:solidFill>
                  <a:srgbClr val="9A1A0E"/>
                </a:solidFill>
                <a:latin typeface="Verdana"/>
                <a:cs typeface="Verdana"/>
              </a:rPr>
              <a:t>l</a:t>
            </a:r>
            <a:r>
              <a:rPr sz="1600" b="1" spc="15" dirty="0">
                <a:solidFill>
                  <a:srgbClr val="9A1A0E"/>
                </a:solidFill>
                <a:latin typeface="Verdana"/>
                <a:cs typeface="Verdana"/>
              </a:rPr>
              <a:t> </a:t>
            </a:r>
            <a:r>
              <a:rPr sz="1600" b="1" spc="-30" dirty="0">
                <a:solidFill>
                  <a:srgbClr val="9A1A0E"/>
                </a:solidFill>
                <a:latin typeface="Verdana"/>
                <a:cs typeface="Verdana"/>
              </a:rPr>
              <a:t>i</a:t>
            </a:r>
            <a:r>
              <a:rPr sz="1600" b="1" spc="-20" dirty="0">
                <a:solidFill>
                  <a:srgbClr val="9A1A0E"/>
                </a:solidFill>
                <a:latin typeface="Verdana"/>
                <a:cs typeface="Verdana"/>
              </a:rPr>
              <a:t>mme</a:t>
            </a:r>
            <a:r>
              <a:rPr sz="1600" b="1" spc="-25" dirty="0">
                <a:solidFill>
                  <a:srgbClr val="9A1A0E"/>
                </a:solidFill>
                <a:latin typeface="Verdana"/>
                <a:cs typeface="Verdana"/>
              </a:rPr>
              <a:t>d</a:t>
            </a:r>
            <a:r>
              <a:rPr sz="1600" b="1" spc="-30" dirty="0">
                <a:solidFill>
                  <a:srgbClr val="9A1A0E"/>
                </a:solidFill>
                <a:latin typeface="Verdana"/>
                <a:cs typeface="Verdana"/>
              </a:rPr>
              <a:t>ia</a:t>
            </a:r>
            <a:r>
              <a:rPr sz="1600" b="1" spc="-20" dirty="0">
                <a:solidFill>
                  <a:srgbClr val="9A1A0E"/>
                </a:solidFill>
                <a:latin typeface="Verdana"/>
                <a:cs typeface="Verdana"/>
              </a:rPr>
              <a:t>te</a:t>
            </a:r>
            <a:r>
              <a:rPr sz="1600" b="1" spc="-10" dirty="0">
                <a:solidFill>
                  <a:srgbClr val="9A1A0E"/>
                </a:solidFill>
                <a:latin typeface="Verdana"/>
                <a:cs typeface="Verdana"/>
              </a:rPr>
              <a:t>- </a:t>
            </a:r>
            <a:r>
              <a:rPr sz="1600" b="1" spc="-30" dirty="0">
                <a:solidFill>
                  <a:srgbClr val="9A1A0E"/>
                </a:solidFill>
                <a:latin typeface="Verdana"/>
                <a:cs typeface="Verdana"/>
              </a:rPr>
              <a:t>l</a:t>
            </a:r>
            <a:r>
              <a:rPr sz="1600" b="1" spc="-15" dirty="0">
                <a:solidFill>
                  <a:srgbClr val="9A1A0E"/>
                </a:solidFill>
                <a:latin typeface="Verdana"/>
                <a:cs typeface="Verdana"/>
              </a:rPr>
              <a:t>y</a:t>
            </a:r>
            <a:r>
              <a:rPr sz="1600" b="1" spc="20" dirty="0">
                <a:solidFill>
                  <a:srgbClr val="9A1A0E"/>
                </a:solidFill>
                <a:latin typeface="Verdana"/>
                <a:cs typeface="Verdana"/>
              </a:rPr>
              <a:t> </a:t>
            </a:r>
            <a:r>
              <a:rPr sz="1600" spc="-15" dirty="0">
                <a:solidFill>
                  <a:srgbClr val="151515"/>
                </a:solidFill>
                <a:latin typeface="Verdana"/>
                <a:cs typeface="Verdana"/>
              </a:rPr>
              <a:t>i</a:t>
            </a:r>
            <a:r>
              <a:rPr sz="1600" spc="-30" dirty="0">
                <a:solidFill>
                  <a:srgbClr val="151515"/>
                </a:solidFill>
                <a:latin typeface="Verdana"/>
                <a:cs typeface="Verdana"/>
              </a:rPr>
              <a:t>nte</a:t>
            </a:r>
            <a:r>
              <a:rPr sz="1600" spc="-20" dirty="0">
                <a:solidFill>
                  <a:srgbClr val="151515"/>
                </a:solidFill>
                <a:latin typeface="Verdana"/>
                <a:cs typeface="Verdana"/>
              </a:rPr>
              <a:t>g</a:t>
            </a:r>
            <a:r>
              <a:rPr sz="1600" spc="-70" dirty="0">
                <a:solidFill>
                  <a:srgbClr val="151515"/>
                </a:solidFill>
                <a:latin typeface="Verdana"/>
                <a:cs typeface="Verdana"/>
              </a:rPr>
              <a:t>r</a:t>
            </a:r>
            <a:r>
              <a:rPr sz="1600" spc="-25" dirty="0">
                <a:solidFill>
                  <a:srgbClr val="151515"/>
                </a:solidFill>
                <a:latin typeface="Verdana"/>
                <a:cs typeface="Verdana"/>
              </a:rPr>
              <a:t>a</a:t>
            </a:r>
            <a:r>
              <a:rPr sz="1600" spc="-30" dirty="0">
                <a:solidFill>
                  <a:srgbClr val="151515"/>
                </a:solidFill>
                <a:latin typeface="Verdana"/>
                <a:cs typeface="Verdana"/>
              </a:rPr>
              <a:t>t</a:t>
            </a:r>
            <a:r>
              <a:rPr sz="1600" spc="-10" dirty="0">
                <a:solidFill>
                  <a:srgbClr val="151515"/>
                </a:solidFill>
                <a:latin typeface="Verdana"/>
                <a:cs typeface="Verdana"/>
              </a:rPr>
              <a:t>e</a:t>
            </a:r>
            <a:r>
              <a:rPr sz="1600" spc="10" dirty="0">
                <a:solidFill>
                  <a:srgbClr val="151515"/>
                </a:solidFill>
                <a:latin typeface="Verdana"/>
                <a:cs typeface="Verdana"/>
              </a:rPr>
              <a:t> </a:t>
            </a:r>
            <a:r>
              <a:rPr sz="1600" spc="-30" dirty="0">
                <a:solidFill>
                  <a:srgbClr val="151515"/>
                </a:solidFill>
                <a:latin typeface="Verdana"/>
                <a:cs typeface="Verdana"/>
              </a:rPr>
              <a:t>th</a:t>
            </a:r>
            <a:r>
              <a:rPr sz="1600" spc="-20" dirty="0">
                <a:solidFill>
                  <a:srgbClr val="151515"/>
                </a:solidFill>
                <a:latin typeface="Verdana"/>
                <a:cs typeface="Verdana"/>
              </a:rPr>
              <a:t>a</a:t>
            </a:r>
            <a:r>
              <a:rPr sz="1600" spc="-10" dirty="0">
                <a:solidFill>
                  <a:srgbClr val="151515"/>
                </a:solidFill>
                <a:latin typeface="Verdana"/>
                <a:cs typeface="Verdana"/>
              </a:rPr>
              <a:t>t</a:t>
            </a:r>
            <a:r>
              <a:rPr sz="1600" spc="5" dirty="0">
                <a:solidFill>
                  <a:srgbClr val="151515"/>
                </a:solidFill>
                <a:latin typeface="Verdana"/>
                <a:cs typeface="Verdana"/>
              </a:rPr>
              <a:t> </a:t>
            </a:r>
            <a:r>
              <a:rPr sz="1600" spc="-20" dirty="0">
                <a:solidFill>
                  <a:srgbClr val="151515"/>
                </a:solidFill>
                <a:latin typeface="Verdana"/>
                <a:cs typeface="Verdana"/>
              </a:rPr>
              <a:t>d</a:t>
            </a:r>
            <a:r>
              <a:rPr sz="1600" spc="-25" dirty="0">
                <a:solidFill>
                  <a:srgbClr val="151515"/>
                </a:solidFill>
                <a:latin typeface="Verdana"/>
                <a:cs typeface="Verdana"/>
              </a:rPr>
              <a:t>a</a:t>
            </a:r>
            <a:r>
              <a:rPr sz="1600" spc="-30" dirty="0">
                <a:solidFill>
                  <a:srgbClr val="151515"/>
                </a:solidFill>
                <a:latin typeface="Verdana"/>
                <a:cs typeface="Verdana"/>
              </a:rPr>
              <a:t>t</a:t>
            </a:r>
            <a:r>
              <a:rPr sz="1600" spc="-10" dirty="0">
                <a:solidFill>
                  <a:srgbClr val="151515"/>
                </a:solidFill>
                <a:latin typeface="Verdana"/>
                <a:cs typeface="Verdana"/>
              </a:rPr>
              <a:t>a </a:t>
            </a:r>
            <a:r>
              <a:rPr sz="1600" spc="-15" dirty="0">
                <a:solidFill>
                  <a:srgbClr val="151515"/>
                </a:solidFill>
                <a:latin typeface="Verdana"/>
                <a:cs typeface="Verdana"/>
              </a:rPr>
              <a:t>i</a:t>
            </a:r>
            <a:r>
              <a:rPr sz="1600" spc="-30" dirty="0">
                <a:solidFill>
                  <a:srgbClr val="151515"/>
                </a:solidFill>
                <a:latin typeface="Verdana"/>
                <a:cs typeface="Verdana"/>
              </a:rPr>
              <a:t>nt</a:t>
            </a:r>
            <a:r>
              <a:rPr sz="1600" spc="-10" dirty="0">
                <a:solidFill>
                  <a:srgbClr val="151515"/>
                </a:solidFill>
                <a:latin typeface="Verdana"/>
                <a:cs typeface="Verdana"/>
              </a:rPr>
              <a:t>o</a:t>
            </a:r>
            <a:r>
              <a:rPr sz="1600" spc="5" dirty="0">
                <a:solidFill>
                  <a:srgbClr val="151515"/>
                </a:solidFill>
                <a:latin typeface="Verdana"/>
                <a:cs typeface="Verdana"/>
              </a:rPr>
              <a:t> </a:t>
            </a:r>
            <a:r>
              <a:rPr sz="1600" spc="-15" dirty="0">
                <a:solidFill>
                  <a:srgbClr val="151515"/>
                </a:solidFill>
                <a:latin typeface="Verdana"/>
                <a:cs typeface="Verdana"/>
              </a:rPr>
              <a:t>w</a:t>
            </a:r>
            <a:r>
              <a:rPr sz="1600" spc="-25" dirty="0">
                <a:solidFill>
                  <a:srgbClr val="151515"/>
                </a:solidFill>
                <a:latin typeface="Verdana"/>
                <a:cs typeface="Verdana"/>
              </a:rPr>
              <a:t>ha</a:t>
            </a:r>
            <a:r>
              <a:rPr sz="1600" spc="-10" dirty="0">
                <a:solidFill>
                  <a:srgbClr val="151515"/>
                </a:solidFill>
                <a:latin typeface="Verdana"/>
                <a:cs typeface="Verdana"/>
              </a:rPr>
              <a:t>t</a:t>
            </a:r>
            <a:r>
              <a:rPr sz="1600" spc="10" dirty="0">
                <a:solidFill>
                  <a:srgbClr val="151515"/>
                </a:solidFill>
                <a:latin typeface="Verdana"/>
                <a:cs typeface="Verdana"/>
              </a:rPr>
              <a:t> </a:t>
            </a:r>
            <a:r>
              <a:rPr sz="1600" spc="-15" dirty="0">
                <a:solidFill>
                  <a:srgbClr val="151515"/>
                </a:solidFill>
                <a:latin typeface="Verdana"/>
                <a:cs typeface="Verdana"/>
              </a:rPr>
              <a:t>we </a:t>
            </a:r>
            <a:r>
              <a:rPr sz="1600" spc="-30" dirty="0">
                <a:solidFill>
                  <a:srgbClr val="151515"/>
                </a:solidFill>
                <a:latin typeface="Verdana"/>
                <a:cs typeface="Verdana"/>
              </a:rPr>
              <a:t>h</a:t>
            </a:r>
            <a:r>
              <a:rPr sz="1600" spc="-45" dirty="0">
                <a:solidFill>
                  <a:srgbClr val="151515"/>
                </a:solidFill>
                <a:latin typeface="Verdana"/>
                <a:cs typeface="Verdana"/>
              </a:rPr>
              <a:t>av</a:t>
            </a:r>
            <a:r>
              <a:rPr sz="1600" spc="-10" dirty="0">
                <a:solidFill>
                  <a:srgbClr val="151515"/>
                </a:solidFill>
                <a:latin typeface="Verdana"/>
                <a:cs typeface="Verdana"/>
              </a:rPr>
              <a:t>e </a:t>
            </a:r>
            <a:r>
              <a:rPr sz="1600" spc="-25" dirty="0">
                <a:solidFill>
                  <a:srgbClr val="151515"/>
                </a:solidFill>
                <a:latin typeface="Verdana"/>
                <a:cs typeface="Verdana"/>
              </a:rPr>
              <a:t>a</a:t>
            </a:r>
            <a:r>
              <a:rPr sz="1600" spc="-20" dirty="0">
                <a:solidFill>
                  <a:srgbClr val="151515"/>
                </a:solidFill>
                <a:latin typeface="Verdana"/>
                <a:cs typeface="Verdana"/>
              </a:rPr>
              <a:t>lr</a:t>
            </a:r>
            <a:r>
              <a:rPr sz="1600" spc="-30" dirty="0">
                <a:solidFill>
                  <a:srgbClr val="151515"/>
                </a:solidFill>
                <a:latin typeface="Verdana"/>
                <a:cs typeface="Verdana"/>
              </a:rPr>
              <a:t>e</a:t>
            </a:r>
            <a:r>
              <a:rPr sz="1600" spc="-25" dirty="0">
                <a:solidFill>
                  <a:srgbClr val="151515"/>
                </a:solidFill>
                <a:latin typeface="Verdana"/>
                <a:cs typeface="Verdana"/>
              </a:rPr>
              <a:t>a</a:t>
            </a:r>
            <a:r>
              <a:rPr sz="1600" spc="-20" dirty="0">
                <a:solidFill>
                  <a:srgbClr val="151515"/>
                </a:solidFill>
                <a:latin typeface="Verdana"/>
                <a:cs typeface="Verdana"/>
              </a:rPr>
              <a:t>d</a:t>
            </a:r>
            <a:r>
              <a:rPr sz="1600" spc="-10" dirty="0">
                <a:solidFill>
                  <a:srgbClr val="151515"/>
                </a:solidFill>
                <a:latin typeface="Verdana"/>
                <a:cs typeface="Verdana"/>
              </a:rPr>
              <a:t>y</a:t>
            </a:r>
            <a:r>
              <a:rPr sz="1600" spc="15" dirty="0">
                <a:solidFill>
                  <a:srgbClr val="151515"/>
                </a:solidFill>
                <a:latin typeface="Verdana"/>
                <a:cs typeface="Verdana"/>
              </a:rPr>
              <a:t> </a:t>
            </a:r>
            <a:r>
              <a:rPr sz="1600" spc="-30" dirty="0">
                <a:solidFill>
                  <a:srgbClr val="151515"/>
                </a:solidFill>
                <a:latin typeface="Verdana"/>
                <a:cs typeface="Verdana"/>
              </a:rPr>
              <a:t>c</a:t>
            </a:r>
            <a:r>
              <a:rPr sz="1600" spc="-20" dirty="0">
                <a:solidFill>
                  <a:srgbClr val="151515"/>
                </a:solidFill>
                <a:latin typeface="Verdana"/>
                <a:cs typeface="Verdana"/>
              </a:rPr>
              <a:t>o</a:t>
            </a:r>
            <a:r>
              <a:rPr sz="1600" spc="-35" dirty="0">
                <a:solidFill>
                  <a:srgbClr val="151515"/>
                </a:solidFill>
                <a:latin typeface="Verdana"/>
                <a:cs typeface="Verdana"/>
              </a:rPr>
              <a:t>m</a:t>
            </a:r>
            <a:r>
              <a:rPr sz="1600" spc="-10" dirty="0">
                <a:solidFill>
                  <a:srgbClr val="151515"/>
                </a:solidFill>
                <a:latin typeface="Verdana"/>
                <a:cs typeface="Verdana"/>
              </a:rPr>
              <a:t>pi</a:t>
            </a:r>
            <a:r>
              <a:rPr sz="1600" spc="-20" dirty="0">
                <a:solidFill>
                  <a:srgbClr val="151515"/>
                </a:solidFill>
                <a:latin typeface="Verdana"/>
                <a:cs typeface="Verdana"/>
              </a:rPr>
              <a:t>l</a:t>
            </a:r>
            <a:r>
              <a:rPr sz="1600" spc="-30" dirty="0">
                <a:solidFill>
                  <a:srgbClr val="151515"/>
                </a:solidFill>
                <a:latin typeface="Verdana"/>
                <a:cs typeface="Verdana"/>
              </a:rPr>
              <a:t>e</a:t>
            </a:r>
            <a:r>
              <a:rPr sz="1600" spc="-20" dirty="0">
                <a:solidFill>
                  <a:srgbClr val="151515"/>
                </a:solidFill>
                <a:latin typeface="Verdana"/>
                <a:cs typeface="Verdana"/>
              </a:rPr>
              <a:t>d</a:t>
            </a:r>
            <a:r>
              <a:rPr sz="1600" spc="-10" dirty="0">
                <a:solidFill>
                  <a:srgbClr val="151515"/>
                </a:solidFill>
                <a:latin typeface="Verdana"/>
                <a:cs typeface="Verdana"/>
              </a:rPr>
              <a:t>.</a:t>
            </a:r>
            <a:endParaRPr sz="1600">
              <a:latin typeface="Verdana"/>
              <a:cs typeface="Verdana"/>
            </a:endParaRPr>
          </a:p>
        </p:txBody>
      </p:sp>
      <p:sp>
        <p:nvSpPr>
          <p:cNvPr id="13" name="object 13"/>
          <p:cNvSpPr/>
          <p:nvPr/>
        </p:nvSpPr>
        <p:spPr>
          <a:xfrm>
            <a:off x="3204210" y="2236470"/>
            <a:ext cx="734060" cy="12700"/>
          </a:xfrm>
          <a:custGeom>
            <a:avLst/>
            <a:gdLst/>
            <a:ahLst/>
            <a:cxnLst/>
            <a:rect l="l" t="t" r="r" b="b"/>
            <a:pathLst>
              <a:path w="734060" h="12700">
                <a:moveTo>
                  <a:pt x="0" y="12191"/>
                </a:moveTo>
                <a:lnTo>
                  <a:pt x="734060" y="0"/>
                </a:lnTo>
              </a:path>
            </a:pathLst>
          </a:custGeom>
          <a:ln w="50292">
            <a:solidFill>
              <a:srgbClr val="151515"/>
            </a:solidFill>
          </a:ln>
        </p:spPr>
        <p:txBody>
          <a:bodyPr wrap="square" lIns="0" tIns="0" rIns="0" bIns="0" rtlCol="0"/>
          <a:lstStyle/>
          <a:p>
            <a:endParaRPr/>
          </a:p>
        </p:txBody>
      </p:sp>
      <p:sp>
        <p:nvSpPr>
          <p:cNvPr id="14" name="object 14"/>
          <p:cNvSpPr/>
          <p:nvPr/>
        </p:nvSpPr>
        <p:spPr>
          <a:xfrm>
            <a:off x="3204210" y="3429761"/>
            <a:ext cx="734060" cy="12700"/>
          </a:xfrm>
          <a:custGeom>
            <a:avLst/>
            <a:gdLst/>
            <a:ahLst/>
            <a:cxnLst/>
            <a:rect l="l" t="t" r="r" b="b"/>
            <a:pathLst>
              <a:path w="734060" h="12700">
                <a:moveTo>
                  <a:pt x="0" y="12191"/>
                </a:moveTo>
                <a:lnTo>
                  <a:pt x="734060" y="0"/>
                </a:lnTo>
              </a:path>
            </a:pathLst>
          </a:custGeom>
          <a:ln w="50292">
            <a:solidFill>
              <a:srgbClr val="151515"/>
            </a:solidFill>
          </a:ln>
        </p:spPr>
        <p:txBody>
          <a:bodyPr wrap="square" lIns="0" tIns="0" rIns="0" bIns="0" rtlCol="0"/>
          <a:lstStyle/>
          <a:p>
            <a:endParaRPr/>
          </a:p>
        </p:txBody>
      </p:sp>
      <p:sp>
        <p:nvSpPr>
          <p:cNvPr id="15" name="object 15"/>
          <p:cNvSpPr/>
          <p:nvPr/>
        </p:nvSpPr>
        <p:spPr>
          <a:xfrm>
            <a:off x="3204210" y="3188970"/>
            <a:ext cx="734060" cy="12700"/>
          </a:xfrm>
          <a:custGeom>
            <a:avLst/>
            <a:gdLst/>
            <a:ahLst/>
            <a:cxnLst/>
            <a:rect l="l" t="t" r="r" b="b"/>
            <a:pathLst>
              <a:path w="734060" h="12700">
                <a:moveTo>
                  <a:pt x="0" y="12191"/>
                </a:moveTo>
                <a:lnTo>
                  <a:pt x="734060" y="0"/>
                </a:lnTo>
              </a:path>
            </a:pathLst>
          </a:custGeom>
          <a:ln w="50292">
            <a:solidFill>
              <a:srgbClr val="151515"/>
            </a:solidFill>
          </a:ln>
        </p:spPr>
        <p:txBody>
          <a:bodyPr wrap="square" lIns="0" tIns="0" rIns="0" bIns="0" rtlCol="0"/>
          <a:lstStyle/>
          <a:p>
            <a:endParaRPr/>
          </a:p>
        </p:txBody>
      </p:sp>
      <p:sp>
        <p:nvSpPr>
          <p:cNvPr id="16" name="object 16"/>
          <p:cNvSpPr/>
          <p:nvPr/>
        </p:nvSpPr>
        <p:spPr>
          <a:xfrm>
            <a:off x="5135117" y="3429761"/>
            <a:ext cx="568325" cy="12700"/>
          </a:xfrm>
          <a:custGeom>
            <a:avLst/>
            <a:gdLst/>
            <a:ahLst/>
            <a:cxnLst/>
            <a:rect l="l" t="t" r="r" b="b"/>
            <a:pathLst>
              <a:path w="568325" h="12700">
                <a:moveTo>
                  <a:pt x="0" y="12191"/>
                </a:moveTo>
                <a:lnTo>
                  <a:pt x="567944" y="0"/>
                </a:lnTo>
              </a:path>
            </a:pathLst>
          </a:custGeom>
          <a:ln w="50292">
            <a:solidFill>
              <a:srgbClr val="151515"/>
            </a:solidFill>
          </a:ln>
        </p:spPr>
        <p:txBody>
          <a:bodyPr wrap="square" lIns="0" tIns="0" rIns="0" bIns="0" rtlCol="0"/>
          <a:lstStyle/>
          <a:p>
            <a:endParaRPr/>
          </a:p>
        </p:txBody>
      </p:sp>
      <p:sp>
        <p:nvSpPr>
          <p:cNvPr id="17" name="object 17"/>
          <p:cNvSpPr/>
          <p:nvPr/>
        </p:nvSpPr>
        <p:spPr>
          <a:xfrm>
            <a:off x="4994909" y="3684270"/>
            <a:ext cx="568325" cy="12700"/>
          </a:xfrm>
          <a:custGeom>
            <a:avLst/>
            <a:gdLst/>
            <a:ahLst/>
            <a:cxnLst/>
            <a:rect l="l" t="t" r="r" b="b"/>
            <a:pathLst>
              <a:path w="568325" h="12700">
                <a:moveTo>
                  <a:pt x="0" y="12191"/>
                </a:moveTo>
                <a:lnTo>
                  <a:pt x="567943" y="0"/>
                </a:lnTo>
              </a:path>
            </a:pathLst>
          </a:custGeom>
          <a:ln w="50291">
            <a:solidFill>
              <a:srgbClr val="151515"/>
            </a:solidFill>
          </a:ln>
        </p:spPr>
        <p:txBody>
          <a:bodyPr wrap="square" lIns="0" tIns="0" rIns="0" bIns="0" rtlCol="0"/>
          <a:lstStyle/>
          <a:p>
            <a:endParaRPr/>
          </a:p>
        </p:txBody>
      </p:sp>
      <p:sp>
        <p:nvSpPr>
          <p:cNvPr id="18" name="object 18"/>
          <p:cNvSpPr/>
          <p:nvPr/>
        </p:nvSpPr>
        <p:spPr>
          <a:xfrm>
            <a:off x="3179826" y="4153661"/>
            <a:ext cx="859155" cy="12700"/>
          </a:xfrm>
          <a:custGeom>
            <a:avLst/>
            <a:gdLst/>
            <a:ahLst/>
            <a:cxnLst/>
            <a:rect l="l" t="t" r="r" b="b"/>
            <a:pathLst>
              <a:path w="859154" h="12700">
                <a:moveTo>
                  <a:pt x="0" y="12192"/>
                </a:moveTo>
                <a:lnTo>
                  <a:pt x="859027" y="0"/>
                </a:lnTo>
              </a:path>
            </a:pathLst>
          </a:custGeom>
          <a:ln w="50292">
            <a:solidFill>
              <a:srgbClr val="151515"/>
            </a:solidFill>
          </a:ln>
        </p:spPr>
        <p:txBody>
          <a:bodyPr wrap="square" lIns="0" tIns="0" rIns="0" bIns="0" rtlCol="0"/>
          <a:lstStyle/>
          <a:p>
            <a:endParaRPr/>
          </a:p>
        </p:txBody>
      </p:sp>
      <p:sp>
        <p:nvSpPr>
          <p:cNvPr id="19" name="object 19"/>
          <p:cNvSpPr/>
          <p:nvPr/>
        </p:nvSpPr>
        <p:spPr>
          <a:xfrm>
            <a:off x="5351526" y="4165853"/>
            <a:ext cx="339725" cy="635"/>
          </a:xfrm>
          <a:custGeom>
            <a:avLst/>
            <a:gdLst/>
            <a:ahLst/>
            <a:cxnLst/>
            <a:rect l="l" t="t" r="r" b="b"/>
            <a:pathLst>
              <a:path w="339725" h="635">
                <a:moveTo>
                  <a:pt x="0" y="0"/>
                </a:moveTo>
                <a:lnTo>
                  <a:pt x="339344" y="254"/>
                </a:lnTo>
              </a:path>
            </a:pathLst>
          </a:custGeom>
          <a:ln w="50292">
            <a:solidFill>
              <a:srgbClr val="151515"/>
            </a:solidFill>
          </a:ln>
        </p:spPr>
        <p:txBody>
          <a:bodyPr wrap="square" lIns="0" tIns="0" rIns="0" bIns="0" rtlCol="0"/>
          <a:lstStyle/>
          <a:p>
            <a:endParaRPr/>
          </a:p>
        </p:txBody>
      </p:sp>
      <p:sp>
        <p:nvSpPr>
          <p:cNvPr id="20" name="object 20"/>
          <p:cNvSpPr/>
          <p:nvPr/>
        </p:nvSpPr>
        <p:spPr>
          <a:xfrm>
            <a:off x="3179826" y="4420361"/>
            <a:ext cx="668655" cy="0"/>
          </a:xfrm>
          <a:custGeom>
            <a:avLst/>
            <a:gdLst/>
            <a:ahLst/>
            <a:cxnLst/>
            <a:rect l="l" t="t" r="r" b="b"/>
            <a:pathLst>
              <a:path w="668654">
                <a:moveTo>
                  <a:pt x="0" y="0"/>
                </a:moveTo>
                <a:lnTo>
                  <a:pt x="668527" y="0"/>
                </a:lnTo>
              </a:path>
            </a:pathLst>
          </a:custGeom>
          <a:ln w="50292">
            <a:solidFill>
              <a:srgbClr val="151515"/>
            </a:solidFill>
          </a:ln>
        </p:spPr>
        <p:txBody>
          <a:bodyPr wrap="square" lIns="0" tIns="0" rIns="0" bIns="0" rtlCol="0"/>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726935" y="2052827"/>
            <a:ext cx="1895855" cy="4026408"/>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6770064" y="2095500"/>
            <a:ext cx="0" cy="3886200"/>
          </a:xfrm>
          <a:custGeom>
            <a:avLst/>
            <a:gdLst/>
            <a:ahLst/>
            <a:cxnLst/>
            <a:rect l="l" t="t" r="r" b="b"/>
            <a:pathLst>
              <a:path h="3886200">
                <a:moveTo>
                  <a:pt x="0" y="0"/>
                </a:moveTo>
                <a:lnTo>
                  <a:pt x="0" y="3886200"/>
                </a:lnTo>
              </a:path>
            </a:pathLst>
          </a:custGeom>
          <a:ln w="3175">
            <a:solidFill>
              <a:srgbClr val="379EAD"/>
            </a:solidFill>
          </a:ln>
        </p:spPr>
        <p:txBody>
          <a:bodyPr wrap="square" lIns="0" tIns="0" rIns="0" bIns="0" rtlCol="0"/>
          <a:lstStyle/>
          <a:p>
            <a:endParaRPr/>
          </a:p>
        </p:txBody>
      </p:sp>
      <p:sp>
        <p:nvSpPr>
          <p:cNvPr id="4" name="object 4"/>
          <p:cNvSpPr txBox="1"/>
          <p:nvPr/>
        </p:nvSpPr>
        <p:spPr>
          <a:xfrm>
            <a:off x="6771131" y="2098548"/>
            <a:ext cx="1755775" cy="3886200"/>
          </a:xfrm>
          <a:prstGeom prst="rect">
            <a:avLst/>
          </a:prstGeom>
        </p:spPr>
        <p:txBody>
          <a:bodyPr vert="horz" wrap="square" lIns="0" tIns="0" rIns="0" bIns="0" rtlCol="0">
            <a:spAutoFit/>
          </a:bodyPr>
          <a:lstStyle/>
          <a:p>
            <a:pPr marL="277495" indent="-173990">
              <a:lnSpc>
                <a:spcPct val="100000"/>
              </a:lnSpc>
              <a:buClr>
                <a:srgbClr val="FFFFFF"/>
              </a:buClr>
              <a:buFont typeface="Verdana"/>
              <a:buChar char="•"/>
              <a:tabLst>
                <a:tab pos="278130" algn="l"/>
              </a:tabLst>
            </a:pPr>
            <a:r>
              <a:rPr sz="1400" spc="-10" dirty="0">
                <a:solidFill>
                  <a:srgbClr val="FFFFFF"/>
                </a:solidFill>
                <a:latin typeface="Verdana"/>
                <a:cs typeface="Verdana"/>
              </a:rPr>
              <a:t>U</a:t>
            </a:r>
            <a:r>
              <a:rPr sz="1400" spc="-15" dirty="0">
                <a:solidFill>
                  <a:srgbClr val="FFFFFF"/>
                </a:solidFill>
                <a:latin typeface="Verdana"/>
                <a:cs typeface="Verdana"/>
              </a:rPr>
              <a:t>rg</a:t>
            </a:r>
            <a:r>
              <a:rPr sz="1400" spc="-10" dirty="0">
                <a:solidFill>
                  <a:srgbClr val="FFFFFF"/>
                </a:solidFill>
                <a:latin typeface="Verdana"/>
                <a:cs typeface="Verdana"/>
              </a:rPr>
              <a:t>e</a:t>
            </a:r>
            <a:r>
              <a:rPr sz="1400" spc="-15" dirty="0">
                <a:solidFill>
                  <a:srgbClr val="FFFFFF"/>
                </a:solidFill>
                <a:latin typeface="Verdana"/>
                <a:cs typeface="Verdana"/>
              </a:rPr>
              <a:t>nc</a:t>
            </a:r>
            <a:r>
              <a:rPr sz="1400" dirty="0">
                <a:solidFill>
                  <a:srgbClr val="FFFFFF"/>
                </a:solidFill>
                <a:latin typeface="Verdana"/>
                <a:cs typeface="Verdana"/>
              </a:rPr>
              <a:t>y</a:t>
            </a:r>
            <a:endParaRPr sz="1400">
              <a:latin typeface="Verdana"/>
              <a:cs typeface="Verdana"/>
            </a:endParaRPr>
          </a:p>
          <a:p>
            <a:pPr marL="277495" indent="-173990">
              <a:lnSpc>
                <a:spcPct val="100000"/>
              </a:lnSpc>
              <a:spcBef>
                <a:spcPts val="900"/>
              </a:spcBef>
              <a:buClr>
                <a:srgbClr val="FFFFFF"/>
              </a:buClr>
              <a:buFont typeface="Verdana"/>
              <a:buChar char="•"/>
              <a:tabLst>
                <a:tab pos="278130" algn="l"/>
              </a:tabLst>
            </a:pPr>
            <a:r>
              <a:rPr sz="1400" dirty="0">
                <a:solidFill>
                  <a:srgbClr val="FFFFFF"/>
                </a:solidFill>
                <a:latin typeface="Verdana"/>
                <a:cs typeface="Verdana"/>
              </a:rPr>
              <a:t>C</a:t>
            </a:r>
            <a:r>
              <a:rPr sz="1400" spc="-15" dirty="0">
                <a:solidFill>
                  <a:srgbClr val="FFFFFF"/>
                </a:solidFill>
                <a:latin typeface="Verdana"/>
                <a:cs typeface="Verdana"/>
              </a:rPr>
              <a:t>o</a:t>
            </a:r>
            <a:r>
              <a:rPr sz="1400" spc="-10" dirty="0">
                <a:solidFill>
                  <a:srgbClr val="FFFFFF"/>
                </a:solidFill>
                <a:latin typeface="Verdana"/>
                <a:cs typeface="Verdana"/>
              </a:rPr>
              <a:t>m</a:t>
            </a:r>
            <a:r>
              <a:rPr sz="1400" dirty="0">
                <a:solidFill>
                  <a:srgbClr val="FFFFFF"/>
                </a:solidFill>
                <a:latin typeface="Verdana"/>
                <a:cs typeface="Verdana"/>
              </a:rPr>
              <a:t>p</a:t>
            </a:r>
            <a:r>
              <a:rPr sz="1400" spc="10" dirty="0">
                <a:solidFill>
                  <a:srgbClr val="FFFFFF"/>
                </a:solidFill>
                <a:latin typeface="Verdana"/>
                <a:cs typeface="Verdana"/>
              </a:rPr>
              <a:t>l</a:t>
            </a:r>
            <a:r>
              <a:rPr sz="1400" spc="-10" dirty="0">
                <a:solidFill>
                  <a:srgbClr val="FFFFFF"/>
                </a:solidFill>
                <a:latin typeface="Verdana"/>
                <a:cs typeface="Verdana"/>
              </a:rPr>
              <a:t>e</a:t>
            </a:r>
            <a:r>
              <a:rPr sz="1400" spc="-15" dirty="0">
                <a:solidFill>
                  <a:srgbClr val="FFFFFF"/>
                </a:solidFill>
                <a:latin typeface="Verdana"/>
                <a:cs typeface="Verdana"/>
              </a:rPr>
              <a:t>x</a:t>
            </a:r>
            <a:r>
              <a:rPr sz="1400" spc="-5" dirty="0">
                <a:solidFill>
                  <a:srgbClr val="FFFFFF"/>
                </a:solidFill>
                <a:latin typeface="Verdana"/>
                <a:cs typeface="Verdana"/>
              </a:rPr>
              <a:t>i</a:t>
            </a:r>
            <a:r>
              <a:rPr sz="1400" spc="-30" dirty="0">
                <a:solidFill>
                  <a:srgbClr val="FFFFFF"/>
                </a:solidFill>
                <a:latin typeface="Verdana"/>
                <a:cs typeface="Verdana"/>
              </a:rPr>
              <a:t>ty</a:t>
            </a:r>
            <a:endParaRPr sz="1400">
              <a:latin typeface="Verdana"/>
              <a:cs typeface="Verdana"/>
            </a:endParaRPr>
          </a:p>
          <a:p>
            <a:pPr marL="277495" indent="-173990">
              <a:lnSpc>
                <a:spcPct val="100000"/>
              </a:lnSpc>
              <a:spcBef>
                <a:spcPts val="790"/>
              </a:spcBef>
              <a:buClr>
                <a:srgbClr val="FFFFFF"/>
              </a:buClr>
              <a:buFont typeface="Verdana"/>
              <a:buChar char="•"/>
              <a:tabLst>
                <a:tab pos="278130" algn="l"/>
              </a:tabLst>
            </a:pPr>
            <a:r>
              <a:rPr sz="1400" dirty="0">
                <a:solidFill>
                  <a:srgbClr val="FFFFFF"/>
                </a:solidFill>
                <a:latin typeface="Verdana"/>
                <a:cs typeface="Verdana"/>
              </a:rPr>
              <a:t>C</a:t>
            </a:r>
            <a:r>
              <a:rPr sz="1400" spc="-15" dirty="0">
                <a:solidFill>
                  <a:srgbClr val="FFFFFF"/>
                </a:solidFill>
                <a:latin typeface="Verdana"/>
                <a:cs typeface="Verdana"/>
              </a:rPr>
              <a:t>ontro</a:t>
            </a:r>
            <a:r>
              <a:rPr sz="1400" dirty="0">
                <a:solidFill>
                  <a:srgbClr val="FFFFFF"/>
                </a:solidFill>
                <a:latin typeface="Verdana"/>
                <a:cs typeface="Verdana"/>
              </a:rPr>
              <a:t>l</a:t>
            </a:r>
            <a:endParaRPr sz="1400">
              <a:latin typeface="Verdana"/>
              <a:cs typeface="Verdana"/>
            </a:endParaRPr>
          </a:p>
          <a:p>
            <a:pPr marL="277495" indent="-173990">
              <a:lnSpc>
                <a:spcPct val="100000"/>
              </a:lnSpc>
              <a:spcBef>
                <a:spcPts val="900"/>
              </a:spcBef>
              <a:buClr>
                <a:srgbClr val="FFFFFF"/>
              </a:buClr>
              <a:buFont typeface="Verdana"/>
              <a:buChar char="•"/>
              <a:tabLst>
                <a:tab pos="278130" algn="l"/>
              </a:tabLst>
            </a:pPr>
            <a:r>
              <a:rPr sz="1400" dirty="0">
                <a:solidFill>
                  <a:srgbClr val="FFFFFF"/>
                </a:solidFill>
                <a:latin typeface="Verdana"/>
                <a:cs typeface="Verdana"/>
              </a:rPr>
              <a:t>E</a:t>
            </a:r>
            <a:r>
              <a:rPr sz="1400" spc="-20" dirty="0">
                <a:solidFill>
                  <a:srgbClr val="FFFFFF"/>
                </a:solidFill>
                <a:latin typeface="Verdana"/>
                <a:cs typeface="Verdana"/>
              </a:rPr>
              <a:t>x</a:t>
            </a:r>
            <a:r>
              <a:rPr sz="1400" spc="-15" dirty="0">
                <a:solidFill>
                  <a:srgbClr val="FFFFFF"/>
                </a:solidFill>
                <a:latin typeface="Verdana"/>
                <a:cs typeface="Verdana"/>
              </a:rPr>
              <a:t>p</a:t>
            </a:r>
            <a:r>
              <a:rPr sz="1400" spc="-10" dirty="0">
                <a:solidFill>
                  <a:srgbClr val="FFFFFF"/>
                </a:solidFill>
                <a:latin typeface="Verdana"/>
                <a:cs typeface="Verdana"/>
              </a:rPr>
              <a:t>e</a:t>
            </a:r>
            <a:r>
              <a:rPr sz="1400" spc="-15" dirty="0">
                <a:solidFill>
                  <a:srgbClr val="FFFFFF"/>
                </a:solidFill>
                <a:latin typeface="Verdana"/>
                <a:cs typeface="Verdana"/>
              </a:rPr>
              <a:t>r</a:t>
            </a:r>
            <a:r>
              <a:rPr sz="1400" spc="-5" dirty="0">
                <a:solidFill>
                  <a:srgbClr val="FFFFFF"/>
                </a:solidFill>
                <a:latin typeface="Verdana"/>
                <a:cs typeface="Verdana"/>
              </a:rPr>
              <a:t>t</a:t>
            </a:r>
            <a:r>
              <a:rPr sz="1400" spc="10" dirty="0">
                <a:solidFill>
                  <a:srgbClr val="FFFFFF"/>
                </a:solidFill>
                <a:latin typeface="Verdana"/>
                <a:cs typeface="Verdana"/>
              </a:rPr>
              <a:t>i</a:t>
            </a:r>
            <a:r>
              <a:rPr sz="1400" spc="-15" dirty="0">
                <a:solidFill>
                  <a:srgbClr val="FFFFFF"/>
                </a:solidFill>
                <a:latin typeface="Verdana"/>
                <a:cs typeface="Verdana"/>
              </a:rPr>
              <a:t>se</a:t>
            </a:r>
            <a:endParaRPr sz="1400">
              <a:latin typeface="Verdana"/>
              <a:cs typeface="Verdana"/>
            </a:endParaRPr>
          </a:p>
          <a:p>
            <a:pPr marL="277495" indent="-173990">
              <a:lnSpc>
                <a:spcPct val="100000"/>
              </a:lnSpc>
              <a:spcBef>
                <a:spcPts val="805"/>
              </a:spcBef>
              <a:buClr>
                <a:srgbClr val="FFFFFF"/>
              </a:buClr>
              <a:buFont typeface="Verdana"/>
              <a:buChar char="•"/>
              <a:tabLst>
                <a:tab pos="278130" algn="l"/>
              </a:tabLst>
            </a:pPr>
            <a:r>
              <a:rPr sz="1400" spc="-15" dirty="0">
                <a:solidFill>
                  <a:srgbClr val="FFFFFF"/>
                </a:solidFill>
                <a:latin typeface="Verdana"/>
                <a:cs typeface="Verdana"/>
              </a:rPr>
              <a:t>Ad</a:t>
            </a:r>
            <a:r>
              <a:rPr sz="1400" spc="-65" dirty="0">
                <a:solidFill>
                  <a:srgbClr val="FFFFFF"/>
                </a:solidFill>
                <a:latin typeface="Verdana"/>
                <a:cs typeface="Verdana"/>
              </a:rPr>
              <a:t>v</a:t>
            </a:r>
            <a:r>
              <a:rPr sz="1400" spc="-15" dirty="0">
                <a:solidFill>
                  <a:srgbClr val="FFFFFF"/>
                </a:solidFill>
                <a:latin typeface="Verdana"/>
                <a:cs typeface="Verdana"/>
              </a:rPr>
              <a:t>anc</a:t>
            </a:r>
            <a:r>
              <a:rPr sz="1400" spc="-10" dirty="0">
                <a:solidFill>
                  <a:srgbClr val="FFFFFF"/>
                </a:solidFill>
                <a:latin typeface="Verdana"/>
                <a:cs typeface="Verdana"/>
              </a:rPr>
              <a:t>eme</a:t>
            </a:r>
            <a:r>
              <a:rPr sz="1400" spc="-15" dirty="0">
                <a:solidFill>
                  <a:srgbClr val="FFFFFF"/>
                </a:solidFill>
                <a:latin typeface="Verdana"/>
                <a:cs typeface="Verdana"/>
              </a:rPr>
              <a:t>n</a:t>
            </a:r>
            <a:r>
              <a:rPr sz="1400" dirty="0">
                <a:solidFill>
                  <a:srgbClr val="FFFFFF"/>
                </a:solidFill>
                <a:latin typeface="Verdana"/>
                <a:cs typeface="Verdana"/>
              </a:rPr>
              <a:t>t</a:t>
            </a:r>
            <a:endParaRPr sz="1400">
              <a:latin typeface="Verdana"/>
              <a:cs typeface="Verdana"/>
            </a:endParaRPr>
          </a:p>
        </p:txBody>
      </p:sp>
      <p:sp>
        <p:nvSpPr>
          <p:cNvPr id="5" name="object 5"/>
          <p:cNvSpPr/>
          <p:nvPr/>
        </p:nvSpPr>
        <p:spPr>
          <a:xfrm>
            <a:off x="6726935" y="2055875"/>
            <a:ext cx="1895855" cy="4026408"/>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6769607" y="2098548"/>
            <a:ext cx="1905" cy="3886200"/>
          </a:xfrm>
          <a:custGeom>
            <a:avLst/>
            <a:gdLst/>
            <a:ahLst/>
            <a:cxnLst/>
            <a:rect l="l" t="t" r="r" b="b"/>
            <a:pathLst>
              <a:path w="1904" h="3886200">
                <a:moveTo>
                  <a:pt x="0" y="3886200"/>
                </a:moveTo>
                <a:lnTo>
                  <a:pt x="1524" y="3886200"/>
                </a:lnTo>
                <a:lnTo>
                  <a:pt x="1524" y="0"/>
                </a:lnTo>
                <a:lnTo>
                  <a:pt x="0" y="0"/>
                </a:lnTo>
                <a:lnTo>
                  <a:pt x="0" y="3886200"/>
                </a:lnTo>
                <a:close/>
              </a:path>
            </a:pathLst>
          </a:custGeom>
          <a:solidFill>
            <a:srgbClr val="379EAD"/>
          </a:solidFill>
        </p:spPr>
        <p:txBody>
          <a:bodyPr wrap="square" lIns="0" tIns="0" rIns="0" bIns="0" rtlCol="0"/>
          <a:lstStyle/>
          <a:p>
            <a:endParaRPr/>
          </a:p>
        </p:txBody>
      </p:sp>
      <p:sp>
        <p:nvSpPr>
          <p:cNvPr id="7" name="object 7"/>
          <p:cNvSpPr/>
          <p:nvPr/>
        </p:nvSpPr>
        <p:spPr>
          <a:xfrm>
            <a:off x="6769607" y="2097023"/>
            <a:ext cx="1757680" cy="3886200"/>
          </a:xfrm>
          <a:custGeom>
            <a:avLst/>
            <a:gdLst/>
            <a:ahLst/>
            <a:cxnLst/>
            <a:rect l="l" t="t" r="r" b="b"/>
            <a:pathLst>
              <a:path w="1757679" h="3886200">
                <a:moveTo>
                  <a:pt x="0" y="3886200"/>
                </a:moveTo>
                <a:lnTo>
                  <a:pt x="1757172" y="3886200"/>
                </a:lnTo>
                <a:lnTo>
                  <a:pt x="1757172" y="0"/>
                </a:lnTo>
                <a:lnTo>
                  <a:pt x="0" y="0"/>
                </a:lnTo>
                <a:lnTo>
                  <a:pt x="0" y="3886200"/>
                </a:lnTo>
                <a:close/>
              </a:path>
            </a:pathLst>
          </a:custGeom>
          <a:solidFill>
            <a:srgbClr val="379EAD"/>
          </a:solidFill>
        </p:spPr>
        <p:txBody>
          <a:bodyPr wrap="square" lIns="0" tIns="0" rIns="0" bIns="0" rtlCol="0"/>
          <a:lstStyle/>
          <a:p>
            <a:endParaRPr/>
          </a:p>
        </p:txBody>
      </p:sp>
      <p:sp>
        <p:nvSpPr>
          <p:cNvPr id="8" name="object 8"/>
          <p:cNvSpPr/>
          <p:nvPr/>
        </p:nvSpPr>
        <p:spPr>
          <a:xfrm>
            <a:off x="6769607" y="2097023"/>
            <a:ext cx="1757680" cy="3886200"/>
          </a:xfrm>
          <a:custGeom>
            <a:avLst/>
            <a:gdLst/>
            <a:ahLst/>
            <a:cxnLst/>
            <a:rect l="l" t="t" r="r" b="b"/>
            <a:pathLst>
              <a:path w="1757679" h="3886200">
                <a:moveTo>
                  <a:pt x="0" y="3886200"/>
                </a:moveTo>
                <a:lnTo>
                  <a:pt x="1757172" y="3886200"/>
                </a:lnTo>
                <a:lnTo>
                  <a:pt x="1757172" y="0"/>
                </a:lnTo>
                <a:lnTo>
                  <a:pt x="0" y="0"/>
                </a:lnTo>
                <a:lnTo>
                  <a:pt x="0" y="3886200"/>
                </a:lnTo>
                <a:close/>
              </a:path>
            </a:pathLst>
          </a:custGeom>
          <a:ln w="12192">
            <a:solidFill>
              <a:srgbClr val="151515"/>
            </a:solidFill>
          </a:ln>
        </p:spPr>
        <p:txBody>
          <a:bodyPr wrap="square" lIns="0" tIns="0" rIns="0" bIns="0" rtlCol="0"/>
          <a:lstStyle/>
          <a:p>
            <a:endParaRPr/>
          </a:p>
        </p:txBody>
      </p:sp>
      <p:sp>
        <p:nvSpPr>
          <p:cNvPr id="9" name="object 9"/>
          <p:cNvSpPr txBox="1"/>
          <p:nvPr/>
        </p:nvSpPr>
        <p:spPr>
          <a:xfrm>
            <a:off x="6856221" y="2442153"/>
            <a:ext cx="1206500" cy="1202690"/>
          </a:xfrm>
          <a:prstGeom prst="rect">
            <a:avLst/>
          </a:prstGeom>
        </p:spPr>
        <p:txBody>
          <a:bodyPr vert="horz" wrap="square" lIns="0" tIns="0" rIns="0" bIns="0" rtlCol="0">
            <a:spAutoFit/>
          </a:bodyPr>
          <a:lstStyle/>
          <a:p>
            <a:pPr marL="186055" indent="-173355">
              <a:lnSpc>
                <a:spcPct val="100000"/>
              </a:lnSpc>
              <a:buClr>
                <a:srgbClr val="FFFFFF"/>
              </a:buClr>
              <a:buFont typeface="Verdana"/>
              <a:buChar char="•"/>
              <a:tabLst>
                <a:tab pos="186690" algn="l"/>
              </a:tabLst>
            </a:pPr>
            <a:r>
              <a:rPr sz="1400" spc="-15" dirty="0">
                <a:solidFill>
                  <a:srgbClr val="FFFFFF"/>
                </a:solidFill>
                <a:latin typeface="Verdana"/>
                <a:cs typeface="Verdana"/>
              </a:rPr>
              <a:t>Do</a:t>
            </a:r>
            <a:endParaRPr sz="1400">
              <a:latin typeface="Verdana"/>
              <a:cs typeface="Verdana"/>
            </a:endParaRPr>
          </a:p>
          <a:p>
            <a:pPr marL="12700">
              <a:lnSpc>
                <a:spcPct val="100000"/>
              </a:lnSpc>
              <a:spcBef>
                <a:spcPts val="200"/>
              </a:spcBef>
            </a:pPr>
            <a:r>
              <a:rPr sz="2100" dirty="0">
                <a:solidFill>
                  <a:srgbClr val="FFFFFF"/>
                </a:solidFill>
                <a:latin typeface="Verdana"/>
                <a:cs typeface="Verdana"/>
              </a:rPr>
              <a:t>•</a:t>
            </a:r>
            <a:r>
              <a:rPr sz="2100" spc="-520" dirty="0">
                <a:solidFill>
                  <a:srgbClr val="FFFFFF"/>
                </a:solidFill>
                <a:latin typeface="Verdana"/>
                <a:cs typeface="Verdana"/>
              </a:rPr>
              <a:t> </a:t>
            </a:r>
            <a:r>
              <a:rPr sz="2100" spc="-270" baseline="1984" dirty="0">
                <a:solidFill>
                  <a:srgbClr val="FFFFFF"/>
                </a:solidFill>
                <a:latin typeface="Verdana"/>
                <a:cs typeface="Verdana"/>
              </a:rPr>
              <a:t>Y</a:t>
            </a:r>
            <a:r>
              <a:rPr sz="2100" spc="-7" baseline="1984" dirty="0">
                <a:solidFill>
                  <a:srgbClr val="FFFFFF"/>
                </a:solidFill>
                <a:latin typeface="Verdana"/>
                <a:cs typeface="Verdana"/>
              </a:rPr>
              <a:t>o</a:t>
            </a:r>
            <a:r>
              <a:rPr sz="2100" baseline="1984" dirty="0">
                <a:solidFill>
                  <a:srgbClr val="FFFFFF"/>
                </a:solidFill>
                <a:latin typeface="Verdana"/>
                <a:cs typeface="Verdana"/>
              </a:rPr>
              <a:t>u</a:t>
            </a:r>
            <a:endParaRPr sz="2100" baseline="1984">
              <a:latin typeface="Verdana"/>
              <a:cs typeface="Verdana"/>
            </a:endParaRPr>
          </a:p>
          <a:p>
            <a:pPr marL="186055" indent="-173355">
              <a:lnSpc>
                <a:spcPct val="100000"/>
              </a:lnSpc>
              <a:spcBef>
                <a:spcPts val="760"/>
              </a:spcBef>
              <a:buClr>
                <a:srgbClr val="FFFFFF"/>
              </a:buClr>
              <a:buFont typeface="Verdana"/>
              <a:buChar char="•"/>
              <a:tabLst>
                <a:tab pos="186690" algn="l"/>
              </a:tabLst>
            </a:pPr>
            <a:r>
              <a:rPr sz="1400" dirty="0">
                <a:solidFill>
                  <a:srgbClr val="FFFFFF"/>
                </a:solidFill>
                <a:latin typeface="Verdana"/>
                <a:cs typeface="Verdana"/>
              </a:rPr>
              <a:t>C</a:t>
            </a:r>
            <a:r>
              <a:rPr sz="1400" spc="-15" dirty="0">
                <a:solidFill>
                  <a:srgbClr val="FFFFFF"/>
                </a:solidFill>
                <a:latin typeface="Verdana"/>
                <a:cs typeface="Verdana"/>
              </a:rPr>
              <a:t>hoos</a:t>
            </a:r>
            <a:r>
              <a:rPr sz="1400" dirty="0">
                <a:solidFill>
                  <a:srgbClr val="FFFFFF"/>
                </a:solidFill>
                <a:latin typeface="Verdana"/>
                <a:cs typeface="Verdana"/>
              </a:rPr>
              <a:t>e</a:t>
            </a:r>
            <a:r>
              <a:rPr sz="1400" spc="-35" dirty="0">
                <a:solidFill>
                  <a:srgbClr val="FFFFFF"/>
                </a:solidFill>
                <a:latin typeface="Verdana"/>
                <a:cs typeface="Verdana"/>
              </a:rPr>
              <a:t> </a:t>
            </a:r>
            <a:r>
              <a:rPr sz="1400" spc="-15" dirty="0">
                <a:solidFill>
                  <a:srgbClr val="FFFFFF"/>
                </a:solidFill>
                <a:latin typeface="Verdana"/>
                <a:cs typeface="Verdana"/>
              </a:rPr>
              <a:t>the</a:t>
            </a:r>
            <a:endParaRPr sz="1400">
              <a:latin typeface="Verdana"/>
              <a:cs typeface="Verdana"/>
            </a:endParaRPr>
          </a:p>
          <a:p>
            <a:pPr marL="12700">
              <a:lnSpc>
                <a:spcPct val="100000"/>
              </a:lnSpc>
              <a:spcBef>
                <a:spcPts val="200"/>
              </a:spcBef>
            </a:pPr>
            <a:r>
              <a:rPr sz="2100" dirty="0">
                <a:solidFill>
                  <a:srgbClr val="FFFFFF"/>
                </a:solidFill>
                <a:latin typeface="Verdana"/>
                <a:cs typeface="Verdana"/>
              </a:rPr>
              <a:t>•</a:t>
            </a:r>
            <a:r>
              <a:rPr sz="2100" spc="-520" dirty="0">
                <a:solidFill>
                  <a:srgbClr val="FFFFFF"/>
                </a:solidFill>
                <a:latin typeface="Verdana"/>
                <a:cs typeface="Verdana"/>
              </a:rPr>
              <a:t> </a:t>
            </a:r>
            <a:r>
              <a:rPr sz="2100" spc="-22" baseline="1984" dirty="0">
                <a:solidFill>
                  <a:srgbClr val="FFFFFF"/>
                </a:solidFill>
                <a:latin typeface="Verdana"/>
                <a:cs typeface="Verdana"/>
              </a:rPr>
              <a:t>A</a:t>
            </a:r>
            <a:r>
              <a:rPr sz="2100" baseline="1984" dirty="0">
                <a:solidFill>
                  <a:srgbClr val="FFFFFF"/>
                </a:solidFill>
                <a:latin typeface="Verdana"/>
                <a:cs typeface="Verdana"/>
              </a:rPr>
              <a:t>d</a:t>
            </a:r>
            <a:r>
              <a:rPr sz="2100" spc="-7" baseline="1984" dirty="0">
                <a:solidFill>
                  <a:srgbClr val="FFFFFF"/>
                </a:solidFill>
                <a:latin typeface="Verdana"/>
                <a:cs typeface="Verdana"/>
              </a:rPr>
              <a:t>j</a:t>
            </a:r>
            <a:r>
              <a:rPr sz="2100" spc="-15" baseline="1984" dirty="0">
                <a:solidFill>
                  <a:srgbClr val="FFFFFF"/>
                </a:solidFill>
                <a:latin typeface="Verdana"/>
                <a:cs typeface="Verdana"/>
              </a:rPr>
              <a:t>e</a:t>
            </a:r>
            <a:r>
              <a:rPr sz="2100" baseline="1984" dirty="0">
                <a:solidFill>
                  <a:srgbClr val="FFFFFF"/>
                </a:solidFill>
                <a:latin typeface="Verdana"/>
                <a:cs typeface="Verdana"/>
              </a:rPr>
              <a:t>ct</a:t>
            </a:r>
            <a:r>
              <a:rPr sz="2100" spc="15" baseline="1984" dirty="0">
                <a:solidFill>
                  <a:srgbClr val="FFFFFF"/>
                </a:solidFill>
                <a:latin typeface="Verdana"/>
                <a:cs typeface="Verdana"/>
              </a:rPr>
              <a:t>i</a:t>
            </a:r>
            <a:r>
              <a:rPr sz="2100" spc="-60" baseline="1984" dirty="0">
                <a:solidFill>
                  <a:srgbClr val="FFFFFF"/>
                </a:solidFill>
                <a:latin typeface="Verdana"/>
                <a:cs typeface="Verdana"/>
              </a:rPr>
              <a:t>v</a:t>
            </a:r>
            <a:r>
              <a:rPr sz="2100" spc="-15" baseline="1984" dirty="0">
                <a:solidFill>
                  <a:srgbClr val="FFFFFF"/>
                </a:solidFill>
                <a:latin typeface="Verdana"/>
                <a:cs typeface="Verdana"/>
              </a:rPr>
              <a:t>e</a:t>
            </a:r>
            <a:r>
              <a:rPr sz="2100" baseline="1984" dirty="0">
                <a:solidFill>
                  <a:srgbClr val="FFFFFF"/>
                </a:solidFill>
                <a:latin typeface="Verdana"/>
                <a:cs typeface="Verdana"/>
              </a:rPr>
              <a:t>s?</a:t>
            </a:r>
            <a:endParaRPr sz="2100" baseline="1984">
              <a:latin typeface="Verdana"/>
              <a:cs typeface="Verdana"/>
            </a:endParaRPr>
          </a:p>
        </p:txBody>
      </p:sp>
      <p:sp>
        <p:nvSpPr>
          <p:cNvPr id="10" name="object 10"/>
          <p:cNvSpPr/>
          <p:nvPr/>
        </p:nvSpPr>
        <p:spPr>
          <a:xfrm>
            <a:off x="3084576" y="2016251"/>
            <a:ext cx="3200400" cy="41529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3163823" y="2095500"/>
            <a:ext cx="2934970" cy="3886200"/>
          </a:xfrm>
          <a:custGeom>
            <a:avLst/>
            <a:gdLst/>
            <a:ahLst/>
            <a:cxnLst/>
            <a:rect l="l" t="t" r="r" b="b"/>
            <a:pathLst>
              <a:path w="2934970" h="3886200">
                <a:moveTo>
                  <a:pt x="0" y="3886200"/>
                </a:moveTo>
                <a:lnTo>
                  <a:pt x="2934843" y="3886200"/>
                </a:lnTo>
                <a:lnTo>
                  <a:pt x="2934843" y="0"/>
                </a:lnTo>
                <a:lnTo>
                  <a:pt x="0" y="0"/>
                </a:lnTo>
                <a:lnTo>
                  <a:pt x="0" y="3886200"/>
                </a:lnTo>
                <a:close/>
              </a:path>
            </a:pathLst>
          </a:custGeom>
          <a:solidFill>
            <a:srgbClr val="CD8500"/>
          </a:solidFill>
        </p:spPr>
        <p:txBody>
          <a:bodyPr wrap="square" lIns="0" tIns="0" rIns="0" bIns="0" rtlCol="0"/>
          <a:lstStyle/>
          <a:p>
            <a:endParaRPr/>
          </a:p>
        </p:txBody>
      </p:sp>
      <p:sp>
        <p:nvSpPr>
          <p:cNvPr id="12" name="object 12"/>
          <p:cNvSpPr/>
          <p:nvPr/>
        </p:nvSpPr>
        <p:spPr>
          <a:xfrm>
            <a:off x="3163823" y="2095500"/>
            <a:ext cx="2934970" cy="3886200"/>
          </a:xfrm>
          <a:custGeom>
            <a:avLst/>
            <a:gdLst/>
            <a:ahLst/>
            <a:cxnLst/>
            <a:rect l="l" t="t" r="r" b="b"/>
            <a:pathLst>
              <a:path w="2934970" h="3886200">
                <a:moveTo>
                  <a:pt x="0" y="3886200"/>
                </a:moveTo>
                <a:lnTo>
                  <a:pt x="2934843" y="3886200"/>
                </a:lnTo>
                <a:lnTo>
                  <a:pt x="2934843" y="0"/>
                </a:lnTo>
                <a:lnTo>
                  <a:pt x="0" y="0"/>
                </a:lnTo>
                <a:lnTo>
                  <a:pt x="0" y="3886200"/>
                </a:lnTo>
                <a:close/>
              </a:path>
            </a:pathLst>
          </a:custGeom>
          <a:ln w="12191">
            <a:solidFill>
              <a:srgbClr val="151515"/>
            </a:solidFill>
          </a:ln>
        </p:spPr>
        <p:txBody>
          <a:bodyPr wrap="square" lIns="0" tIns="0" rIns="0" bIns="0" rtlCol="0"/>
          <a:lstStyle/>
          <a:p>
            <a:endParaRPr/>
          </a:p>
        </p:txBody>
      </p:sp>
      <p:sp>
        <p:nvSpPr>
          <p:cNvPr id="13" name="object 13"/>
          <p:cNvSpPr txBox="1"/>
          <p:nvPr/>
        </p:nvSpPr>
        <p:spPr>
          <a:xfrm>
            <a:off x="3278885" y="2362749"/>
            <a:ext cx="1289685" cy="3508375"/>
          </a:xfrm>
          <a:prstGeom prst="rect">
            <a:avLst/>
          </a:prstGeom>
        </p:spPr>
        <p:txBody>
          <a:bodyPr vert="horz" wrap="square" lIns="0" tIns="0" rIns="0" bIns="0" rtlCol="0">
            <a:spAutoFit/>
          </a:bodyPr>
          <a:lstStyle/>
          <a:p>
            <a:pPr marL="125095" indent="-112395">
              <a:lnSpc>
                <a:spcPct val="100000"/>
              </a:lnSpc>
              <a:buClr>
                <a:srgbClr val="FFFFFF"/>
              </a:buClr>
              <a:buFont typeface="Times New Roman"/>
              <a:buChar char="•"/>
              <a:tabLst>
                <a:tab pos="125730" algn="l"/>
              </a:tabLst>
            </a:pPr>
            <a:r>
              <a:rPr sz="1200" spc="-15" dirty="0">
                <a:solidFill>
                  <a:srgbClr val="FFFFFF"/>
                </a:solidFill>
                <a:latin typeface="Verdana"/>
                <a:cs typeface="Verdana"/>
              </a:rPr>
              <a:t>Ca</a:t>
            </a:r>
            <a:r>
              <a:rPr sz="1200" spc="-10" dirty="0">
                <a:solidFill>
                  <a:srgbClr val="FFFFFF"/>
                </a:solidFill>
                <a:latin typeface="Verdana"/>
                <a:cs typeface="Verdana"/>
              </a:rPr>
              <a:t>lm</a:t>
            </a:r>
            <a:endParaRPr sz="1200">
              <a:latin typeface="Verdana"/>
              <a:cs typeface="Verdana"/>
            </a:endParaRPr>
          </a:p>
          <a:p>
            <a:pPr marL="125095" indent="-112395">
              <a:lnSpc>
                <a:spcPct val="100000"/>
              </a:lnSpc>
              <a:spcBef>
                <a:spcPts val="110"/>
              </a:spcBef>
              <a:buClr>
                <a:srgbClr val="FFFFFF"/>
              </a:buClr>
              <a:buFont typeface="Times New Roman"/>
              <a:buChar char="•"/>
              <a:tabLst>
                <a:tab pos="125730" algn="l"/>
              </a:tabLst>
            </a:pPr>
            <a:r>
              <a:rPr sz="1200" spc="-55" dirty="0">
                <a:solidFill>
                  <a:srgbClr val="FFFFFF"/>
                </a:solidFill>
                <a:latin typeface="Verdana"/>
                <a:cs typeface="Verdana"/>
              </a:rPr>
              <a:t>R</a:t>
            </a:r>
            <a:r>
              <a:rPr sz="1200" spc="-20" dirty="0">
                <a:solidFill>
                  <a:srgbClr val="FFFFFF"/>
                </a:solidFill>
                <a:latin typeface="Verdana"/>
                <a:cs typeface="Verdana"/>
              </a:rPr>
              <a:t>e</a:t>
            </a:r>
            <a:r>
              <a:rPr sz="1200" spc="-25" dirty="0">
                <a:solidFill>
                  <a:srgbClr val="FFFFFF"/>
                </a:solidFill>
                <a:latin typeface="Verdana"/>
                <a:cs typeface="Verdana"/>
              </a:rPr>
              <a:t>s</a:t>
            </a:r>
            <a:r>
              <a:rPr sz="1200" spc="-20" dirty="0">
                <a:solidFill>
                  <a:srgbClr val="FFFFFF"/>
                </a:solidFill>
                <a:latin typeface="Verdana"/>
                <a:cs typeface="Verdana"/>
              </a:rPr>
              <a:t>er</a:t>
            </a:r>
            <a:r>
              <a:rPr sz="1200" spc="-50" dirty="0">
                <a:solidFill>
                  <a:srgbClr val="FFFFFF"/>
                </a:solidFill>
                <a:latin typeface="Verdana"/>
                <a:cs typeface="Verdana"/>
              </a:rPr>
              <a:t>v</a:t>
            </a:r>
            <a:r>
              <a:rPr sz="1200" spc="-20" dirty="0">
                <a:solidFill>
                  <a:srgbClr val="FFFFFF"/>
                </a:solidFill>
                <a:latin typeface="Verdana"/>
                <a:cs typeface="Verdana"/>
              </a:rPr>
              <a:t>e</a:t>
            </a:r>
            <a:r>
              <a:rPr sz="1200" dirty="0">
                <a:solidFill>
                  <a:srgbClr val="FFFFFF"/>
                </a:solidFill>
                <a:latin typeface="Verdana"/>
                <a:cs typeface="Verdana"/>
              </a:rPr>
              <a:t>d</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spc="-285" dirty="0">
                <a:solidFill>
                  <a:srgbClr val="FFFFFF"/>
                </a:solidFill>
                <a:latin typeface="Verdana"/>
                <a:cs typeface="Verdana"/>
              </a:rPr>
              <a:t>T</a:t>
            </a:r>
            <a:r>
              <a:rPr sz="1200" spc="-25" dirty="0">
                <a:solidFill>
                  <a:srgbClr val="FFFFFF"/>
                </a:solidFill>
                <a:latin typeface="Verdana"/>
                <a:cs typeface="Verdana"/>
              </a:rPr>
              <a:t>as</a:t>
            </a:r>
            <a:r>
              <a:rPr sz="1200" spc="-145" dirty="0">
                <a:solidFill>
                  <a:srgbClr val="FFFFFF"/>
                </a:solidFill>
                <a:latin typeface="Verdana"/>
                <a:cs typeface="Verdana"/>
              </a:rPr>
              <a:t>k</a:t>
            </a:r>
            <a:r>
              <a:rPr sz="1200" spc="-5" dirty="0">
                <a:solidFill>
                  <a:srgbClr val="FFFFFF"/>
                </a:solidFill>
                <a:latin typeface="Verdana"/>
                <a:cs typeface="Verdana"/>
              </a:rPr>
              <a:t>-</a:t>
            </a:r>
            <a:r>
              <a:rPr sz="1200" spc="-20" dirty="0">
                <a:solidFill>
                  <a:srgbClr val="FFFFFF"/>
                </a:solidFill>
                <a:latin typeface="Verdana"/>
                <a:cs typeface="Verdana"/>
              </a:rPr>
              <a:t>or</a:t>
            </a:r>
            <a:r>
              <a:rPr sz="1200" spc="-10" dirty="0">
                <a:solidFill>
                  <a:srgbClr val="FFFFFF"/>
                </a:solidFill>
                <a:latin typeface="Verdana"/>
                <a:cs typeface="Verdana"/>
              </a:rPr>
              <a:t>i</a:t>
            </a:r>
            <a:r>
              <a:rPr sz="1200" spc="-20" dirty="0">
                <a:solidFill>
                  <a:srgbClr val="FFFFFF"/>
                </a:solidFill>
                <a:latin typeface="Verdana"/>
                <a:cs typeface="Verdana"/>
              </a:rPr>
              <a:t>e</a:t>
            </a:r>
            <a:r>
              <a:rPr sz="1200" spc="-30" dirty="0">
                <a:solidFill>
                  <a:srgbClr val="FFFFFF"/>
                </a:solidFill>
                <a:latin typeface="Verdana"/>
                <a:cs typeface="Verdana"/>
              </a:rPr>
              <a:t>n</a:t>
            </a:r>
            <a:r>
              <a:rPr sz="1200" spc="-20" dirty="0">
                <a:solidFill>
                  <a:srgbClr val="FFFFFF"/>
                </a:solidFill>
                <a:latin typeface="Verdana"/>
                <a:cs typeface="Verdana"/>
              </a:rPr>
              <a:t>t</a:t>
            </a:r>
            <a:r>
              <a:rPr sz="1200" spc="-15" dirty="0">
                <a:solidFill>
                  <a:srgbClr val="FFFFFF"/>
                </a:solidFill>
                <a:latin typeface="Verdana"/>
                <a:cs typeface="Verdana"/>
              </a:rPr>
              <a:t>e</a:t>
            </a:r>
            <a:r>
              <a:rPr sz="1200" dirty="0">
                <a:solidFill>
                  <a:srgbClr val="FFFFFF"/>
                </a:solidFill>
                <a:latin typeface="Verdana"/>
                <a:cs typeface="Verdana"/>
              </a:rPr>
              <a:t>d</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spc="-30" dirty="0">
                <a:solidFill>
                  <a:srgbClr val="FFFFFF"/>
                </a:solidFill>
                <a:latin typeface="Verdana"/>
                <a:cs typeface="Verdana"/>
              </a:rPr>
              <a:t>S</a:t>
            </a:r>
            <a:r>
              <a:rPr sz="1200" spc="-20" dirty="0">
                <a:solidFill>
                  <a:srgbClr val="FFFFFF"/>
                </a:solidFill>
                <a:latin typeface="Verdana"/>
                <a:cs typeface="Verdana"/>
              </a:rPr>
              <a:t>er</a:t>
            </a:r>
            <a:r>
              <a:rPr sz="1200" spc="-10" dirty="0">
                <a:solidFill>
                  <a:srgbClr val="FFFFFF"/>
                </a:solidFill>
                <a:latin typeface="Verdana"/>
                <a:cs typeface="Verdana"/>
              </a:rPr>
              <a:t>i</a:t>
            </a:r>
            <a:r>
              <a:rPr sz="1200" spc="-20" dirty="0">
                <a:solidFill>
                  <a:srgbClr val="FFFFFF"/>
                </a:solidFill>
                <a:latin typeface="Verdana"/>
                <a:cs typeface="Verdana"/>
              </a:rPr>
              <a:t>o</a:t>
            </a:r>
            <a:r>
              <a:rPr sz="1200" spc="-30" dirty="0">
                <a:solidFill>
                  <a:srgbClr val="FFFFFF"/>
                </a:solidFill>
                <a:latin typeface="Verdana"/>
                <a:cs typeface="Verdana"/>
              </a:rPr>
              <a:t>u</a:t>
            </a:r>
            <a:r>
              <a:rPr sz="1200" spc="-10" dirty="0">
                <a:solidFill>
                  <a:srgbClr val="FFFFFF"/>
                </a:solidFill>
                <a:latin typeface="Verdana"/>
                <a:cs typeface="Verdana"/>
              </a:rPr>
              <a:t>s</a:t>
            </a:r>
            <a:endParaRPr sz="1200">
              <a:latin typeface="Verdana"/>
              <a:cs typeface="Verdana"/>
            </a:endParaRPr>
          </a:p>
          <a:p>
            <a:pPr marL="125095" indent="-112395">
              <a:lnSpc>
                <a:spcPct val="100000"/>
              </a:lnSpc>
              <a:spcBef>
                <a:spcPts val="105"/>
              </a:spcBef>
              <a:buClr>
                <a:srgbClr val="FFFFFF"/>
              </a:buClr>
              <a:buFont typeface="Times New Roman"/>
              <a:buChar char="•"/>
              <a:tabLst>
                <a:tab pos="125730" algn="l"/>
              </a:tabLst>
            </a:pPr>
            <a:r>
              <a:rPr sz="1200" spc="-30" dirty="0">
                <a:solidFill>
                  <a:srgbClr val="FFFFFF"/>
                </a:solidFill>
                <a:latin typeface="Verdana"/>
                <a:cs typeface="Verdana"/>
              </a:rPr>
              <a:t>An</a:t>
            </a:r>
            <a:r>
              <a:rPr sz="1200" spc="-25" dirty="0">
                <a:solidFill>
                  <a:srgbClr val="FFFFFF"/>
                </a:solidFill>
                <a:latin typeface="Verdana"/>
                <a:cs typeface="Verdana"/>
              </a:rPr>
              <a:t>a</a:t>
            </a:r>
            <a:r>
              <a:rPr sz="1200" spc="-10" dirty="0">
                <a:solidFill>
                  <a:srgbClr val="FFFFFF"/>
                </a:solidFill>
                <a:latin typeface="Verdana"/>
                <a:cs typeface="Verdana"/>
              </a:rPr>
              <a:t>l</a:t>
            </a:r>
            <a:r>
              <a:rPr sz="1200" spc="-25" dirty="0">
                <a:solidFill>
                  <a:srgbClr val="FFFFFF"/>
                </a:solidFill>
                <a:latin typeface="Verdana"/>
                <a:cs typeface="Verdana"/>
              </a:rPr>
              <a:t>y</a:t>
            </a:r>
            <a:r>
              <a:rPr sz="1200" spc="-5" dirty="0">
                <a:solidFill>
                  <a:srgbClr val="FFFFFF"/>
                </a:solidFill>
                <a:latin typeface="Verdana"/>
                <a:cs typeface="Verdana"/>
              </a:rPr>
              <a:t>t</a:t>
            </a:r>
            <a:r>
              <a:rPr sz="1200" spc="-10" dirty="0">
                <a:solidFill>
                  <a:srgbClr val="FFFFFF"/>
                </a:solidFill>
                <a:latin typeface="Verdana"/>
                <a:cs typeface="Verdana"/>
              </a:rPr>
              <a:t>i</a:t>
            </a:r>
            <a:r>
              <a:rPr sz="1200" spc="-25" dirty="0">
                <a:solidFill>
                  <a:srgbClr val="FFFFFF"/>
                </a:solidFill>
                <a:latin typeface="Verdana"/>
                <a:cs typeface="Verdana"/>
              </a:rPr>
              <a:t>ca</a:t>
            </a:r>
            <a:r>
              <a:rPr sz="1200" dirty="0">
                <a:solidFill>
                  <a:srgbClr val="FFFFFF"/>
                </a:solidFill>
                <a:latin typeface="Verdana"/>
                <a:cs typeface="Verdana"/>
              </a:rPr>
              <a:t>l</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spc="-5" dirty="0">
                <a:solidFill>
                  <a:srgbClr val="FFFFFF"/>
                </a:solidFill>
                <a:latin typeface="Verdana"/>
                <a:cs typeface="Verdana"/>
              </a:rPr>
              <a:t>Obj</a:t>
            </a:r>
            <a:r>
              <a:rPr sz="1200" spc="-20" dirty="0">
                <a:solidFill>
                  <a:srgbClr val="FFFFFF"/>
                </a:solidFill>
                <a:latin typeface="Verdana"/>
                <a:cs typeface="Verdana"/>
              </a:rPr>
              <a:t>e</a:t>
            </a:r>
            <a:r>
              <a:rPr sz="1200" dirty="0">
                <a:solidFill>
                  <a:srgbClr val="FFFFFF"/>
                </a:solidFill>
                <a:latin typeface="Verdana"/>
                <a:cs typeface="Verdana"/>
              </a:rPr>
              <a:t>c</a:t>
            </a:r>
            <a:r>
              <a:rPr sz="1200" spc="-10" dirty="0">
                <a:solidFill>
                  <a:srgbClr val="FFFFFF"/>
                </a:solidFill>
                <a:latin typeface="Verdana"/>
                <a:cs typeface="Verdana"/>
              </a:rPr>
              <a:t>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spc="-70" dirty="0">
                <a:solidFill>
                  <a:srgbClr val="FFFFFF"/>
                </a:solidFill>
                <a:latin typeface="Verdana"/>
                <a:cs typeface="Verdana"/>
              </a:rPr>
              <a:t>F</a:t>
            </a:r>
            <a:r>
              <a:rPr sz="1200" spc="-10" dirty="0">
                <a:solidFill>
                  <a:srgbClr val="FFFFFF"/>
                </a:solidFill>
                <a:latin typeface="Verdana"/>
                <a:cs typeface="Verdana"/>
              </a:rPr>
              <a:t>o</a:t>
            </a:r>
            <a:r>
              <a:rPr sz="1200" spc="-15" dirty="0">
                <a:solidFill>
                  <a:srgbClr val="FFFFFF"/>
                </a:solidFill>
                <a:latin typeface="Verdana"/>
                <a:cs typeface="Verdana"/>
              </a:rPr>
              <a:t>c</a:t>
            </a:r>
            <a:r>
              <a:rPr sz="1200" spc="-20" dirty="0">
                <a:solidFill>
                  <a:srgbClr val="FFFFFF"/>
                </a:solidFill>
                <a:latin typeface="Verdana"/>
                <a:cs typeface="Verdana"/>
              </a:rPr>
              <a:t>u</a:t>
            </a:r>
            <a:r>
              <a:rPr sz="1200" spc="-15" dirty="0">
                <a:solidFill>
                  <a:srgbClr val="FFFFFF"/>
                </a:solidFill>
                <a:latin typeface="Verdana"/>
                <a:cs typeface="Verdana"/>
              </a:rPr>
              <a:t>s</a:t>
            </a:r>
            <a:r>
              <a:rPr sz="1200" spc="-10" dirty="0">
                <a:solidFill>
                  <a:srgbClr val="FFFFFF"/>
                </a:solidFill>
                <a:latin typeface="Verdana"/>
                <a:cs typeface="Verdana"/>
              </a:rPr>
              <a:t>e</a:t>
            </a:r>
            <a:r>
              <a:rPr sz="1200" dirty="0">
                <a:solidFill>
                  <a:srgbClr val="FFFFFF"/>
                </a:solidFill>
                <a:latin typeface="Verdana"/>
                <a:cs typeface="Verdana"/>
              </a:rPr>
              <a:t>d</a:t>
            </a:r>
            <a:endParaRPr sz="1200">
              <a:latin typeface="Verdana"/>
              <a:cs typeface="Verdana"/>
            </a:endParaRPr>
          </a:p>
          <a:p>
            <a:pPr marL="125095" indent="-112395">
              <a:lnSpc>
                <a:spcPct val="100000"/>
              </a:lnSpc>
              <a:spcBef>
                <a:spcPts val="110"/>
              </a:spcBef>
              <a:buClr>
                <a:srgbClr val="FFFFFF"/>
              </a:buClr>
              <a:buFont typeface="Times New Roman"/>
              <a:buChar char="•"/>
              <a:tabLst>
                <a:tab pos="125730" algn="l"/>
              </a:tabLst>
            </a:pPr>
            <a:r>
              <a:rPr sz="1200" spc="-80" dirty="0">
                <a:solidFill>
                  <a:srgbClr val="FFFFFF"/>
                </a:solidFill>
                <a:latin typeface="Verdana"/>
                <a:cs typeface="Verdana"/>
              </a:rPr>
              <a:t>F</a:t>
            </a:r>
            <a:r>
              <a:rPr sz="1200" spc="-20" dirty="0">
                <a:solidFill>
                  <a:srgbClr val="FFFFFF"/>
                </a:solidFill>
                <a:latin typeface="Verdana"/>
                <a:cs typeface="Verdana"/>
              </a:rPr>
              <a:t>or</a:t>
            </a:r>
            <a:r>
              <a:rPr sz="1200" spc="-45" dirty="0">
                <a:solidFill>
                  <a:srgbClr val="FFFFFF"/>
                </a:solidFill>
                <a:latin typeface="Verdana"/>
                <a:cs typeface="Verdana"/>
              </a:rPr>
              <a:t>m</a:t>
            </a:r>
            <a:r>
              <a:rPr sz="1200" spc="-25" dirty="0">
                <a:solidFill>
                  <a:srgbClr val="FFFFFF"/>
                </a:solidFill>
                <a:latin typeface="Verdana"/>
                <a:cs typeface="Verdana"/>
              </a:rPr>
              <a:t>a</a:t>
            </a:r>
            <a:r>
              <a:rPr sz="1200" dirty="0">
                <a:solidFill>
                  <a:srgbClr val="FFFFFF"/>
                </a:solidFill>
                <a:latin typeface="Verdana"/>
                <a:cs typeface="Verdana"/>
              </a:rPr>
              <a:t>l</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dirty="0">
                <a:solidFill>
                  <a:srgbClr val="FFFFFF"/>
                </a:solidFill>
                <a:latin typeface="Verdana"/>
                <a:cs typeface="Verdana"/>
              </a:rPr>
              <a:t>C</a:t>
            </a:r>
            <a:r>
              <a:rPr sz="1200" spc="-20" dirty="0">
                <a:solidFill>
                  <a:srgbClr val="FFFFFF"/>
                </a:solidFill>
                <a:latin typeface="Verdana"/>
                <a:cs typeface="Verdana"/>
              </a:rPr>
              <a:t>o</a:t>
            </a:r>
            <a:r>
              <a:rPr sz="1200" spc="-30" dirty="0">
                <a:solidFill>
                  <a:srgbClr val="FFFFFF"/>
                </a:solidFill>
                <a:latin typeface="Verdana"/>
                <a:cs typeface="Verdana"/>
              </a:rPr>
              <a:t>n</a:t>
            </a:r>
            <a:r>
              <a:rPr sz="1200" spc="-20" dirty="0">
                <a:solidFill>
                  <a:srgbClr val="FFFFFF"/>
                </a:solidFill>
                <a:latin typeface="Verdana"/>
                <a:cs typeface="Verdana"/>
              </a:rPr>
              <a:t>f</a:t>
            </a:r>
            <a:r>
              <a:rPr sz="1200" spc="-10" dirty="0">
                <a:solidFill>
                  <a:srgbClr val="FFFFFF"/>
                </a:solidFill>
                <a:latin typeface="Verdana"/>
                <a:cs typeface="Verdana"/>
              </a:rPr>
              <a:t>i</a:t>
            </a:r>
            <a:r>
              <a:rPr sz="1200" spc="-20" dirty="0">
                <a:solidFill>
                  <a:srgbClr val="FFFFFF"/>
                </a:solidFill>
                <a:latin typeface="Verdana"/>
                <a:cs typeface="Verdana"/>
              </a:rPr>
              <a:t>de</a:t>
            </a:r>
            <a:r>
              <a:rPr sz="1200" spc="-30" dirty="0">
                <a:solidFill>
                  <a:srgbClr val="FFFFFF"/>
                </a:solidFill>
                <a:latin typeface="Verdana"/>
                <a:cs typeface="Verdana"/>
              </a:rPr>
              <a:t>n</a:t>
            </a:r>
            <a:r>
              <a:rPr sz="1200" dirty="0">
                <a:solidFill>
                  <a:srgbClr val="FFFFFF"/>
                </a:solidFill>
                <a:latin typeface="Verdana"/>
                <a:cs typeface="Verdana"/>
              </a:rPr>
              <a:t>t</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dirty="0">
                <a:solidFill>
                  <a:srgbClr val="FFFFFF"/>
                </a:solidFill>
                <a:latin typeface="Verdana"/>
                <a:cs typeface="Verdana"/>
              </a:rPr>
              <a:t>C</a:t>
            </a:r>
            <a:r>
              <a:rPr sz="1200" spc="-20" dirty="0">
                <a:solidFill>
                  <a:srgbClr val="FFFFFF"/>
                </a:solidFill>
                <a:latin typeface="Verdana"/>
                <a:cs typeface="Verdana"/>
              </a:rPr>
              <a:t>o</a:t>
            </a:r>
            <a:r>
              <a:rPr sz="1200" spc="-35" dirty="0">
                <a:solidFill>
                  <a:srgbClr val="FFFFFF"/>
                </a:solidFill>
                <a:latin typeface="Verdana"/>
                <a:cs typeface="Verdana"/>
              </a:rPr>
              <a:t>m</a:t>
            </a:r>
            <a:r>
              <a:rPr sz="1200" spc="-20" dirty="0">
                <a:solidFill>
                  <a:srgbClr val="FFFFFF"/>
                </a:solidFill>
                <a:latin typeface="Verdana"/>
                <a:cs typeface="Verdana"/>
              </a:rPr>
              <a:t>p</a:t>
            </a:r>
            <a:r>
              <a:rPr sz="1200" spc="-25" dirty="0">
                <a:solidFill>
                  <a:srgbClr val="FFFFFF"/>
                </a:solidFill>
                <a:latin typeface="Verdana"/>
                <a:cs typeface="Verdana"/>
              </a:rPr>
              <a:t>a</a:t>
            </a:r>
            <a:r>
              <a:rPr sz="1200" spc="-5" dirty="0">
                <a:solidFill>
                  <a:srgbClr val="FFFFFF"/>
                </a:solidFill>
                <a:latin typeface="Verdana"/>
                <a:cs typeface="Verdana"/>
              </a:rPr>
              <a:t>ss</a:t>
            </a:r>
            <a:r>
              <a:rPr sz="1200" spc="-10" dirty="0">
                <a:solidFill>
                  <a:srgbClr val="FFFFFF"/>
                </a:solidFill>
                <a:latin typeface="Verdana"/>
                <a:cs typeface="Verdana"/>
              </a:rPr>
              <a:t>i</a:t>
            </a:r>
            <a:r>
              <a:rPr sz="1200" spc="-20" dirty="0">
                <a:solidFill>
                  <a:srgbClr val="FFFFFF"/>
                </a:solidFill>
                <a:latin typeface="Verdana"/>
                <a:cs typeface="Verdana"/>
              </a:rPr>
              <a:t>o</a:t>
            </a:r>
            <a:r>
              <a:rPr sz="1200" spc="-30" dirty="0">
                <a:solidFill>
                  <a:srgbClr val="FFFFFF"/>
                </a:solidFill>
                <a:latin typeface="Verdana"/>
                <a:cs typeface="Verdana"/>
              </a:rPr>
              <a:t>n</a:t>
            </a:r>
            <a:r>
              <a:rPr sz="1200" spc="-25" dirty="0">
                <a:solidFill>
                  <a:srgbClr val="FFFFFF"/>
                </a:solidFill>
                <a:latin typeface="Verdana"/>
                <a:cs typeface="Verdana"/>
              </a:rPr>
              <a:t>a</a:t>
            </a:r>
            <a:r>
              <a:rPr sz="1200" spc="-20" dirty="0">
                <a:solidFill>
                  <a:srgbClr val="FFFFFF"/>
                </a:solidFill>
                <a:latin typeface="Verdana"/>
                <a:cs typeface="Verdana"/>
              </a:rPr>
              <a:t>t</a:t>
            </a:r>
            <a:r>
              <a:rPr sz="1200" spc="-10" dirty="0">
                <a:solidFill>
                  <a:srgbClr val="FFFFFF"/>
                </a:solidFill>
                <a:latin typeface="Verdana"/>
                <a:cs typeface="Verdana"/>
              </a:rPr>
              <a:t>e</a:t>
            </a:r>
            <a:endParaRPr sz="1200">
              <a:latin typeface="Verdana"/>
              <a:cs typeface="Verdana"/>
            </a:endParaRPr>
          </a:p>
          <a:p>
            <a:pPr marL="125095" indent="-112395">
              <a:lnSpc>
                <a:spcPct val="100000"/>
              </a:lnSpc>
              <a:spcBef>
                <a:spcPts val="105"/>
              </a:spcBef>
              <a:buClr>
                <a:srgbClr val="FFFFFF"/>
              </a:buClr>
              <a:buFont typeface="Times New Roman"/>
              <a:buChar char="•"/>
              <a:tabLst>
                <a:tab pos="125730" algn="l"/>
              </a:tabLst>
            </a:pPr>
            <a:r>
              <a:rPr sz="1200" dirty="0">
                <a:solidFill>
                  <a:srgbClr val="FFFFFF"/>
                </a:solidFill>
                <a:latin typeface="Verdana"/>
                <a:cs typeface="Verdana"/>
              </a:rPr>
              <a:t>C</a:t>
            </a:r>
            <a:r>
              <a:rPr sz="1200" spc="-20" dirty="0">
                <a:solidFill>
                  <a:srgbClr val="FFFFFF"/>
                </a:solidFill>
                <a:latin typeface="Verdana"/>
                <a:cs typeface="Verdana"/>
              </a:rPr>
              <a:t>re</a:t>
            </a:r>
            <a:r>
              <a:rPr sz="1200" spc="-25" dirty="0">
                <a:solidFill>
                  <a:srgbClr val="FFFFFF"/>
                </a:solidFill>
                <a:latin typeface="Verdana"/>
                <a:cs typeface="Verdana"/>
              </a:rPr>
              <a:t>a</a:t>
            </a:r>
            <a:r>
              <a:rPr sz="1200" spc="-5" dirty="0">
                <a:solidFill>
                  <a:srgbClr val="FFFFFF"/>
                </a:solidFill>
                <a:latin typeface="Verdana"/>
                <a:cs typeface="Verdana"/>
              </a:rPr>
              <a:t>t</a:t>
            </a:r>
            <a:r>
              <a:rPr sz="1200" spc="-10" dirty="0">
                <a:solidFill>
                  <a:srgbClr val="FFFFFF"/>
                </a:solidFill>
                <a:latin typeface="Verdana"/>
                <a:cs typeface="Verdana"/>
              </a:rPr>
              <a: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dirty="0">
                <a:solidFill>
                  <a:srgbClr val="FFFFFF"/>
                </a:solidFill>
                <a:latin typeface="Verdana"/>
                <a:cs typeface="Verdana"/>
              </a:rPr>
              <a:t>C</a:t>
            </a:r>
            <a:r>
              <a:rPr sz="1200" spc="-30" dirty="0">
                <a:solidFill>
                  <a:srgbClr val="FFFFFF"/>
                </a:solidFill>
                <a:latin typeface="Verdana"/>
                <a:cs typeface="Verdana"/>
              </a:rPr>
              <a:t>h</a:t>
            </a:r>
            <a:r>
              <a:rPr sz="1200" spc="-25" dirty="0">
                <a:solidFill>
                  <a:srgbClr val="FFFFFF"/>
                </a:solidFill>
                <a:latin typeface="Verdana"/>
                <a:cs typeface="Verdana"/>
              </a:rPr>
              <a:t>a</a:t>
            </a:r>
            <a:r>
              <a:rPr sz="1200" spc="-10" dirty="0">
                <a:solidFill>
                  <a:srgbClr val="FFFFFF"/>
                </a:solidFill>
                <a:latin typeface="Verdana"/>
                <a:cs typeface="Verdana"/>
              </a:rPr>
              <a:t>ll</a:t>
            </a:r>
            <a:r>
              <a:rPr sz="1200" spc="-20" dirty="0">
                <a:solidFill>
                  <a:srgbClr val="FFFFFF"/>
                </a:solidFill>
                <a:latin typeface="Verdana"/>
                <a:cs typeface="Verdana"/>
              </a:rPr>
              <a:t>e</a:t>
            </a:r>
            <a:r>
              <a:rPr sz="1200" spc="-30" dirty="0">
                <a:solidFill>
                  <a:srgbClr val="FFFFFF"/>
                </a:solidFill>
                <a:latin typeface="Verdana"/>
                <a:cs typeface="Verdana"/>
              </a:rPr>
              <a:t>n</a:t>
            </a:r>
            <a:r>
              <a:rPr sz="1200" spc="-5" dirty="0">
                <a:solidFill>
                  <a:srgbClr val="FFFFFF"/>
                </a:solidFill>
                <a:latin typeface="Verdana"/>
                <a:cs typeface="Verdana"/>
              </a:rPr>
              <a:t>g</a:t>
            </a:r>
            <a:r>
              <a:rPr sz="1200" spc="-10" dirty="0">
                <a:solidFill>
                  <a:srgbClr val="FFFFFF"/>
                </a:solidFill>
                <a:latin typeface="Verdana"/>
                <a:cs typeface="Verdana"/>
              </a:rPr>
              <a:t>i</a:t>
            </a:r>
            <a:r>
              <a:rPr sz="1200" spc="-30" dirty="0">
                <a:solidFill>
                  <a:srgbClr val="FFFFFF"/>
                </a:solidFill>
                <a:latin typeface="Verdana"/>
                <a:cs typeface="Verdana"/>
              </a:rPr>
              <a:t>n</a:t>
            </a:r>
            <a:r>
              <a:rPr sz="1200" dirty="0">
                <a:solidFill>
                  <a:srgbClr val="FFFFFF"/>
                </a:solidFill>
                <a:latin typeface="Verdana"/>
                <a:cs typeface="Verdana"/>
              </a:rPr>
              <a:t>g</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dirty="0">
                <a:solidFill>
                  <a:srgbClr val="FFFFFF"/>
                </a:solidFill>
                <a:latin typeface="Verdana"/>
                <a:cs typeface="Verdana"/>
              </a:rPr>
              <a:t>C</a:t>
            </a:r>
            <a:r>
              <a:rPr sz="1200" spc="-20" dirty="0">
                <a:solidFill>
                  <a:srgbClr val="FFFFFF"/>
                </a:solidFill>
                <a:latin typeface="Verdana"/>
                <a:cs typeface="Verdana"/>
              </a:rPr>
              <a:t>o</a:t>
            </a:r>
            <a:r>
              <a:rPr sz="1200" spc="-35" dirty="0">
                <a:solidFill>
                  <a:srgbClr val="FFFFFF"/>
                </a:solidFill>
                <a:latin typeface="Verdana"/>
                <a:cs typeface="Verdana"/>
              </a:rPr>
              <a:t>m</a:t>
            </a:r>
            <a:r>
              <a:rPr sz="1200" spc="-20" dirty="0">
                <a:solidFill>
                  <a:srgbClr val="FFFFFF"/>
                </a:solidFill>
                <a:latin typeface="Verdana"/>
                <a:cs typeface="Verdana"/>
              </a:rPr>
              <a:t>pe</a:t>
            </a:r>
            <a:r>
              <a:rPr sz="1200" spc="-5" dirty="0">
                <a:solidFill>
                  <a:srgbClr val="FFFFFF"/>
                </a:solidFill>
                <a:latin typeface="Verdana"/>
                <a:cs typeface="Verdana"/>
              </a:rPr>
              <a:t>ti</a:t>
            </a:r>
            <a:r>
              <a:rPr sz="1200" spc="-10" dirty="0">
                <a:solidFill>
                  <a:srgbClr val="FFFFFF"/>
                </a:solidFill>
                <a:latin typeface="Verdana"/>
                <a:cs typeface="Verdana"/>
              </a:rPr>
              <a:t>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5095" indent="-112395">
              <a:lnSpc>
                <a:spcPct val="100000"/>
              </a:lnSpc>
              <a:spcBef>
                <a:spcPts val="105"/>
              </a:spcBef>
              <a:buClr>
                <a:srgbClr val="FFFFFF"/>
              </a:buClr>
              <a:buFont typeface="Times New Roman"/>
              <a:buChar char="•"/>
              <a:tabLst>
                <a:tab pos="125730" algn="l"/>
              </a:tabLst>
            </a:pPr>
            <a:r>
              <a:rPr sz="1200" spc="-140" dirty="0">
                <a:solidFill>
                  <a:srgbClr val="FFFFFF"/>
                </a:solidFill>
                <a:latin typeface="Verdana"/>
                <a:cs typeface="Verdana"/>
              </a:rPr>
              <a:t>F</a:t>
            </a:r>
            <a:r>
              <a:rPr sz="1200" spc="-15" dirty="0">
                <a:solidFill>
                  <a:srgbClr val="FFFFFF"/>
                </a:solidFill>
                <a:latin typeface="Verdana"/>
                <a:cs typeface="Verdana"/>
              </a:rPr>
              <a:t>a</a:t>
            </a:r>
            <a:r>
              <a:rPr sz="1200" spc="-5" dirty="0">
                <a:solidFill>
                  <a:srgbClr val="FFFFFF"/>
                </a:solidFill>
                <a:latin typeface="Verdana"/>
                <a:cs typeface="Verdana"/>
              </a:rPr>
              <a:t>s</a:t>
            </a:r>
            <a:r>
              <a:rPr sz="1200" spc="-55" dirty="0">
                <a:solidFill>
                  <a:srgbClr val="FFFFFF"/>
                </a:solidFill>
                <a:latin typeface="Verdana"/>
                <a:cs typeface="Verdana"/>
              </a:rPr>
              <a:t>t</a:t>
            </a:r>
            <a:r>
              <a:rPr sz="1200" spc="-10" dirty="0">
                <a:solidFill>
                  <a:srgbClr val="FFFFFF"/>
                </a:solidFill>
                <a:latin typeface="Verdana"/>
                <a:cs typeface="Verdana"/>
              </a:rPr>
              <a:t>-</a:t>
            </a:r>
            <a:r>
              <a:rPr sz="1200" spc="-20" dirty="0">
                <a:solidFill>
                  <a:srgbClr val="FFFFFF"/>
                </a:solidFill>
                <a:latin typeface="Verdana"/>
                <a:cs typeface="Verdana"/>
              </a:rPr>
              <a:t>p</a:t>
            </a:r>
            <a:r>
              <a:rPr sz="1200" spc="-15" dirty="0">
                <a:solidFill>
                  <a:srgbClr val="FFFFFF"/>
                </a:solidFill>
                <a:latin typeface="Verdana"/>
                <a:cs typeface="Verdana"/>
              </a:rPr>
              <a:t>ac</a:t>
            </a:r>
            <a:r>
              <a:rPr sz="1200" spc="-10" dirty="0">
                <a:solidFill>
                  <a:srgbClr val="FFFFFF"/>
                </a:solidFill>
                <a:latin typeface="Verdana"/>
                <a:cs typeface="Verdana"/>
              </a:rPr>
              <a:t>e</a:t>
            </a:r>
            <a:r>
              <a:rPr sz="1200" dirty="0">
                <a:solidFill>
                  <a:srgbClr val="FFFFFF"/>
                </a:solidFill>
                <a:latin typeface="Verdana"/>
                <a:cs typeface="Verdana"/>
              </a:rPr>
              <a:t>d</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dirty="0">
                <a:solidFill>
                  <a:srgbClr val="FFFFFF"/>
                </a:solidFill>
                <a:latin typeface="Verdana"/>
                <a:cs typeface="Verdana"/>
              </a:rPr>
              <a:t>Q</a:t>
            </a:r>
            <a:r>
              <a:rPr sz="1200" spc="-30" dirty="0">
                <a:solidFill>
                  <a:srgbClr val="FFFFFF"/>
                </a:solidFill>
                <a:latin typeface="Verdana"/>
                <a:cs typeface="Verdana"/>
              </a:rPr>
              <a:t>u</a:t>
            </a:r>
            <a:r>
              <a:rPr sz="1200" spc="-10" dirty="0">
                <a:solidFill>
                  <a:srgbClr val="FFFFFF"/>
                </a:solidFill>
                <a:latin typeface="Verdana"/>
                <a:cs typeface="Verdana"/>
              </a:rPr>
              <a:t>i</a:t>
            </a:r>
            <a:r>
              <a:rPr sz="1200" spc="-25" dirty="0">
                <a:solidFill>
                  <a:srgbClr val="FFFFFF"/>
                </a:solidFill>
                <a:latin typeface="Verdana"/>
                <a:cs typeface="Verdana"/>
              </a:rPr>
              <a:t>c</a:t>
            </a:r>
            <a:r>
              <a:rPr sz="1200" spc="-145" dirty="0">
                <a:solidFill>
                  <a:srgbClr val="FFFFFF"/>
                </a:solidFill>
                <a:latin typeface="Verdana"/>
                <a:cs typeface="Verdana"/>
              </a:rPr>
              <a:t>k</a:t>
            </a:r>
            <a:r>
              <a:rPr sz="1200" spc="-5" dirty="0">
                <a:solidFill>
                  <a:srgbClr val="FFFFFF"/>
                </a:solidFill>
                <a:latin typeface="Verdana"/>
                <a:cs typeface="Verdana"/>
              </a:rPr>
              <a:t>-</a:t>
            </a:r>
            <a:r>
              <a:rPr sz="1200" spc="-30" dirty="0">
                <a:solidFill>
                  <a:srgbClr val="FFFFFF"/>
                </a:solidFill>
                <a:latin typeface="Verdana"/>
                <a:cs typeface="Verdana"/>
              </a:rPr>
              <a:t>th</a:t>
            </a:r>
            <a:r>
              <a:rPr sz="1200" spc="-10" dirty="0">
                <a:solidFill>
                  <a:srgbClr val="FFFFFF"/>
                </a:solidFill>
                <a:latin typeface="Verdana"/>
                <a:cs typeface="Verdana"/>
              </a:rPr>
              <a:t>i</a:t>
            </a:r>
            <a:r>
              <a:rPr sz="1200" spc="-30" dirty="0">
                <a:solidFill>
                  <a:srgbClr val="FFFFFF"/>
                </a:solidFill>
                <a:latin typeface="Verdana"/>
                <a:cs typeface="Verdana"/>
              </a:rPr>
              <a:t>n</a:t>
            </a:r>
            <a:r>
              <a:rPr sz="1200" spc="-15" dirty="0">
                <a:solidFill>
                  <a:srgbClr val="FFFFFF"/>
                </a:solidFill>
                <a:latin typeface="Verdana"/>
                <a:cs typeface="Verdana"/>
              </a:rPr>
              <a:t>k</a:t>
            </a:r>
            <a:r>
              <a:rPr sz="1200" spc="-5" dirty="0">
                <a:solidFill>
                  <a:srgbClr val="FFFFFF"/>
                </a:solidFill>
                <a:latin typeface="Verdana"/>
                <a:cs typeface="Verdana"/>
              </a:rPr>
              <a:t>i</a:t>
            </a:r>
            <a:r>
              <a:rPr sz="1200" spc="-15" dirty="0">
                <a:solidFill>
                  <a:srgbClr val="FFFFFF"/>
                </a:solidFill>
                <a:latin typeface="Verdana"/>
                <a:cs typeface="Verdana"/>
              </a:rPr>
              <a:t>n</a:t>
            </a:r>
            <a:r>
              <a:rPr sz="1200" dirty="0">
                <a:solidFill>
                  <a:srgbClr val="FFFFFF"/>
                </a:solidFill>
                <a:latin typeface="Verdana"/>
                <a:cs typeface="Verdana"/>
              </a:rPr>
              <a:t>g</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spc="-30" dirty="0">
                <a:solidFill>
                  <a:srgbClr val="FFFFFF"/>
                </a:solidFill>
                <a:latin typeface="Verdana"/>
                <a:cs typeface="Verdana"/>
              </a:rPr>
              <a:t>A</a:t>
            </a:r>
            <a:r>
              <a:rPr sz="1200" spc="-25" dirty="0">
                <a:solidFill>
                  <a:srgbClr val="FFFFFF"/>
                </a:solidFill>
                <a:latin typeface="Verdana"/>
                <a:cs typeface="Verdana"/>
              </a:rPr>
              <a:t>ss</a:t>
            </a:r>
            <a:r>
              <a:rPr sz="1200" spc="-20" dirty="0">
                <a:solidFill>
                  <a:srgbClr val="FFFFFF"/>
                </a:solidFill>
                <a:latin typeface="Verdana"/>
                <a:cs typeface="Verdana"/>
              </a:rPr>
              <a:t>er</a:t>
            </a:r>
            <a:r>
              <a:rPr sz="1200" spc="-5" dirty="0">
                <a:solidFill>
                  <a:srgbClr val="FFFFFF"/>
                </a:solidFill>
                <a:latin typeface="Verdana"/>
                <a:cs typeface="Verdana"/>
              </a:rPr>
              <a:t>t</a:t>
            </a:r>
            <a:r>
              <a:rPr sz="1200" spc="-10" dirty="0">
                <a:solidFill>
                  <a:srgbClr val="FFFFFF"/>
                </a:solidFill>
                <a:latin typeface="Verdana"/>
                <a:cs typeface="Verdana"/>
              </a:rPr>
              <a: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5095" indent="-112395">
              <a:lnSpc>
                <a:spcPct val="100000"/>
              </a:lnSpc>
              <a:spcBef>
                <a:spcPts val="105"/>
              </a:spcBef>
              <a:buClr>
                <a:srgbClr val="FFFFFF"/>
              </a:buClr>
              <a:buFont typeface="Times New Roman"/>
              <a:buChar char="•"/>
              <a:tabLst>
                <a:tab pos="125730" algn="l"/>
              </a:tabLst>
            </a:pPr>
            <a:r>
              <a:rPr sz="1200" spc="-285" dirty="0">
                <a:solidFill>
                  <a:srgbClr val="FFFFFF"/>
                </a:solidFill>
                <a:latin typeface="Verdana"/>
                <a:cs typeface="Verdana"/>
              </a:rPr>
              <a:t>T</a:t>
            </a:r>
            <a:r>
              <a:rPr sz="1200" spc="-25" dirty="0">
                <a:solidFill>
                  <a:srgbClr val="FFFFFF"/>
                </a:solidFill>
                <a:latin typeface="Verdana"/>
                <a:cs typeface="Verdana"/>
              </a:rPr>
              <a:t>a</a:t>
            </a:r>
            <a:r>
              <a:rPr sz="1200" dirty="0">
                <a:solidFill>
                  <a:srgbClr val="FFFFFF"/>
                </a:solidFill>
                <a:latin typeface="Verdana"/>
                <a:cs typeface="Verdana"/>
              </a:rPr>
              <a:t>c</a:t>
            </a:r>
            <a:r>
              <a:rPr sz="1200" spc="-10" dirty="0">
                <a:solidFill>
                  <a:srgbClr val="FFFFFF"/>
                </a:solidFill>
                <a:latin typeface="Verdana"/>
                <a:cs typeface="Verdana"/>
              </a:rPr>
              <a:t>ti</a:t>
            </a:r>
            <a:r>
              <a:rPr sz="1200" spc="-25" dirty="0">
                <a:solidFill>
                  <a:srgbClr val="FFFFFF"/>
                </a:solidFill>
                <a:latin typeface="Verdana"/>
                <a:cs typeface="Verdana"/>
              </a:rPr>
              <a:t>ca</a:t>
            </a:r>
            <a:r>
              <a:rPr sz="1200" dirty="0">
                <a:solidFill>
                  <a:srgbClr val="FFFFFF"/>
                </a:solidFill>
                <a:latin typeface="Verdana"/>
                <a:cs typeface="Verdana"/>
              </a:rPr>
              <a:t>l</a:t>
            </a:r>
            <a:endParaRPr sz="1200">
              <a:latin typeface="Verdana"/>
              <a:cs typeface="Verdana"/>
            </a:endParaRPr>
          </a:p>
          <a:p>
            <a:pPr marL="125095" indent="-112395">
              <a:lnSpc>
                <a:spcPct val="100000"/>
              </a:lnSpc>
              <a:spcBef>
                <a:spcPts val="95"/>
              </a:spcBef>
              <a:buClr>
                <a:srgbClr val="FFFFFF"/>
              </a:buClr>
              <a:buFont typeface="Times New Roman"/>
              <a:buChar char="•"/>
              <a:tabLst>
                <a:tab pos="125730" algn="l"/>
              </a:tabLst>
            </a:pPr>
            <a:r>
              <a:rPr sz="1200" spc="-30" dirty="0">
                <a:solidFill>
                  <a:srgbClr val="FFFFFF"/>
                </a:solidFill>
                <a:latin typeface="Verdana"/>
                <a:cs typeface="Verdana"/>
              </a:rPr>
              <a:t>St</a:t>
            </a:r>
            <a:r>
              <a:rPr sz="1200" spc="-70" dirty="0">
                <a:solidFill>
                  <a:srgbClr val="FFFFFF"/>
                </a:solidFill>
                <a:latin typeface="Verdana"/>
                <a:cs typeface="Verdana"/>
              </a:rPr>
              <a:t>r</a:t>
            </a:r>
            <a:r>
              <a:rPr sz="1200" spc="-25" dirty="0">
                <a:solidFill>
                  <a:srgbClr val="FFFFFF"/>
                </a:solidFill>
                <a:latin typeface="Verdana"/>
                <a:cs typeface="Verdana"/>
              </a:rPr>
              <a:t>a</a:t>
            </a:r>
            <a:r>
              <a:rPr sz="1200" spc="-20" dirty="0">
                <a:solidFill>
                  <a:srgbClr val="FFFFFF"/>
                </a:solidFill>
                <a:latin typeface="Verdana"/>
                <a:cs typeface="Verdana"/>
              </a:rPr>
              <a:t>te</a:t>
            </a:r>
            <a:r>
              <a:rPr sz="1200" spc="-5" dirty="0">
                <a:solidFill>
                  <a:srgbClr val="FFFFFF"/>
                </a:solidFill>
                <a:latin typeface="Verdana"/>
                <a:cs typeface="Verdana"/>
              </a:rPr>
              <a:t>g</a:t>
            </a:r>
            <a:r>
              <a:rPr sz="1200" spc="-10" dirty="0">
                <a:solidFill>
                  <a:srgbClr val="FFFFFF"/>
                </a:solidFill>
                <a:latin typeface="Verdana"/>
                <a:cs typeface="Verdana"/>
              </a:rPr>
              <a:t>ic</a:t>
            </a:r>
            <a:endParaRPr sz="1200">
              <a:latin typeface="Verdana"/>
              <a:cs typeface="Verdana"/>
            </a:endParaRPr>
          </a:p>
        </p:txBody>
      </p:sp>
      <p:sp>
        <p:nvSpPr>
          <p:cNvPr id="14" name="object 14"/>
          <p:cNvSpPr txBox="1"/>
          <p:nvPr/>
        </p:nvSpPr>
        <p:spPr>
          <a:xfrm>
            <a:off x="4648961" y="2362749"/>
            <a:ext cx="1323340" cy="3312795"/>
          </a:xfrm>
          <a:prstGeom prst="rect">
            <a:avLst/>
          </a:prstGeom>
        </p:spPr>
        <p:txBody>
          <a:bodyPr vert="horz" wrap="square" lIns="0" tIns="0" rIns="0" bIns="0" rtlCol="0">
            <a:spAutoFit/>
          </a:bodyPr>
          <a:lstStyle/>
          <a:p>
            <a:pPr marL="127000" indent="-114300">
              <a:lnSpc>
                <a:spcPct val="100000"/>
              </a:lnSpc>
              <a:buClr>
                <a:srgbClr val="FFFFFF"/>
              </a:buClr>
              <a:buFont typeface="Times New Roman"/>
              <a:buChar char="•"/>
              <a:tabLst>
                <a:tab pos="127635" algn="l"/>
              </a:tabLst>
            </a:pPr>
            <a:r>
              <a:rPr sz="1200" dirty="0">
                <a:solidFill>
                  <a:srgbClr val="FFFFFF"/>
                </a:solidFill>
                <a:latin typeface="Verdana"/>
                <a:cs typeface="Verdana"/>
              </a:rPr>
              <a:t>O</a:t>
            </a:r>
            <a:r>
              <a:rPr sz="1200" spc="-20" dirty="0">
                <a:solidFill>
                  <a:srgbClr val="FFFFFF"/>
                </a:solidFill>
                <a:latin typeface="Verdana"/>
                <a:cs typeface="Verdana"/>
              </a:rPr>
              <a:t>p</a:t>
            </a:r>
            <a:r>
              <a:rPr sz="1200" spc="-10" dirty="0">
                <a:solidFill>
                  <a:srgbClr val="FFFFFF"/>
                </a:solidFill>
                <a:latin typeface="Verdana"/>
                <a:cs typeface="Verdana"/>
              </a:rPr>
              <a:t>e</a:t>
            </a:r>
            <a:r>
              <a:rPr sz="1200" dirty="0">
                <a:solidFill>
                  <a:srgbClr val="FFFFFF"/>
                </a:solidFill>
                <a:latin typeface="Verdana"/>
                <a:cs typeface="Verdana"/>
              </a:rPr>
              <a:t>n</a:t>
            </a:r>
            <a:endParaRPr sz="1200">
              <a:latin typeface="Verdana"/>
              <a:cs typeface="Verdana"/>
            </a:endParaRPr>
          </a:p>
          <a:p>
            <a:pPr marL="127000" indent="-114300">
              <a:lnSpc>
                <a:spcPct val="100000"/>
              </a:lnSpc>
              <a:spcBef>
                <a:spcPts val="110"/>
              </a:spcBef>
              <a:buClr>
                <a:srgbClr val="FFFFFF"/>
              </a:buClr>
              <a:buFont typeface="Times New Roman"/>
              <a:buChar char="•"/>
              <a:tabLst>
                <a:tab pos="127635" algn="l"/>
              </a:tabLst>
            </a:pPr>
            <a:r>
              <a:rPr sz="1200" dirty="0">
                <a:solidFill>
                  <a:srgbClr val="FFFFFF"/>
                </a:solidFill>
                <a:latin typeface="Verdana"/>
                <a:cs typeface="Verdana"/>
              </a:rPr>
              <a:t>O</a:t>
            </a:r>
            <a:r>
              <a:rPr sz="1200" spc="-30" dirty="0">
                <a:solidFill>
                  <a:srgbClr val="FFFFFF"/>
                </a:solidFill>
                <a:latin typeface="Verdana"/>
                <a:cs typeface="Verdana"/>
              </a:rPr>
              <a:t>u</a:t>
            </a:r>
            <a:r>
              <a:rPr sz="1200" spc="-5" dirty="0">
                <a:solidFill>
                  <a:srgbClr val="FFFFFF"/>
                </a:solidFill>
                <a:latin typeface="Verdana"/>
                <a:cs typeface="Verdana"/>
              </a:rPr>
              <a:t>tg</a:t>
            </a:r>
            <a:r>
              <a:rPr sz="1200" spc="-10" dirty="0">
                <a:solidFill>
                  <a:srgbClr val="FFFFFF"/>
                </a:solidFill>
                <a:latin typeface="Verdana"/>
                <a:cs typeface="Verdana"/>
              </a:rPr>
              <a:t>o</a:t>
            </a:r>
            <a:r>
              <a:rPr sz="1200" spc="-5" dirty="0">
                <a:solidFill>
                  <a:srgbClr val="FFFFFF"/>
                </a:solidFill>
                <a:latin typeface="Verdana"/>
                <a:cs typeface="Verdana"/>
              </a:rPr>
              <a:t>i</a:t>
            </a:r>
            <a:r>
              <a:rPr sz="1200" spc="-30" dirty="0">
                <a:solidFill>
                  <a:srgbClr val="FFFFFF"/>
                </a:solidFill>
                <a:latin typeface="Verdana"/>
                <a:cs typeface="Verdana"/>
              </a:rPr>
              <a:t>n</a:t>
            </a:r>
            <a:r>
              <a:rPr sz="1200" dirty="0">
                <a:solidFill>
                  <a:srgbClr val="FFFFFF"/>
                </a:solidFill>
                <a:latin typeface="Verdana"/>
                <a:cs typeface="Verdana"/>
              </a:rPr>
              <a:t>g</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65" dirty="0">
                <a:solidFill>
                  <a:srgbClr val="FFFFFF"/>
                </a:solidFill>
                <a:latin typeface="Verdana"/>
                <a:cs typeface="Verdana"/>
              </a:rPr>
              <a:t>P</a:t>
            </a:r>
            <a:r>
              <a:rPr sz="1200" spc="-20" dirty="0">
                <a:solidFill>
                  <a:srgbClr val="FFFFFF"/>
                </a:solidFill>
                <a:latin typeface="Verdana"/>
                <a:cs typeface="Verdana"/>
              </a:rPr>
              <a:t>eo</a:t>
            </a:r>
            <a:r>
              <a:rPr sz="1200" spc="-5" dirty="0">
                <a:solidFill>
                  <a:srgbClr val="FFFFFF"/>
                </a:solidFill>
                <a:latin typeface="Verdana"/>
                <a:cs typeface="Verdana"/>
              </a:rPr>
              <a:t>p</a:t>
            </a:r>
            <a:r>
              <a:rPr sz="1200" spc="-10" dirty="0">
                <a:solidFill>
                  <a:srgbClr val="FFFFFF"/>
                </a:solidFill>
                <a:latin typeface="Verdana"/>
                <a:cs typeface="Verdana"/>
              </a:rPr>
              <a:t>l</a:t>
            </a:r>
            <a:r>
              <a:rPr sz="1200" spc="-20" dirty="0">
                <a:solidFill>
                  <a:srgbClr val="FFFFFF"/>
                </a:solidFill>
                <a:latin typeface="Verdana"/>
                <a:cs typeface="Verdana"/>
              </a:rPr>
              <a:t>e</a:t>
            </a:r>
            <a:r>
              <a:rPr sz="1200" spc="-5" dirty="0">
                <a:solidFill>
                  <a:srgbClr val="FFFFFF"/>
                </a:solidFill>
                <a:latin typeface="Verdana"/>
                <a:cs typeface="Verdana"/>
              </a:rPr>
              <a:t>-</a:t>
            </a:r>
            <a:r>
              <a:rPr sz="1200" spc="-20" dirty="0">
                <a:solidFill>
                  <a:srgbClr val="FFFFFF"/>
                </a:solidFill>
                <a:latin typeface="Verdana"/>
                <a:cs typeface="Verdana"/>
              </a:rPr>
              <a:t>or</a:t>
            </a:r>
            <a:r>
              <a:rPr sz="1200" spc="-10" dirty="0">
                <a:solidFill>
                  <a:srgbClr val="FFFFFF"/>
                </a:solidFill>
                <a:latin typeface="Verdana"/>
                <a:cs typeface="Verdana"/>
              </a:rPr>
              <a:t>i</a:t>
            </a:r>
            <a:r>
              <a:rPr sz="1200" spc="-20" dirty="0">
                <a:solidFill>
                  <a:srgbClr val="FFFFFF"/>
                </a:solidFill>
                <a:latin typeface="Verdana"/>
                <a:cs typeface="Verdana"/>
              </a:rPr>
              <a:t>e</a:t>
            </a:r>
            <a:r>
              <a:rPr sz="1200" spc="-30" dirty="0">
                <a:solidFill>
                  <a:srgbClr val="FFFFFF"/>
                </a:solidFill>
                <a:latin typeface="Verdana"/>
                <a:cs typeface="Verdana"/>
              </a:rPr>
              <a:t>n</a:t>
            </a:r>
            <a:r>
              <a:rPr sz="1200" spc="-20" dirty="0">
                <a:solidFill>
                  <a:srgbClr val="FFFFFF"/>
                </a:solidFill>
                <a:latin typeface="Verdana"/>
                <a:cs typeface="Verdana"/>
              </a:rPr>
              <a:t>te</a:t>
            </a:r>
            <a:r>
              <a:rPr sz="1200" dirty="0">
                <a:solidFill>
                  <a:srgbClr val="FFFFFF"/>
                </a:solidFill>
                <a:latin typeface="Verdana"/>
                <a:cs typeface="Verdana"/>
              </a:rPr>
              <a:t>d</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30" dirty="0">
                <a:solidFill>
                  <a:srgbClr val="FFFFFF"/>
                </a:solidFill>
                <a:latin typeface="Verdana"/>
                <a:cs typeface="Verdana"/>
              </a:rPr>
              <a:t>F</a:t>
            </a:r>
            <a:r>
              <a:rPr sz="1200" spc="-20" dirty="0">
                <a:solidFill>
                  <a:srgbClr val="FFFFFF"/>
                </a:solidFill>
                <a:latin typeface="Verdana"/>
                <a:cs typeface="Verdana"/>
              </a:rPr>
              <a:t>r</a:t>
            </a:r>
            <a:r>
              <a:rPr sz="1200" spc="-10" dirty="0">
                <a:solidFill>
                  <a:srgbClr val="FFFFFF"/>
                </a:solidFill>
                <a:latin typeface="Verdana"/>
                <a:cs typeface="Verdana"/>
              </a:rPr>
              <a:t>i</a:t>
            </a:r>
            <a:r>
              <a:rPr sz="1200" spc="-20" dirty="0">
                <a:solidFill>
                  <a:srgbClr val="FFFFFF"/>
                </a:solidFill>
                <a:latin typeface="Verdana"/>
                <a:cs typeface="Verdana"/>
              </a:rPr>
              <a:t>e</a:t>
            </a:r>
            <a:r>
              <a:rPr sz="1200" spc="-30" dirty="0">
                <a:solidFill>
                  <a:srgbClr val="FFFFFF"/>
                </a:solidFill>
                <a:latin typeface="Verdana"/>
                <a:cs typeface="Verdana"/>
              </a:rPr>
              <a:t>n</a:t>
            </a:r>
            <a:r>
              <a:rPr sz="1200" spc="-5" dirty="0">
                <a:solidFill>
                  <a:srgbClr val="FFFFFF"/>
                </a:solidFill>
                <a:latin typeface="Verdana"/>
                <a:cs typeface="Verdana"/>
              </a:rPr>
              <a:t>d</a:t>
            </a:r>
            <a:r>
              <a:rPr sz="1200" spc="-10" dirty="0">
                <a:solidFill>
                  <a:srgbClr val="FFFFFF"/>
                </a:solidFill>
                <a:latin typeface="Verdana"/>
                <a:cs typeface="Verdana"/>
              </a:rPr>
              <a:t>ly</a:t>
            </a:r>
            <a:endParaRPr sz="1200">
              <a:latin typeface="Verdana"/>
              <a:cs typeface="Verdana"/>
            </a:endParaRPr>
          </a:p>
          <a:p>
            <a:pPr marL="127000" indent="-114300">
              <a:lnSpc>
                <a:spcPct val="100000"/>
              </a:lnSpc>
              <a:spcBef>
                <a:spcPts val="105"/>
              </a:spcBef>
              <a:buClr>
                <a:srgbClr val="FFFFFF"/>
              </a:buClr>
              <a:buFont typeface="Times New Roman"/>
              <a:buChar char="•"/>
              <a:tabLst>
                <a:tab pos="127635" algn="l"/>
              </a:tabLst>
            </a:pPr>
            <a:r>
              <a:rPr sz="1200" spc="-5" dirty="0">
                <a:solidFill>
                  <a:srgbClr val="FFFFFF"/>
                </a:solidFill>
                <a:latin typeface="Verdana"/>
                <a:cs typeface="Verdana"/>
              </a:rPr>
              <a:t>E</a:t>
            </a:r>
            <a:r>
              <a:rPr sz="1200" spc="-25" dirty="0">
                <a:solidFill>
                  <a:srgbClr val="FFFFFF"/>
                </a:solidFill>
                <a:latin typeface="Verdana"/>
                <a:cs typeface="Verdana"/>
              </a:rPr>
              <a:t>x</a:t>
            </a:r>
            <a:r>
              <a:rPr sz="1200" spc="-20" dirty="0">
                <a:solidFill>
                  <a:srgbClr val="FFFFFF"/>
                </a:solidFill>
                <a:latin typeface="Verdana"/>
                <a:cs typeface="Verdana"/>
              </a:rPr>
              <a:t>pre</a:t>
            </a:r>
            <a:r>
              <a:rPr sz="1200" spc="-5" dirty="0">
                <a:solidFill>
                  <a:srgbClr val="FFFFFF"/>
                </a:solidFill>
                <a:latin typeface="Verdana"/>
                <a:cs typeface="Verdana"/>
              </a:rPr>
              <a:t>ss</a:t>
            </a:r>
            <a:r>
              <a:rPr sz="1200" spc="-10" dirty="0">
                <a:solidFill>
                  <a:srgbClr val="FFFFFF"/>
                </a:solidFill>
                <a:latin typeface="Verdana"/>
                <a:cs typeface="Verdana"/>
              </a:rPr>
              <a: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30" dirty="0">
                <a:solidFill>
                  <a:srgbClr val="FFFFFF"/>
                </a:solidFill>
                <a:latin typeface="Verdana"/>
                <a:cs typeface="Verdana"/>
              </a:rPr>
              <a:t>F</a:t>
            </a:r>
            <a:r>
              <a:rPr sz="1200" spc="-10" dirty="0">
                <a:solidFill>
                  <a:srgbClr val="FFFFFF"/>
                </a:solidFill>
                <a:latin typeface="Verdana"/>
                <a:cs typeface="Verdana"/>
              </a:rPr>
              <a:t>l</a:t>
            </a:r>
            <a:r>
              <a:rPr sz="1200" spc="-20" dirty="0">
                <a:solidFill>
                  <a:srgbClr val="FFFFFF"/>
                </a:solidFill>
                <a:latin typeface="Verdana"/>
                <a:cs typeface="Verdana"/>
              </a:rPr>
              <a:t>e</a:t>
            </a:r>
            <a:r>
              <a:rPr sz="1200" spc="-25" dirty="0">
                <a:solidFill>
                  <a:srgbClr val="FFFFFF"/>
                </a:solidFill>
                <a:latin typeface="Verdana"/>
                <a:cs typeface="Verdana"/>
              </a:rPr>
              <a:t>x</a:t>
            </a:r>
            <a:r>
              <a:rPr sz="1200" spc="-5" dirty="0">
                <a:solidFill>
                  <a:srgbClr val="FFFFFF"/>
                </a:solidFill>
                <a:latin typeface="Verdana"/>
                <a:cs typeface="Verdana"/>
              </a:rPr>
              <a:t>i</a:t>
            </a:r>
            <a:r>
              <a:rPr sz="1200" spc="-10" dirty="0">
                <a:solidFill>
                  <a:srgbClr val="FFFFFF"/>
                </a:solidFill>
                <a:latin typeface="Verdana"/>
                <a:cs typeface="Verdana"/>
              </a:rPr>
              <a:t>ble</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15" dirty="0">
                <a:solidFill>
                  <a:srgbClr val="FFFFFF"/>
                </a:solidFill>
                <a:latin typeface="Verdana"/>
                <a:cs typeface="Verdana"/>
              </a:rPr>
              <a:t>I</a:t>
            </a:r>
            <a:r>
              <a:rPr sz="1200" spc="-20" dirty="0">
                <a:solidFill>
                  <a:srgbClr val="FFFFFF"/>
                </a:solidFill>
                <a:latin typeface="Verdana"/>
                <a:cs typeface="Verdana"/>
              </a:rPr>
              <a:t>nf</a:t>
            </a:r>
            <a:r>
              <a:rPr sz="1200" spc="-10" dirty="0">
                <a:solidFill>
                  <a:srgbClr val="FFFFFF"/>
                </a:solidFill>
                <a:latin typeface="Verdana"/>
                <a:cs typeface="Verdana"/>
              </a:rPr>
              <a:t>or</a:t>
            </a:r>
            <a:r>
              <a:rPr sz="1200" spc="-20" dirty="0">
                <a:solidFill>
                  <a:srgbClr val="FFFFFF"/>
                </a:solidFill>
                <a:latin typeface="Verdana"/>
                <a:cs typeface="Verdana"/>
              </a:rPr>
              <a:t>m</a:t>
            </a:r>
            <a:r>
              <a:rPr sz="1200" spc="-15" dirty="0">
                <a:solidFill>
                  <a:srgbClr val="FFFFFF"/>
                </a:solidFill>
                <a:latin typeface="Verdana"/>
                <a:cs typeface="Verdana"/>
              </a:rPr>
              <a:t>a</a:t>
            </a:r>
            <a:r>
              <a:rPr sz="1200" dirty="0">
                <a:solidFill>
                  <a:srgbClr val="FFFFFF"/>
                </a:solidFill>
                <a:latin typeface="Verdana"/>
                <a:cs typeface="Verdana"/>
              </a:rPr>
              <a:t>l</a:t>
            </a:r>
            <a:endParaRPr sz="1200">
              <a:latin typeface="Verdana"/>
              <a:cs typeface="Verdana"/>
            </a:endParaRPr>
          </a:p>
          <a:p>
            <a:pPr marL="127000" indent="-114300">
              <a:lnSpc>
                <a:spcPct val="100000"/>
              </a:lnSpc>
              <a:spcBef>
                <a:spcPts val="110"/>
              </a:spcBef>
              <a:buClr>
                <a:srgbClr val="FFFFFF"/>
              </a:buClr>
              <a:buFont typeface="Times New Roman"/>
              <a:buChar char="•"/>
              <a:tabLst>
                <a:tab pos="127635" algn="l"/>
              </a:tabLst>
            </a:pPr>
            <a:r>
              <a:rPr sz="1200" spc="-5" dirty="0">
                <a:solidFill>
                  <a:srgbClr val="FFFFFF"/>
                </a:solidFill>
                <a:latin typeface="Verdana"/>
                <a:cs typeface="Verdana"/>
              </a:rPr>
              <a:t>E</a:t>
            </a:r>
            <a:r>
              <a:rPr sz="1200" spc="-25" dirty="0">
                <a:solidFill>
                  <a:srgbClr val="FFFFFF"/>
                </a:solidFill>
                <a:latin typeface="Verdana"/>
                <a:cs typeface="Verdana"/>
              </a:rPr>
              <a:t>as</a:t>
            </a:r>
            <a:r>
              <a:rPr sz="1200" spc="-10" dirty="0">
                <a:solidFill>
                  <a:srgbClr val="FFFFFF"/>
                </a:solidFill>
                <a:latin typeface="Verdana"/>
                <a:cs typeface="Verdana"/>
              </a:rPr>
              <a:t>y</a:t>
            </a:r>
            <a:r>
              <a:rPr sz="1200" spc="5" dirty="0">
                <a:solidFill>
                  <a:srgbClr val="FFFFFF"/>
                </a:solidFill>
                <a:latin typeface="Verdana"/>
                <a:cs typeface="Verdana"/>
              </a:rPr>
              <a:t> </a:t>
            </a:r>
            <a:r>
              <a:rPr sz="1200" spc="-30" dirty="0">
                <a:solidFill>
                  <a:srgbClr val="FFFFFF"/>
                </a:solidFill>
                <a:latin typeface="Verdana"/>
                <a:cs typeface="Verdana"/>
              </a:rPr>
              <a:t>g</a:t>
            </a:r>
            <a:r>
              <a:rPr sz="1200" spc="-20" dirty="0">
                <a:solidFill>
                  <a:srgbClr val="FFFFFF"/>
                </a:solidFill>
                <a:latin typeface="Verdana"/>
                <a:cs typeface="Verdana"/>
              </a:rPr>
              <a:t>o</a:t>
            </a:r>
            <a:r>
              <a:rPr sz="1200" spc="-10" dirty="0">
                <a:solidFill>
                  <a:srgbClr val="FFFFFF"/>
                </a:solidFill>
                <a:latin typeface="Verdana"/>
                <a:cs typeface="Verdana"/>
              </a:rPr>
              <a:t>i</a:t>
            </a:r>
            <a:r>
              <a:rPr sz="1200" spc="-30" dirty="0">
                <a:solidFill>
                  <a:srgbClr val="FFFFFF"/>
                </a:solidFill>
                <a:latin typeface="Verdana"/>
                <a:cs typeface="Verdana"/>
              </a:rPr>
              <a:t>n</a:t>
            </a:r>
            <a:r>
              <a:rPr sz="1200" dirty="0">
                <a:solidFill>
                  <a:srgbClr val="FFFFFF"/>
                </a:solidFill>
                <a:latin typeface="Verdana"/>
                <a:cs typeface="Verdana"/>
              </a:rPr>
              <a:t>g</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30" dirty="0">
                <a:solidFill>
                  <a:srgbClr val="FFFFFF"/>
                </a:solidFill>
                <a:latin typeface="Verdana"/>
                <a:cs typeface="Verdana"/>
              </a:rPr>
              <a:t>S</a:t>
            </a:r>
            <a:r>
              <a:rPr sz="1200" spc="-20" dirty="0">
                <a:solidFill>
                  <a:srgbClr val="FFFFFF"/>
                </a:solidFill>
                <a:latin typeface="Verdana"/>
                <a:cs typeface="Verdana"/>
              </a:rPr>
              <a:t>tr</a:t>
            </a:r>
            <a:r>
              <a:rPr sz="1200" spc="-30" dirty="0">
                <a:solidFill>
                  <a:srgbClr val="FFFFFF"/>
                </a:solidFill>
                <a:latin typeface="Verdana"/>
                <a:cs typeface="Verdana"/>
              </a:rPr>
              <a:t>u</a:t>
            </a:r>
            <a:r>
              <a:rPr sz="1200" spc="-25" dirty="0">
                <a:solidFill>
                  <a:srgbClr val="FFFFFF"/>
                </a:solidFill>
                <a:latin typeface="Verdana"/>
                <a:cs typeface="Verdana"/>
              </a:rPr>
              <a:t>c</a:t>
            </a:r>
            <a:r>
              <a:rPr sz="1200" spc="-20" dirty="0">
                <a:solidFill>
                  <a:srgbClr val="FFFFFF"/>
                </a:solidFill>
                <a:latin typeface="Verdana"/>
                <a:cs typeface="Verdana"/>
              </a:rPr>
              <a:t>t</a:t>
            </a:r>
            <a:r>
              <a:rPr sz="1200" spc="-30" dirty="0">
                <a:solidFill>
                  <a:srgbClr val="FFFFFF"/>
                </a:solidFill>
                <a:latin typeface="Verdana"/>
                <a:cs typeface="Verdana"/>
              </a:rPr>
              <a:t>u</a:t>
            </a:r>
            <a:r>
              <a:rPr sz="1200" spc="-20" dirty="0">
                <a:solidFill>
                  <a:srgbClr val="FFFFFF"/>
                </a:solidFill>
                <a:latin typeface="Verdana"/>
                <a:cs typeface="Verdana"/>
              </a:rPr>
              <a:t>re</a:t>
            </a:r>
            <a:r>
              <a:rPr sz="1200" dirty="0">
                <a:solidFill>
                  <a:srgbClr val="FFFFFF"/>
                </a:solidFill>
                <a:latin typeface="Verdana"/>
                <a:cs typeface="Verdana"/>
              </a:rPr>
              <a:t>d</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55" dirty="0">
                <a:solidFill>
                  <a:srgbClr val="FFFFFF"/>
                </a:solidFill>
                <a:latin typeface="Verdana"/>
                <a:cs typeface="Verdana"/>
              </a:rPr>
              <a:t>A</a:t>
            </a:r>
            <a:r>
              <a:rPr sz="1200" spc="-20" dirty="0">
                <a:solidFill>
                  <a:srgbClr val="FFFFFF"/>
                </a:solidFill>
                <a:latin typeface="Verdana"/>
                <a:cs typeface="Verdana"/>
              </a:rPr>
              <a:t>tte</a:t>
            </a:r>
            <a:r>
              <a:rPr sz="1200" spc="-30" dirty="0">
                <a:solidFill>
                  <a:srgbClr val="FFFFFF"/>
                </a:solidFill>
                <a:latin typeface="Verdana"/>
                <a:cs typeface="Verdana"/>
              </a:rPr>
              <a:t>n</a:t>
            </a:r>
            <a:r>
              <a:rPr sz="1200" spc="-5" dirty="0">
                <a:solidFill>
                  <a:srgbClr val="FFFFFF"/>
                </a:solidFill>
                <a:latin typeface="Verdana"/>
                <a:cs typeface="Verdana"/>
              </a:rPr>
              <a:t>t</a:t>
            </a:r>
            <a:r>
              <a:rPr sz="1200" spc="-10" dirty="0">
                <a:solidFill>
                  <a:srgbClr val="FFFFFF"/>
                </a:solidFill>
                <a:latin typeface="Verdana"/>
                <a:cs typeface="Verdana"/>
              </a:rPr>
              <a: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7000" indent="-114300">
              <a:lnSpc>
                <a:spcPct val="100000"/>
              </a:lnSpc>
              <a:spcBef>
                <a:spcPts val="105"/>
              </a:spcBef>
              <a:buClr>
                <a:srgbClr val="FFFFFF"/>
              </a:buClr>
              <a:buFont typeface="Times New Roman"/>
              <a:buChar char="•"/>
              <a:tabLst>
                <a:tab pos="127635" algn="l"/>
              </a:tabLst>
            </a:pPr>
            <a:r>
              <a:rPr sz="1200" spc="-30" dirty="0">
                <a:solidFill>
                  <a:srgbClr val="FFFFFF"/>
                </a:solidFill>
                <a:latin typeface="Verdana"/>
                <a:cs typeface="Verdana"/>
              </a:rPr>
              <a:t>Su</a:t>
            </a:r>
            <a:r>
              <a:rPr sz="1200" spc="-5" dirty="0">
                <a:solidFill>
                  <a:srgbClr val="FFFFFF"/>
                </a:solidFill>
                <a:latin typeface="Verdana"/>
                <a:cs typeface="Verdana"/>
              </a:rPr>
              <a:t>pp</a:t>
            </a:r>
            <a:r>
              <a:rPr sz="1200" dirty="0">
                <a:solidFill>
                  <a:srgbClr val="FFFFFF"/>
                </a:solidFill>
                <a:latin typeface="Verdana"/>
                <a:cs typeface="Verdana"/>
              </a:rPr>
              <a:t>o</a:t>
            </a:r>
            <a:r>
              <a:rPr sz="1200" spc="-20" dirty="0">
                <a:solidFill>
                  <a:srgbClr val="FFFFFF"/>
                </a:solidFill>
                <a:latin typeface="Verdana"/>
                <a:cs typeface="Verdana"/>
              </a:rPr>
              <a:t>r</a:t>
            </a:r>
            <a:r>
              <a:rPr sz="1200" spc="-5" dirty="0">
                <a:solidFill>
                  <a:srgbClr val="FFFFFF"/>
                </a:solidFill>
                <a:latin typeface="Verdana"/>
                <a:cs typeface="Verdana"/>
              </a:rPr>
              <a:t>t</a:t>
            </a:r>
            <a:r>
              <a:rPr sz="1200" spc="-10" dirty="0">
                <a:solidFill>
                  <a:srgbClr val="FFFFFF"/>
                </a:solidFill>
                <a:latin typeface="Verdana"/>
                <a:cs typeface="Verdana"/>
              </a:rPr>
              <a: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dirty="0">
                <a:solidFill>
                  <a:srgbClr val="FFFFFF"/>
                </a:solidFill>
                <a:latin typeface="Verdana"/>
                <a:cs typeface="Verdana"/>
              </a:rPr>
              <a:t>C</a:t>
            </a:r>
            <a:r>
              <a:rPr sz="1200" spc="-20" dirty="0">
                <a:solidFill>
                  <a:srgbClr val="FFFFFF"/>
                </a:solidFill>
                <a:latin typeface="Verdana"/>
                <a:cs typeface="Verdana"/>
              </a:rPr>
              <a:t>oope</a:t>
            </a:r>
            <a:r>
              <a:rPr sz="1200" spc="-70" dirty="0">
                <a:solidFill>
                  <a:srgbClr val="FFFFFF"/>
                </a:solidFill>
                <a:latin typeface="Verdana"/>
                <a:cs typeface="Verdana"/>
              </a:rPr>
              <a:t>r</a:t>
            </a:r>
            <a:r>
              <a:rPr sz="1200" spc="-25" dirty="0">
                <a:solidFill>
                  <a:srgbClr val="FFFFFF"/>
                </a:solidFill>
                <a:latin typeface="Verdana"/>
                <a:cs typeface="Verdana"/>
              </a:rPr>
              <a:t>a</a:t>
            </a:r>
            <a:r>
              <a:rPr sz="1200" spc="-5" dirty="0">
                <a:solidFill>
                  <a:srgbClr val="FFFFFF"/>
                </a:solidFill>
                <a:latin typeface="Verdana"/>
                <a:cs typeface="Verdana"/>
              </a:rPr>
              <a:t>t</a:t>
            </a:r>
            <a:r>
              <a:rPr sz="1200" spc="-10" dirty="0">
                <a:solidFill>
                  <a:srgbClr val="FFFFFF"/>
                </a:solidFill>
                <a:latin typeface="Verdana"/>
                <a:cs typeface="Verdana"/>
              </a:rPr>
              <a:t>i</a:t>
            </a:r>
            <a:r>
              <a:rPr sz="1200" spc="-50" dirty="0">
                <a:solidFill>
                  <a:srgbClr val="FFFFFF"/>
                </a:solidFill>
                <a:latin typeface="Verdana"/>
                <a:cs typeface="Verdana"/>
              </a:rPr>
              <a:t>v</a:t>
            </a:r>
            <a:r>
              <a:rPr sz="1200" spc="-10" dirty="0">
                <a:solidFill>
                  <a:srgbClr val="FFFFFF"/>
                </a:solidFill>
                <a:latin typeface="Verdana"/>
                <a:cs typeface="Verdana"/>
              </a:rPr>
              <a:t>e</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30" dirty="0">
                <a:solidFill>
                  <a:srgbClr val="FFFFFF"/>
                </a:solidFill>
                <a:latin typeface="Verdana"/>
                <a:cs typeface="Verdana"/>
              </a:rPr>
              <a:t>A</a:t>
            </a:r>
            <a:r>
              <a:rPr sz="1200" spc="-25" dirty="0">
                <a:solidFill>
                  <a:srgbClr val="FFFFFF"/>
                </a:solidFill>
                <a:latin typeface="Verdana"/>
                <a:cs typeface="Verdana"/>
              </a:rPr>
              <a:t>cc</a:t>
            </a:r>
            <a:r>
              <a:rPr sz="1200" spc="-30" dirty="0">
                <a:solidFill>
                  <a:srgbClr val="FFFFFF"/>
                </a:solidFill>
                <a:latin typeface="Verdana"/>
                <a:cs typeface="Verdana"/>
              </a:rPr>
              <a:t>u</a:t>
            </a:r>
            <a:r>
              <a:rPr sz="1200" spc="-70" dirty="0">
                <a:solidFill>
                  <a:srgbClr val="FFFFFF"/>
                </a:solidFill>
                <a:latin typeface="Verdana"/>
                <a:cs typeface="Verdana"/>
              </a:rPr>
              <a:t>r</a:t>
            </a:r>
            <a:r>
              <a:rPr sz="1200" spc="-25" dirty="0">
                <a:solidFill>
                  <a:srgbClr val="FFFFFF"/>
                </a:solidFill>
                <a:latin typeface="Verdana"/>
                <a:cs typeface="Verdana"/>
              </a:rPr>
              <a:t>a</a:t>
            </a:r>
            <a:r>
              <a:rPr sz="1200" spc="-20" dirty="0">
                <a:solidFill>
                  <a:srgbClr val="FFFFFF"/>
                </a:solidFill>
                <a:latin typeface="Verdana"/>
                <a:cs typeface="Verdana"/>
              </a:rPr>
              <a:t>t</a:t>
            </a:r>
            <a:r>
              <a:rPr sz="1200" spc="-10" dirty="0">
                <a:solidFill>
                  <a:srgbClr val="FFFFFF"/>
                </a:solidFill>
                <a:latin typeface="Verdana"/>
                <a:cs typeface="Verdana"/>
              </a:rPr>
              <a:t>e</a:t>
            </a:r>
            <a:endParaRPr sz="1200">
              <a:latin typeface="Verdana"/>
              <a:cs typeface="Verdana"/>
            </a:endParaRPr>
          </a:p>
          <a:p>
            <a:pPr marL="127000" indent="-114300">
              <a:lnSpc>
                <a:spcPct val="100000"/>
              </a:lnSpc>
              <a:spcBef>
                <a:spcPts val="105"/>
              </a:spcBef>
              <a:buClr>
                <a:srgbClr val="FFFFFF"/>
              </a:buClr>
              <a:buFont typeface="Times New Roman"/>
              <a:buChar char="•"/>
              <a:tabLst>
                <a:tab pos="127635" algn="l"/>
              </a:tabLst>
            </a:pPr>
            <a:r>
              <a:rPr sz="1200" spc="-20" dirty="0">
                <a:solidFill>
                  <a:srgbClr val="FFFFFF"/>
                </a:solidFill>
                <a:latin typeface="Verdana"/>
                <a:cs typeface="Verdana"/>
              </a:rPr>
              <a:t>M</a:t>
            </a:r>
            <a:r>
              <a:rPr sz="1200" spc="-10" dirty="0">
                <a:solidFill>
                  <a:srgbClr val="FFFFFF"/>
                </a:solidFill>
                <a:latin typeface="Verdana"/>
                <a:cs typeface="Verdana"/>
              </a:rPr>
              <a:t>e</a:t>
            </a:r>
            <a:r>
              <a:rPr sz="1200" spc="-20" dirty="0">
                <a:solidFill>
                  <a:srgbClr val="FFFFFF"/>
                </a:solidFill>
                <a:latin typeface="Verdana"/>
                <a:cs typeface="Verdana"/>
              </a:rPr>
              <a:t>th</a:t>
            </a:r>
            <a:r>
              <a:rPr sz="1200" spc="-10" dirty="0">
                <a:solidFill>
                  <a:srgbClr val="FFFFFF"/>
                </a:solidFill>
                <a:latin typeface="Verdana"/>
                <a:cs typeface="Verdana"/>
              </a:rPr>
              <a:t>odi</a:t>
            </a:r>
            <a:r>
              <a:rPr sz="1200" spc="-15" dirty="0">
                <a:solidFill>
                  <a:srgbClr val="FFFFFF"/>
                </a:solidFill>
                <a:latin typeface="Verdana"/>
                <a:cs typeface="Verdana"/>
              </a:rPr>
              <a:t>ca</a:t>
            </a:r>
            <a:r>
              <a:rPr sz="1200" dirty="0">
                <a:solidFill>
                  <a:srgbClr val="FFFFFF"/>
                </a:solidFill>
                <a:latin typeface="Verdana"/>
                <a:cs typeface="Verdana"/>
              </a:rPr>
              <a:t>l</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20" dirty="0">
                <a:solidFill>
                  <a:srgbClr val="FFFFFF"/>
                </a:solidFill>
                <a:latin typeface="Verdana"/>
                <a:cs typeface="Verdana"/>
              </a:rPr>
              <a:t>I</a:t>
            </a:r>
            <a:r>
              <a:rPr sz="1200" spc="-30" dirty="0">
                <a:solidFill>
                  <a:srgbClr val="FFFFFF"/>
                </a:solidFill>
                <a:latin typeface="Verdana"/>
                <a:cs typeface="Verdana"/>
              </a:rPr>
              <a:t>n</a:t>
            </a:r>
            <a:r>
              <a:rPr sz="1200" spc="-20" dirty="0">
                <a:solidFill>
                  <a:srgbClr val="FFFFFF"/>
                </a:solidFill>
                <a:latin typeface="Verdana"/>
                <a:cs typeface="Verdana"/>
              </a:rPr>
              <a:t>tere</a:t>
            </a:r>
            <a:r>
              <a:rPr sz="1200" dirty="0">
                <a:solidFill>
                  <a:srgbClr val="FFFFFF"/>
                </a:solidFill>
                <a:latin typeface="Verdana"/>
                <a:cs typeface="Verdana"/>
              </a:rPr>
              <a:t>s</a:t>
            </a:r>
            <a:r>
              <a:rPr sz="1200" spc="-10" dirty="0">
                <a:solidFill>
                  <a:srgbClr val="FFFFFF"/>
                </a:solidFill>
                <a:latin typeface="Verdana"/>
                <a:cs typeface="Verdana"/>
              </a:rPr>
              <a:t>ti</a:t>
            </a:r>
            <a:r>
              <a:rPr sz="1200" spc="-30" dirty="0">
                <a:solidFill>
                  <a:srgbClr val="FFFFFF"/>
                </a:solidFill>
                <a:latin typeface="Verdana"/>
                <a:cs typeface="Verdana"/>
              </a:rPr>
              <a:t>n</a:t>
            </a:r>
            <a:r>
              <a:rPr sz="1200" dirty="0">
                <a:solidFill>
                  <a:srgbClr val="FFFFFF"/>
                </a:solidFill>
                <a:latin typeface="Verdana"/>
                <a:cs typeface="Verdana"/>
              </a:rPr>
              <a:t>g</a:t>
            </a:r>
            <a:endParaRPr sz="1200">
              <a:latin typeface="Verdana"/>
              <a:cs typeface="Verdana"/>
            </a:endParaRPr>
          </a:p>
          <a:p>
            <a:pPr marL="127000" indent="-114300">
              <a:lnSpc>
                <a:spcPct val="100000"/>
              </a:lnSpc>
              <a:spcBef>
                <a:spcPts val="95"/>
              </a:spcBef>
              <a:buClr>
                <a:srgbClr val="FFFFFF"/>
              </a:buClr>
              <a:buFont typeface="Times New Roman"/>
              <a:buChar char="•"/>
              <a:tabLst>
                <a:tab pos="127635" algn="l"/>
              </a:tabLst>
            </a:pPr>
            <a:r>
              <a:rPr sz="1200" spc="-20" dirty="0">
                <a:solidFill>
                  <a:srgbClr val="FFFFFF"/>
                </a:solidFill>
                <a:latin typeface="Verdana"/>
                <a:cs typeface="Verdana"/>
              </a:rPr>
              <a:t>Profe</a:t>
            </a:r>
            <a:r>
              <a:rPr sz="1200" spc="-5" dirty="0">
                <a:solidFill>
                  <a:srgbClr val="FFFFFF"/>
                </a:solidFill>
                <a:latin typeface="Verdana"/>
                <a:cs typeface="Verdana"/>
              </a:rPr>
              <a:t>ss</a:t>
            </a:r>
            <a:r>
              <a:rPr sz="1200" spc="-10" dirty="0">
                <a:solidFill>
                  <a:srgbClr val="FFFFFF"/>
                </a:solidFill>
                <a:latin typeface="Verdana"/>
                <a:cs typeface="Verdana"/>
              </a:rPr>
              <a:t>i</a:t>
            </a:r>
            <a:r>
              <a:rPr sz="1200" spc="-20" dirty="0">
                <a:solidFill>
                  <a:srgbClr val="FFFFFF"/>
                </a:solidFill>
                <a:latin typeface="Verdana"/>
                <a:cs typeface="Verdana"/>
              </a:rPr>
              <a:t>o</a:t>
            </a:r>
            <a:r>
              <a:rPr sz="1200" spc="-30" dirty="0">
                <a:solidFill>
                  <a:srgbClr val="FFFFFF"/>
                </a:solidFill>
                <a:latin typeface="Verdana"/>
                <a:cs typeface="Verdana"/>
              </a:rPr>
              <a:t>n</a:t>
            </a:r>
            <a:r>
              <a:rPr sz="1200" spc="-25" dirty="0">
                <a:solidFill>
                  <a:srgbClr val="FFFFFF"/>
                </a:solidFill>
                <a:latin typeface="Verdana"/>
                <a:cs typeface="Verdana"/>
              </a:rPr>
              <a:t>a</a:t>
            </a:r>
            <a:r>
              <a:rPr sz="1200" dirty="0">
                <a:solidFill>
                  <a:srgbClr val="FFFFFF"/>
                </a:solidFill>
                <a:latin typeface="Verdana"/>
                <a:cs typeface="Verdana"/>
              </a:rPr>
              <a:t>l</a:t>
            </a:r>
            <a:endParaRPr sz="1200">
              <a:latin typeface="Verdana"/>
              <a:cs typeface="Verdana"/>
            </a:endParaRPr>
          </a:p>
          <a:p>
            <a:pPr marL="127000" indent="-114300">
              <a:lnSpc>
                <a:spcPct val="100000"/>
              </a:lnSpc>
              <a:spcBef>
                <a:spcPts val="105"/>
              </a:spcBef>
              <a:buClr>
                <a:srgbClr val="FFFFFF"/>
              </a:buClr>
              <a:buFont typeface="Times New Roman"/>
              <a:buChar char="•"/>
              <a:tabLst>
                <a:tab pos="127635" algn="l"/>
              </a:tabLst>
            </a:pPr>
            <a:r>
              <a:rPr sz="1200" dirty="0">
                <a:solidFill>
                  <a:srgbClr val="FFFFFF"/>
                </a:solidFill>
                <a:latin typeface="Verdana"/>
                <a:cs typeface="Verdana"/>
              </a:rPr>
              <a:t>O</a:t>
            </a:r>
            <a:r>
              <a:rPr sz="1200" spc="-20" dirty="0">
                <a:solidFill>
                  <a:srgbClr val="FFFFFF"/>
                </a:solidFill>
                <a:latin typeface="Verdana"/>
                <a:cs typeface="Verdana"/>
              </a:rPr>
              <a:t>rg</a:t>
            </a:r>
            <a:r>
              <a:rPr sz="1200" spc="-25" dirty="0">
                <a:solidFill>
                  <a:srgbClr val="FFFFFF"/>
                </a:solidFill>
                <a:latin typeface="Verdana"/>
                <a:cs typeface="Verdana"/>
              </a:rPr>
              <a:t>a</a:t>
            </a:r>
            <a:r>
              <a:rPr sz="1200" spc="-30" dirty="0">
                <a:solidFill>
                  <a:srgbClr val="FFFFFF"/>
                </a:solidFill>
                <a:latin typeface="Verdana"/>
                <a:cs typeface="Verdana"/>
              </a:rPr>
              <a:t>n</a:t>
            </a:r>
            <a:r>
              <a:rPr sz="1200" spc="-10" dirty="0">
                <a:solidFill>
                  <a:srgbClr val="FFFFFF"/>
                </a:solidFill>
                <a:latin typeface="Verdana"/>
                <a:cs typeface="Verdana"/>
              </a:rPr>
              <a:t>i</a:t>
            </a:r>
            <a:r>
              <a:rPr sz="1200" spc="-20" dirty="0">
                <a:solidFill>
                  <a:srgbClr val="FFFFFF"/>
                </a:solidFill>
                <a:latin typeface="Verdana"/>
                <a:cs typeface="Verdana"/>
              </a:rPr>
              <a:t>z</a:t>
            </a:r>
            <a:r>
              <a:rPr sz="1200" spc="-10" dirty="0">
                <a:solidFill>
                  <a:srgbClr val="FFFFFF"/>
                </a:solidFill>
                <a:latin typeface="Verdana"/>
                <a:cs typeface="Verdana"/>
              </a:rPr>
              <a:t>e</a:t>
            </a:r>
            <a:r>
              <a:rPr sz="1200" dirty="0">
                <a:solidFill>
                  <a:srgbClr val="FFFFFF"/>
                </a:solidFill>
                <a:latin typeface="Verdana"/>
                <a:cs typeface="Verdana"/>
              </a:rPr>
              <a:t>d</a:t>
            </a:r>
            <a:endParaRPr sz="1200">
              <a:latin typeface="Verdana"/>
              <a:cs typeface="Verdana"/>
            </a:endParaRPr>
          </a:p>
        </p:txBody>
      </p:sp>
      <p:sp>
        <p:nvSpPr>
          <p:cNvPr id="15" name="object 15"/>
          <p:cNvSpPr/>
          <p:nvPr/>
        </p:nvSpPr>
        <p:spPr>
          <a:xfrm>
            <a:off x="2499360" y="2699004"/>
            <a:ext cx="694944" cy="681227"/>
          </a:xfrm>
          <a:prstGeom prst="rect">
            <a:avLst/>
          </a:prstGeom>
          <a:blipFill>
            <a:blip r:embed="rId5" cstate="print"/>
            <a:stretch>
              <a:fillRect/>
            </a:stretch>
          </a:blipFill>
        </p:spPr>
        <p:txBody>
          <a:bodyPr wrap="square" lIns="0" tIns="0" rIns="0" bIns="0" rtlCol="0"/>
          <a:lstStyle/>
          <a:p>
            <a:endParaRPr/>
          </a:p>
        </p:txBody>
      </p:sp>
      <p:sp>
        <p:nvSpPr>
          <p:cNvPr id="16" name="object 16"/>
          <p:cNvSpPr/>
          <p:nvPr/>
        </p:nvSpPr>
        <p:spPr>
          <a:xfrm>
            <a:off x="2542032" y="2741676"/>
            <a:ext cx="554990" cy="541020"/>
          </a:xfrm>
          <a:custGeom>
            <a:avLst/>
            <a:gdLst/>
            <a:ahLst/>
            <a:cxnLst/>
            <a:rect l="l" t="t" r="r" b="b"/>
            <a:pathLst>
              <a:path w="554989" h="541020">
                <a:moveTo>
                  <a:pt x="277241" y="0"/>
                </a:moveTo>
                <a:lnTo>
                  <a:pt x="277241" y="67563"/>
                </a:lnTo>
                <a:lnTo>
                  <a:pt x="0" y="67563"/>
                </a:lnTo>
                <a:lnTo>
                  <a:pt x="0" y="473075"/>
                </a:lnTo>
                <a:lnTo>
                  <a:pt x="277241" y="473075"/>
                </a:lnTo>
                <a:lnTo>
                  <a:pt x="277241" y="540765"/>
                </a:lnTo>
                <a:lnTo>
                  <a:pt x="554736" y="270383"/>
                </a:lnTo>
                <a:lnTo>
                  <a:pt x="277241" y="0"/>
                </a:lnTo>
                <a:close/>
              </a:path>
            </a:pathLst>
          </a:custGeom>
          <a:solidFill>
            <a:srgbClr val="9A1A0E"/>
          </a:solidFill>
        </p:spPr>
        <p:txBody>
          <a:bodyPr wrap="square" lIns="0" tIns="0" rIns="0" bIns="0" rtlCol="0"/>
          <a:lstStyle/>
          <a:p>
            <a:endParaRPr/>
          </a:p>
        </p:txBody>
      </p:sp>
      <p:sp>
        <p:nvSpPr>
          <p:cNvPr id="17" name="object 17"/>
          <p:cNvSpPr/>
          <p:nvPr/>
        </p:nvSpPr>
        <p:spPr>
          <a:xfrm>
            <a:off x="2542032" y="2741676"/>
            <a:ext cx="554990" cy="541020"/>
          </a:xfrm>
          <a:custGeom>
            <a:avLst/>
            <a:gdLst/>
            <a:ahLst/>
            <a:cxnLst/>
            <a:rect l="l" t="t" r="r" b="b"/>
            <a:pathLst>
              <a:path w="554989" h="541020">
                <a:moveTo>
                  <a:pt x="277241" y="473075"/>
                </a:moveTo>
                <a:lnTo>
                  <a:pt x="277241" y="540765"/>
                </a:lnTo>
                <a:lnTo>
                  <a:pt x="554736" y="270383"/>
                </a:lnTo>
                <a:lnTo>
                  <a:pt x="277241" y="0"/>
                </a:lnTo>
                <a:lnTo>
                  <a:pt x="277241" y="67563"/>
                </a:lnTo>
                <a:lnTo>
                  <a:pt x="0" y="67563"/>
                </a:lnTo>
                <a:lnTo>
                  <a:pt x="0" y="473075"/>
                </a:lnTo>
                <a:lnTo>
                  <a:pt x="277241" y="473075"/>
                </a:lnTo>
                <a:close/>
              </a:path>
            </a:pathLst>
          </a:custGeom>
          <a:ln w="12192">
            <a:solidFill>
              <a:srgbClr val="151515"/>
            </a:solidFill>
          </a:ln>
        </p:spPr>
        <p:txBody>
          <a:bodyPr wrap="square" lIns="0" tIns="0" rIns="0" bIns="0" rtlCol="0"/>
          <a:lstStyle/>
          <a:p>
            <a:endParaRPr/>
          </a:p>
        </p:txBody>
      </p:sp>
      <p:sp>
        <p:nvSpPr>
          <p:cNvPr id="18" name="object 18"/>
          <p:cNvSpPr/>
          <p:nvPr/>
        </p:nvSpPr>
        <p:spPr>
          <a:xfrm>
            <a:off x="2500883" y="4294632"/>
            <a:ext cx="694944" cy="681227"/>
          </a:xfrm>
          <a:prstGeom prst="rect">
            <a:avLst/>
          </a:prstGeom>
          <a:blipFill>
            <a:blip r:embed="rId5" cstate="print"/>
            <a:stretch>
              <a:fillRect/>
            </a:stretch>
          </a:blipFill>
        </p:spPr>
        <p:txBody>
          <a:bodyPr wrap="square" lIns="0" tIns="0" rIns="0" bIns="0" rtlCol="0"/>
          <a:lstStyle/>
          <a:p>
            <a:endParaRPr/>
          </a:p>
        </p:txBody>
      </p:sp>
      <p:sp>
        <p:nvSpPr>
          <p:cNvPr id="19" name="object 19"/>
          <p:cNvSpPr/>
          <p:nvPr/>
        </p:nvSpPr>
        <p:spPr>
          <a:xfrm>
            <a:off x="2543555" y="4337303"/>
            <a:ext cx="554990" cy="541020"/>
          </a:xfrm>
          <a:custGeom>
            <a:avLst/>
            <a:gdLst/>
            <a:ahLst/>
            <a:cxnLst/>
            <a:rect l="l" t="t" r="r" b="b"/>
            <a:pathLst>
              <a:path w="554989" h="541020">
                <a:moveTo>
                  <a:pt x="277241" y="0"/>
                </a:moveTo>
                <a:lnTo>
                  <a:pt x="277241" y="67564"/>
                </a:lnTo>
                <a:lnTo>
                  <a:pt x="0" y="67564"/>
                </a:lnTo>
                <a:lnTo>
                  <a:pt x="0" y="473075"/>
                </a:lnTo>
                <a:lnTo>
                  <a:pt x="277241" y="473075"/>
                </a:lnTo>
                <a:lnTo>
                  <a:pt x="277241" y="540766"/>
                </a:lnTo>
                <a:lnTo>
                  <a:pt x="554736" y="270383"/>
                </a:lnTo>
                <a:lnTo>
                  <a:pt x="277241" y="0"/>
                </a:lnTo>
                <a:close/>
              </a:path>
            </a:pathLst>
          </a:custGeom>
          <a:solidFill>
            <a:srgbClr val="9A1A0E"/>
          </a:solidFill>
        </p:spPr>
        <p:txBody>
          <a:bodyPr wrap="square" lIns="0" tIns="0" rIns="0" bIns="0" rtlCol="0"/>
          <a:lstStyle/>
          <a:p>
            <a:endParaRPr/>
          </a:p>
        </p:txBody>
      </p:sp>
      <p:sp>
        <p:nvSpPr>
          <p:cNvPr id="20" name="object 20"/>
          <p:cNvSpPr/>
          <p:nvPr/>
        </p:nvSpPr>
        <p:spPr>
          <a:xfrm>
            <a:off x="2543555" y="4337303"/>
            <a:ext cx="554990" cy="541020"/>
          </a:xfrm>
          <a:custGeom>
            <a:avLst/>
            <a:gdLst/>
            <a:ahLst/>
            <a:cxnLst/>
            <a:rect l="l" t="t" r="r" b="b"/>
            <a:pathLst>
              <a:path w="554989" h="541020">
                <a:moveTo>
                  <a:pt x="277241" y="473075"/>
                </a:moveTo>
                <a:lnTo>
                  <a:pt x="277241" y="540766"/>
                </a:lnTo>
                <a:lnTo>
                  <a:pt x="554736" y="270383"/>
                </a:lnTo>
                <a:lnTo>
                  <a:pt x="277241" y="0"/>
                </a:lnTo>
                <a:lnTo>
                  <a:pt x="277241" y="67564"/>
                </a:lnTo>
                <a:lnTo>
                  <a:pt x="0" y="67564"/>
                </a:lnTo>
                <a:lnTo>
                  <a:pt x="0" y="473075"/>
                </a:lnTo>
                <a:lnTo>
                  <a:pt x="277241" y="473075"/>
                </a:lnTo>
                <a:close/>
              </a:path>
            </a:pathLst>
          </a:custGeom>
          <a:ln w="12192">
            <a:solidFill>
              <a:srgbClr val="151515"/>
            </a:solidFill>
          </a:ln>
        </p:spPr>
        <p:txBody>
          <a:bodyPr wrap="square" lIns="0" tIns="0" rIns="0" bIns="0" rtlCol="0"/>
          <a:lstStyle/>
          <a:p>
            <a:endParaRPr/>
          </a:p>
        </p:txBody>
      </p:sp>
      <p:sp>
        <p:nvSpPr>
          <p:cNvPr id="21" name="object 21"/>
          <p:cNvSpPr/>
          <p:nvPr/>
        </p:nvSpPr>
        <p:spPr>
          <a:xfrm>
            <a:off x="527304" y="2019300"/>
            <a:ext cx="2108200" cy="4152900"/>
          </a:xfrm>
          <a:prstGeom prst="rect">
            <a:avLst/>
          </a:prstGeom>
          <a:blipFill>
            <a:blip r:embed="rId6" cstate="print"/>
            <a:stretch>
              <a:fillRect/>
            </a:stretch>
          </a:blipFill>
        </p:spPr>
        <p:txBody>
          <a:bodyPr wrap="square" lIns="0" tIns="0" rIns="0" bIns="0" rtlCol="0"/>
          <a:lstStyle/>
          <a:p>
            <a:endParaRPr/>
          </a:p>
        </p:txBody>
      </p:sp>
      <p:sp>
        <p:nvSpPr>
          <p:cNvPr id="22" name="object 22"/>
          <p:cNvSpPr/>
          <p:nvPr/>
        </p:nvSpPr>
        <p:spPr>
          <a:xfrm>
            <a:off x="6092952" y="2697479"/>
            <a:ext cx="696468" cy="681227"/>
          </a:xfrm>
          <a:prstGeom prst="rect">
            <a:avLst/>
          </a:prstGeom>
          <a:blipFill>
            <a:blip r:embed="rId7" cstate="print"/>
            <a:stretch>
              <a:fillRect/>
            </a:stretch>
          </a:blipFill>
        </p:spPr>
        <p:txBody>
          <a:bodyPr wrap="square" lIns="0" tIns="0" rIns="0" bIns="0" rtlCol="0"/>
          <a:lstStyle/>
          <a:p>
            <a:endParaRPr/>
          </a:p>
        </p:txBody>
      </p:sp>
      <p:sp>
        <p:nvSpPr>
          <p:cNvPr id="23" name="object 23"/>
          <p:cNvSpPr/>
          <p:nvPr/>
        </p:nvSpPr>
        <p:spPr>
          <a:xfrm>
            <a:off x="6137147" y="2740151"/>
            <a:ext cx="554990" cy="542290"/>
          </a:xfrm>
          <a:custGeom>
            <a:avLst/>
            <a:gdLst/>
            <a:ahLst/>
            <a:cxnLst/>
            <a:rect l="l" t="t" r="r" b="b"/>
            <a:pathLst>
              <a:path w="554990" h="542289">
                <a:moveTo>
                  <a:pt x="277494" y="0"/>
                </a:moveTo>
                <a:lnTo>
                  <a:pt x="0" y="271145"/>
                </a:lnTo>
                <a:lnTo>
                  <a:pt x="277494" y="542163"/>
                </a:lnTo>
                <a:lnTo>
                  <a:pt x="277494" y="474472"/>
                </a:lnTo>
                <a:lnTo>
                  <a:pt x="554735" y="474472"/>
                </a:lnTo>
                <a:lnTo>
                  <a:pt x="554735" y="67818"/>
                </a:lnTo>
                <a:lnTo>
                  <a:pt x="277494" y="67818"/>
                </a:lnTo>
                <a:lnTo>
                  <a:pt x="277494" y="0"/>
                </a:lnTo>
                <a:close/>
              </a:path>
            </a:pathLst>
          </a:custGeom>
          <a:solidFill>
            <a:srgbClr val="9A1A0E"/>
          </a:solidFill>
        </p:spPr>
        <p:txBody>
          <a:bodyPr wrap="square" lIns="0" tIns="0" rIns="0" bIns="0" rtlCol="0"/>
          <a:lstStyle/>
          <a:p>
            <a:endParaRPr/>
          </a:p>
        </p:txBody>
      </p:sp>
      <p:sp>
        <p:nvSpPr>
          <p:cNvPr id="24" name="object 24"/>
          <p:cNvSpPr/>
          <p:nvPr/>
        </p:nvSpPr>
        <p:spPr>
          <a:xfrm>
            <a:off x="6137147" y="2740151"/>
            <a:ext cx="554990" cy="542290"/>
          </a:xfrm>
          <a:custGeom>
            <a:avLst/>
            <a:gdLst/>
            <a:ahLst/>
            <a:cxnLst/>
            <a:rect l="l" t="t" r="r" b="b"/>
            <a:pathLst>
              <a:path w="554990" h="542289">
                <a:moveTo>
                  <a:pt x="277494" y="474472"/>
                </a:moveTo>
                <a:lnTo>
                  <a:pt x="277494" y="542163"/>
                </a:lnTo>
                <a:lnTo>
                  <a:pt x="0" y="271145"/>
                </a:lnTo>
                <a:lnTo>
                  <a:pt x="277494" y="0"/>
                </a:lnTo>
                <a:lnTo>
                  <a:pt x="277494" y="67818"/>
                </a:lnTo>
                <a:lnTo>
                  <a:pt x="554735" y="67818"/>
                </a:lnTo>
                <a:lnTo>
                  <a:pt x="554735" y="474472"/>
                </a:lnTo>
                <a:lnTo>
                  <a:pt x="277494" y="474472"/>
                </a:lnTo>
                <a:close/>
              </a:path>
            </a:pathLst>
          </a:custGeom>
          <a:ln w="12192">
            <a:solidFill>
              <a:srgbClr val="151515"/>
            </a:solidFill>
          </a:ln>
        </p:spPr>
        <p:txBody>
          <a:bodyPr wrap="square" lIns="0" tIns="0" rIns="0" bIns="0" rtlCol="0"/>
          <a:lstStyle/>
          <a:p>
            <a:endParaRPr/>
          </a:p>
        </p:txBody>
      </p:sp>
      <p:sp>
        <p:nvSpPr>
          <p:cNvPr id="25" name="object 25"/>
          <p:cNvSpPr/>
          <p:nvPr/>
        </p:nvSpPr>
        <p:spPr>
          <a:xfrm>
            <a:off x="6085332" y="4293108"/>
            <a:ext cx="694943" cy="681227"/>
          </a:xfrm>
          <a:prstGeom prst="rect">
            <a:avLst/>
          </a:prstGeom>
          <a:blipFill>
            <a:blip r:embed="rId7" cstate="print"/>
            <a:stretch>
              <a:fillRect/>
            </a:stretch>
          </a:blipFill>
        </p:spPr>
        <p:txBody>
          <a:bodyPr wrap="square" lIns="0" tIns="0" rIns="0" bIns="0" rtlCol="0"/>
          <a:lstStyle/>
          <a:p>
            <a:endParaRPr/>
          </a:p>
        </p:txBody>
      </p:sp>
      <p:sp>
        <p:nvSpPr>
          <p:cNvPr id="26" name="object 26"/>
          <p:cNvSpPr/>
          <p:nvPr/>
        </p:nvSpPr>
        <p:spPr>
          <a:xfrm>
            <a:off x="6128003" y="4335779"/>
            <a:ext cx="556260" cy="542290"/>
          </a:xfrm>
          <a:custGeom>
            <a:avLst/>
            <a:gdLst/>
            <a:ahLst/>
            <a:cxnLst/>
            <a:rect l="l" t="t" r="r" b="b"/>
            <a:pathLst>
              <a:path w="556259" h="542289">
                <a:moveTo>
                  <a:pt x="278257" y="0"/>
                </a:moveTo>
                <a:lnTo>
                  <a:pt x="0" y="271145"/>
                </a:lnTo>
                <a:lnTo>
                  <a:pt x="278257" y="542163"/>
                </a:lnTo>
                <a:lnTo>
                  <a:pt x="278257" y="474472"/>
                </a:lnTo>
                <a:lnTo>
                  <a:pt x="556260" y="474472"/>
                </a:lnTo>
                <a:lnTo>
                  <a:pt x="556260" y="67818"/>
                </a:lnTo>
                <a:lnTo>
                  <a:pt x="278257" y="67818"/>
                </a:lnTo>
                <a:lnTo>
                  <a:pt x="278257" y="0"/>
                </a:lnTo>
                <a:close/>
              </a:path>
            </a:pathLst>
          </a:custGeom>
          <a:solidFill>
            <a:srgbClr val="9A1A0E"/>
          </a:solidFill>
        </p:spPr>
        <p:txBody>
          <a:bodyPr wrap="square" lIns="0" tIns="0" rIns="0" bIns="0" rtlCol="0"/>
          <a:lstStyle/>
          <a:p>
            <a:endParaRPr/>
          </a:p>
        </p:txBody>
      </p:sp>
      <p:sp>
        <p:nvSpPr>
          <p:cNvPr id="27" name="object 27"/>
          <p:cNvSpPr/>
          <p:nvPr/>
        </p:nvSpPr>
        <p:spPr>
          <a:xfrm>
            <a:off x="6128003" y="4335779"/>
            <a:ext cx="556260" cy="542290"/>
          </a:xfrm>
          <a:custGeom>
            <a:avLst/>
            <a:gdLst/>
            <a:ahLst/>
            <a:cxnLst/>
            <a:rect l="l" t="t" r="r" b="b"/>
            <a:pathLst>
              <a:path w="556259" h="542289">
                <a:moveTo>
                  <a:pt x="278257" y="474472"/>
                </a:moveTo>
                <a:lnTo>
                  <a:pt x="278257" y="542163"/>
                </a:lnTo>
                <a:lnTo>
                  <a:pt x="0" y="271145"/>
                </a:lnTo>
                <a:lnTo>
                  <a:pt x="278257" y="0"/>
                </a:lnTo>
                <a:lnTo>
                  <a:pt x="278257" y="67818"/>
                </a:lnTo>
                <a:lnTo>
                  <a:pt x="556260" y="67818"/>
                </a:lnTo>
                <a:lnTo>
                  <a:pt x="556260" y="474472"/>
                </a:lnTo>
                <a:lnTo>
                  <a:pt x="278257" y="474472"/>
                </a:lnTo>
                <a:close/>
              </a:path>
            </a:pathLst>
          </a:custGeom>
          <a:ln w="12192">
            <a:solidFill>
              <a:srgbClr val="151515"/>
            </a:solidFill>
          </a:ln>
        </p:spPr>
        <p:txBody>
          <a:bodyPr wrap="square" lIns="0" tIns="0" rIns="0" bIns="0" rtlCol="0"/>
          <a:lstStyle/>
          <a:p>
            <a:endParaRPr/>
          </a:p>
        </p:txBody>
      </p:sp>
      <p:sp>
        <p:nvSpPr>
          <p:cNvPr id="28" name="object 28"/>
          <p:cNvSpPr/>
          <p:nvPr/>
        </p:nvSpPr>
        <p:spPr>
          <a:xfrm>
            <a:off x="7142226" y="1573530"/>
            <a:ext cx="1028700" cy="393700"/>
          </a:xfrm>
          <a:custGeom>
            <a:avLst/>
            <a:gdLst/>
            <a:ahLst/>
            <a:cxnLst/>
            <a:rect l="l" t="t" r="r" b="b"/>
            <a:pathLst>
              <a:path w="1028700" h="393700">
                <a:moveTo>
                  <a:pt x="878077" y="57531"/>
                </a:moveTo>
                <a:lnTo>
                  <a:pt x="932306" y="81915"/>
                </a:lnTo>
                <a:lnTo>
                  <a:pt x="974471" y="108585"/>
                </a:lnTo>
                <a:lnTo>
                  <a:pt x="1004570" y="137033"/>
                </a:lnTo>
                <a:lnTo>
                  <a:pt x="1027176" y="181483"/>
                </a:lnTo>
                <a:lnTo>
                  <a:pt x="1028700" y="196596"/>
                </a:lnTo>
                <a:lnTo>
                  <a:pt x="1027176" y="211709"/>
                </a:lnTo>
                <a:lnTo>
                  <a:pt x="1004570" y="256159"/>
                </a:lnTo>
                <a:lnTo>
                  <a:pt x="974471" y="284607"/>
                </a:lnTo>
                <a:lnTo>
                  <a:pt x="932306" y="311277"/>
                </a:lnTo>
                <a:lnTo>
                  <a:pt x="878077" y="335661"/>
                </a:lnTo>
                <a:lnTo>
                  <a:pt x="814324" y="356362"/>
                </a:lnTo>
                <a:lnTo>
                  <a:pt x="744601" y="372491"/>
                </a:lnTo>
                <a:lnTo>
                  <a:pt x="670305" y="383921"/>
                </a:lnTo>
                <a:lnTo>
                  <a:pt x="631951" y="387985"/>
                </a:lnTo>
                <a:lnTo>
                  <a:pt x="593090" y="390906"/>
                </a:lnTo>
                <a:lnTo>
                  <a:pt x="553847" y="392557"/>
                </a:lnTo>
                <a:lnTo>
                  <a:pt x="514350" y="393192"/>
                </a:lnTo>
                <a:lnTo>
                  <a:pt x="474852" y="392557"/>
                </a:lnTo>
                <a:lnTo>
                  <a:pt x="435609" y="390906"/>
                </a:lnTo>
                <a:lnTo>
                  <a:pt x="396748" y="387985"/>
                </a:lnTo>
                <a:lnTo>
                  <a:pt x="358394" y="383921"/>
                </a:lnTo>
                <a:lnTo>
                  <a:pt x="284099" y="372491"/>
                </a:lnTo>
                <a:lnTo>
                  <a:pt x="214375" y="356362"/>
                </a:lnTo>
                <a:lnTo>
                  <a:pt x="150622" y="335661"/>
                </a:lnTo>
                <a:lnTo>
                  <a:pt x="96393" y="311277"/>
                </a:lnTo>
                <a:lnTo>
                  <a:pt x="54228" y="284607"/>
                </a:lnTo>
                <a:lnTo>
                  <a:pt x="24129" y="256159"/>
                </a:lnTo>
                <a:lnTo>
                  <a:pt x="1524" y="211709"/>
                </a:lnTo>
                <a:lnTo>
                  <a:pt x="0" y="196596"/>
                </a:lnTo>
                <a:lnTo>
                  <a:pt x="1524" y="181483"/>
                </a:lnTo>
                <a:lnTo>
                  <a:pt x="24129" y="137033"/>
                </a:lnTo>
                <a:lnTo>
                  <a:pt x="54228" y="108585"/>
                </a:lnTo>
                <a:lnTo>
                  <a:pt x="96393" y="81915"/>
                </a:lnTo>
                <a:lnTo>
                  <a:pt x="150622" y="57531"/>
                </a:lnTo>
                <a:lnTo>
                  <a:pt x="214375" y="36830"/>
                </a:lnTo>
                <a:lnTo>
                  <a:pt x="284099" y="20700"/>
                </a:lnTo>
                <a:lnTo>
                  <a:pt x="358394" y="9271"/>
                </a:lnTo>
                <a:lnTo>
                  <a:pt x="396748" y="5207"/>
                </a:lnTo>
                <a:lnTo>
                  <a:pt x="435609" y="2286"/>
                </a:lnTo>
                <a:lnTo>
                  <a:pt x="474852" y="635"/>
                </a:lnTo>
                <a:lnTo>
                  <a:pt x="514350" y="0"/>
                </a:lnTo>
                <a:lnTo>
                  <a:pt x="553847" y="635"/>
                </a:lnTo>
                <a:lnTo>
                  <a:pt x="593090" y="2286"/>
                </a:lnTo>
                <a:lnTo>
                  <a:pt x="631951" y="5207"/>
                </a:lnTo>
                <a:lnTo>
                  <a:pt x="670305" y="9271"/>
                </a:lnTo>
                <a:lnTo>
                  <a:pt x="744601" y="20700"/>
                </a:lnTo>
                <a:lnTo>
                  <a:pt x="814324" y="36830"/>
                </a:lnTo>
                <a:lnTo>
                  <a:pt x="878077" y="57531"/>
                </a:lnTo>
              </a:path>
            </a:pathLst>
          </a:custGeom>
          <a:ln w="25908">
            <a:solidFill>
              <a:srgbClr val="9A1A0E"/>
            </a:solidFill>
          </a:ln>
        </p:spPr>
        <p:txBody>
          <a:bodyPr wrap="square" lIns="0" tIns="0" rIns="0" bIns="0" rtlCol="0"/>
          <a:lstStyle/>
          <a:p>
            <a:endParaRPr/>
          </a:p>
        </p:txBody>
      </p:sp>
      <p:sp>
        <p:nvSpPr>
          <p:cNvPr id="29" name="object 29"/>
          <p:cNvSpPr txBox="1"/>
          <p:nvPr/>
        </p:nvSpPr>
        <p:spPr>
          <a:xfrm>
            <a:off x="6856221" y="1698822"/>
            <a:ext cx="1227455" cy="635000"/>
          </a:xfrm>
          <a:prstGeom prst="rect">
            <a:avLst/>
          </a:prstGeom>
        </p:spPr>
        <p:txBody>
          <a:bodyPr vert="horz" wrap="square" lIns="0" tIns="0" rIns="0" bIns="0" rtlCol="0">
            <a:spAutoFit/>
          </a:bodyPr>
          <a:lstStyle/>
          <a:p>
            <a:pPr marL="433705">
              <a:lnSpc>
                <a:spcPct val="100000"/>
              </a:lnSpc>
            </a:pPr>
            <a:r>
              <a:rPr sz="1400" b="1" dirty="0">
                <a:solidFill>
                  <a:srgbClr val="9A1A0E"/>
                </a:solidFill>
                <a:latin typeface="Verdana"/>
                <a:cs typeface="Verdana"/>
              </a:rPr>
              <a:t>Themes</a:t>
            </a:r>
            <a:endParaRPr sz="1400">
              <a:latin typeface="Verdana"/>
              <a:cs typeface="Verdana"/>
            </a:endParaRPr>
          </a:p>
          <a:p>
            <a:pPr marL="12700">
              <a:lnSpc>
                <a:spcPct val="100000"/>
              </a:lnSpc>
              <a:spcBef>
                <a:spcPts val="890"/>
              </a:spcBef>
            </a:pPr>
            <a:r>
              <a:rPr sz="2100" dirty="0">
                <a:solidFill>
                  <a:srgbClr val="FFFFFF"/>
                </a:solidFill>
                <a:latin typeface="Verdana"/>
                <a:cs typeface="Verdana"/>
              </a:rPr>
              <a:t>•</a:t>
            </a:r>
            <a:r>
              <a:rPr sz="2100" spc="-520" dirty="0">
                <a:solidFill>
                  <a:srgbClr val="FFFFFF"/>
                </a:solidFill>
                <a:latin typeface="Verdana"/>
                <a:cs typeface="Verdana"/>
              </a:rPr>
              <a:t> </a:t>
            </a:r>
            <a:r>
              <a:rPr sz="2100" baseline="1984" dirty="0">
                <a:solidFill>
                  <a:srgbClr val="FFFFFF"/>
                </a:solidFill>
                <a:latin typeface="Verdana"/>
                <a:cs typeface="Verdana"/>
              </a:rPr>
              <a:t>H</a:t>
            </a:r>
            <a:r>
              <a:rPr sz="2100" spc="-7" baseline="1984" dirty="0">
                <a:solidFill>
                  <a:srgbClr val="FFFFFF"/>
                </a:solidFill>
                <a:latin typeface="Verdana"/>
                <a:cs typeface="Verdana"/>
              </a:rPr>
              <a:t>o</a:t>
            </a:r>
            <a:r>
              <a:rPr sz="2100" baseline="1984" dirty="0">
                <a:solidFill>
                  <a:srgbClr val="FFFFFF"/>
                </a:solidFill>
                <a:latin typeface="Verdana"/>
                <a:cs typeface="Verdana"/>
              </a:rPr>
              <a:t>w</a:t>
            </a:r>
            <a:endParaRPr sz="2100" baseline="1984">
              <a:latin typeface="Verdana"/>
              <a:cs typeface="Verdana"/>
            </a:endParaRPr>
          </a:p>
        </p:txBody>
      </p:sp>
      <p:sp>
        <p:nvSpPr>
          <p:cNvPr id="30" name="object 30"/>
          <p:cNvSpPr txBox="1">
            <a:spLocks noGrp="1"/>
          </p:cNvSpPr>
          <p:nvPr>
            <p:ph type="title"/>
          </p:nvPr>
        </p:nvSpPr>
        <p:spPr>
          <a:prstGeom prst="rect">
            <a:avLst/>
          </a:prstGeom>
        </p:spPr>
        <p:txBody>
          <a:bodyPr vert="horz" wrap="square" lIns="0" tIns="157258" rIns="0" bIns="0" rtlCol="0">
            <a:spAutoFit/>
          </a:bodyPr>
          <a:lstStyle/>
          <a:p>
            <a:pPr marL="8255" marR="5080">
              <a:lnSpc>
                <a:spcPct val="100800"/>
              </a:lnSpc>
            </a:pPr>
            <a:r>
              <a:rPr sz="2400" spc="-5" dirty="0"/>
              <a:t>H</a:t>
            </a:r>
            <a:r>
              <a:rPr sz="2400" spc="-20" dirty="0"/>
              <a:t>o</a:t>
            </a:r>
            <a:r>
              <a:rPr sz="2400" dirty="0"/>
              <a:t>w</a:t>
            </a:r>
            <a:r>
              <a:rPr sz="2400" spc="-15" dirty="0"/>
              <a:t> </a:t>
            </a:r>
            <a:r>
              <a:rPr sz="2400" spc="-20" dirty="0"/>
              <a:t>d</a:t>
            </a:r>
            <a:r>
              <a:rPr sz="2400" spc="-15" dirty="0"/>
              <a:t>o</a:t>
            </a:r>
            <a:r>
              <a:rPr sz="2400" dirty="0"/>
              <a:t> </a:t>
            </a:r>
            <a:r>
              <a:rPr sz="2400" spc="-60" dirty="0"/>
              <a:t>y</a:t>
            </a:r>
            <a:r>
              <a:rPr sz="2400" spc="-35" dirty="0"/>
              <a:t>o</a:t>
            </a:r>
            <a:r>
              <a:rPr sz="2400" spc="-20" dirty="0"/>
              <a:t>u</a:t>
            </a:r>
            <a:r>
              <a:rPr sz="2400" dirty="0"/>
              <a:t> </a:t>
            </a:r>
            <a:r>
              <a:rPr sz="2400" spc="-30" dirty="0"/>
              <a:t>c</a:t>
            </a:r>
            <a:r>
              <a:rPr sz="2400" spc="-35" dirty="0"/>
              <a:t>o</a:t>
            </a:r>
            <a:r>
              <a:rPr sz="2400" spc="-30" dirty="0"/>
              <a:t>ns</a:t>
            </a:r>
            <a:r>
              <a:rPr sz="2400" spc="-10" dirty="0"/>
              <a:t>t</a:t>
            </a:r>
            <a:r>
              <a:rPr sz="2400" spc="-35" dirty="0"/>
              <a:t>r</a:t>
            </a:r>
            <a:r>
              <a:rPr sz="2400" spc="-30" dirty="0"/>
              <a:t>u</a:t>
            </a:r>
            <a:r>
              <a:rPr sz="2400" spc="-5" dirty="0"/>
              <a:t>c</a:t>
            </a:r>
            <a:r>
              <a:rPr sz="2400" dirty="0"/>
              <a:t>t</a:t>
            </a:r>
            <a:r>
              <a:rPr sz="2400" spc="5" dirty="0"/>
              <a:t> </a:t>
            </a:r>
            <a:r>
              <a:rPr sz="2400" spc="-60" dirty="0"/>
              <a:t>y</a:t>
            </a:r>
            <a:r>
              <a:rPr sz="2400" spc="-35" dirty="0"/>
              <a:t>o</a:t>
            </a:r>
            <a:r>
              <a:rPr sz="2400" spc="-15" dirty="0"/>
              <a:t>ur </a:t>
            </a:r>
            <a:r>
              <a:rPr sz="2400" spc="-60" dirty="0"/>
              <a:t>v</a:t>
            </a:r>
            <a:r>
              <a:rPr sz="2400" spc="-35" dirty="0"/>
              <a:t>o</a:t>
            </a:r>
            <a:r>
              <a:rPr sz="2400" spc="-15" dirty="0"/>
              <a:t>i</a:t>
            </a:r>
            <a:r>
              <a:rPr sz="2400" spc="-30" dirty="0"/>
              <a:t>ce</a:t>
            </a:r>
            <a:r>
              <a:rPr sz="2400" spc="-10" dirty="0"/>
              <a:t>,</a:t>
            </a:r>
            <a:r>
              <a:rPr sz="2400" spc="10" dirty="0"/>
              <a:t> </a:t>
            </a:r>
            <a:r>
              <a:rPr sz="2400" spc="-60" dirty="0"/>
              <a:t>y</a:t>
            </a:r>
            <a:r>
              <a:rPr sz="2400" spc="-35" dirty="0"/>
              <a:t>o</a:t>
            </a:r>
            <a:r>
              <a:rPr sz="2400" spc="-30" dirty="0"/>
              <a:t>u</a:t>
            </a:r>
            <a:r>
              <a:rPr sz="2400" spc="-15" dirty="0"/>
              <a:t>r</a:t>
            </a:r>
            <a:r>
              <a:rPr sz="2400" spc="5" dirty="0"/>
              <a:t> </a:t>
            </a:r>
            <a:r>
              <a:rPr sz="2400" spc="-20" dirty="0"/>
              <a:t>p</a:t>
            </a:r>
            <a:r>
              <a:rPr sz="2400" spc="-30" dirty="0"/>
              <a:t>e</a:t>
            </a:r>
            <a:r>
              <a:rPr sz="2400" spc="-35" dirty="0"/>
              <a:t>r</a:t>
            </a:r>
            <a:r>
              <a:rPr sz="2400" spc="-30" dirty="0"/>
              <a:t>s</a:t>
            </a:r>
            <a:r>
              <a:rPr sz="2400" spc="-35" dirty="0"/>
              <a:t>o</a:t>
            </a:r>
            <a:r>
              <a:rPr sz="2400" spc="-30" dirty="0"/>
              <a:t>na</a:t>
            </a:r>
            <a:r>
              <a:rPr sz="2400" spc="-10" dirty="0"/>
              <a:t>,</a:t>
            </a:r>
            <a:r>
              <a:rPr sz="2400" spc="-15" dirty="0"/>
              <a:t> </a:t>
            </a:r>
            <a:r>
              <a:rPr sz="2400" spc="-10" dirty="0"/>
              <a:t>t</a:t>
            </a:r>
            <a:r>
              <a:rPr sz="2400" spc="-15" dirty="0"/>
              <a:t>he</a:t>
            </a:r>
            <a:r>
              <a:rPr sz="2400" spc="-10" dirty="0"/>
              <a:t> </a:t>
            </a:r>
            <a:r>
              <a:rPr sz="2400" spc="-20" dirty="0">
                <a:solidFill>
                  <a:srgbClr val="9A1A0E"/>
                </a:solidFill>
              </a:rPr>
              <a:t>d</a:t>
            </a:r>
            <a:r>
              <a:rPr sz="2400" spc="-30" dirty="0">
                <a:solidFill>
                  <a:srgbClr val="9A1A0E"/>
                </a:solidFill>
              </a:rPr>
              <a:t>e</a:t>
            </a:r>
            <a:r>
              <a:rPr sz="2400" spc="-5" dirty="0">
                <a:solidFill>
                  <a:srgbClr val="9A1A0E"/>
                </a:solidFill>
              </a:rPr>
              <a:t>s</a:t>
            </a:r>
            <a:r>
              <a:rPr sz="2400" spc="-15" dirty="0">
                <a:solidFill>
                  <a:srgbClr val="9A1A0E"/>
                </a:solidFill>
              </a:rPr>
              <a:t>i</a:t>
            </a:r>
            <a:r>
              <a:rPr sz="2400" spc="-35" dirty="0">
                <a:solidFill>
                  <a:srgbClr val="9A1A0E"/>
                </a:solidFill>
              </a:rPr>
              <a:t>r</a:t>
            </a:r>
            <a:r>
              <a:rPr sz="2400" spc="-30" dirty="0">
                <a:solidFill>
                  <a:srgbClr val="9A1A0E"/>
                </a:solidFill>
              </a:rPr>
              <a:t>e</a:t>
            </a:r>
            <a:r>
              <a:rPr sz="2400" dirty="0">
                <a:solidFill>
                  <a:srgbClr val="9A1A0E"/>
                </a:solidFill>
              </a:rPr>
              <a:t>d</a:t>
            </a:r>
            <a:r>
              <a:rPr sz="2400" spc="10" dirty="0">
                <a:solidFill>
                  <a:srgbClr val="9A1A0E"/>
                </a:solidFill>
              </a:rPr>
              <a:t> </a:t>
            </a:r>
            <a:r>
              <a:rPr sz="2400" spc="-20" dirty="0">
                <a:solidFill>
                  <a:srgbClr val="9A1A0E"/>
                </a:solidFill>
              </a:rPr>
              <a:t>p</a:t>
            </a:r>
            <a:r>
              <a:rPr sz="2400" spc="-30" dirty="0">
                <a:solidFill>
                  <a:srgbClr val="9A1A0E"/>
                </a:solidFill>
              </a:rPr>
              <a:t>e</a:t>
            </a:r>
            <a:r>
              <a:rPr sz="2400" spc="-35" dirty="0">
                <a:solidFill>
                  <a:srgbClr val="9A1A0E"/>
                </a:solidFill>
              </a:rPr>
              <a:t>r</a:t>
            </a:r>
            <a:r>
              <a:rPr sz="2400" spc="-30" dirty="0">
                <a:solidFill>
                  <a:srgbClr val="9A1A0E"/>
                </a:solidFill>
              </a:rPr>
              <a:t>ce</a:t>
            </a:r>
            <a:r>
              <a:rPr sz="2400" dirty="0">
                <a:solidFill>
                  <a:srgbClr val="9A1A0E"/>
                </a:solidFill>
              </a:rPr>
              <a:t>pt</a:t>
            </a:r>
            <a:r>
              <a:rPr sz="2400" spc="-15" dirty="0">
                <a:solidFill>
                  <a:srgbClr val="9A1A0E"/>
                </a:solidFill>
              </a:rPr>
              <a:t>i</a:t>
            </a:r>
            <a:r>
              <a:rPr sz="2400" spc="-35" dirty="0">
                <a:solidFill>
                  <a:srgbClr val="9A1A0E"/>
                </a:solidFill>
              </a:rPr>
              <a:t>o</a:t>
            </a:r>
            <a:r>
              <a:rPr sz="2400" spc="-20" dirty="0">
                <a:solidFill>
                  <a:srgbClr val="9A1A0E"/>
                </a:solidFill>
              </a:rPr>
              <a:t>n</a:t>
            </a:r>
            <a:r>
              <a:rPr sz="2400" dirty="0">
                <a:solidFill>
                  <a:srgbClr val="9A1A0E"/>
                </a:solidFill>
              </a:rPr>
              <a:t> </a:t>
            </a:r>
            <a:r>
              <a:rPr sz="2400" spc="-35" dirty="0"/>
              <a:t>o</a:t>
            </a:r>
            <a:r>
              <a:rPr sz="2400" spc="-10" dirty="0"/>
              <a:t>f</a:t>
            </a:r>
            <a:r>
              <a:rPr sz="2400" dirty="0"/>
              <a:t> </a:t>
            </a:r>
            <a:r>
              <a:rPr sz="2400" spc="-60" dirty="0"/>
              <a:t>y</a:t>
            </a:r>
            <a:r>
              <a:rPr sz="2400" spc="-35" dirty="0"/>
              <a:t>o</a:t>
            </a:r>
            <a:r>
              <a:rPr sz="2400" spc="-20" dirty="0"/>
              <a:t>u</a:t>
            </a:r>
            <a:r>
              <a:rPr sz="2400" dirty="0"/>
              <a:t> </a:t>
            </a:r>
            <a:r>
              <a:rPr sz="2400" spc="-30" dirty="0"/>
              <a:t>an</a:t>
            </a:r>
            <a:r>
              <a:rPr sz="2400" dirty="0"/>
              <a:t>d</a:t>
            </a:r>
            <a:r>
              <a:rPr sz="2400" spc="-5" dirty="0"/>
              <a:t> </a:t>
            </a:r>
            <a:r>
              <a:rPr sz="2400" spc="-60" dirty="0"/>
              <a:t>y</a:t>
            </a:r>
            <a:r>
              <a:rPr sz="2400" spc="-35" dirty="0"/>
              <a:t>o</a:t>
            </a:r>
            <a:r>
              <a:rPr sz="2400" spc="-30" dirty="0"/>
              <a:t>u</a:t>
            </a:r>
            <a:r>
              <a:rPr sz="2400" spc="-15" dirty="0"/>
              <a:t>r</a:t>
            </a:r>
            <a:r>
              <a:rPr sz="2400" spc="-10" dirty="0"/>
              <a:t> t</a:t>
            </a:r>
            <a:r>
              <a:rPr sz="2400" spc="-45" dirty="0"/>
              <a:t>ea</a:t>
            </a:r>
            <a:r>
              <a:rPr sz="2400" spc="-40" dirty="0"/>
              <a:t>m</a:t>
            </a:r>
            <a:r>
              <a:rPr sz="2400" dirty="0"/>
              <a:t>?</a:t>
            </a:r>
            <a:endParaRPr sz="2400"/>
          </a:p>
        </p:txBody>
      </p:sp>
      <p:sp>
        <p:nvSpPr>
          <p:cNvPr id="31" name="object 31"/>
          <p:cNvSpPr txBox="1"/>
          <p:nvPr/>
        </p:nvSpPr>
        <p:spPr>
          <a:xfrm>
            <a:off x="3391027" y="1581982"/>
            <a:ext cx="2459990" cy="420370"/>
          </a:xfrm>
          <a:prstGeom prst="rect">
            <a:avLst/>
          </a:prstGeom>
        </p:spPr>
        <p:txBody>
          <a:bodyPr vert="horz" wrap="square" lIns="0" tIns="0" rIns="0" bIns="0" rtlCol="0">
            <a:spAutoFit/>
          </a:bodyPr>
          <a:lstStyle/>
          <a:p>
            <a:pPr marL="622300" marR="5080" indent="-609600">
              <a:lnSpc>
                <a:spcPct val="101400"/>
              </a:lnSpc>
            </a:pPr>
            <a:r>
              <a:rPr sz="1400" b="1" spc="-10" dirty="0">
                <a:solidFill>
                  <a:srgbClr val="9A1A0E"/>
                </a:solidFill>
                <a:latin typeface="Verdana"/>
                <a:cs typeface="Verdana"/>
              </a:rPr>
              <a:t>P</a:t>
            </a:r>
            <a:r>
              <a:rPr sz="1400" b="1" spc="-20" dirty="0">
                <a:solidFill>
                  <a:srgbClr val="9A1A0E"/>
                </a:solidFill>
                <a:latin typeface="Verdana"/>
                <a:cs typeface="Verdana"/>
              </a:rPr>
              <a:t>ot</a:t>
            </a:r>
            <a:r>
              <a:rPr sz="1400" b="1" spc="-10" dirty="0">
                <a:solidFill>
                  <a:srgbClr val="9A1A0E"/>
                </a:solidFill>
                <a:latin typeface="Verdana"/>
                <a:cs typeface="Verdana"/>
              </a:rPr>
              <a:t>e</a:t>
            </a:r>
            <a:r>
              <a:rPr sz="1400" b="1" spc="-20" dirty="0">
                <a:solidFill>
                  <a:srgbClr val="9A1A0E"/>
                </a:solidFill>
                <a:latin typeface="Verdana"/>
                <a:cs typeface="Verdana"/>
              </a:rPr>
              <a:t>nt</a:t>
            </a:r>
            <a:r>
              <a:rPr sz="1400" b="1" spc="-15" dirty="0">
                <a:solidFill>
                  <a:srgbClr val="9A1A0E"/>
                </a:solidFill>
                <a:latin typeface="Verdana"/>
                <a:cs typeface="Verdana"/>
              </a:rPr>
              <a:t>ia</a:t>
            </a:r>
            <a:r>
              <a:rPr sz="1400" b="1" dirty="0">
                <a:solidFill>
                  <a:srgbClr val="9A1A0E"/>
                </a:solidFill>
                <a:latin typeface="Verdana"/>
                <a:cs typeface="Verdana"/>
              </a:rPr>
              <a:t>l</a:t>
            </a:r>
            <a:r>
              <a:rPr sz="1400" b="1" spc="-20" dirty="0">
                <a:solidFill>
                  <a:srgbClr val="9A1A0E"/>
                </a:solidFill>
                <a:latin typeface="Verdana"/>
                <a:cs typeface="Verdana"/>
              </a:rPr>
              <a:t> </a:t>
            </a:r>
            <a:r>
              <a:rPr sz="1400" b="1" spc="-10" dirty="0">
                <a:solidFill>
                  <a:srgbClr val="9A1A0E"/>
                </a:solidFill>
                <a:latin typeface="Verdana"/>
                <a:cs typeface="Verdana"/>
              </a:rPr>
              <a:t>C</a:t>
            </a:r>
            <a:r>
              <a:rPr sz="1400" b="1" spc="-5" dirty="0">
                <a:solidFill>
                  <a:srgbClr val="9A1A0E"/>
                </a:solidFill>
                <a:latin typeface="Verdana"/>
                <a:cs typeface="Verdana"/>
              </a:rPr>
              <a:t>h</a:t>
            </a:r>
            <a:r>
              <a:rPr sz="1400" b="1" spc="-10" dirty="0">
                <a:solidFill>
                  <a:srgbClr val="9A1A0E"/>
                </a:solidFill>
                <a:latin typeface="Verdana"/>
                <a:cs typeface="Verdana"/>
              </a:rPr>
              <a:t>a</a:t>
            </a:r>
            <a:r>
              <a:rPr sz="1400" b="1" dirty="0">
                <a:solidFill>
                  <a:srgbClr val="9A1A0E"/>
                </a:solidFill>
                <a:latin typeface="Verdana"/>
                <a:cs typeface="Verdana"/>
              </a:rPr>
              <a:t>rac</a:t>
            </a:r>
            <a:r>
              <a:rPr sz="1400" b="1" spc="-20" dirty="0">
                <a:solidFill>
                  <a:srgbClr val="9A1A0E"/>
                </a:solidFill>
                <a:latin typeface="Verdana"/>
                <a:cs typeface="Verdana"/>
              </a:rPr>
              <a:t>t</a:t>
            </a:r>
            <a:r>
              <a:rPr sz="1400" b="1" dirty="0">
                <a:solidFill>
                  <a:srgbClr val="9A1A0E"/>
                </a:solidFill>
                <a:latin typeface="Verdana"/>
                <a:cs typeface="Verdana"/>
              </a:rPr>
              <a:t>e</a:t>
            </a:r>
            <a:r>
              <a:rPr sz="1400" b="1" spc="-5" dirty="0">
                <a:solidFill>
                  <a:srgbClr val="9A1A0E"/>
                </a:solidFill>
                <a:latin typeface="Verdana"/>
                <a:cs typeface="Verdana"/>
              </a:rPr>
              <a:t>r</a:t>
            </a:r>
            <a:r>
              <a:rPr sz="1400" b="1" dirty="0">
                <a:solidFill>
                  <a:srgbClr val="9A1A0E"/>
                </a:solidFill>
                <a:latin typeface="Verdana"/>
                <a:cs typeface="Verdana"/>
              </a:rPr>
              <a:t>i</a:t>
            </a:r>
            <a:r>
              <a:rPr sz="1400" b="1" spc="-5" dirty="0">
                <a:solidFill>
                  <a:srgbClr val="9A1A0E"/>
                </a:solidFill>
                <a:latin typeface="Verdana"/>
                <a:cs typeface="Verdana"/>
              </a:rPr>
              <a:t>s</a:t>
            </a:r>
            <a:r>
              <a:rPr sz="1400" b="1" spc="-20" dirty="0">
                <a:solidFill>
                  <a:srgbClr val="9A1A0E"/>
                </a:solidFill>
                <a:latin typeface="Verdana"/>
                <a:cs typeface="Verdana"/>
              </a:rPr>
              <a:t>t</a:t>
            </a:r>
            <a:r>
              <a:rPr sz="1400" b="1" spc="-15" dirty="0">
                <a:solidFill>
                  <a:srgbClr val="9A1A0E"/>
                </a:solidFill>
                <a:latin typeface="Verdana"/>
                <a:cs typeface="Verdana"/>
              </a:rPr>
              <a:t>i</a:t>
            </a:r>
            <a:r>
              <a:rPr sz="1400" b="1" spc="-5" dirty="0">
                <a:solidFill>
                  <a:srgbClr val="9A1A0E"/>
                </a:solidFill>
                <a:latin typeface="Verdana"/>
                <a:cs typeface="Verdana"/>
              </a:rPr>
              <a:t>cs </a:t>
            </a:r>
            <a:r>
              <a:rPr sz="1400" b="1" dirty="0">
                <a:solidFill>
                  <a:srgbClr val="9A1A0E"/>
                </a:solidFill>
                <a:latin typeface="Verdana"/>
                <a:cs typeface="Verdana"/>
              </a:rPr>
              <a:t>(</a:t>
            </a:r>
            <a:r>
              <a:rPr sz="1400" b="1" spc="-5" dirty="0">
                <a:solidFill>
                  <a:srgbClr val="9A1A0E"/>
                </a:solidFill>
                <a:latin typeface="Verdana"/>
                <a:cs typeface="Verdana"/>
              </a:rPr>
              <a:t>A</a:t>
            </a:r>
            <a:r>
              <a:rPr sz="1400" b="1" dirty="0">
                <a:solidFill>
                  <a:srgbClr val="9A1A0E"/>
                </a:solidFill>
                <a:latin typeface="Verdana"/>
                <a:cs typeface="Verdana"/>
              </a:rPr>
              <a:t>dje</a:t>
            </a:r>
            <a:r>
              <a:rPr sz="1400" b="1" spc="5" dirty="0">
                <a:solidFill>
                  <a:srgbClr val="9A1A0E"/>
                </a:solidFill>
                <a:latin typeface="Verdana"/>
                <a:cs typeface="Verdana"/>
              </a:rPr>
              <a:t>c</a:t>
            </a:r>
            <a:r>
              <a:rPr sz="1400" b="1" spc="-5" dirty="0">
                <a:solidFill>
                  <a:srgbClr val="9A1A0E"/>
                </a:solidFill>
                <a:latin typeface="Verdana"/>
                <a:cs typeface="Verdana"/>
              </a:rPr>
              <a:t>t</a:t>
            </a:r>
            <a:r>
              <a:rPr sz="1400" b="1" spc="-25" dirty="0">
                <a:solidFill>
                  <a:srgbClr val="9A1A0E"/>
                </a:solidFill>
                <a:latin typeface="Verdana"/>
                <a:cs typeface="Verdana"/>
              </a:rPr>
              <a:t>i</a:t>
            </a:r>
            <a:r>
              <a:rPr sz="1400" b="1" spc="-15" dirty="0">
                <a:solidFill>
                  <a:srgbClr val="9A1A0E"/>
                </a:solidFill>
                <a:latin typeface="Verdana"/>
                <a:cs typeface="Verdana"/>
              </a:rPr>
              <a:t>v</a:t>
            </a:r>
            <a:r>
              <a:rPr sz="1400" b="1" spc="-10" dirty="0">
                <a:solidFill>
                  <a:srgbClr val="9A1A0E"/>
                </a:solidFill>
                <a:latin typeface="Verdana"/>
                <a:cs typeface="Verdana"/>
              </a:rPr>
              <a:t>e</a:t>
            </a:r>
            <a:r>
              <a:rPr sz="1400" b="1" spc="-5" dirty="0">
                <a:solidFill>
                  <a:srgbClr val="9A1A0E"/>
                </a:solidFill>
                <a:latin typeface="Verdana"/>
                <a:cs typeface="Verdana"/>
              </a:rPr>
              <a:t>s</a:t>
            </a:r>
            <a:r>
              <a:rPr sz="1400" b="1" dirty="0">
                <a:solidFill>
                  <a:srgbClr val="9A1A0E"/>
                </a:solidFill>
                <a:latin typeface="Verdana"/>
                <a:cs typeface="Verdana"/>
              </a:rPr>
              <a:t>)</a:t>
            </a:r>
            <a:endParaRPr sz="1400">
              <a:latin typeface="Verdana"/>
              <a:cs typeface="Verdana"/>
            </a:endParaRPr>
          </a:p>
        </p:txBody>
      </p:sp>
      <p:sp>
        <p:nvSpPr>
          <p:cNvPr id="32" name="object 32"/>
          <p:cNvSpPr txBox="1"/>
          <p:nvPr/>
        </p:nvSpPr>
        <p:spPr>
          <a:xfrm>
            <a:off x="606551" y="2098548"/>
            <a:ext cx="1841500" cy="3886200"/>
          </a:xfrm>
          <a:prstGeom prst="rect">
            <a:avLst/>
          </a:prstGeom>
          <a:solidFill>
            <a:srgbClr val="00669C"/>
          </a:solidFill>
          <a:ln w="12192">
            <a:solidFill>
              <a:srgbClr val="151515"/>
            </a:solidFill>
          </a:ln>
        </p:spPr>
        <p:txBody>
          <a:bodyPr vert="horz" wrap="square" lIns="0" tIns="0" rIns="0" bIns="0" rtlCol="0">
            <a:spAutoFit/>
          </a:bodyPr>
          <a:lstStyle/>
          <a:p>
            <a:pPr marL="92710">
              <a:lnSpc>
                <a:spcPts val="1410"/>
              </a:lnSpc>
            </a:pPr>
            <a:r>
              <a:rPr sz="1200" b="1" i="1" spc="5" dirty="0">
                <a:solidFill>
                  <a:srgbClr val="FFFFFF"/>
                </a:solidFill>
                <a:latin typeface="Verdana"/>
                <a:cs typeface="Verdana"/>
              </a:rPr>
              <a:t>I</a:t>
            </a:r>
            <a:r>
              <a:rPr sz="1200" b="1" i="1" spc="-5" dirty="0">
                <a:solidFill>
                  <a:srgbClr val="FFFFFF"/>
                </a:solidFill>
                <a:latin typeface="Verdana"/>
                <a:cs typeface="Verdana"/>
              </a:rPr>
              <a:t>ns</a:t>
            </a:r>
            <a:r>
              <a:rPr sz="1200" b="1" i="1" spc="-10" dirty="0">
                <a:solidFill>
                  <a:srgbClr val="FFFFFF"/>
                </a:solidFill>
                <a:latin typeface="Verdana"/>
                <a:cs typeface="Verdana"/>
              </a:rPr>
              <a:t>i</a:t>
            </a:r>
            <a:r>
              <a:rPr sz="1200" b="1" i="1" dirty="0">
                <a:solidFill>
                  <a:srgbClr val="FFFFFF"/>
                </a:solidFill>
                <a:latin typeface="Verdana"/>
                <a:cs typeface="Verdana"/>
              </a:rPr>
              <a:t>g</a:t>
            </a:r>
            <a:r>
              <a:rPr sz="1200" b="1" i="1" spc="-5" dirty="0">
                <a:solidFill>
                  <a:srgbClr val="FFFFFF"/>
                </a:solidFill>
                <a:latin typeface="Verdana"/>
                <a:cs typeface="Verdana"/>
              </a:rPr>
              <a:t>h</a:t>
            </a:r>
            <a:r>
              <a:rPr sz="1200" b="1" i="1" spc="-10" dirty="0">
                <a:solidFill>
                  <a:srgbClr val="FFFFFF"/>
                </a:solidFill>
                <a:latin typeface="Verdana"/>
                <a:cs typeface="Verdana"/>
              </a:rPr>
              <a:t>t</a:t>
            </a:r>
            <a:endParaRPr sz="1200">
              <a:latin typeface="Verdana"/>
              <a:cs typeface="Verdana"/>
            </a:endParaRPr>
          </a:p>
          <a:p>
            <a:pPr marL="207010" indent="-117475">
              <a:lnSpc>
                <a:spcPts val="1410"/>
              </a:lnSpc>
              <a:buClr>
                <a:srgbClr val="FFFFFF"/>
              </a:buClr>
              <a:buFont typeface="Times New Roman"/>
              <a:buChar char="•"/>
              <a:tabLst>
                <a:tab pos="207645" algn="l"/>
              </a:tabLst>
            </a:pPr>
            <a:r>
              <a:rPr sz="1200" spc="-20" dirty="0">
                <a:solidFill>
                  <a:srgbClr val="FFFFFF"/>
                </a:solidFill>
                <a:latin typeface="Verdana"/>
                <a:cs typeface="Verdana"/>
              </a:rPr>
              <a:t>I</a:t>
            </a:r>
            <a:r>
              <a:rPr sz="1200" spc="-30" dirty="0">
                <a:solidFill>
                  <a:srgbClr val="FFFFFF"/>
                </a:solidFill>
                <a:latin typeface="Verdana"/>
                <a:cs typeface="Verdana"/>
              </a:rPr>
              <a:t>n</a:t>
            </a:r>
            <a:r>
              <a:rPr sz="1200" spc="-20" dirty="0">
                <a:solidFill>
                  <a:srgbClr val="FFFFFF"/>
                </a:solidFill>
                <a:latin typeface="Verdana"/>
                <a:cs typeface="Verdana"/>
              </a:rPr>
              <a:t>for</a:t>
            </a:r>
            <a:r>
              <a:rPr sz="1200" spc="-35" dirty="0">
                <a:solidFill>
                  <a:srgbClr val="FFFFFF"/>
                </a:solidFill>
                <a:latin typeface="Verdana"/>
                <a:cs typeface="Verdana"/>
              </a:rPr>
              <a:t>m</a:t>
            </a:r>
            <a:r>
              <a:rPr sz="1200" spc="-25" dirty="0">
                <a:solidFill>
                  <a:srgbClr val="FFFFFF"/>
                </a:solidFill>
                <a:latin typeface="Verdana"/>
                <a:cs typeface="Verdana"/>
              </a:rPr>
              <a:t>a</a:t>
            </a:r>
            <a:r>
              <a:rPr sz="1200" spc="-5" dirty="0">
                <a:solidFill>
                  <a:srgbClr val="FFFFFF"/>
                </a:solidFill>
                <a:latin typeface="Verdana"/>
                <a:cs typeface="Verdana"/>
              </a:rPr>
              <a:t>t</a:t>
            </a:r>
            <a:r>
              <a:rPr sz="1200" spc="-10" dirty="0">
                <a:solidFill>
                  <a:srgbClr val="FFFFFF"/>
                </a:solidFill>
                <a:latin typeface="Verdana"/>
                <a:cs typeface="Verdana"/>
              </a:rPr>
              <a:t>i</a:t>
            </a:r>
            <a:r>
              <a:rPr sz="1200" spc="-20" dirty="0">
                <a:solidFill>
                  <a:srgbClr val="FFFFFF"/>
                </a:solidFill>
                <a:latin typeface="Verdana"/>
                <a:cs typeface="Verdana"/>
              </a:rPr>
              <a:t>o</a:t>
            </a:r>
            <a:r>
              <a:rPr sz="1200" spc="-10" dirty="0">
                <a:solidFill>
                  <a:srgbClr val="FFFFFF"/>
                </a:solidFill>
                <a:latin typeface="Verdana"/>
                <a:cs typeface="Verdana"/>
              </a:rPr>
              <a:t>n</a:t>
            </a:r>
            <a:endParaRPr sz="1200">
              <a:latin typeface="Verdana"/>
              <a:cs typeface="Verdana"/>
            </a:endParaRPr>
          </a:p>
          <a:p>
            <a:pPr marL="207010">
              <a:lnSpc>
                <a:spcPct val="100000"/>
              </a:lnSpc>
              <a:spcBef>
                <a:spcPts val="45"/>
              </a:spcBef>
            </a:pPr>
            <a:r>
              <a:rPr sz="1200" spc="-30" dirty="0">
                <a:solidFill>
                  <a:srgbClr val="FFFFFF"/>
                </a:solidFill>
                <a:latin typeface="Verdana"/>
                <a:cs typeface="Verdana"/>
              </a:rPr>
              <a:t>p</a:t>
            </a:r>
            <a:r>
              <a:rPr sz="1200" spc="-20" dirty="0">
                <a:solidFill>
                  <a:srgbClr val="FFFFFF"/>
                </a:solidFill>
                <a:latin typeface="Verdana"/>
                <a:cs typeface="Verdana"/>
              </a:rPr>
              <a:t>r</a:t>
            </a:r>
            <a:r>
              <a:rPr sz="1200" spc="-45" dirty="0">
                <a:solidFill>
                  <a:srgbClr val="FFFFFF"/>
                </a:solidFill>
                <a:latin typeface="Verdana"/>
                <a:cs typeface="Verdana"/>
              </a:rPr>
              <a:t>o</a:t>
            </a:r>
            <a:r>
              <a:rPr sz="1200" spc="-25" dirty="0">
                <a:solidFill>
                  <a:srgbClr val="FFFFFF"/>
                </a:solidFill>
                <a:latin typeface="Verdana"/>
                <a:cs typeface="Verdana"/>
              </a:rPr>
              <a:t>v</a:t>
            </a:r>
            <a:r>
              <a:rPr sz="1200" spc="-10" dirty="0">
                <a:solidFill>
                  <a:srgbClr val="FFFFFF"/>
                </a:solidFill>
                <a:latin typeface="Verdana"/>
                <a:cs typeface="Verdana"/>
              </a:rPr>
              <a:t>i</a:t>
            </a:r>
            <a:r>
              <a:rPr sz="1200" spc="-20" dirty="0">
                <a:solidFill>
                  <a:srgbClr val="FFFFFF"/>
                </a:solidFill>
                <a:latin typeface="Verdana"/>
                <a:cs typeface="Verdana"/>
              </a:rPr>
              <a:t>de</a:t>
            </a:r>
            <a:r>
              <a:rPr sz="1200" spc="-10" dirty="0">
                <a:solidFill>
                  <a:srgbClr val="FFFFFF"/>
                </a:solidFill>
                <a:latin typeface="Verdana"/>
                <a:cs typeface="Verdana"/>
              </a:rPr>
              <a:t>r</a:t>
            </a:r>
            <a:endParaRPr sz="1200">
              <a:latin typeface="Verdana"/>
              <a:cs typeface="Verdana"/>
            </a:endParaRPr>
          </a:p>
          <a:p>
            <a:pPr marL="207010" indent="-117475">
              <a:lnSpc>
                <a:spcPct val="100000"/>
              </a:lnSpc>
              <a:spcBef>
                <a:spcPts val="225"/>
              </a:spcBef>
              <a:buClr>
                <a:srgbClr val="FFFFFF"/>
              </a:buClr>
              <a:buFont typeface="Times New Roman"/>
              <a:buChar char="•"/>
              <a:tabLst>
                <a:tab pos="207645" algn="l"/>
              </a:tabLst>
            </a:pPr>
            <a:r>
              <a:rPr sz="1200" spc="-30" dirty="0">
                <a:solidFill>
                  <a:srgbClr val="FFFFFF"/>
                </a:solidFill>
                <a:latin typeface="Verdana"/>
                <a:cs typeface="Verdana"/>
              </a:rPr>
              <a:t>An</a:t>
            </a:r>
            <a:r>
              <a:rPr sz="1200" spc="-25" dirty="0">
                <a:solidFill>
                  <a:srgbClr val="FFFFFF"/>
                </a:solidFill>
                <a:latin typeface="Verdana"/>
                <a:cs typeface="Verdana"/>
              </a:rPr>
              <a:t>a</a:t>
            </a:r>
            <a:r>
              <a:rPr sz="1200" spc="-20" dirty="0">
                <a:solidFill>
                  <a:srgbClr val="FFFFFF"/>
                </a:solidFill>
                <a:latin typeface="Verdana"/>
                <a:cs typeface="Verdana"/>
              </a:rPr>
              <a:t>l</a:t>
            </a:r>
            <a:r>
              <a:rPr sz="1200" spc="-15" dirty="0">
                <a:solidFill>
                  <a:srgbClr val="FFFFFF"/>
                </a:solidFill>
                <a:latin typeface="Verdana"/>
                <a:cs typeface="Verdana"/>
              </a:rPr>
              <a:t>y</a:t>
            </a:r>
            <a:r>
              <a:rPr sz="1200" spc="-20" dirty="0">
                <a:solidFill>
                  <a:srgbClr val="FFFFFF"/>
                </a:solidFill>
                <a:latin typeface="Verdana"/>
                <a:cs typeface="Verdana"/>
              </a:rPr>
              <a:t>ze</a:t>
            </a:r>
            <a:r>
              <a:rPr sz="1200" spc="-10" dirty="0">
                <a:solidFill>
                  <a:srgbClr val="FFFFFF"/>
                </a:solidFill>
                <a:latin typeface="Verdana"/>
                <a:cs typeface="Verdana"/>
              </a:rPr>
              <a:t>r</a:t>
            </a:r>
            <a:endParaRPr sz="1200">
              <a:latin typeface="Verdana"/>
              <a:cs typeface="Verdana"/>
            </a:endParaRPr>
          </a:p>
          <a:p>
            <a:pPr marL="207010" indent="-117475">
              <a:lnSpc>
                <a:spcPct val="100000"/>
              </a:lnSpc>
              <a:spcBef>
                <a:spcPts val="105"/>
              </a:spcBef>
              <a:buClr>
                <a:srgbClr val="FFFFFF"/>
              </a:buClr>
              <a:buFont typeface="Times New Roman"/>
              <a:buChar char="•"/>
              <a:tabLst>
                <a:tab pos="207645" algn="l"/>
              </a:tabLst>
            </a:pPr>
            <a:r>
              <a:rPr sz="1200" spc="-5" dirty="0">
                <a:solidFill>
                  <a:srgbClr val="FFFFFF"/>
                </a:solidFill>
                <a:latin typeface="Verdana"/>
                <a:cs typeface="Verdana"/>
              </a:rPr>
              <a:t>Ob</a:t>
            </a:r>
            <a:r>
              <a:rPr sz="1200" spc="-10" dirty="0">
                <a:solidFill>
                  <a:srgbClr val="FFFFFF"/>
                </a:solidFill>
                <a:latin typeface="Verdana"/>
                <a:cs typeface="Verdana"/>
              </a:rPr>
              <a:t>je</a:t>
            </a:r>
            <a:r>
              <a:rPr sz="1200" dirty="0">
                <a:solidFill>
                  <a:srgbClr val="FFFFFF"/>
                </a:solidFill>
                <a:latin typeface="Verdana"/>
                <a:cs typeface="Verdana"/>
              </a:rPr>
              <a:t>c</a:t>
            </a:r>
            <a:r>
              <a:rPr sz="1200" spc="-10" dirty="0">
                <a:solidFill>
                  <a:srgbClr val="FFFFFF"/>
                </a:solidFill>
                <a:latin typeface="Verdana"/>
                <a:cs typeface="Verdana"/>
              </a:rPr>
              <a:t>ti</a:t>
            </a:r>
            <a:r>
              <a:rPr sz="1200" spc="-40" dirty="0">
                <a:solidFill>
                  <a:srgbClr val="FFFFFF"/>
                </a:solidFill>
                <a:latin typeface="Verdana"/>
                <a:cs typeface="Verdana"/>
              </a:rPr>
              <a:t>v</a:t>
            </a:r>
            <a:r>
              <a:rPr sz="1200" dirty="0">
                <a:solidFill>
                  <a:srgbClr val="FFFFFF"/>
                </a:solidFill>
                <a:latin typeface="Verdana"/>
                <a:cs typeface="Verdana"/>
              </a:rPr>
              <a:t>e</a:t>
            </a:r>
            <a:r>
              <a:rPr sz="1200" spc="-15" dirty="0">
                <a:solidFill>
                  <a:srgbClr val="FFFFFF"/>
                </a:solidFill>
                <a:latin typeface="Verdana"/>
                <a:cs typeface="Verdana"/>
              </a:rPr>
              <a:t> </a:t>
            </a:r>
            <a:r>
              <a:rPr sz="1200" spc="-10" dirty="0">
                <a:solidFill>
                  <a:srgbClr val="FFFFFF"/>
                </a:solidFill>
                <a:latin typeface="Verdana"/>
                <a:cs typeface="Verdana"/>
              </a:rPr>
              <a:t>o</a:t>
            </a:r>
            <a:r>
              <a:rPr sz="1200" spc="-20" dirty="0">
                <a:solidFill>
                  <a:srgbClr val="FFFFFF"/>
                </a:solidFill>
                <a:latin typeface="Verdana"/>
                <a:cs typeface="Verdana"/>
              </a:rPr>
              <a:t>u</a:t>
            </a:r>
            <a:r>
              <a:rPr sz="1200" spc="-10" dirty="0">
                <a:solidFill>
                  <a:srgbClr val="FFFFFF"/>
                </a:solidFill>
                <a:latin typeface="Verdana"/>
                <a:cs typeface="Verdana"/>
              </a:rPr>
              <a:t>t</a:t>
            </a:r>
            <a:r>
              <a:rPr sz="1200" dirty="0">
                <a:solidFill>
                  <a:srgbClr val="FFFFFF"/>
                </a:solidFill>
                <a:latin typeface="Verdana"/>
                <a:cs typeface="Verdana"/>
              </a:rPr>
              <a:t>s</a:t>
            </a:r>
            <a:r>
              <a:rPr sz="1200" spc="-10" dirty="0">
                <a:solidFill>
                  <a:srgbClr val="FFFFFF"/>
                </a:solidFill>
                <a:latin typeface="Verdana"/>
                <a:cs typeface="Verdana"/>
              </a:rPr>
              <a:t>i</a:t>
            </a:r>
            <a:r>
              <a:rPr sz="1200" spc="-20" dirty="0">
                <a:solidFill>
                  <a:srgbClr val="FFFFFF"/>
                </a:solidFill>
                <a:latin typeface="Verdana"/>
                <a:cs typeface="Verdana"/>
              </a:rPr>
              <a:t>d</a:t>
            </a:r>
            <a:r>
              <a:rPr sz="1200" spc="-10" dirty="0">
                <a:solidFill>
                  <a:srgbClr val="FFFFFF"/>
                </a:solidFill>
                <a:latin typeface="Verdana"/>
                <a:cs typeface="Verdana"/>
              </a:rPr>
              <a:t>e</a:t>
            </a:r>
            <a:r>
              <a:rPr sz="1200" dirty="0">
                <a:solidFill>
                  <a:srgbClr val="FFFFFF"/>
                </a:solidFill>
                <a:latin typeface="Verdana"/>
                <a:cs typeface="Verdana"/>
              </a:rPr>
              <a:t>r</a:t>
            </a:r>
            <a:endParaRPr sz="1200">
              <a:latin typeface="Verdana"/>
              <a:cs typeface="Verdana"/>
            </a:endParaRPr>
          </a:p>
          <a:p>
            <a:pPr marL="92710">
              <a:lnSpc>
                <a:spcPct val="100000"/>
              </a:lnSpc>
              <a:spcBef>
                <a:spcPts val="95"/>
              </a:spcBef>
            </a:pPr>
            <a:r>
              <a:rPr sz="1200" b="1" i="1" spc="-30" dirty="0">
                <a:solidFill>
                  <a:srgbClr val="FFFFFF"/>
                </a:solidFill>
                <a:latin typeface="Verdana"/>
                <a:cs typeface="Verdana"/>
              </a:rPr>
              <a:t>P</a:t>
            </a:r>
            <a:r>
              <a:rPr sz="1200" b="1" i="1" spc="-20" dirty="0">
                <a:solidFill>
                  <a:srgbClr val="FFFFFF"/>
                </a:solidFill>
                <a:latin typeface="Verdana"/>
                <a:cs typeface="Verdana"/>
              </a:rPr>
              <a:t>la</a:t>
            </a:r>
            <a:r>
              <a:rPr sz="1200" b="1" i="1" dirty="0">
                <a:solidFill>
                  <a:srgbClr val="FFFFFF"/>
                </a:solidFill>
                <a:latin typeface="Verdana"/>
                <a:cs typeface="Verdana"/>
              </a:rPr>
              <a:t>n</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30" dirty="0">
                <a:solidFill>
                  <a:srgbClr val="FFFFFF"/>
                </a:solidFill>
                <a:latin typeface="Verdana"/>
                <a:cs typeface="Verdana"/>
              </a:rPr>
              <a:t>V</a:t>
            </a:r>
            <a:r>
              <a:rPr sz="1200" spc="-5" dirty="0">
                <a:solidFill>
                  <a:srgbClr val="FFFFFF"/>
                </a:solidFill>
                <a:latin typeface="Verdana"/>
                <a:cs typeface="Verdana"/>
              </a:rPr>
              <a:t>is</a:t>
            </a:r>
            <a:r>
              <a:rPr sz="1200" spc="-10" dirty="0">
                <a:solidFill>
                  <a:srgbClr val="FFFFFF"/>
                </a:solidFill>
                <a:latin typeface="Verdana"/>
                <a:cs typeface="Verdana"/>
              </a:rPr>
              <a:t>i</a:t>
            </a:r>
            <a:r>
              <a:rPr sz="1200" spc="-20" dirty="0">
                <a:solidFill>
                  <a:srgbClr val="FFFFFF"/>
                </a:solidFill>
                <a:latin typeface="Verdana"/>
                <a:cs typeface="Verdana"/>
              </a:rPr>
              <a:t>o</a:t>
            </a:r>
            <a:r>
              <a:rPr sz="1200" spc="-30" dirty="0">
                <a:solidFill>
                  <a:srgbClr val="FFFFFF"/>
                </a:solidFill>
                <a:latin typeface="Verdana"/>
                <a:cs typeface="Verdana"/>
              </a:rPr>
              <a:t>n</a:t>
            </a:r>
            <a:r>
              <a:rPr sz="1200" spc="-25" dirty="0">
                <a:solidFill>
                  <a:srgbClr val="FFFFFF"/>
                </a:solidFill>
                <a:latin typeface="Verdana"/>
                <a:cs typeface="Verdana"/>
              </a:rPr>
              <a:t>a</a:t>
            </a:r>
            <a:r>
              <a:rPr sz="1200" spc="-20" dirty="0">
                <a:solidFill>
                  <a:srgbClr val="FFFFFF"/>
                </a:solidFill>
                <a:latin typeface="Verdana"/>
                <a:cs typeface="Verdana"/>
              </a:rPr>
              <a:t>r</a:t>
            </a:r>
            <a:r>
              <a:rPr sz="1200" spc="-10" dirty="0">
                <a:solidFill>
                  <a:srgbClr val="FFFFFF"/>
                </a:solidFill>
                <a:latin typeface="Verdana"/>
                <a:cs typeface="Verdana"/>
              </a:rPr>
              <a:t>y</a:t>
            </a:r>
            <a:endParaRPr sz="1200">
              <a:latin typeface="Verdana"/>
              <a:cs typeface="Verdana"/>
            </a:endParaRPr>
          </a:p>
          <a:p>
            <a:pPr marL="207010" indent="-117475">
              <a:lnSpc>
                <a:spcPct val="100000"/>
              </a:lnSpc>
              <a:spcBef>
                <a:spcPts val="105"/>
              </a:spcBef>
              <a:buClr>
                <a:srgbClr val="FFFFFF"/>
              </a:buClr>
              <a:buFont typeface="Times New Roman"/>
              <a:buChar char="•"/>
              <a:tabLst>
                <a:tab pos="207645" algn="l"/>
              </a:tabLst>
            </a:pPr>
            <a:r>
              <a:rPr sz="1200" spc="-30" dirty="0">
                <a:solidFill>
                  <a:srgbClr val="FFFFFF"/>
                </a:solidFill>
                <a:latin typeface="Verdana"/>
                <a:cs typeface="Verdana"/>
              </a:rPr>
              <a:t>St</a:t>
            </a:r>
            <a:r>
              <a:rPr sz="1200" spc="-70" dirty="0">
                <a:solidFill>
                  <a:srgbClr val="FFFFFF"/>
                </a:solidFill>
                <a:latin typeface="Verdana"/>
                <a:cs typeface="Verdana"/>
              </a:rPr>
              <a:t>r</a:t>
            </a:r>
            <a:r>
              <a:rPr sz="1200" spc="-25" dirty="0">
                <a:solidFill>
                  <a:srgbClr val="FFFFFF"/>
                </a:solidFill>
                <a:latin typeface="Verdana"/>
                <a:cs typeface="Verdana"/>
              </a:rPr>
              <a:t>a</a:t>
            </a:r>
            <a:r>
              <a:rPr sz="1200" spc="-20" dirty="0">
                <a:solidFill>
                  <a:srgbClr val="FFFFFF"/>
                </a:solidFill>
                <a:latin typeface="Verdana"/>
                <a:cs typeface="Verdana"/>
              </a:rPr>
              <a:t>te</a:t>
            </a:r>
            <a:r>
              <a:rPr sz="1200" spc="-5" dirty="0">
                <a:solidFill>
                  <a:srgbClr val="FFFFFF"/>
                </a:solidFill>
                <a:latin typeface="Verdana"/>
                <a:cs typeface="Verdana"/>
              </a:rPr>
              <a:t>gis</a:t>
            </a:r>
            <a:r>
              <a:rPr sz="1200" dirty="0">
                <a:solidFill>
                  <a:srgbClr val="FFFFFF"/>
                </a:solidFill>
                <a:latin typeface="Verdana"/>
                <a:cs typeface="Verdana"/>
              </a:rPr>
              <a:t>t</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5" dirty="0">
                <a:solidFill>
                  <a:srgbClr val="FFFFFF"/>
                </a:solidFill>
                <a:latin typeface="Verdana"/>
                <a:cs typeface="Verdana"/>
              </a:rPr>
              <a:t>P</a:t>
            </a:r>
            <a:r>
              <a:rPr sz="1200" spc="-10" dirty="0">
                <a:solidFill>
                  <a:srgbClr val="FFFFFF"/>
                </a:solidFill>
                <a:latin typeface="Verdana"/>
                <a:cs typeface="Verdana"/>
              </a:rPr>
              <a:t>l</a:t>
            </a:r>
            <a:r>
              <a:rPr sz="1200" spc="-25" dirty="0">
                <a:solidFill>
                  <a:srgbClr val="FFFFFF"/>
                </a:solidFill>
                <a:latin typeface="Verdana"/>
                <a:cs typeface="Verdana"/>
              </a:rPr>
              <a:t>a</a:t>
            </a:r>
            <a:r>
              <a:rPr sz="1200" spc="-30" dirty="0">
                <a:solidFill>
                  <a:srgbClr val="FFFFFF"/>
                </a:solidFill>
                <a:latin typeface="Verdana"/>
                <a:cs typeface="Verdana"/>
              </a:rPr>
              <a:t>nn</a:t>
            </a:r>
            <a:r>
              <a:rPr sz="1200" spc="-20" dirty="0">
                <a:solidFill>
                  <a:srgbClr val="FFFFFF"/>
                </a:solidFill>
                <a:latin typeface="Verdana"/>
                <a:cs typeface="Verdana"/>
              </a:rPr>
              <a:t>e</a:t>
            </a:r>
            <a:r>
              <a:rPr sz="1200" spc="-10" dirty="0">
                <a:solidFill>
                  <a:srgbClr val="FFFFFF"/>
                </a:solidFill>
                <a:latin typeface="Verdana"/>
                <a:cs typeface="Verdana"/>
              </a:rPr>
              <a:t>r</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30" dirty="0">
                <a:solidFill>
                  <a:srgbClr val="FFFFFF"/>
                </a:solidFill>
                <a:latin typeface="Verdana"/>
                <a:cs typeface="Verdana"/>
              </a:rPr>
              <a:t>A</a:t>
            </a:r>
            <a:r>
              <a:rPr sz="1200" spc="-20" dirty="0">
                <a:solidFill>
                  <a:srgbClr val="FFFFFF"/>
                </a:solidFill>
                <a:latin typeface="Verdana"/>
                <a:cs typeface="Verdana"/>
              </a:rPr>
              <a:t>r</a:t>
            </a:r>
            <a:r>
              <a:rPr sz="1200" spc="-25" dirty="0">
                <a:solidFill>
                  <a:srgbClr val="FFFFFF"/>
                </a:solidFill>
                <a:latin typeface="Verdana"/>
                <a:cs typeface="Verdana"/>
              </a:rPr>
              <a:t>c</a:t>
            </a:r>
            <a:r>
              <a:rPr sz="1200" spc="-30" dirty="0">
                <a:solidFill>
                  <a:srgbClr val="FFFFFF"/>
                </a:solidFill>
                <a:latin typeface="Verdana"/>
                <a:cs typeface="Verdana"/>
              </a:rPr>
              <a:t>h</a:t>
            </a:r>
            <a:r>
              <a:rPr sz="1200" spc="-10" dirty="0">
                <a:solidFill>
                  <a:srgbClr val="FFFFFF"/>
                </a:solidFill>
                <a:latin typeface="Verdana"/>
                <a:cs typeface="Verdana"/>
              </a:rPr>
              <a:t>i</a:t>
            </a:r>
            <a:r>
              <a:rPr sz="1200" spc="-25" dirty="0">
                <a:solidFill>
                  <a:srgbClr val="FFFFFF"/>
                </a:solidFill>
                <a:latin typeface="Verdana"/>
                <a:cs typeface="Verdana"/>
              </a:rPr>
              <a:t>t</a:t>
            </a:r>
            <a:r>
              <a:rPr sz="1200" spc="-20" dirty="0">
                <a:solidFill>
                  <a:srgbClr val="FFFFFF"/>
                </a:solidFill>
                <a:latin typeface="Verdana"/>
                <a:cs typeface="Verdana"/>
              </a:rPr>
              <a:t>e</a:t>
            </a:r>
            <a:r>
              <a:rPr sz="1200" spc="-5" dirty="0">
                <a:solidFill>
                  <a:srgbClr val="FFFFFF"/>
                </a:solidFill>
                <a:latin typeface="Verdana"/>
                <a:cs typeface="Verdana"/>
              </a:rPr>
              <a:t>ct</a:t>
            </a:r>
            <a:endParaRPr sz="1200">
              <a:latin typeface="Verdana"/>
              <a:cs typeface="Verdana"/>
            </a:endParaRPr>
          </a:p>
          <a:p>
            <a:pPr marL="207010" indent="-117475">
              <a:lnSpc>
                <a:spcPct val="100000"/>
              </a:lnSpc>
              <a:spcBef>
                <a:spcPts val="105"/>
              </a:spcBef>
              <a:buClr>
                <a:srgbClr val="FFFFFF"/>
              </a:buClr>
              <a:buFont typeface="Times New Roman"/>
              <a:buChar char="•"/>
              <a:tabLst>
                <a:tab pos="207645" algn="l"/>
              </a:tabLst>
            </a:pPr>
            <a:r>
              <a:rPr sz="1200" spc="-265" dirty="0">
                <a:solidFill>
                  <a:srgbClr val="FFFFFF"/>
                </a:solidFill>
                <a:latin typeface="Verdana"/>
                <a:cs typeface="Verdana"/>
              </a:rPr>
              <a:t>T</a:t>
            </a:r>
            <a:r>
              <a:rPr sz="1200" spc="-10" dirty="0">
                <a:solidFill>
                  <a:srgbClr val="FFFFFF"/>
                </a:solidFill>
                <a:latin typeface="Verdana"/>
                <a:cs typeface="Verdana"/>
              </a:rPr>
              <a:t>e</a:t>
            </a:r>
            <a:r>
              <a:rPr sz="1200" spc="-15" dirty="0">
                <a:solidFill>
                  <a:srgbClr val="FFFFFF"/>
                </a:solidFill>
                <a:latin typeface="Verdana"/>
                <a:cs typeface="Verdana"/>
              </a:rPr>
              <a:t>ac</a:t>
            </a:r>
            <a:r>
              <a:rPr sz="1200" spc="-20" dirty="0">
                <a:solidFill>
                  <a:srgbClr val="FFFFFF"/>
                </a:solidFill>
                <a:latin typeface="Verdana"/>
                <a:cs typeface="Verdana"/>
              </a:rPr>
              <a:t>h</a:t>
            </a:r>
            <a:r>
              <a:rPr sz="1200" spc="-10" dirty="0">
                <a:solidFill>
                  <a:srgbClr val="FFFFFF"/>
                </a:solidFill>
                <a:latin typeface="Verdana"/>
                <a:cs typeface="Verdana"/>
              </a:rPr>
              <a:t>e</a:t>
            </a:r>
            <a:r>
              <a:rPr sz="1200" dirty="0">
                <a:solidFill>
                  <a:srgbClr val="FFFFFF"/>
                </a:solidFill>
                <a:latin typeface="Verdana"/>
                <a:cs typeface="Verdana"/>
              </a:rPr>
              <a:t>r</a:t>
            </a:r>
            <a:endParaRPr sz="1200">
              <a:latin typeface="Verdana"/>
              <a:cs typeface="Verdana"/>
            </a:endParaRPr>
          </a:p>
          <a:p>
            <a:pPr marL="92710">
              <a:lnSpc>
                <a:spcPct val="100000"/>
              </a:lnSpc>
              <a:spcBef>
                <a:spcPts val="100"/>
              </a:spcBef>
            </a:pPr>
            <a:r>
              <a:rPr sz="1200" b="1" i="1" spc="-20" dirty="0">
                <a:solidFill>
                  <a:srgbClr val="FFFFFF"/>
                </a:solidFill>
                <a:latin typeface="Verdana"/>
                <a:cs typeface="Verdana"/>
              </a:rPr>
              <a:t>I</a:t>
            </a:r>
            <a:r>
              <a:rPr sz="1200" b="1" i="1" spc="-10" dirty="0">
                <a:solidFill>
                  <a:srgbClr val="FFFFFF"/>
                </a:solidFill>
                <a:latin typeface="Verdana"/>
                <a:cs typeface="Verdana"/>
              </a:rPr>
              <a:t>m</a:t>
            </a:r>
            <a:r>
              <a:rPr sz="1200" b="1" i="1" spc="-15" dirty="0">
                <a:solidFill>
                  <a:srgbClr val="FFFFFF"/>
                </a:solidFill>
                <a:latin typeface="Verdana"/>
                <a:cs typeface="Verdana"/>
              </a:rPr>
              <a:t>p</a:t>
            </a:r>
            <a:r>
              <a:rPr sz="1200" b="1" i="1" spc="-5" dirty="0">
                <a:solidFill>
                  <a:srgbClr val="FFFFFF"/>
                </a:solidFill>
                <a:latin typeface="Verdana"/>
                <a:cs typeface="Verdana"/>
              </a:rPr>
              <a:t>l</a:t>
            </a:r>
            <a:r>
              <a:rPr sz="1200" b="1" i="1" spc="-20" dirty="0">
                <a:solidFill>
                  <a:srgbClr val="FFFFFF"/>
                </a:solidFill>
                <a:latin typeface="Verdana"/>
                <a:cs typeface="Verdana"/>
              </a:rPr>
              <a:t>e</a:t>
            </a:r>
            <a:r>
              <a:rPr sz="1200" b="1" i="1" spc="-5" dirty="0">
                <a:solidFill>
                  <a:srgbClr val="FFFFFF"/>
                </a:solidFill>
                <a:latin typeface="Verdana"/>
                <a:cs typeface="Verdana"/>
              </a:rPr>
              <a:t>me</a:t>
            </a:r>
            <a:r>
              <a:rPr sz="1200" b="1" i="1" spc="-10" dirty="0">
                <a:solidFill>
                  <a:srgbClr val="FFFFFF"/>
                </a:solidFill>
                <a:latin typeface="Verdana"/>
                <a:cs typeface="Verdana"/>
              </a:rPr>
              <a:t>n</a:t>
            </a:r>
            <a:r>
              <a:rPr sz="1200" b="1" i="1" spc="-20" dirty="0">
                <a:solidFill>
                  <a:srgbClr val="FFFFFF"/>
                </a:solidFill>
                <a:latin typeface="Verdana"/>
                <a:cs typeface="Verdana"/>
              </a:rPr>
              <a:t>tatio</a:t>
            </a:r>
            <a:r>
              <a:rPr sz="1200" b="1" i="1" dirty="0">
                <a:solidFill>
                  <a:srgbClr val="FFFFFF"/>
                </a:solidFill>
                <a:latin typeface="Verdana"/>
                <a:cs typeface="Verdana"/>
              </a:rPr>
              <a:t>n</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25" dirty="0">
                <a:solidFill>
                  <a:srgbClr val="FFFFFF"/>
                </a:solidFill>
                <a:latin typeface="Verdana"/>
                <a:cs typeface="Verdana"/>
              </a:rPr>
              <a:t>D</a:t>
            </a:r>
            <a:r>
              <a:rPr sz="1200" spc="-20" dirty="0">
                <a:solidFill>
                  <a:srgbClr val="FFFFFF"/>
                </a:solidFill>
                <a:latin typeface="Verdana"/>
                <a:cs typeface="Verdana"/>
              </a:rPr>
              <a:t>oe</a:t>
            </a:r>
            <a:r>
              <a:rPr sz="1200" spc="-10" dirty="0">
                <a:solidFill>
                  <a:srgbClr val="FFFFFF"/>
                </a:solidFill>
                <a:latin typeface="Verdana"/>
                <a:cs typeface="Verdana"/>
              </a:rPr>
              <a:t>r</a:t>
            </a:r>
            <a:endParaRPr sz="1200">
              <a:latin typeface="Verdana"/>
              <a:cs typeface="Verdana"/>
            </a:endParaRPr>
          </a:p>
          <a:p>
            <a:pPr marL="207010" indent="-117475">
              <a:lnSpc>
                <a:spcPct val="100000"/>
              </a:lnSpc>
              <a:spcBef>
                <a:spcPts val="105"/>
              </a:spcBef>
              <a:buClr>
                <a:srgbClr val="FFFFFF"/>
              </a:buClr>
              <a:buFont typeface="Times New Roman"/>
              <a:buChar char="•"/>
              <a:tabLst>
                <a:tab pos="207645" algn="l"/>
              </a:tabLst>
            </a:pPr>
            <a:r>
              <a:rPr sz="1200" dirty="0">
                <a:solidFill>
                  <a:srgbClr val="FFFFFF"/>
                </a:solidFill>
                <a:latin typeface="Verdana"/>
                <a:cs typeface="Verdana"/>
              </a:rPr>
              <a:t>C</a:t>
            </a:r>
            <a:r>
              <a:rPr sz="1200" spc="-30" dirty="0">
                <a:solidFill>
                  <a:srgbClr val="FFFFFF"/>
                </a:solidFill>
                <a:latin typeface="Verdana"/>
                <a:cs typeface="Verdana"/>
              </a:rPr>
              <a:t>h</a:t>
            </a:r>
            <a:r>
              <a:rPr sz="1200" spc="-25" dirty="0">
                <a:solidFill>
                  <a:srgbClr val="FFFFFF"/>
                </a:solidFill>
                <a:latin typeface="Verdana"/>
                <a:cs typeface="Verdana"/>
              </a:rPr>
              <a:t>a</a:t>
            </a:r>
            <a:r>
              <a:rPr sz="1200" spc="-30" dirty="0">
                <a:solidFill>
                  <a:srgbClr val="FFFFFF"/>
                </a:solidFill>
                <a:latin typeface="Verdana"/>
                <a:cs typeface="Verdana"/>
              </a:rPr>
              <a:t>n</a:t>
            </a:r>
            <a:r>
              <a:rPr sz="1200" spc="-20" dirty="0">
                <a:solidFill>
                  <a:srgbClr val="FFFFFF"/>
                </a:solidFill>
                <a:latin typeface="Verdana"/>
                <a:cs typeface="Verdana"/>
              </a:rPr>
              <a:t>g</a:t>
            </a:r>
            <a:r>
              <a:rPr sz="1200" spc="-10" dirty="0">
                <a:solidFill>
                  <a:srgbClr val="FFFFFF"/>
                </a:solidFill>
                <a:latin typeface="Verdana"/>
                <a:cs typeface="Verdana"/>
              </a:rPr>
              <a:t>e</a:t>
            </a:r>
            <a:r>
              <a:rPr sz="1200" spc="10" dirty="0">
                <a:solidFill>
                  <a:srgbClr val="FFFFFF"/>
                </a:solidFill>
                <a:latin typeface="Verdana"/>
                <a:cs typeface="Verdana"/>
              </a:rPr>
              <a:t> </a:t>
            </a:r>
            <a:r>
              <a:rPr sz="1200" spc="-25" dirty="0">
                <a:solidFill>
                  <a:srgbClr val="FFFFFF"/>
                </a:solidFill>
                <a:latin typeface="Verdana"/>
                <a:cs typeface="Verdana"/>
              </a:rPr>
              <a:t>a</a:t>
            </a:r>
            <a:r>
              <a:rPr sz="1200" spc="-20" dirty="0">
                <a:solidFill>
                  <a:srgbClr val="FFFFFF"/>
                </a:solidFill>
                <a:latin typeface="Verdana"/>
                <a:cs typeface="Verdana"/>
              </a:rPr>
              <a:t>ge</a:t>
            </a:r>
            <a:r>
              <a:rPr sz="1200" spc="-30" dirty="0">
                <a:solidFill>
                  <a:srgbClr val="FFFFFF"/>
                </a:solidFill>
                <a:latin typeface="Verdana"/>
                <a:cs typeface="Verdana"/>
              </a:rPr>
              <a:t>n</a:t>
            </a:r>
            <a:r>
              <a:rPr sz="1200" dirty="0">
                <a:solidFill>
                  <a:srgbClr val="FFFFFF"/>
                </a:solidFill>
                <a:latin typeface="Verdana"/>
                <a:cs typeface="Verdana"/>
              </a:rPr>
              <a:t>t</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285" dirty="0">
                <a:solidFill>
                  <a:srgbClr val="FFFFFF"/>
                </a:solidFill>
                <a:latin typeface="Verdana"/>
                <a:cs typeface="Verdana"/>
              </a:rPr>
              <a:t>T</a:t>
            </a:r>
            <a:r>
              <a:rPr sz="1200" spc="-25" dirty="0">
                <a:solidFill>
                  <a:srgbClr val="FFFFFF"/>
                </a:solidFill>
                <a:latin typeface="Verdana"/>
                <a:cs typeface="Verdana"/>
              </a:rPr>
              <a:t>a</a:t>
            </a:r>
            <a:r>
              <a:rPr sz="1200" dirty="0">
                <a:solidFill>
                  <a:srgbClr val="FFFFFF"/>
                </a:solidFill>
                <a:latin typeface="Verdana"/>
                <a:cs typeface="Verdana"/>
              </a:rPr>
              <a:t>c</a:t>
            </a:r>
            <a:r>
              <a:rPr sz="1200" spc="-10" dirty="0">
                <a:solidFill>
                  <a:srgbClr val="FFFFFF"/>
                </a:solidFill>
                <a:latin typeface="Verdana"/>
                <a:cs typeface="Verdana"/>
              </a:rPr>
              <a:t>t</a:t>
            </a:r>
            <a:r>
              <a:rPr sz="1200" spc="-5" dirty="0">
                <a:solidFill>
                  <a:srgbClr val="FFFFFF"/>
                </a:solidFill>
                <a:latin typeface="Verdana"/>
                <a:cs typeface="Verdana"/>
              </a:rPr>
              <a:t>ic</a:t>
            </a:r>
            <a:r>
              <a:rPr sz="1200" spc="-10" dirty="0">
                <a:solidFill>
                  <a:srgbClr val="FFFFFF"/>
                </a:solidFill>
                <a:latin typeface="Verdana"/>
                <a:cs typeface="Verdana"/>
              </a:rPr>
              <a:t>i</a:t>
            </a:r>
            <a:r>
              <a:rPr sz="1200" spc="-25" dirty="0">
                <a:solidFill>
                  <a:srgbClr val="FFFFFF"/>
                </a:solidFill>
                <a:latin typeface="Verdana"/>
                <a:cs typeface="Verdana"/>
              </a:rPr>
              <a:t>an</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150" dirty="0">
                <a:solidFill>
                  <a:srgbClr val="FFFFFF"/>
                </a:solidFill>
                <a:latin typeface="Verdana"/>
                <a:cs typeface="Verdana"/>
              </a:rPr>
              <a:t>F</a:t>
            </a:r>
            <a:r>
              <a:rPr sz="1200" spc="-25" dirty="0">
                <a:solidFill>
                  <a:srgbClr val="FFFFFF"/>
                </a:solidFill>
                <a:latin typeface="Verdana"/>
                <a:cs typeface="Verdana"/>
              </a:rPr>
              <a:t>a</a:t>
            </a:r>
            <a:r>
              <a:rPr sz="1200" dirty="0">
                <a:solidFill>
                  <a:srgbClr val="FFFFFF"/>
                </a:solidFill>
                <a:latin typeface="Verdana"/>
                <a:cs typeface="Verdana"/>
              </a:rPr>
              <a:t>c</a:t>
            </a:r>
            <a:r>
              <a:rPr sz="1200" spc="-10" dirty="0">
                <a:solidFill>
                  <a:srgbClr val="FFFFFF"/>
                </a:solidFill>
                <a:latin typeface="Verdana"/>
                <a:cs typeface="Verdana"/>
              </a:rPr>
              <a:t>i</a:t>
            </a:r>
            <a:r>
              <a:rPr sz="1200" spc="-5" dirty="0">
                <a:solidFill>
                  <a:srgbClr val="FFFFFF"/>
                </a:solidFill>
                <a:latin typeface="Verdana"/>
                <a:cs typeface="Verdana"/>
              </a:rPr>
              <a:t>l</a:t>
            </a:r>
            <a:r>
              <a:rPr sz="1200" spc="-10" dirty="0">
                <a:solidFill>
                  <a:srgbClr val="FFFFFF"/>
                </a:solidFill>
                <a:latin typeface="Verdana"/>
                <a:cs typeface="Verdana"/>
              </a:rPr>
              <a:t>i</a:t>
            </a:r>
            <a:r>
              <a:rPr sz="1200" spc="-20" dirty="0">
                <a:solidFill>
                  <a:srgbClr val="FFFFFF"/>
                </a:solidFill>
                <a:latin typeface="Verdana"/>
                <a:cs typeface="Verdana"/>
              </a:rPr>
              <a:t>t</a:t>
            </a:r>
            <a:r>
              <a:rPr sz="1200" spc="-25" dirty="0">
                <a:solidFill>
                  <a:srgbClr val="FFFFFF"/>
                </a:solidFill>
                <a:latin typeface="Verdana"/>
                <a:cs typeface="Verdana"/>
              </a:rPr>
              <a:t>a</a:t>
            </a:r>
            <a:r>
              <a:rPr sz="1200" spc="-20" dirty="0">
                <a:solidFill>
                  <a:srgbClr val="FFFFFF"/>
                </a:solidFill>
                <a:latin typeface="Verdana"/>
                <a:cs typeface="Verdana"/>
              </a:rPr>
              <a:t>to</a:t>
            </a:r>
            <a:r>
              <a:rPr sz="1200" spc="-10" dirty="0">
                <a:solidFill>
                  <a:srgbClr val="FFFFFF"/>
                </a:solidFill>
                <a:latin typeface="Verdana"/>
                <a:cs typeface="Verdana"/>
              </a:rPr>
              <a:t>r</a:t>
            </a:r>
            <a:endParaRPr sz="1200">
              <a:latin typeface="Verdana"/>
              <a:cs typeface="Verdana"/>
            </a:endParaRPr>
          </a:p>
          <a:p>
            <a:pPr marL="207010" indent="-117475">
              <a:lnSpc>
                <a:spcPct val="100000"/>
              </a:lnSpc>
              <a:spcBef>
                <a:spcPts val="105"/>
              </a:spcBef>
              <a:buClr>
                <a:srgbClr val="FFFFFF"/>
              </a:buClr>
              <a:buFont typeface="Times New Roman"/>
              <a:buChar char="•"/>
              <a:tabLst>
                <a:tab pos="207645" algn="l"/>
              </a:tabLst>
            </a:pPr>
            <a:r>
              <a:rPr sz="1200" spc="-30" dirty="0">
                <a:solidFill>
                  <a:srgbClr val="FFFFFF"/>
                </a:solidFill>
                <a:latin typeface="Verdana"/>
                <a:cs typeface="Verdana"/>
              </a:rPr>
              <a:t>Su</a:t>
            </a:r>
            <a:r>
              <a:rPr sz="1200" spc="-5" dirty="0">
                <a:solidFill>
                  <a:srgbClr val="FFFFFF"/>
                </a:solidFill>
                <a:latin typeface="Verdana"/>
                <a:cs typeface="Verdana"/>
              </a:rPr>
              <a:t>pp</a:t>
            </a:r>
            <a:r>
              <a:rPr sz="1200" dirty="0">
                <a:solidFill>
                  <a:srgbClr val="FFFFFF"/>
                </a:solidFill>
                <a:latin typeface="Verdana"/>
                <a:cs typeface="Verdana"/>
              </a:rPr>
              <a:t>o</a:t>
            </a:r>
            <a:r>
              <a:rPr sz="1200" spc="-20" dirty="0">
                <a:solidFill>
                  <a:srgbClr val="FFFFFF"/>
                </a:solidFill>
                <a:latin typeface="Verdana"/>
                <a:cs typeface="Verdana"/>
              </a:rPr>
              <a:t>rte</a:t>
            </a:r>
            <a:r>
              <a:rPr sz="1200" spc="-10" dirty="0">
                <a:solidFill>
                  <a:srgbClr val="FFFFFF"/>
                </a:solidFill>
                <a:latin typeface="Verdana"/>
                <a:cs typeface="Verdana"/>
              </a:rPr>
              <a:t>r</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35" dirty="0">
                <a:solidFill>
                  <a:srgbClr val="FFFFFF"/>
                </a:solidFill>
                <a:latin typeface="Verdana"/>
                <a:cs typeface="Verdana"/>
              </a:rPr>
              <a:t>M</a:t>
            </a:r>
            <a:r>
              <a:rPr sz="1200" spc="-20" dirty="0">
                <a:solidFill>
                  <a:srgbClr val="FFFFFF"/>
                </a:solidFill>
                <a:latin typeface="Verdana"/>
                <a:cs typeface="Verdana"/>
              </a:rPr>
              <a:t>o</a:t>
            </a:r>
            <a:r>
              <a:rPr sz="1200" spc="-5" dirty="0">
                <a:solidFill>
                  <a:srgbClr val="FFFFFF"/>
                </a:solidFill>
                <a:latin typeface="Verdana"/>
                <a:cs typeface="Verdana"/>
              </a:rPr>
              <a:t>t</a:t>
            </a:r>
            <a:r>
              <a:rPr sz="1200" spc="-10" dirty="0">
                <a:solidFill>
                  <a:srgbClr val="FFFFFF"/>
                </a:solidFill>
                <a:latin typeface="Verdana"/>
                <a:cs typeface="Verdana"/>
              </a:rPr>
              <a:t>i</a:t>
            </a:r>
            <a:r>
              <a:rPr sz="1200" spc="-75" dirty="0">
                <a:solidFill>
                  <a:srgbClr val="FFFFFF"/>
                </a:solidFill>
                <a:latin typeface="Verdana"/>
                <a:cs typeface="Verdana"/>
              </a:rPr>
              <a:t>v</a:t>
            </a:r>
            <a:r>
              <a:rPr sz="1200" spc="-25" dirty="0">
                <a:solidFill>
                  <a:srgbClr val="FFFFFF"/>
                </a:solidFill>
                <a:latin typeface="Verdana"/>
                <a:cs typeface="Verdana"/>
              </a:rPr>
              <a:t>a</a:t>
            </a:r>
            <a:r>
              <a:rPr sz="1200" spc="-20" dirty="0">
                <a:solidFill>
                  <a:srgbClr val="FFFFFF"/>
                </a:solidFill>
                <a:latin typeface="Verdana"/>
                <a:cs typeface="Verdana"/>
              </a:rPr>
              <a:t>to</a:t>
            </a:r>
            <a:r>
              <a:rPr sz="1200" spc="-10" dirty="0">
                <a:solidFill>
                  <a:srgbClr val="FFFFFF"/>
                </a:solidFill>
                <a:latin typeface="Verdana"/>
                <a:cs typeface="Verdana"/>
              </a:rPr>
              <a:t>r</a:t>
            </a:r>
            <a:endParaRPr sz="1200">
              <a:latin typeface="Verdana"/>
              <a:cs typeface="Verdana"/>
            </a:endParaRPr>
          </a:p>
          <a:p>
            <a:pPr marL="207010" indent="-117475">
              <a:lnSpc>
                <a:spcPct val="100000"/>
              </a:lnSpc>
              <a:spcBef>
                <a:spcPts val="95"/>
              </a:spcBef>
              <a:buClr>
                <a:srgbClr val="FFFFFF"/>
              </a:buClr>
              <a:buFont typeface="Times New Roman"/>
              <a:buChar char="•"/>
              <a:tabLst>
                <a:tab pos="207645" algn="l"/>
              </a:tabLst>
            </a:pPr>
            <a:r>
              <a:rPr sz="1200" spc="-30" dirty="0">
                <a:solidFill>
                  <a:srgbClr val="FFFFFF"/>
                </a:solidFill>
                <a:latin typeface="Verdana"/>
                <a:cs typeface="Verdana"/>
              </a:rPr>
              <a:t>S</a:t>
            </a:r>
            <a:r>
              <a:rPr sz="1200" spc="-25" dirty="0">
                <a:solidFill>
                  <a:srgbClr val="FFFFFF"/>
                </a:solidFill>
                <a:latin typeface="Verdana"/>
                <a:cs typeface="Verdana"/>
              </a:rPr>
              <a:t>c</a:t>
            </a:r>
            <a:r>
              <a:rPr sz="1200" spc="-20" dirty="0">
                <a:solidFill>
                  <a:srgbClr val="FFFFFF"/>
                </a:solidFill>
                <a:latin typeface="Verdana"/>
                <a:cs typeface="Verdana"/>
              </a:rPr>
              <a:t>ore</a:t>
            </a:r>
            <a:r>
              <a:rPr sz="1200" spc="-50" dirty="0">
                <a:solidFill>
                  <a:srgbClr val="FFFFFF"/>
                </a:solidFill>
                <a:latin typeface="Verdana"/>
                <a:cs typeface="Verdana"/>
              </a:rPr>
              <a:t>k</a:t>
            </a:r>
            <a:r>
              <a:rPr sz="1200" spc="-20" dirty="0">
                <a:solidFill>
                  <a:srgbClr val="FFFFFF"/>
                </a:solidFill>
                <a:latin typeface="Verdana"/>
                <a:cs typeface="Verdana"/>
              </a:rPr>
              <a:t>eepe</a:t>
            </a:r>
            <a:r>
              <a:rPr sz="1200" spc="-10" dirty="0">
                <a:solidFill>
                  <a:srgbClr val="FFFFFF"/>
                </a:solidFill>
                <a:latin typeface="Verdana"/>
                <a:cs typeface="Verdana"/>
              </a:rPr>
              <a:t>r</a:t>
            </a:r>
            <a:endParaRPr sz="1200">
              <a:latin typeface="Verdana"/>
              <a:cs typeface="Verdana"/>
            </a:endParaRPr>
          </a:p>
        </p:txBody>
      </p:sp>
      <p:sp>
        <p:nvSpPr>
          <p:cNvPr id="33" name="object 33"/>
          <p:cNvSpPr txBox="1"/>
          <p:nvPr/>
        </p:nvSpPr>
        <p:spPr>
          <a:xfrm>
            <a:off x="748995" y="1581982"/>
            <a:ext cx="1516380" cy="420370"/>
          </a:xfrm>
          <a:prstGeom prst="rect">
            <a:avLst/>
          </a:prstGeom>
        </p:spPr>
        <p:txBody>
          <a:bodyPr vert="horz" wrap="square" lIns="0" tIns="0" rIns="0" bIns="0" rtlCol="0">
            <a:spAutoFit/>
          </a:bodyPr>
          <a:lstStyle/>
          <a:p>
            <a:pPr marL="355600" marR="5080" indent="-342900">
              <a:lnSpc>
                <a:spcPct val="101400"/>
              </a:lnSpc>
            </a:pPr>
            <a:r>
              <a:rPr sz="1400" b="1" spc="-10" dirty="0">
                <a:solidFill>
                  <a:srgbClr val="9A1A0E"/>
                </a:solidFill>
                <a:latin typeface="Verdana"/>
                <a:cs typeface="Verdana"/>
              </a:rPr>
              <a:t>P</a:t>
            </a:r>
            <a:r>
              <a:rPr sz="1400" b="1" spc="-20" dirty="0">
                <a:solidFill>
                  <a:srgbClr val="9A1A0E"/>
                </a:solidFill>
                <a:latin typeface="Verdana"/>
                <a:cs typeface="Verdana"/>
              </a:rPr>
              <a:t>ot</a:t>
            </a:r>
            <a:r>
              <a:rPr sz="1400" b="1" spc="-10" dirty="0">
                <a:solidFill>
                  <a:srgbClr val="9A1A0E"/>
                </a:solidFill>
                <a:latin typeface="Verdana"/>
                <a:cs typeface="Verdana"/>
              </a:rPr>
              <a:t>e</a:t>
            </a:r>
            <a:r>
              <a:rPr sz="1400" b="1" spc="-20" dirty="0">
                <a:solidFill>
                  <a:srgbClr val="9A1A0E"/>
                </a:solidFill>
                <a:latin typeface="Verdana"/>
                <a:cs typeface="Verdana"/>
              </a:rPr>
              <a:t>nt</a:t>
            </a:r>
            <a:r>
              <a:rPr sz="1400" b="1" spc="-15" dirty="0">
                <a:solidFill>
                  <a:srgbClr val="9A1A0E"/>
                </a:solidFill>
                <a:latin typeface="Verdana"/>
                <a:cs typeface="Verdana"/>
              </a:rPr>
              <a:t>ia</a:t>
            </a:r>
            <a:r>
              <a:rPr sz="1400" b="1" dirty="0">
                <a:solidFill>
                  <a:srgbClr val="9A1A0E"/>
                </a:solidFill>
                <a:latin typeface="Verdana"/>
                <a:cs typeface="Verdana"/>
              </a:rPr>
              <a:t>l</a:t>
            </a:r>
            <a:r>
              <a:rPr sz="1400" b="1" spc="-20" dirty="0">
                <a:solidFill>
                  <a:srgbClr val="9A1A0E"/>
                </a:solidFill>
                <a:latin typeface="Verdana"/>
                <a:cs typeface="Verdana"/>
              </a:rPr>
              <a:t> </a:t>
            </a:r>
            <a:r>
              <a:rPr sz="1400" b="1" spc="5" dirty="0">
                <a:solidFill>
                  <a:srgbClr val="9A1A0E"/>
                </a:solidFill>
                <a:latin typeface="Verdana"/>
                <a:cs typeface="Verdana"/>
              </a:rPr>
              <a:t>R</a:t>
            </a:r>
            <a:r>
              <a:rPr sz="1400" b="1" spc="-20" dirty="0">
                <a:solidFill>
                  <a:srgbClr val="9A1A0E"/>
                </a:solidFill>
                <a:latin typeface="Verdana"/>
                <a:cs typeface="Verdana"/>
              </a:rPr>
              <a:t>o</a:t>
            </a:r>
            <a:r>
              <a:rPr sz="1400" b="1" spc="-15" dirty="0">
                <a:solidFill>
                  <a:srgbClr val="9A1A0E"/>
                </a:solidFill>
                <a:latin typeface="Verdana"/>
                <a:cs typeface="Verdana"/>
              </a:rPr>
              <a:t>l</a:t>
            </a:r>
            <a:r>
              <a:rPr sz="1400" b="1" spc="-5" dirty="0">
                <a:solidFill>
                  <a:srgbClr val="9A1A0E"/>
                </a:solidFill>
                <a:latin typeface="Verdana"/>
                <a:cs typeface="Verdana"/>
              </a:rPr>
              <a:t>es </a:t>
            </a:r>
            <a:r>
              <a:rPr sz="1400" b="1" spc="5" dirty="0">
                <a:solidFill>
                  <a:srgbClr val="9A1A0E"/>
                </a:solidFill>
                <a:latin typeface="Verdana"/>
                <a:cs typeface="Verdana"/>
              </a:rPr>
              <a:t>(</a:t>
            </a:r>
            <a:r>
              <a:rPr sz="1400" b="1" spc="-5" dirty="0">
                <a:solidFill>
                  <a:srgbClr val="9A1A0E"/>
                </a:solidFill>
                <a:latin typeface="Verdana"/>
                <a:cs typeface="Verdana"/>
              </a:rPr>
              <a:t>N</a:t>
            </a:r>
            <a:r>
              <a:rPr sz="1400" b="1" spc="-20" dirty="0">
                <a:solidFill>
                  <a:srgbClr val="9A1A0E"/>
                </a:solidFill>
                <a:latin typeface="Verdana"/>
                <a:cs typeface="Verdana"/>
              </a:rPr>
              <a:t>o</a:t>
            </a:r>
            <a:r>
              <a:rPr sz="1400" b="1" spc="-5" dirty="0">
                <a:solidFill>
                  <a:srgbClr val="9A1A0E"/>
                </a:solidFill>
                <a:latin typeface="Verdana"/>
                <a:cs typeface="Verdana"/>
              </a:rPr>
              <a:t>uns)</a:t>
            </a:r>
            <a:endParaRPr sz="1400">
              <a:latin typeface="Verdana"/>
              <a:cs typeface="Verdana"/>
            </a:endParaRPr>
          </a:p>
        </p:txBody>
      </p:sp>
      <p:sp>
        <p:nvSpPr>
          <p:cNvPr id="34" name="object 34"/>
          <p:cNvSpPr txBox="1"/>
          <p:nvPr/>
        </p:nvSpPr>
        <p:spPr>
          <a:xfrm>
            <a:off x="1980945" y="6132087"/>
            <a:ext cx="1920875" cy="203835"/>
          </a:xfrm>
          <a:prstGeom prst="rect">
            <a:avLst/>
          </a:prstGeom>
        </p:spPr>
        <p:txBody>
          <a:bodyPr vert="horz" wrap="square" lIns="0" tIns="0" rIns="0" bIns="0" rtlCol="0">
            <a:spAutoFit/>
          </a:bodyPr>
          <a:lstStyle/>
          <a:p>
            <a:pPr marL="12700">
              <a:lnSpc>
                <a:spcPct val="100000"/>
              </a:lnSpc>
            </a:pPr>
            <a:r>
              <a:rPr sz="1400" b="1" spc="-5" dirty="0">
                <a:solidFill>
                  <a:srgbClr val="9A1A0E"/>
                </a:solidFill>
                <a:latin typeface="Verdana"/>
                <a:cs typeface="Verdana"/>
              </a:rPr>
              <a:t>Desire</a:t>
            </a:r>
            <a:r>
              <a:rPr sz="1400" b="1" dirty="0">
                <a:solidFill>
                  <a:srgbClr val="9A1A0E"/>
                </a:solidFill>
                <a:latin typeface="Verdana"/>
                <a:cs typeface="Verdana"/>
              </a:rPr>
              <a:t>d</a:t>
            </a:r>
            <a:r>
              <a:rPr sz="1400" b="1" spc="-35" dirty="0">
                <a:solidFill>
                  <a:srgbClr val="9A1A0E"/>
                </a:solidFill>
                <a:latin typeface="Verdana"/>
                <a:cs typeface="Verdana"/>
              </a:rPr>
              <a:t> </a:t>
            </a:r>
            <a:r>
              <a:rPr sz="1400" b="1" dirty="0">
                <a:solidFill>
                  <a:srgbClr val="9A1A0E"/>
                </a:solidFill>
                <a:latin typeface="Verdana"/>
                <a:cs typeface="Verdana"/>
              </a:rPr>
              <a:t>P</a:t>
            </a:r>
            <a:r>
              <a:rPr sz="1400" b="1" spc="5" dirty="0">
                <a:solidFill>
                  <a:srgbClr val="9A1A0E"/>
                </a:solidFill>
                <a:latin typeface="Verdana"/>
                <a:cs typeface="Verdana"/>
              </a:rPr>
              <a:t>e</a:t>
            </a:r>
            <a:r>
              <a:rPr sz="1400" b="1" dirty="0">
                <a:solidFill>
                  <a:srgbClr val="9A1A0E"/>
                </a:solidFill>
                <a:latin typeface="Verdana"/>
                <a:cs typeface="Verdana"/>
              </a:rPr>
              <a:t>rce</a:t>
            </a:r>
            <a:r>
              <a:rPr sz="1400" b="1" spc="-5" dirty="0">
                <a:solidFill>
                  <a:srgbClr val="9A1A0E"/>
                </a:solidFill>
                <a:latin typeface="Verdana"/>
                <a:cs typeface="Verdana"/>
              </a:rPr>
              <a:t>pt</a:t>
            </a:r>
            <a:r>
              <a:rPr sz="1400" b="1" spc="-15" dirty="0">
                <a:solidFill>
                  <a:srgbClr val="9A1A0E"/>
                </a:solidFill>
                <a:latin typeface="Verdana"/>
                <a:cs typeface="Verdana"/>
              </a:rPr>
              <a:t>i</a:t>
            </a:r>
            <a:r>
              <a:rPr sz="1400" b="1" spc="-20" dirty="0">
                <a:solidFill>
                  <a:srgbClr val="9A1A0E"/>
                </a:solidFill>
                <a:latin typeface="Verdana"/>
                <a:cs typeface="Verdana"/>
              </a:rPr>
              <a:t>o</a:t>
            </a:r>
            <a:r>
              <a:rPr sz="1400" b="1" dirty="0">
                <a:solidFill>
                  <a:srgbClr val="9A1A0E"/>
                </a:solidFill>
                <a:latin typeface="Verdana"/>
                <a:cs typeface="Verdana"/>
              </a:rPr>
              <a:t>n</a:t>
            </a:r>
            <a:endParaRPr sz="1400">
              <a:latin typeface="Verdana"/>
              <a:cs typeface="Verdana"/>
            </a:endParaRPr>
          </a:p>
        </p:txBody>
      </p:sp>
      <p:sp>
        <p:nvSpPr>
          <p:cNvPr id="35" name="object 35"/>
          <p:cNvSpPr/>
          <p:nvPr/>
        </p:nvSpPr>
        <p:spPr>
          <a:xfrm>
            <a:off x="1430274" y="6211061"/>
            <a:ext cx="483234" cy="1270"/>
          </a:xfrm>
          <a:custGeom>
            <a:avLst/>
            <a:gdLst/>
            <a:ahLst/>
            <a:cxnLst/>
            <a:rect l="l" t="t" r="r" b="b"/>
            <a:pathLst>
              <a:path w="483235" h="1270">
                <a:moveTo>
                  <a:pt x="482853" y="0"/>
                </a:moveTo>
                <a:lnTo>
                  <a:pt x="0" y="1269"/>
                </a:lnTo>
              </a:path>
            </a:pathLst>
          </a:custGeom>
          <a:ln w="25908">
            <a:solidFill>
              <a:srgbClr val="9A1A0E"/>
            </a:solidFill>
          </a:ln>
        </p:spPr>
        <p:txBody>
          <a:bodyPr wrap="square" lIns="0" tIns="0" rIns="0" bIns="0" rtlCol="0"/>
          <a:lstStyle/>
          <a:p>
            <a:endParaRPr/>
          </a:p>
        </p:txBody>
      </p:sp>
      <p:sp>
        <p:nvSpPr>
          <p:cNvPr id="36" name="object 36"/>
          <p:cNvSpPr/>
          <p:nvPr/>
        </p:nvSpPr>
        <p:spPr>
          <a:xfrm>
            <a:off x="1439417" y="6098285"/>
            <a:ext cx="2540" cy="126364"/>
          </a:xfrm>
          <a:custGeom>
            <a:avLst/>
            <a:gdLst/>
            <a:ahLst/>
            <a:cxnLst/>
            <a:rect l="l" t="t" r="r" b="b"/>
            <a:pathLst>
              <a:path w="2540" h="126364">
                <a:moveTo>
                  <a:pt x="0" y="126174"/>
                </a:moveTo>
                <a:lnTo>
                  <a:pt x="2540" y="0"/>
                </a:lnTo>
              </a:path>
            </a:pathLst>
          </a:custGeom>
          <a:ln w="25908">
            <a:solidFill>
              <a:srgbClr val="9A1A0E"/>
            </a:solidFill>
          </a:ln>
        </p:spPr>
        <p:txBody>
          <a:bodyPr wrap="square" lIns="0" tIns="0" rIns="0" bIns="0" rtlCol="0"/>
          <a:lstStyle/>
          <a:p>
            <a:endParaRPr/>
          </a:p>
        </p:txBody>
      </p:sp>
      <p:sp>
        <p:nvSpPr>
          <p:cNvPr id="37" name="object 37"/>
          <p:cNvSpPr/>
          <p:nvPr/>
        </p:nvSpPr>
        <p:spPr>
          <a:xfrm>
            <a:off x="3967734" y="6211061"/>
            <a:ext cx="476884" cy="1270"/>
          </a:xfrm>
          <a:custGeom>
            <a:avLst/>
            <a:gdLst/>
            <a:ahLst/>
            <a:cxnLst/>
            <a:rect l="l" t="t" r="r" b="b"/>
            <a:pathLst>
              <a:path w="476885" h="1270">
                <a:moveTo>
                  <a:pt x="0" y="0"/>
                </a:moveTo>
                <a:lnTo>
                  <a:pt x="476885" y="1269"/>
                </a:lnTo>
              </a:path>
            </a:pathLst>
          </a:custGeom>
          <a:ln w="25908">
            <a:solidFill>
              <a:srgbClr val="9A1A0E"/>
            </a:solidFill>
          </a:ln>
        </p:spPr>
        <p:txBody>
          <a:bodyPr wrap="square" lIns="0" tIns="0" rIns="0" bIns="0" rtlCol="0"/>
          <a:lstStyle/>
          <a:p>
            <a:endParaRPr/>
          </a:p>
        </p:txBody>
      </p:sp>
      <p:sp>
        <p:nvSpPr>
          <p:cNvPr id="38" name="object 38"/>
          <p:cNvSpPr/>
          <p:nvPr/>
        </p:nvSpPr>
        <p:spPr>
          <a:xfrm>
            <a:off x="4452365" y="6098285"/>
            <a:ext cx="1270" cy="126364"/>
          </a:xfrm>
          <a:custGeom>
            <a:avLst/>
            <a:gdLst/>
            <a:ahLst/>
            <a:cxnLst/>
            <a:rect l="l" t="t" r="r" b="b"/>
            <a:pathLst>
              <a:path w="1270" h="126364">
                <a:moveTo>
                  <a:pt x="0" y="126174"/>
                </a:moveTo>
                <a:lnTo>
                  <a:pt x="1270" y="0"/>
                </a:lnTo>
              </a:path>
            </a:pathLst>
          </a:custGeom>
          <a:ln w="25908">
            <a:solidFill>
              <a:srgbClr val="9A1A0E"/>
            </a:solidFill>
          </a:ln>
        </p:spPr>
        <p:txBody>
          <a:bodyPr wrap="square" lIns="0" tIns="0" rIns="0" bIns="0" rtlCol="0"/>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5"/>
          <p:cNvSpPr>
            <a:spLocks noGrp="1"/>
          </p:cNvSpPr>
          <p:nvPr>
            <p:ph idx="1"/>
          </p:nvPr>
        </p:nvSpPr>
        <p:spPr>
          <a:xfrm>
            <a:off x="3333022" y="1360363"/>
            <a:ext cx="5057636" cy="369794"/>
          </a:xfrm>
        </p:spPr>
        <p:txBody>
          <a:bodyPr>
            <a:noAutofit/>
          </a:bodyPr>
          <a:lstStyle/>
          <a:p>
            <a:r>
              <a:rPr lang="en-US" sz="2000" dirty="0">
                <a:latin typeface="Futura Md BT" panose="020B0602020204020303"/>
              </a:rPr>
              <a:t>The Need Statement thoroughly develops and describes the problem you are addressing including context and justification … develops the </a:t>
            </a:r>
            <a:r>
              <a:rPr lang="en-US" sz="2000" i="1" dirty="0">
                <a:latin typeface="Futura Md BT" panose="020B0602020204020303"/>
              </a:rPr>
              <a:t>Situation </a:t>
            </a:r>
            <a:r>
              <a:rPr lang="en-US" sz="2000" dirty="0">
                <a:latin typeface="Futura Md BT" panose="020B0602020204020303"/>
              </a:rPr>
              <a:t>description of a proposal</a:t>
            </a:r>
            <a:endParaRPr lang="en-US" sz="2000" i="1" dirty="0">
              <a:latin typeface="Futura Md BT" panose="020B0602020204020303"/>
            </a:endParaRPr>
          </a:p>
          <a:p>
            <a:r>
              <a:rPr lang="en-US" sz="2000" dirty="0">
                <a:latin typeface="Futura Md BT" panose="020B0602020204020303"/>
              </a:rPr>
              <a:t>Describes </a:t>
            </a:r>
            <a:r>
              <a:rPr lang="en-US" sz="2000" i="1" dirty="0">
                <a:latin typeface="Futura Md BT" panose="020B0602020204020303"/>
              </a:rPr>
              <a:t>Methods </a:t>
            </a:r>
            <a:r>
              <a:rPr lang="en-US" sz="2000" dirty="0">
                <a:latin typeface="Futura Md BT" panose="020B0602020204020303"/>
              </a:rPr>
              <a:t>at a high level; informs </a:t>
            </a:r>
            <a:r>
              <a:rPr lang="en-US" sz="2000" i="1" dirty="0">
                <a:latin typeface="Futura Md BT" panose="020B0602020204020303"/>
              </a:rPr>
              <a:t>Qualifications</a:t>
            </a:r>
            <a:r>
              <a:rPr lang="en-US" sz="2000" dirty="0">
                <a:latin typeface="Futura Md BT" panose="020B0602020204020303"/>
              </a:rPr>
              <a:t> and </a:t>
            </a:r>
            <a:r>
              <a:rPr lang="en-US" sz="2000" i="1" dirty="0">
                <a:latin typeface="Futura Md BT" panose="020B0602020204020303"/>
              </a:rPr>
              <a:t>Benefits</a:t>
            </a:r>
          </a:p>
          <a:p>
            <a:r>
              <a:rPr lang="en-US" sz="2000" dirty="0">
                <a:latin typeface="Futura Md BT" panose="020B0602020204020303"/>
              </a:rPr>
              <a:t>Provides the basis for the </a:t>
            </a:r>
            <a:r>
              <a:rPr lang="en-US" sz="2000" i="1" dirty="0">
                <a:latin typeface="Futura Md BT" panose="020B0602020204020303"/>
              </a:rPr>
              <a:t>Budget</a:t>
            </a:r>
            <a:r>
              <a:rPr lang="en-US" sz="2000" dirty="0">
                <a:latin typeface="Futura Md BT" panose="020B0602020204020303"/>
              </a:rPr>
              <a:t> you need</a:t>
            </a:r>
          </a:p>
        </p:txBody>
      </p:sp>
      <p:sp>
        <p:nvSpPr>
          <p:cNvPr id="8" name="Slide Number Placeholder 7"/>
          <p:cNvSpPr>
            <a:spLocks noGrp="1"/>
          </p:cNvSpPr>
          <p:nvPr>
            <p:ph type="sldNum" sz="quarter" idx="4294967295"/>
          </p:nvPr>
        </p:nvSpPr>
        <p:spPr>
          <a:xfrm>
            <a:off x="6457950" y="5613083"/>
            <a:ext cx="2057400" cy="273844"/>
          </a:xfrm>
        </p:spPr>
        <p:txBody>
          <a:bodyPr/>
          <a:lstStyle/>
          <a:p>
            <a:fld id="{BC8FB650-4324-4877-BB95-5089C932EEA7}" type="slidenum">
              <a:rPr lang="en-US" smtClean="0"/>
              <a:t>56</a:t>
            </a:fld>
            <a:endParaRPr lang="en-US"/>
          </a:p>
        </p:txBody>
      </p:sp>
      <p:grpSp>
        <p:nvGrpSpPr>
          <p:cNvPr id="5" name="Group 4"/>
          <p:cNvGrpSpPr/>
          <p:nvPr/>
        </p:nvGrpSpPr>
        <p:grpSpPr>
          <a:xfrm>
            <a:off x="4156324" y="4254108"/>
            <a:ext cx="3362910" cy="1992828"/>
            <a:chOff x="977669" y="3162299"/>
            <a:chExt cx="5352517" cy="2968625"/>
          </a:xfrm>
        </p:grpSpPr>
        <p:grpSp>
          <p:nvGrpSpPr>
            <p:cNvPr id="4" name="Group 3"/>
            <p:cNvGrpSpPr/>
            <p:nvPr/>
          </p:nvGrpSpPr>
          <p:grpSpPr>
            <a:xfrm>
              <a:off x="977669" y="3162299"/>
              <a:ext cx="4878026" cy="2968625"/>
              <a:chOff x="1085756" y="2582321"/>
              <a:chExt cx="6023864"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874"/>
              </a:p>
            </p:txBody>
          </p:sp>
          <p:grpSp>
            <p:nvGrpSpPr>
              <p:cNvPr id="3" name="Group 2"/>
              <p:cNvGrpSpPr/>
              <p:nvPr/>
            </p:nvGrpSpPr>
            <p:grpSpPr>
              <a:xfrm>
                <a:off x="1085756" y="2582321"/>
                <a:ext cx="6023864" cy="3361373"/>
                <a:chOff x="1085756" y="2582321"/>
                <a:chExt cx="6023864"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874"/>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874"/>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00B0F0"/>
                </a:solidFill>
              </p:spPr>
              <p:txBody>
                <a:bodyPr wrap="square" lIns="0" tIns="0" rIns="0" bIns="0" rtlCol="0"/>
                <a:lstStyle/>
                <a:p>
                  <a:endParaRPr sz="874"/>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874"/>
                </a:p>
              </p:txBody>
            </p:sp>
            <p:sp>
              <p:nvSpPr>
                <p:cNvPr id="34" name="object 9"/>
                <p:cNvSpPr txBox="1"/>
                <p:nvPr/>
              </p:nvSpPr>
              <p:spPr>
                <a:xfrm>
                  <a:off x="2994026" y="4296624"/>
                  <a:ext cx="1567814" cy="239545"/>
                </a:xfrm>
                <a:prstGeom prst="rect">
                  <a:avLst/>
                </a:prstGeom>
              </p:spPr>
              <p:txBody>
                <a:bodyPr vert="horz" wrap="square" lIns="0" tIns="0" rIns="0" bIns="0" rtlCol="0">
                  <a:spAutoFit/>
                </a:bodyPr>
                <a:lstStyle/>
                <a:p>
                  <a:pPr marL="9245"/>
                  <a:r>
                    <a:rPr sz="874" dirty="0">
                      <a:solidFill>
                        <a:sysClr val="windowText" lastClr="000000"/>
                      </a:solidFill>
                      <a:latin typeface="Verdana"/>
                      <a:cs typeface="Verdana"/>
                    </a:rPr>
                    <a:t>Q</a:t>
                  </a:r>
                  <a:r>
                    <a:rPr sz="874" spc="-11" dirty="0">
                      <a:solidFill>
                        <a:sysClr val="windowText" lastClr="000000"/>
                      </a:solidFill>
                      <a:latin typeface="Verdana"/>
                      <a:cs typeface="Verdana"/>
                    </a:rPr>
                    <a:t>uali</a:t>
                  </a:r>
                  <a:r>
                    <a:rPr sz="874" spc="-8" dirty="0">
                      <a:solidFill>
                        <a:sysClr val="windowText" lastClr="000000"/>
                      </a:solidFill>
                      <a:latin typeface="Verdana"/>
                      <a:cs typeface="Verdana"/>
                    </a:rPr>
                    <a:t>ficati</a:t>
                  </a:r>
                  <a:r>
                    <a:rPr sz="874" spc="-11" dirty="0">
                      <a:solidFill>
                        <a:sysClr val="windowText" lastClr="000000"/>
                      </a:solidFill>
                      <a:latin typeface="Verdana"/>
                      <a:cs typeface="Verdana"/>
                    </a:rPr>
                    <a:t>ons</a:t>
                  </a:r>
                  <a:endParaRPr sz="874" dirty="0">
                    <a:solidFill>
                      <a:sysClr val="windowText" lastClr="000000"/>
                    </a:solidFill>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874"/>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FC000"/>
                </a:solidFill>
              </p:spPr>
              <p:txBody>
                <a:bodyPr wrap="square" lIns="0" tIns="0" rIns="0" bIns="0" rtlCol="0"/>
                <a:lstStyle/>
                <a:p>
                  <a:endParaRPr sz="874"/>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38" name="object 13"/>
                <p:cNvSpPr txBox="1"/>
                <p:nvPr/>
              </p:nvSpPr>
              <p:spPr>
                <a:xfrm>
                  <a:off x="3286126" y="3204425"/>
                  <a:ext cx="989330" cy="239545"/>
                </a:xfrm>
                <a:prstGeom prst="rect">
                  <a:avLst/>
                </a:prstGeom>
              </p:spPr>
              <p:txBody>
                <a:bodyPr vert="horz" wrap="square" lIns="0" tIns="0" rIns="0" bIns="0" rtlCol="0">
                  <a:spAutoFit/>
                </a:bodyPr>
                <a:lstStyle/>
                <a:p>
                  <a:pPr marL="9245"/>
                  <a:r>
                    <a:rPr sz="874" spc="-11" dirty="0">
                      <a:latin typeface="Verdana"/>
                      <a:cs typeface="Verdana"/>
                    </a:rPr>
                    <a:t>Methods</a:t>
                  </a:r>
                  <a:endParaRPr sz="874" dirty="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874"/>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874"/>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874"/>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35F74"/>
                </a:solidFill>
              </p:spPr>
              <p:txBody>
                <a:bodyPr wrap="square" lIns="0" tIns="0" rIns="0" bIns="0" rtlCol="0"/>
                <a:lstStyle/>
                <a:p>
                  <a:endParaRPr sz="874"/>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45" name="object 20"/>
                <p:cNvSpPr txBox="1"/>
                <p:nvPr/>
              </p:nvSpPr>
              <p:spPr>
                <a:xfrm>
                  <a:off x="4518025" y="5426928"/>
                  <a:ext cx="838199" cy="239545"/>
                </a:xfrm>
                <a:prstGeom prst="rect">
                  <a:avLst/>
                </a:prstGeom>
              </p:spPr>
              <p:txBody>
                <a:bodyPr vert="horz" wrap="square" lIns="0" tIns="0" rIns="0" bIns="0" rtlCol="0">
                  <a:spAutoFit/>
                </a:bodyPr>
                <a:lstStyle/>
                <a:p>
                  <a:pPr marL="9245"/>
                  <a:r>
                    <a:rPr sz="874" spc="-11" dirty="0">
                      <a:solidFill>
                        <a:sysClr val="windowText" lastClr="000000"/>
                      </a:solidFill>
                      <a:latin typeface="Verdana"/>
                      <a:cs typeface="Verdana"/>
                    </a:rPr>
                    <a:t>Budget</a:t>
                  </a:r>
                  <a:endParaRPr sz="874" dirty="0">
                    <a:solidFill>
                      <a:sysClr val="windowText" lastClr="000000"/>
                    </a:solidFill>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874"/>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874"/>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874"/>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874"/>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874"/>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chemeClr val="accent1"/>
                </a:solidFill>
                <a:ln w="12700">
                  <a:solidFill>
                    <a:srgbClr val="151515"/>
                  </a:solidFill>
                </a:ln>
              </p:spPr>
              <p:txBody>
                <a:bodyPr wrap="square" lIns="0" tIns="0" rIns="0" bIns="0" rtlCol="0"/>
                <a:lstStyle/>
                <a:p>
                  <a:endParaRPr sz="874"/>
                </a:p>
              </p:txBody>
            </p:sp>
            <p:sp>
              <p:nvSpPr>
                <p:cNvPr id="54" name="object 29"/>
                <p:cNvSpPr txBox="1"/>
                <p:nvPr/>
              </p:nvSpPr>
              <p:spPr>
                <a:xfrm>
                  <a:off x="5379246" y="3152104"/>
                  <a:ext cx="1370011" cy="244341"/>
                </a:xfrm>
                <a:prstGeom prst="rect">
                  <a:avLst/>
                </a:prstGeom>
              </p:spPr>
              <p:txBody>
                <a:bodyPr vert="horz" wrap="square" lIns="0" tIns="0" rIns="0" bIns="0" rtlCol="0">
                  <a:spAutoFit/>
                </a:bodyPr>
                <a:lstStyle/>
                <a:p>
                  <a:pPr marR="3698">
                    <a:lnSpc>
                      <a:spcPct val="101899"/>
                    </a:lnSpc>
                  </a:pPr>
                  <a:r>
                    <a:rPr sz="874" dirty="0">
                      <a:solidFill>
                        <a:sysClr val="windowText" lastClr="000000"/>
                      </a:solidFill>
                      <a:latin typeface="Verdana"/>
                      <a:cs typeface="Verdana"/>
                    </a:rPr>
                    <a:t>Obj</a:t>
                  </a:r>
                  <a:r>
                    <a:rPr sz="874" spc="-11" dirty="0">
                      <a:solidFill>
                        <a:sysClr val="windowText" lastClr="000000"/>
                      </a:solidFill>
                      <a:latin typeface="Verdana"/>
                      <a:cs typeface="Verdana"/>
                    </a:rPr>
                    <a:t>e</a:t>
                  </a:r>
                  <a:r>
                    <a:rPr sz="874" dirty="0">
                      <a:solidFill>
                        <a:sysClr val="windowText" lastClr="000000"/>
                      </a:solidFill>
                      <a:latin typeface="Verdana"/>
                      <a:cs typeface="Verdana"/>
                    </a:rPr>
                    <a:t>ct</a:t>
                  </a:r>
                  <a:r>
                    <a:rPr sz="874" spc="-4" dirty="0">
                      <a:solidFill>
                        <a:sysClr val="windowText" lastClr="000000"/>
                      </a:solidFill>
                      <a:latin typeface="Verdana"/>
                      <a:cs typeface="Verdana"/>
                    </a:rPr>
                    <a:t>i</a:t>
                  </a:r>
                  <a:r>
                    <a:rPr sz="874" spc="-26" dirty="0">
                      <a:solidFill>
                        <a:sysClr val="windowText" lastClr="000000"/>
                      </a:solidFill>
                      <a:latin typeface="Verdana"/>
                      <a:cs typeface="Verdana"/>
                    </a:rPr>
                    <a:t>v</a:t>
                  </a:r>
                  <a:r>
                    <a:rPr sz="874" spc="-11" dirty="0">
                      <a:solidFill>
                        <a:sysClr val="windowText" lastClr="000000"/>
                      </a:solidFill>
                      <a:latin typeface="Verdana"/>
                      <a:cs typeface="Verdana"/>
                    </a:rPr>
                    <a:t>e</a:t>
                  </a:r>
                  <a:r>
                    <a:rPr sz="874" dirty="0">
                      <a:solidFill>
                        <a:sysClr val="windowText" lastClr="000000"/>
                      </a:solidFill>
                      <a:latin typeface="Verdana"/>
                      <a:cs typeface="Verdana"/>
                    </a:rPr>
                    <a:t>(s)</a:t>
                  </a: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874"/>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92D050"/>
                </a:solidFill>
              </p:spPr>
              <p:txBody>
                <a:bodyPr wrap="square" lIns="0" tIns="0" rIns="0" bIns="0" rtlCol="0"/>
                <a:lstStyle/>
                <a:p>
                  <a:endParaRPr sz="874"/>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58" name="object 33"/>
                <p:cNvSpPr txBox="1"/>
                <p:nvPr/>
              </p:nvSpPr>
              <p:spPr>
                <a:xfrm>
                  <a:off x="5622927" y="4283926"/>
                  <a:ext cx="951866" cy="239545"/>
                </a:xfrm>
                <a:prstGeom prst="rect">
                  <a:avLst/>
                </a:prstGeom>
              </p:spPr>
              <p:txBody>
                <a:bodyPr vert="horz" wrap="square" lIns="0" tIns="0" rIns="0" bIns="0" rtlCol="0">
                  <a:spAutoFit/>
                </a:bodyPr>
                <a:lstStyle/>
                <a:p>
                  <a:pPr marL="9245"/>
                  <a:r>
                    <a:rPr sz="874" spc="-11" dirty="0">
                      <a:solidFill>
                        <a:sysClr val="windowText" lastClr="000000"/>
                      </a:solidFill>
                      <a:latin typeface="Verdana"/>
                      <a:cs typeface="Verdana"/>
                    </a:rPr>
                    <a:t>Benefits</a:t>
                  </a:r>
                  <a:endParaRPr sz="874" dirty="0">
                    <a:solidFill>
                      <a:sysClr val="windowText" lastClr="000000"/>
                    </a:solidFill>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874"/>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874"/>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874"/>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8FAADC"/>
                </a:solidFill>
              </p:spPr>
              <p:txBody>
                <a:bodyPr wrap="square" lIns="0" tIns="0" rIns="0" bIns="0" rtlCol="0"/>
                <a:lstStyle/>
                <a:p>
                  <a:endParaRPr sz="874"/>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874"/>
                </a:p>
              </p:txBody>
            </p:sp>
            <p:sp>
              <p:nvSpPr>
                <p:cNvPr id="67" name="object 42"/>
                <p:cNvSpPr txBox="1"/>
                <p:nvPr/>
              </p:nvSpPr>
              <p:spPr>
                <a:xfrm>
                  <a:off x="1470026" y="3737827"/>
                  <a:ext cx="1052830" cy="239545"/>
                </a:xfrm>
                <a:prstGeom prst="rect">
                  <a:avLst/>
                </a:prstGeom>
              </p:spPr>
              <p:txBody>
                <a:bodyPr vert="horz" wrap="square" lIns="0" tIns="0" rIns="0" bIns="0" rtlCol="0">
                  <a:spAutoFit/>
                </a:bodyPr>
                <a:lstStyle/>
                <a:p>
                  <a:pPr marL="9245"/>
                  <a:r>
                    <a:rPr sz="874" spc="-11" dirty="0">
                      <a:latin typeface="Verdana"/>
                      <a:cs typeface="Verdana"/>
                    </a:rPr>
                    <a:t>Si</a:t>
                  </a:r>
                  <a:r>
                    <a:rPr sz="874" spc="-8" dirty="0">
                      <a:latin typeface="Verdana"/>
                      <a:cs typeface="Verdana"/>
                    </a:rPr>
                    <a:t>tuati</a:t>
                  </a:r>
                  <a:r>
                    <a:rPr sz="874" spc="-11" dirty="0">
                      <a:latin typeface="Verdana"/>
                      <a:cs typeface="Verdana"/>
                    </a:rPr>
                    <a:t>on</a:t>
                  </a:r>
                  <a:endParaRPr sz="874" dirty="0">
                    <a:latin typeface="Verdana"/>
                    <a:cs typeface="Verdana"/>
                  </a:endParaRPr>
                </a:p>
              </p:txBody>
            </p:sp>
          </p:grpSp>
        </p:grpSp>
        <p:sp>
          <p:nvSpPr>
            <p:cNvPr id="48" name="object 37"/>
            <p:cNvSpPr txBox="1"/>
            <p:nvPr/>
          </p:nvSpPr>
          <p:spPr>
            <a:xfrm>
              <a:off x="5958409" y="3440836"/>
              <a:ext cx="371777" cy="802341"/>
            </a:xfrm>
            <a:prstGeom prst="rect">
              <a:avLst/>
            </a:prstGeom>
          </p:spPr>
          <p:txBody>
            <a:bodyPr vert="horz" wrap="square" lIns="0" tIns="0" rIns="0" bIns="0" rtlCol="0">
              <a:spAutoFit/>
            </a:bodyPr>
            <a:lstStyle/>
            <a:p>
              <a:pPr marL="9245">
                <a:lnSpc>
                  <a:spcPts val="4172"/>
                </a:lnSpc>
              </a:pPr>
              <a:endParaRPr sz="2621" dirty="0">
                <a:latin typeface="Verdana"/>
                <a:cs typeface="Verdana"/>
              </a:endParaRPr>
            </a:p>
          </p:txBody>
        </p:sp>
      </p:grpSp>
      <p:graphicFrame>
        <p:nvGraphicFramePr>
          <p:cNvPr id="68" name="object 3"/>
          <p:cNvGraphicFramePr>
            <a:graphicFrameLocks noGrp="1"/>
          </p:cNvGraphicFramePr>
          <p:nvPr>
            <p:extLst/>
          </p:nvPr>
        </p:nvGraphicFramePr>
        <p:xfrm>
          <a:off x="1190904" y="2354329"/>
          <a:ext cx="1835462" cy="1655683"/>
        </p:xfrm>
        <a:graphic>
          <a:graphicData uri="http://schemas.openxmlformats.org/drawingml/2006/table">
            <a:tbl>
              <a:tblPr firstRow="1" bandRow="1">
                <a:tableStyleId>{2D5ABB26-0587-4C30-8999-92F81FD0307C}</a:tableStyleId>
              </a:tblPr>
              <a:tblGrid>
                <a:gridCol w="1835462">
                  <a:extLst>
                    <a:ext uri="{9D8B030D-6E8A-4147-A177-3AD203B41FA5}">
                      <a16:colId xmlns:a16="http://schemas.microsoft.com/office/drawing/2014/main" val="20000"/>
                    </a:ext>
                  </a:extLst>
                </a:gridCol>
              </a:tblGrid>
              <a:tr h="365760">
                <a:tc>
                  <a:txBody>
                    <a:bodyPr/>
                    <a:lstStyle/>
                    <a:p>
                      <a:pPr marL="86995">
                        <a:lnSpc>
                          <a:spcPct val="100000"/>
                        </a:lnSpc>
                      </a:pPr>
                      <a:r>
                        <a:rPr lang="en-US" sz="1200" b="1" i="1" dirty="0">
                          <a:solidFill>
                            <a:srgbClr val="FFFFFF"/>
                          </a:solidFill>
                          <a:latin typeface="Verdana"/>
                          <a:cs typeface="Verdana"/>
                        </a:rPr>
                        <a:t>Need Statement </a:t>
                      </a:r>
                      <a:r>
                        <a:rPr sz="1200" b="1" i="1" dirty="0">
                          <a:solidFill>
                            <a:srgbClr val="FFFFFF"/>
                          </a:solidFill>
                          <a:latin typeface="Verdana"/>
                          <a:cs typeface="Verdana"/>
                        </a:rPr>
                        <a:t>Component</a:t>
                      </a:r>
                      <a:r>
                        <a:rPr lang="en-US" sz="1200" b="1" i="1" dirty="0">
                          <a:solidFill>
                            <a:srgbClr val="FFFFFF"/>
                          </a:solidFill>
                          <a:latin typeface="Verdana"/>
                          <a:cs typeface="Verdana"/>
                        </a:rPr>
                        <a:t>s</a:t>
                      </a:r>
                      <a:endParaRPr sz="12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212455">
                <a:tc>
                  <a:txBody>
                    <a:bodyPr/>
                    <a:lstStyle/>
                    <a:p>
                      <a:pPr marL="86995">
                        <a:lnSpc>
                          <a:spcPct val="100000"/>
                        </a:lnSpc>
                      </a:pPr>
                      <a:r>
                        <a:rPr sz="1000" b="1" dirty="0">
                          <a:solidFill>
                            <a:srgbClr val="151515"/>
                          </a:solidFill>
                          <a:latin typeface="Verdana"/>
                          <a:cs typeface="Verdana"/>
                        </a:rPr>
                        <a:t>1.</a:t>
                      </a:r>
                      <a:r>
                        <a:rPr sz="1000" b="1" spc="-5" dirty="0">
                          <a:solidFill>
                            <a:srgbClr val="151515"/>
                          </a:solidFill>
                          <a:latin typeface="Verdana"/>
                          <a:cs typeface="Verdana"/>
                        </a:rPr>
                        <a:t> </a:t>
                      </a:r>
                      <a:r>
                        <a:rPr sz="1000" b="1" dirty="0">
                          <a:solidFill>
                            <a:srgbClr val="151515"/>
                          </a:solidFill>
                          <a:latin typeface="Verdana"/>
                          <a:cs typeface="Verdana"/>
                        </a:rPr>
                        <a:t>Story</a:t>
                      </a:r>
                      <a:r>
                        <a:rPr lang="en-US" sz="1000" b="1" dirty="0">
                          <a:solidFill>
                            <a:srgbClr val="151515"/>
                          </a:solidFill>
                          <a:latin typeface="Verdana"/>
                          <a:cs typeface="Verdana"/>
                        </a:rPr>
                        <a:t> (Problem)</a:t>
                      </a:r>
                      <a:endParaRPr sz="10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353616">
                <a:tc>
                  <a:txBody>
                    <a:bodyPr/>
                    <a:lstStyle/>
                    <a:p>
                      <a:pPr marL="86995" marR="628015">
                        <a:lnSpc>
                          <a:spcPct val="101200"/>
                        </a:lnSpc>
                      </a:pPr>
                      <a:r>
                        <a:rPr sz="1000" b="1" dirty="0">
                          <a:solidFill>
                            <a:srgbClr val="151515"/>
                          </a:solidFill>
                          <a:latin typeface="Verdana"/>
                          <a:cs typeface="Verdana"/>
                        </a:rPr>
                        <a:t>2.</a:t>
                      </a:r>
                      <a:r>
                        <a:rPr sz="1000" b="1" spc="-5" dirty="0">
                          <a:solidFill>
                            <a:srgbClr val="151515"/>
                          </a:solidFill>
                          <a:latin typeface="Verdana"/>
                          <a:cs typeface="Verdana"/>
                        </a:rPr>
                        <a:t> </a:t>
                      </a:r>
                      <a:r>
                        <a:rPr sz="1000" b="1" dirty="0">
                          <a:solidFill>
                            <a:srgbClr val="151515"/>
                          </a:solidFill>
                          <a:latin typeface="Verdana"/>
                          <a:cs typeface="Verdana"/>
                        </a:rPr>
                        <a:t>Plan</a:t>
                      </a:r>
                      <a:r>
                        <a:rPr sz="1000" b="1" spc="-5" dirty="0">
                          <a:solidFill>
                            <a:srgbClr val="151515"/>
                          </a:solidFill>
                          <a:latin typeface="Verdana"/>
                          <a:cs typeface="Verdana"/>
                        </a:rPr>
                        <a:t> </a:t>
                      </a:r>
                      <a:r>
                        <a:rPr sz="1000" b="1" dirty="0">
                          <a:solidFill>
                            <a:srgbClr val="151515"/>
                          </a:solidFill>
                          <a:latin typeface="Verdana"/>
                          <a:cs typeface="Verdana"/>
                        </a:rPr>
                        <a:t>for s</a:t>
                      </a:r>
                      <a:r>
                        <a:rPr sz="1000" b="1" spc="-5" dirty="0">
                          <a:solidFill>
                            <a:srgbClr val="151515"/>
                          </a:solidFill>
                          <a:latin typeface="Verdana"/>
                          <a:cs typeface="Verdana"/>
                        </a:rPr>
                        <a:t>ol</a:t>
                      </a:r>
                      <a:r>
                        <a:rPr sz="1000" b="1" dirty="0">
                          <a:solidFill>
                            <a:srgbClr val="151515"/>
                          </a:solidFill>
                          <a:latin typeface="Verdana"/>
                          <a:cs typeface="Verdana"/>
                        </a:rPr>
                        <a:t>v</a:t>
                      </a:r>
                      <a:r>
                        <a:rPr sz="1000" b="1" spc="-5" dirty="0">
                          <a:solidFill>
                            <a:srgbClr val="151515"/>
                          </a:solidFill>
                          <a:latin typeface="Verdana"/>
                          <a:cs typeface="Verdana"/>
                        </a:rPr>
                        <a:t>in</a:t>
                      </a:r>
                      <a:r>
                        <a:rPr sz="1000" b="1" dirty="0">
                          <a:solidFill>
                            <a:srgbClr val="151515"/>
                          </a:solidFill>
                          <a:latin typeface="Verdana"/>
                          <a:cs typeface="Verdana"/>
                        </a:rPr>
                        <a:t>g</a:t>
                      </a:r>
                      <a:r>
                        <a:rPr lang="en-US" sz="1000" b="1" dirty="0">
                          <a:solidFill>
                            <a:srgbClr val="151515"/>
                          </a:solidFill>
                          <a:latin typeface="Verdana"/>
                          <a:cs typeface="Verdana"/>
                        </a:rPr>
                        <a:t> (Problem)</a:t>
                      </a:r>
                      <a:endParaRPr sz="10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450200">
                <a:tc>
                  <a:txBody>
                    <a:bodyPr/>
                    <a:lstStyle/>
                    <a:p>
                      <a:pPr marL="86995" marR="252095">
                        <a:lnSpc>
                          <a:spcPct val="101200"/>
                        </a:lnSpc>
                      </a:pPr>
                      <a:r>
                        <a:rPr sz="1000" b="1" dirty="0">
                          <a:solidFill>
                            <a:srgbClr val="151515"/>
                          </a:solidFill>
                          <a:latin typeface="Verdana"/>
                          <a:cs typeface="Verdana"/>
                        </a:rPr>
                        <a:t>3.</a:t>
                      </a:r>
                      <a:r>
                        <a:rPr sz="1000" b="1" spc="-5" dirty="0">
                          <a:solidFill>
                            <a:srgbClr val="151515"/>
                          </a:solidFill>
                          <a:latin typeface="Verdana"/>
                          <a:cs typeface="Verdana"/>
                        </a:rPr>
                        <a:t> </a:t>
                      </a:r>
                      <a:r>
                        <a:rPr lang="en-US" sz="1000" b="1" spc="-5" dirty="0">
                          <a:solidFill>
                            <a:srgbClr val="151515"/>
                          </a:solidFill>
                          <a:latin typeface="Verdana"/>
                          <a:cs typeface="Verdana"/>
                        </a:rPr>
                        <a:t>Benefits</a:t>
                      </a:r>
                    </a:p>
                    <a:p>
                      <a:pPr marL="86995" marR="252095">
                        <a:lnSpc>
                          <a:spcPct val="101200"/>
                        </a:lnSpc>
                      </a:pPr>
                      <a:r>
                        <a:rPr lang="en-US" sz="1000" b="1" spc="-5" dirty="0">
                          <a:solidFill>
                            <a:srgbClr val="151515"/>
                          </a:solidFill>
                          <a:latin typeface="Verdana"/>
                          <a:cs typeface="Verdana"/>
                        </a:rPr>
                        <a:t>4. </a:t>
                      </a:r>
                      <a:r>
                        <a:rPr sz="1000" b="1" dirty="0">
                          <a:solidFill>
                            <a:srgbClr val="151515"/>
                          </a:solidFill>
                          <a:latin typeface="Verdana"/>
                          <a:cs typeface="Verdana"/>
                        </a:rPr>
                        <a:t>Request </a:t>
                      </a:r>
                      <a:r>
                        <a:rPr sz="1000" b="1" spc="-5" dirty="0">
                          <a:solidFill>
                            <a:srgbClr val="151515"/>
                          </a:solidFill>
                          <a:latin typeface="Verdana"/>
                          <a:cs typeface="Verdana"/>
                        </a:rPr>
                        <a:t>fo</a:t>
                      </a:r>
                      <a:r>
                        <a:rPr sz="1000" b="1" dirty="0">
                          <a:solidFill>
                            <a:srgbClr val="151515"/>
                          </a:solidFill>
                          <a:latin typeface="Verdana"/>
                          <a:cs typeface="Verdana"/>
                        </a:rPr>
                        <a:t>r supp</a:t>
                      </a:r>
                      <a:r>
                        <a:rPr sz="1000" b="1" spc="-5" dirty="0">
                          <a:solidFill>
                            <a:srgbClr val="151515"/>
                          </a:solidFill>
                          <a:latin typeface="Verdana"/>
                          <a:cs typeface="Verdana"/>
                        </a:rPr>
                        <a:t>o</a:t>
                      </a:r>
                      <a:r>
                        <a:rPr sz="1000" b="1" dirty="0">
                          <a:solidFill>
                            <a:srgbClr val="151515"/>
                          </a:solidFill>
                          <a:latin typeface="Verdana"/>
                          <a:cs typeface="Verdana"/>
                        </a:rPr>
                        <a:t>rt</a:t>
                      </a:r>
                      <a:endParaRPr lang="en-US" sz="1000" b="1" dirty="0">
                        <a:solidFill>
                          <a:srgbClr val="151515"/>
                        </a:solidFill>
                        <a:latin typeface="Verdana"/>
                        <a:cs typeface="Verdana"/>
                      </a:endParaRPr>
                    </a:p>
                    <a:p>
                      <a:pPr marL="86995" marR="252095">
                        <a:lnSpc>
                          <a:spcPct val="101200"/>
                        </a:lnSpc>
                      </a:pPr>
                      <a:endParaRPr sz="10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9" name="Bent Arrow 8"/>
          <p:cNvSpPr/>
          <p:nvPr/>
        </p:nvSpPr>
        <p:spPr>
          <a:xfrm flipV="1">
            <a:off x="2108635" y="4220959"/>
            <a:ext cx="1212342" cy="124062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0">
              <a:solidFill>
                <a:schemeClr val="tx1"/>
              </a:solidFill>
            </a:endParaRPr>
          </a:p>
        </p:txBody>
      </p:sp>
      <p:sp>
        <p:nvSpPr>
          <p:cNvPr id="69" name="TextBox 68"/>
          <p:cNvSpPr txBox="1"/>
          <p:nvPr/>
        </p:nvSpPr>
        <p:spPr>
          <a:xfrm>
            <a:off x="119978" y="150182"/>
            <a:ext cx="9143999" cy="1261884"/>
          </a:xfrm>
          <a:prstGeom prst="rect">
            <a:avLst/>
          </a:prstGeom>
          <a:noFill/>
        </p:spPr>
        <p:txBody>
          <a:bodyPr wrap="square" tIns="137160" bIns="137160" rtlCol="0">
            <a:spAutoFit/>
          </a:bodyPr>
          <a:lstStyle/>
          <a:p>
            <a:pPr algn="ctr"/>
            <a:r>
              <a:rPr lang="en-US" sz="3200" dirty="0">
                <a:latin typeface="Futura Md BT" panose="020B0602020204020303"/>
              </a:rPr>
              <a:t>The Need Statement Content is Incorporated into Proposal Elements</a:t>
            </a:r>
            <a:endParaRPr lang="en-US" i="1" dirty="0">
              <a:solidFill>
                <a:srgbClr val="045397"/>
              </a:solidFill>
              <a:latin typeface="Futura Md BT" panose="020B0602020204020303"/>
            </a:endParaRPr>
          </a:p>
        </p:txBody>
      </p:sp>
      <p:sp>
        <p:nvSpPr>
          <p:cNvPr id="63" name="object 24"/>
          <p:cNvSpPr txBox="1"/>
          <p:nvPr/>
        </p:nvSpPr>
        <p:spPr>
          <a:xfrm>
            <a:off x="7256941" y="5019572"/>
            <a:ext cx="427667" cy="500137"/>
          </a:xfrm>
          <a:prstGeom prst="rect">
            <a:avLst/>
          </a:prstGeom>
        </p:spPr>
        <p:txBody>
          <a:bodyPr vert="horz" wrap="square" lIns="0" tIns="0" rIns="0" bIns="0" rtlCol="0">
            <a:spAutoFit/>
          </a:bodyPr>
          <a:lstStyle/>
          <a:p>
            <a:pPr marL="9245">
              <a:lnSpc>
                <a:spcPts val="3858"/>
              </a:lnSpc>
            </a:pPr>
            <a:r>
              <a:rPr sz="2621" b="1" spc="-29" dirty="0">
                <a:solidFill>
                  <a:srgbClr val="9A1A0F"/>
                </a:solidFill>
                <a:latin typeface="Verdana"/>
                <a:cs typeface="Verdana"/>
              </a:rPr>
              <a:t>B</a:t>
            </a:r>
            <a:endParaRPr sz="2621" dirty="0">
              <a:latin typeface="Verdana"/>
              <a:cs typeface="Verdana"/>
            </a:endParaRPr>
          </a:p>
        </p:txBody>
      </p:sp>
      <p:sp>
        <p:nvSpPr>
          <p:cNvPr id="70" name="object 37"/>
          <p:cNvSpPr txBox="1"/>
          <p:nvPr/>
        </p:nvSpPr>
        <p:spPr>
          <a:xfrm>
            <a:off x="3777961" y="4678121"/>
            <a:ext cx="233582" cy="538609"/>
          </a:xfrm>
          <a:prstGeom prst="rect">
            <a:avLst/>
          </a:prstGeom>
        </p:spPr>
        <p:txBody>
          <a:bodyPr vert="horz" wrap="square" lIns="0" tIns="0" rIns="0" bIns="0" rtlCol="0">
            <a:spAutoFit/>
          </a:bodyPr>
          <a:lstStyle/>
          <a:p>
            <a:pPr marL="9245">
              <a:lnSpc>
                <a:spcPts val="4172"/>
              </a:lnSpc>
            </a:pPr>
            <a:r>
              <a:rPr sz="2621" b="1" dirty="0">
                <a:solidFill>
                  <a:srgbClr val="9A1A0F"/>
                </a:solidFill>
                <a:latin typeface="Verdana"/>
                <a:cs typeface="Verdana"/>
              </a:rPr>
              <a:t>S</a:t>
            </a:r>
            <a:endParaRPr sz="2621" dirty="0">
              <a:latin typeface="Verdana"/>
              <a:cs typeface="Verdana"/>
            </a:endParaRPr>
          </a:p>
        </p:txBody>
      </p:sp>
      <p:sp>
        <p:nvSpPr>
          <p:cNvPr id="71" name="object 38"/>
          <p:cNvSpPr txBox="1"/>
          <p:nvPr/>
        </p:nvSpPr>
        <p:spPr>
          <a:xfrm>
            <a:off x="3991905" y="4984774"/>
            <a:ext cx="123414" cy="179280"/>
          </a:xfrm>
          <a:prstGeom prst="rect">
            <a:avLst/>
          </a:prstGeom>
        </p:spPr>
        <p:txBody>
          <a:bodyPr vert="horz" wrap="square" lIns="0" tIns="0" rIns="0" bIns="0" rtlCol="0">
            <a:spAutoFit/>
          </a:bodyPr>
          <a:lstStyle/>
          <a:p>
            <a:pPr marL="9245"/>
            <a:r>
              <a:rPr sz="1165" b="1" spc="-14" dirty="0">
                <a:solidFill>
                  <a:srgbClr val="9A1A0F"/>
                </a:solidFill>
                <a:latin typeface="Verdana"/>
                <a:cs typeface="Verdana"/>
              </a:rPr>
              <a:t>1</a:t>
            </a:r>
            <a:endParaRPr sz="1165">
              <a:latin typeface="Verdana"/>
              <a:cs typeface="Verdana"/>
            </a:endParaRPr>
          </a:p>
        </p:txBody>
      </p:sp>
      <p:sp>
        <p:nvSpPr>
          <p:cNvPr id="72" name="object 37"/>
          <p:cNvSpPr txBox="1"/>
          <p:nvPr/>
        </p:nvSpPr>
        <p:spPr>
          <a:xfrm>
            <a:off x="7256939" y="4350770"/>
            <a:ext cx="233582" cy="538609"/>
          </a:xfrm>
          <a:prstGeom prst="rect">
            <a:avLst/>
          </a:prstGeom>
        </p:spPr>
        <p:txBody>
          <a:bodyPr vert="horz" wrap="square" lIns="0" tIns="0" rIns="0" bIns="0" rtlCol="0">
            <a:spAutoFit/>
          </a:bodyPr>
          <a:lstStyle/>
          <a:p>
            <a:pPr marL="9245">
              <a:lnSpc>
                <a:spcPts val="4172"/>
              </a:lnSpc>
            </a:pPr>
            <a:r>
              <a:rPr sz="2621" b="1" dirty="0">
                <a:solidFill>
                  <a:srgbClr val="9A1A0F"/>
                </a:solidFill>
                <a:latin typeface="Verdana"/>
                <a:cs typeface="Verdana"/>
              </a:rPr>
              <a:t>S</a:t>
            </a:r>
            <a:endParaRPr sz="2621" dirty="0">
              <a:latin typeface="Verdana"/>
              <a:cs typeface="Verdana"/>
            </a:endParaRPr>
          </a:p>
        </p:txBody>
      </p:sp>
      <p:sp>
        <p:nvSpPr>
          <p:cNvPr id="73" name="object 38"/>
          <p:cNvSpPr txBox="1"/>
          <p:nvPr/>
        </p:nvSpPr>
        <p:spPr>
          <a:xfrm>
            <a:off x="7477285" y="4661991"/>
            <a:ext cx="123413" cy="179280"/>
          </a:xfrm>
          <a:prstGeom prst="rect">
            <a:avLst/>
          </a:prstGeom>
        </p:spPr>
        <p:txBody>
          <a:bodyPr vert="horz" wrap="square" lIns="0" tIns="0" rIns="0" bIns="0" rtlCol="0">
            <a:spAutoFit/>
          </a:bodyPr>
          <a:lstStyle/>
          <a:p>
            <a:pPr marL="9245"/>
            <a:r>
              <a:rPr lang="en-US" sz="1165" b="1" spc="-14" dirty="0">
                <a:solidFill>
                  <a:srgbClr val="9A1A0F"/>
                </a:solidFill>
                <a:latin typeface="Verdana"/>
                <a:cs typeface="Verdana"/>
              </a:rPr>
              <a:t>2</a:t>
            </a:r>
            <a:endParaRPr sz="1165" dirty="0">
              <a:latin typeface="Verdana"/>
              <a:cs typeface="Verdana"/>
            </a:endParaRPr>
          </a:p>
        </p:txBody>
      </p:sp>
    </p:spTree>
    <p:extLst>
      <p:ext uri="{BB962C8B-B14F-4D97-AF65-F5344CB8AC3E}">
        <p14:creationId xmlns:p14="http://schemas.microsoft.com/office/powerpoint/2010/main" val="13042579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p:cNvSpPr>
            <a:spLocks noGrp="1"/>
          </p:cNvSpPr>
          <p:nvPr>
            <p:ph type="sldNum" sz="quarter" idx="4294967295"/>
          </p:nvPr>
        </p:nvSpPr>
        <p:spPr/>
        <p:txBody>
          <a:bodyPr/>
          <a:lstStyle/>
          <a:p>
            <a:fld id="{BC8FB650-4324-4877-BB95-5089C932EEA7}" type="slidenum">
              <a:rPr lang="en-US" smtClean="0"/>
              <a:t>57</a:t>
            </a:fld>
            <a:endParaRPr lang="en-US"/>
          </a:p>
        </p:txBody>
      </p:sp>
      <p:sp>
        <p:nvSpPr>
          <p:cNvPr id="12" name="Rectangle 1"/>
          <p:cNvSpPr>
            <a:spLocks noChangeArrowheads="1"/>
          </p:cNvSpPr>
          <p:nvPr/>
        </p:nvSpPr>
        <p:spPr bwMode="auto">
          <a:xfrm>
            <a:off x="1091047" y="1258495"/>
            <a:ext cx="6677198" cy="682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6563" tIns="33281" rIns="66563" bIns="33281" numCol="1" anchor="ctr" anchorCtr="0" compatLnSpc="1">
            <a:prstTxWarp prst="textNoShape">
              <a:avLst/>
            </a:prstTxWarp>
            <a:spAutoFit/>
          </a:bodyPr>
          <a:lstStyle/>
          <a:p>
            <a:pPr defTabSz="665681" eaLnBrk="0" fontAlgn="base" hangingPunct="0">
              <a:spcBef>
                <a:spcPct val="0"/>
              </a:spcBef>
              <a:spcAft>
                <a:spcPct val="0"/>
              </a:spcAft>
            </a:pPr>
            <a:r>
              <a:rPr lang="en-US" altLang="en-US" sz="2000" i="1" dirty="0">
                <a:latin typeface="Futura Md BT" panose="020B0602020204020303"/>
                <a:ea typeface="Times New Roman" panose="02020603050405020304" pitchFamily="18" charset="0"/>
                <a:cs typeface="Times New Roman" panose="02020603050405020304" pitchFamily="18" charset="0"/>
              </a:rPr>
              <a:t>The proposal elements created from the need statement map directly to a funder’s proposal sections</a:t>
            </a:r>
          </a:p>
        </p:txBody>
      </p:sp>
      <p:grpSp>
        <p:nvGrpSpPr>
          <p:cNvPr id="14" name="Group 13"/>
          <p:cNvGrpSpPr/>
          <p:nvPr/>
        </p:nvGrpSpPr>
        <p:grpSpPr>
          <a:xfrm>
            <a:off x="1700126" y="2839515"/>
            <a:ext cx="2943827" cy="2003434"/>
            <a:chOff x="457200" y="2787148"/>
            <a:chExt cx="4512365" cy="3440239"/>
          </a:xfrm>
        </p:grpSpPr>
        <p:sp>
          <p:nvSpPr>
            <p:cNvPr id="5" name="TextBox 4"/>
            <p:cNvSpPr txBox="1"/>
            <p:nvPr/>
          </p:nvSpPr>
          <p:spPr>
            <a:xfrm>
              <a:off x="457200" y="2787148"/>
              <a:ext cx="4512365" cy="713481"/>
            </a:xfrm>
            <a:prstGeom prst="rect">
              <a:avLst/>
            </a:prstGeom>
            <a:solidFill>
              <a:schemeClr val="accent5">
                <a:lumMod val="60000"/>
                <a:lumOff val="40000"/>
              </a:schemeClr>
            </a:solidFill>
            <a:ln>
              <a:solidFill>
                <a:schemeClr val="tx1"/>
              </a:solidFill>
            </a:ln>
          </p:spPr>
          <p:txBody>
            <a:bodyPr wrap="square" rtlCol="0">
              <a:spAutoFit/>
            </a:bodyPr>
            <a:lstStyle/>
            <a:p>
              <a:r>
                <a:rPr lang="en-US" sz="1050" b="1" i="1" dirty="0"/>
                <a:t>Situation</a:t>
              </a:r>
              <a:r>
                <a:rPr lang="en-US" sz="1050" dirty="0"/>
                <a:t>: This is our understanding of the problem.</a:t>
              </a:r>
            </a:p>
          </p:txBody>
        </p:sp>
        <p:sp>
          <p:nvSpPr>
            <p:cNvPr id="6" name="TextBox 5"/>
            <p:cNvSpPr txBox="1"/>
            <p:nvPr/>
          </p:nvSpPr>
          <p:spPr>
            <a:xfrm>
              <a:off x="457200" y="3153778"/>
              <a:ext cx="4512365" cy="713481"/>
            </a:xfrm>
            <a:prstGeom prst="rect">
              <a:avLst/>
            </a:prstGeom>
            <a:solidFill>
              <a:srgbClr val="A5B1CB"/>
            </a:solidFill>
            <a:ln>
              <a:solidFill>
                <a:schemeClr val="tx1"/>
              </a:solidFill>
            </a:ln>
          </p:spPr>
          <p:txBody>
            <a:bodyPr wrap="square" rtlCol="0">
              <a:spAutoFit/>
            </a:bodyPr>
            <a:lstStyle/>
            <a:p>
              <a:r>
                <a:rPr lang="en-US" sz="1050" b="1" i="1" dirty="0"/>
                <a:t>Objectives</a:t>
              </a:r>
              <a:r>
                <a:rPr lang="en-US" sz="1050" dirty="0"/>
                <a:t>: Given that problem, these are our objectives for solving (or realizing) it.</a:t>
              </a:r>
            </a:p>
          </p:txBody>
        </p:sp>
        <p:sp>
          <p:nvSpPr>
            <p:cNvPr id="7" name="TextBox 6"/>
            <p:cNvSpPr txBox="1"/>
            <p:nvPr/>
          </p:nvSpPr>
          <p:spPr>
            <a:xfrm>
              <a:off x="457200" y="3741529"/>
              <a:ext cx="4512365" cy="713481"/>
            </a:xfrm>
            <a:prstGeom prst="rect">
              <a:avLst/>
            </a:prstGeom>
            <a:solidFill>
              <a:srgbClr val="FFC000"/>
            </a:solidFill>
            <a:ln>
              <a:solidFill>
                <a:schemeClr val="tx1"/>
              </a:solidFill>
            </a:ln>
          </p:spPr>
          <p:txBody>
            <a:bodyPr wrap="square" rtlCol="0">
              <a:spAutoFit/>
            </a:bodyPr>
            <a:lstStyle/>
            <a:p>
              <a:r>
                <a:rPr lang="en-US" sz="1050" b="1" i="1" dirty="0"/>
                <a:t>Methods</a:t>
              </a:r>
              <a:r>
                <a:rPr lang="en-US" sz="1050" dirty="0"/>
                <a:t>: Given those objectives, these are the methods we will use to achieve them. </a:t>
              </a:r>
            </a:p>
          </p:txBody>
        </p:sp>
        <p:sp>
          <p:nvSpPr>
            <p:cNvPr id="8" name="TextBox 7"/>
            <p:cNvSpPr txBox="1"/>
            <p:nvPr/>
          </p:nvSpPr>
          <p:spPr>
            <a:xfrm>
              <a:off x="457200" y="4329281"/>
              <a:ext cx="4512365" cy="713481"/>
            </a:xfrm>
            <a:prstGeom prst="rect">
              <a:avLst/>
            </a:prstGeom>
            <a:solidFill>
              <a:srgbClr val="00B0F0"/>
            </a:solidFill>
            <a:ln>
              <a:solidFill>
                <a:schemeClr val="tx1"/>
              </a:solidFill>
            </a:ln>
          </p:spPr>
          <p:txBody>
            <a:bodyPr wrap="square" rtlCol="0">
              <a:spAutoFit/>
            </a:bodyPr>
            <a:lstStyle/>
            <a:p>
              <a:r>
                <a:rPr lang="en-US" sz="1050" b="1" i="1" dirty="0"/>
                <a:t>Qualifications</a:t>
              </a:r>
              <a:r>
                <a:rPr lang="en-US" sz="1050" dirty="0"/>
                <a:t>: Given those methods, these are our qualifications for performing them. </a:t>
              </a:r>
            </a:p>
          </p:txBody>
        </p:sp>
        <p:sp>
          <p:nvSpPr>
            <p:cNvPr id="9" name="TextBox 8"/>
            <p:cNvSpPr txBox="1"/>
            <p:nvPr/>
          </p:nvSpPr>
          <p:spPr>
            <a:xfrm>
              <a:off x="457200" y="4927181"/>
              <a:ext cx="4512365" cy="713481"/>
            </a:xfrm>
            <a:prstGeom prst="rect">
              <a:avLst/>
            </a:prstGeom>
            <a:solidFill>
              <a:srgbClr val="F35F74"/>
            </a:solidFill>
            <a:ln>
              <a:solidFill>
                <a:schemeClr val="tx1"/>
              </a:solidFill>
            </a:ln>
          </p:spPr>
          <p:txBody>
            <a:bodyPr wrap="square" rtlCol="0">
              <a:spAutoFit/>
            </a:bodyPr>
            <a:lstStyle/>
            <a:p>
              <a:r>
                <a:rPr lang="en-US" sz="1050" b="1" i="1" dirty="0"/>
                <a:t>Budget</a:t>
              </a:r>
              <a:r>
                <a:rPr lang="en-US" sz="1050" dirty="0"/>
                <a:t>: Given those qualifications and methods, this is how much the project will cost. </a:t>
              </a:r>
            </a:p>
          </p:txBody>
        </p:sp>
        <p:sp>
          <p:nvSpPr>
            <p:cNvPr id="10" name="TextBox 9"/>
            <p:cNvSpPr txBox="1"/>
            <p:nvPr/>
          </p:nvSpPr>
          <p:spPr>
            <a:xfrm>
              <a:off x="457200" y="5513906"/>
              <a:ext cx="4512365" cy="713481"/>
            </a:xfrm>
            <a:prstGeom prst="rect">
              <a:avLst/>
            </a:prstGeom>
            <a:solidFill>
              <a:srgbClr val="92D050"/>
            </a:solidFill>
            <a:ln>
              <a:solidFill>
                <a:schemeClr val="tx1"/>
              </a:solidFill>
            </a:ln>
          </p:spPr>
          <p:txBody>
            <a:bodyPr wrap="square" rtlCol="0">
              <a:spAutoFit/>
            </a:bodyPr>
            <a:lstStyle/>
            <a:p>
              <a:r>
                <a:rPr lang="en-US" sz="1050" b="1" i="1" dirty="0"/>
                <a:t>Benefits</a:t>
              </a:r>
              <a:r>
                <a:rPr lang="en-US" sz="1050" dirty="0"/>
                <a:t>: Given our efforts and funders support, these are the benefits or value you will receive.</a:t>
              </a:r>
            </a:p>
          </p:txBody>
        </p:sp>
      </p:grpSp>
      <p:sp>
        <p:nvSpPr>
          <p:cNvPr id="25" name="TextBox 24"/>
          <p:cNvSpPr txBox="1"/>
          <p:nvPr/>
        </p:nvSpPr>
        <p:spPr>
          <a:xfrm>
            <a:off x="5024499" y="2768416"/>
            <a:ext cx="3420254" cy="830997"/>
          </a:xfrm>
          <a:prstGeom prst="rect">
            <a:avLst/>
          </a:prstGeom>
          <a:noFill/>
          <a:ln>
            <a:noFill/>
          </a:ln>
        </p:spPr>
        <p:txBody>
          <a:bodyPr wrap="square" rtlCol="0">
            <a:spAutoFit/>
          </a:bodyPr>
          <a:lstStyle/>
          <a:p>
            <a:r>
              <a:rPr lang="en-US" sz="1200" dirty="0"/>
              <a:t>Introduction/Background/Justification and Scope</a:t>
            </a:r>
          </a:p>
          <a:p>
            <a:endParaRPr lang="en-US" sz="1200" dirty="0"/>
          </a:p>
          <a:p>
            <a:endParaRPr lang="en-US" sz="1200" dirty="0"/>
          </a:p>
          <a:p>
            <a:r>
              <a:rPr lang="en-US" sz="1200" dirty="0"/>
              <a:t>      </a:t>
            </a:r>
          </a:p>
        </p:txBody>
      </p:sp>
      <p:sp>
        <p:nvSpPr>
          <p:cNvPr id="26" name="TextBox 25"/>
          <p:cNvSpPr txBox="1"/>
          <p:nvPr/>
        </p:nvSpPr>
        <p:spPr>
          <a:xfrm>
            <a:off x="5022139" y="3026032"/>
            <a:ext cx="3158997" cy="646331"/>
          </a:xfrm>
          <a:prstGeom prst="rect">
            <a:avLst/>
          </a:prstGeom>
          <a:noFill/>
          <a:ln>
            <a:noFill/>
          </a:ln>
        </p:spPr>
        <p:txBody>
          <a:bodyPr wrap="square" rtlCol="0">
            <a:spAutoFit/>
          </a:bodyPr>
          <a:lstStyle/>
          <a:p>
            <a:r>
              <a:rPr lang="en-US" sz="1200" dirty="0"/>
              <a:t>Introduction/Background/Justification and Scope/Specific Aims</a:t>
            </a:r>
          </a:p>
          <a:p>
            <a:r>
              <a:rPr lang="en-US" sz="1200" dirty="0"/>
              <a:t>      </a:t>
            </a:r>
          </a:p>
        </p:txBody>
      </p:sp>
      <p:sp>
        <p:nvSpPr>
          <p:cNvPr id="27" name="TextBox 26"/>
          <p:cNvSpPr txBox="1"/>
          <p:nvPr/>
        </p:nvSpPr>
        <p:spPr>
          <a:xfrm>
            <a:off x="5024499" y="3423275"/>
            <a:ext cx="2560920" cy="461665"/>
          </a:xfrm>
          <a:prstGeom prst="rect">
            <a:avLst/>
          </a:prstGeom>
          <a:noFill/>
          <a:ln>
            <a:noFill/>
          </a:ln>
        </p:spPr>
        <p:txBody>
          <a:bodyPr wrap="square" rtlCol="0">
            <a:spAutoFit/>
          </a:bodyPr>
          <a:lstStyle/>
          <a:p>
            <a:r>
              <a:rPr lang="en-US" sz="1200" dirty="0"/>
              <a:t>Work Plan/Methods/Approach/Data Management Plans</a:t>
            </a:r>
          </a:p>
        </p:txBody>
      </p:sp>
      <p:sp>
        <p:nvSpPr>
          <p:cNvPr id="28" name="TextBox 27"/>
          <p:cNvSpPr txBox="1"/>
          <p:nvPr/>
        </p:nvSpPr>
        <p:spPr>
          <a:xfrm>
            <a:off x="5024499" y="3780856"/>
            <a:ext cx="2886656" cy="461665"/>
          </a:xfrm>
          <a:prstGeom prst="rect">
            <a:avLst/>
          </a:prstGeom>
          <a:noFill/>
          <a:ln>
            <a:noFill/>
          </a:ln>
        </p:spPr>
        <p:txBody>
          <a:bodyPr wrap="square" rtlCol="0">
            <a:spAutoFit/>
          </a:bodyPr>
          <a:lstStyle/>
          <a:p>
            <a:r>
              <a:rPr lang="en-US" sz="1200" dirty="0"/>
              <a:t>Qualifications</a:t>
            </a:r>
          </a:p>
          <a:p>
            <a:endParaRPr lang="en-US" sz="1200" dirty="0"/>
          </a:p>
        </p:txBody>
      </p:sp>
      <p:sp>
        <p:nvSpPr>
          <p:cNvPr id="29" name="TextBox 28"/>
          <p:cNvSpPr txBox="1"/>
          <p:nvPr/>
        </p:nvSpPr>
        <p:spPr>
          <a:xfrm>
            <a:off x="5024499" y="4055759"/>
            <a:ext cx="2159920" cy="646331"/>
          </a:xfrm>
          <a:prstGeom prst="rect">
            <a:avLst/>
          </a:prstGeom>
          <a:noFill/>
          <a:ln>
            <a:noFill/>
          </a:ln>
        </p:spPr>
        <p:txBody>
          <a:bodyPr wrap="square" rtlCol="0">
            <a:spAutoFit/>
          </a:bodyPr>
          <a:lstStyle/>
          <a:p>
            <a:r>
              <a:rPr lang="en-US" sz="1200" dirty="0"/>
              <a:t>Budget/Budget Justification/Project Costs</a:t>
            </a:r>
          </a:p>
          <a:p>
            <a:endParaRPr lang="en-US" sz="1200" dirty="0"/>
          </a:p>
        </p:txBody>
      </p:sp>
      <p:sp>
        <p:nvSpPr>
          <p:cNvPr id="30" name="TextBox 29"/>
          <p:cNvSpPr txBox="1"/>
          <p:nvPr/>
        </p:nvSpPr>
        <p:spPr>
          <a:xfrm>
            <a:off x="5024499" y="4524811"/>
            <a:ext cx="1855964" cy="461665"/>
          </a:xfrm>
          <a:prstGeom prst="rect">
            <a:avLst/>
          </a:prstGeom>
          <a:noFill/>
          <a:ln>
            <a:noFill/>
          </a:ln>
        </p:spPr>
        <p:txBody>
          <a:bodyPr wrap="square" rtlCol="0">
            <a:spAutoFit/>
          </a:bodyPr>
          <a:lstStyle/>
          <a:p>
            <a:r>
              <a:rPr lang="en-US" sz="1200" dirty="0"/>
              <a:t>Benefits/Significance</a:t>
            </a:r>
          </a:p>
          <a:p>
            <a:endParaRPr lang="en-US" sz="1200" dirty="0"/>
          </a:p>
        </p:txBody>
      </p:sp>
      <p:sp>
        <p:nvSpPr>
          <p:cNvPr id="32" name="TextBox 31"/>
          <p:cNvSpPr txBox="1"/>
          <p:nvPr/>
        </p:nvSpPr>
        <p:spPr>
          <a:xfrm>
            <a:off x="2051108" y="2419004"/>
            <a:ext cx="2637838" cy="338554"/>
          </a:xfrm>
          <a:prstGeom prst="rect">
            <a:avLst/>
          </a:prstGeom>
          <a:noFill/>
        </p:spPr>
        <p:txBody>
          <a:bodyPr wrap="none" rtlCol="0">
            <a:spAutoFit/>
          </a:bodyPr>
          <a:lstStyle/>
          <a:p>
            <a:r>
              <a:rPr lang="en-US" sz="1600" b="1" dirty="0"/>
              <a:t>“Generic” Proposal Elements</a:t>
            </a:r>
          </a:p>
        </p:txBody>
      </p:sp>
      <p:sp>
        <p:nvSpPr>
          <p:cNvPr id="33" name="TextBox 32"/>
          <p:cNvSpPr txBox="1"/>
          <p:nvPr/>
        </p:nvSpPr>
        <p:spPr>
          <a:xfrm>
            <a:off x="5007387" y="2447329"/>
            <a:ext cx="2853858" cy="400110"/>
          </a:xfrm>
          <a:prstGeom prst="rect">
            <a:avLst/>
          </a:prstGeom>
          <a:noFill/>
        </p:spPr>
        <p:txBody>
          <a:bodyPr wrap="none" rtlCol="0">
            <a:spAutoFit/>
          </a:bodyPr>
          <a:lstStyle/>
          <a:p>
            <a:r>
              <a:rPr lang="en-US" sz="2000" b="1" dirty="0"/>
              <a:t>Typical Proposal Sections</a:t>
            </a:r>
          </a:p>
        </p:txBody>
      </p:sp>
      <p:cxnSp>
        <p:nvCxnSpPr>
          <p:cNvPr id="4" name="Straight Arrow Connector 3"/>
          <p:cNvCxnSpPr/>
          <p:nvPr/>
        </p:nvCxnSpPr>
        <p:spPr>
          <a:xfrm>
            <a:off x="4643952" y="2903009"/>
            <a:ext cx="332815"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4643952" y="3219303"/>
            <a:ext cx="332815"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a:off x="4641592" y="3566282"/>
            <a:ext cx="332815"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4641592" y="3928679"/>
            <a:ext cx="332815"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4639233" y="4243717"/>
            <a:ext cx="332815"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4639233" y="4560011"/>
            <a:ext cx="332815"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p:cNvCxnSpPr>
            <a:stCxn id="10" idx="2"/>
          </p:cNvCxnSpPr>
          <p:nvPr/>
        </p:nvCxnSpPr>
        <p:spPr>
          <a:xfrm>
            <a:off x="3172040" y="4842949"/>
            <a:ext cx="0" cy="50858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1821997" y="5351384"/>
            <a:ext cx="5733621" cy="646331"/>
          </a:xfrm>
          <a:prstGeom prst="rect">
            <a:avLst/>
          </a:prstGeom>
        </p:spPr>
        <p:txBody>
          <a:bodyPr wrap="none">
            <a:spAutoFit/>
          </a:bodyPr>
          <a:lstStyle/>
          <a:p>
            <a:r>
              <a:rPr lang="en-US" sz="1200" dirty="0"/>
              <a:t>Titles/Abstract/Summary/Intellectual Merit/Broader Impacts/Previous Work/</a:t>
            </a:r>
            <a:r>
              <a:rPr lang="en-US" sz="1200" dirty="0" err="1"/>
              <a:t>Biosketches</a:t>
            </a:r>
            <a:endParaRPr lang="en-US" sz="1200" dirty="0"/>
          </a:p>
          <a:p>
            <a:r>
              <a:rPr lang="en-US" sz="1200" dirty="0"/>
              <a:t>CVs/Other Resources and Support</a:t>
            </a:r>
            <a:br>
              <a:rPr lang="en-US" sz="1200" dirty="0"/>
            </a:br>
            <a:r>
              <a:rPr lang="en-US" sz="1200" dirty="0"/>
              <a:t> </a:t>
            </a:r>
            <a:endParaRPr lang="en-US" sz="2000" dirty="0"/>
          </a:p>
        </p:txBody>
      </p:sp>
      <p:sp>
        <p:nvSpPr>
          <p:cNvPr id="34" name="Rectangle 1"/>
          <p:cNvSpPr>
            <a:spLocks noChangeArrowheads="1"/>
          </p:cNvSpPr>
          <p:nvPr/>
        </p:nvSpPr>
        <p:spPr bwMode="auto">
          <a:xfrm>
            <a:off x="2505425" y="4919886"/>
            <a:ext cx="1651637" cy="282656"/>
          </a:xfrm>
          <a:prstGeom prst="rect">
            <a:avLst/>
          </a:prstGeom>
          <a:solidFill>
            <a:schemeClr val="bg1"/>
          </a:solidFill>
          <a:ln>
            <a:noFill/>
          </a:ln>
          <a:effectLst/>
          <a:extLst/>
        </p:spPr>
        <p:txBody>
          <a:bodyPr vert="horz" wrap="square" lIns="66563" tIns="33281" rIns="66563" bIns="33281" numCol="1" anchor="ctr" anchorCtr="0" compatLnSpc="1">
            <a:prstTxWarp prst="textNoShape">
              <a:avLst/>
            </a:prstTxWarp>
            <a:spAutoFit/>
          </a:bodyPr>
          <a:lstStyle/>
          <a:p>
            <a:pPr defTabSz="665681" eaLnBrk="0" fontAlgn="base" hangingPunct="0">
              <a:spcBef>
                <a:spcPct val="0"/>
              </a:spcBef>
              <a:spcAft>
                <a:spcPct val="0"/>
              </a:spcAft>
            </a:pPr>
            <a:r>
              <a:rPr lang="en-US" altLang="en-US" sz="1400" dirty="0">
                <a:latin typeface="Arial" panose="020B0604020202020204" pitchFamily="34" charset="0"/>
              </a:rPr>
              <a:t>Content Supports </a:t>
            </a:r>
          </a:p>
        </p:txBody>
      </p:sp>
      <p:sp>
        <p:nvSpPr>
          <p:cNvPr id="37" name="TextBox 36"/>
          <p:cNvSpPr txBox="1"/>
          <p:nvPr/>
        </p:nvSpPr>
        <p:spPr>
          <a:xfrm>
            <a:off x="0" y="133363"/>
            <a:ext cx="9143999" cy="830997"/>
          </a:xfrm>
          <a:prstGeom prst="rect">
            <a:avLst/>
          </a:prstGeom>
          <a:noFill/>
        </p:spPr>
        <p:txBody>
          <a:bodyPr wrap="square" tIns="137160" bIns="137160" rtlCol="0">
            <a:spAutoFit/>
          </a:bodyPr>
          <a:lstStyle/>
          <a:p>
            <a:pPr algn="ctr"/>
            <a:r>
              <a:rPr lang="en-US" sz="3600" dirty="0">
                <a:latin typeface="Futura Md BT" panose="020B0602020204020303"/>
              </a:rPr>
              <a:t>A Funder’s Proposal Sections</a:t>
            </a:r>
            <a:endParaRPr lang="en-US" sz="2800" i="1" dirty="0">
              <a:solidFill>
                <a:srgbClr val="045397"/>
              </a:solidFill>
              <a:latin typeface="Futura Md BT" panose="020B0602020204020303"/>
            </a:endParaRPr>
          </a:p>
        </p:txBody>
      </p:sp>
    </p:spTree>
    <p:extLst>
      <p:ext uri="{BB962C8B-B14F-4D97-AF65-F5344CB8AC3E}">
        <p14:creationId xmlns:p14="http://schemas.microsoft.com/office/powerpoint/2010/main" val="364580223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890694" y="2898145"/>
            <a:ext cx="5325312" cy="10330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494" b="0" i="0" u="none" strike="noStrike" kern="1200" cap="none" spc="0" normalizeH="0" baseline="0" noProof="0" dirty="0">
                <a:ln>
                  <a:noFill/>
                </a:ln>
                <a:solidFill>
                  <a:prstClr val="black"/>
                </a:solidFill>
                <a:effectLst/>
                <a:uLnTx/>
                <a:uFillTx/>
                <a:latin typeface="Calibri"/>
                <a:ea typeface="+mn-ea"/>
                <a:cs typeface="+mn-cs"/>
              </a:rPr>
              <a:t>Writing an Effective Title and Abstract</a:t>
            </a: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199512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459" y="311944"/>
            <a:ext cx="8182912" cy="1168050"/>
          </a:xfrm>
        </p:spPr>
        <p:txBody>
          <a:bodyPr vert="horz" wrap="square" lIns="88751" tIns="44375" rIns="88751" bIns="44375" numCol="1" rtlCol="0" anchor="ctr" anchorCtr="0" compatLnSpc="1">
            <a:prstTxWarp prst="textNoShape">
              <a:avLst/>
            </a:prstTxWarp>
            <a:normAutofit/>
          </a:bodyPr>
          <a:lstStyle/>
          <a:p>
            <a:pPr eaLnBrk="1" hangingPunct="1"/>
            <a:r>
              <a:rPr lang="en-US" sz="3494" dirty="0">
                <a:ea typeface="MS PGothic" charset="0"/>
              </a:rPr>
              <a:t>The Title and Abstract: Two Critical Parts of Your Proposal</a:t>
            </a:r>
          </a:p>
        </p:txBody>
      </p:sp>
      <p:sp>
        <p:nvSpPr>
          <p:cNvPr id="3" name="Content Placeholder 2"/>
          <p:cNvSpPr>
            <a:spLocks noGrp="1"/>
          </p:cNvSpPr>
          <p:nvPr>
            <p:ph idx="1"/>
          </p:nvPr>
        </p:nvSpPr>
        <p:spPr>
          <a:xfrm>
            <a:off x="431483" y="2788615"/>
            <a:ext cx="8152951" cy="3801476"/>
          </a:xfrm>
        </p:spPr>
        <p:txBody>
          <a:bodyPr>
            <a:noAutofit/>
          </a:bodyPr>
          <a:lstStyle/>
          <a:p>
            <a:pPr eaLnBrk="1" hangingPunct="1">
              <a:buFont typeface="Wingdings 2" panose="05020102010507070707" pitchFamily="18" charset="2"/>
              <a:buChar char=""/>
              <a:defRPr/>
            </a:pPr>
            <a:r>
              <a:rPr lang="en-US" sz="1941" dirty="0"/>
              <a:t>Title/Abstract used to make the initial determination of whether a project is eligible for, or worthy of, further consideration</a:t>
            </a:r>
          </a:p>
          <a:p>
            <a:pPr lvl="1">
              <a:buFont typeface="Courier New" panose="02070309020205020404" pitchFamily="49" charset="0"/>
              <a:buChar char="o"/>
              <a:defRPr/>
            </a:pPr>
            <a:r>
              <a:rPr lang="en-US" sz="1941" dirty="0"/>
              <a:t>One foundation executive says that in nine out of ten cases, she reads only the executive summary before deciding whether or not to reject a proposal</a:t>
            </a:r>
          </a:p>
          <a:p>
            <a:pPr eaLnBrk="1" hangingPunct="1">
              <a:buFont typeface="Wingdings 2" panose="05020102010507070707" pitchFamily="18" charset="2"/>
              <a:buChar char=""/>
              <a:defRPr/>
            </a:pPr>
            <a:r>
              <a:rPr lang="en-US" sz="1941" dirty="0"/>
              <a:t>Both public and private funders often copy proposals’ abstract/title and circulate them separately to key funding officials who want to see a digest of all incoming projects</a:t>
            </a:r>
            <a:br>
              <a:rPr lang="en-US" sz="1941" dirty="0"/>
            </a:br>
            <a:endParaRPr lang="en-US" sz="1941" dirty="0"/>
          </a:p>
          <a:p>
            <a:pPr eaLnBrk="1" hangingPunct="1">
              <a:buFont typeface="Wingdings 2" panose="05020102010507070707" pitchFamily="18" charset="2"/>
              <a:buChar char=""/>
              <a:defRPr/>
            </a:pPr>
            <a:r>
              <a:rPr lang="en-US" sz="1941" dirty="0"/>
              <a:t>The audience that reads the title/abstract may include members of Congress who fund the sponsoring agency, and voters who elected those officials. They will determine the project’s value based on the abstract/title.</a:t>
            </a:r>
          </a:p>
          <a:p>
            <a:pPr eaLnBrk="1" hangingPunct="1">
              <a:buFont typeface="Wingdings 2" panose="05020102010507070707" pitchFamily="18" charset="2"/>
              <a:buChar char=""/>
              <a:defRPr/>
            </a:pPr>
            <a:endParaRPr lang="en-US" sz="1747" dirty="0"/>
          </a:p>
          <a:p>
            <a:pPr marL="0" indent="0">
              <a:buNone/>
              <a:defRPr/>
            </a:pPr>
            <a:endParaRPr lang="en-US" sz="1747" dirty="0"/>
          </a:p>
        </p:txBody>
      </p:sp>
      <p:sp>
        <p:nvSpPr>
          <p:cNvPr id="5018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21137" indent="-277360">
              <a:defRPr>
                <a:solidFill>
                  <a:schemeClr val="tx1"/>
                </a:solidFill>
                <a:latin typeface="Gill Sans MT" charset="0"/>
                <a:ea typeface="MS PGothic" charset="0"/>
                <a:cs typeface="MS PGothic" charset="0"/>
              </a:defRPr>
            </a:lvl2pPr>
            <a:lvl3pPr marL="1109442" indent="-221888">
              <a:defRPr>
                <a:solidFill>
                  <a:schemeClr val="tx1"/>
                </a:solidFill>
                <a:latin typeface="Gill Sans MT" charset="0"/>
                <a:ea typeface="MS PGothic" charset="0"/>
                <a:cs typeface="MS PGothic" charset="0"/>
              </a:defRPr>
            </a:lvl3pPr>
            <a:lvl4pPr marL="1553218" indent="-221888">
              <a:defRPr>
                <a:solidFill>
                  <a:schemeClr val="tx1"/>
                </a:solidFill>
                <a:latin typeface="Gill Sans MT" charset="0"/>
                <a:ea typeface="MS PGothic" charset="0"/>
                <a:cs typeface="MS PGothic" charset="0"/>
              </a:defRPr>
            </a:lvl4pPr>
            <a:lvl5pPr marL="1996995" indent="-221888">
              <a:defRPr>
                <a:solidFill>
                  <a:schemeClr val="tx1"/>
                </a:solidFill>
                <a:latin typeface="Gill Sans MT" charset="0"/>
                <a:ea typeface="MS PGothic" charset="0"/>
                <a:cs typeface="MS PGothic" charset="0"/>
              </a:defRPr>
            </a:lvl5pPr>
            <a:lvl6pPr marL="2440771" indent="-221888" eaLnBrk="0" fontAlgn="base" hangingPunct="0">
              <a:spcBef>
                <a:spcPct val="0"/>
              </a:spcBef>
              <a:spcAft>
                <a:spcPct val="0"/>
              </a:spcAft>
              <a:defRPr>
                <a:solidFill>
                  <a:schemeClr val="tx1"/>
                </a:solidFill>
                <a:latin typeface="Gill Sans MT" charset="0"/>
                <a:ea typeface="MS PGothic" charset="0"/>
                <a:cs typeface="MS PGothic" charset="0"/>
              </a:defRPr>
            </a:lvl6pPr>
            <a:lvl7pPr marL="2884548" indent="-221888" eaLnBrk="0" fontAlgn="base" hangingPunct="0">
              <a:spcBef>
                <a:spcPct val="0"/>
              </a:spcBef>
              <a:spcAft>
                <a:spcPct val="0"/>
              </a:spcAft>
              <a:defRPr>
                <a:solidFill>
                  <a:schemeClr val="tx1"/>
                </a:solidFill>
                <a:latin typeface="Gill Sans MT" charset="0"/>
                <a:ea typeface="MS PGothic" charset="0"/>
                <a:cs typeface="MS PGothic" charset="0"/>
              </a:defRPr>
            </a:lvl7pPr>
            <a:lvl8pPr marL="3328325" indent="-221888" eaLnBrk="0" fontAlgn="base" hangingPunct="0">
              <a:spcBef>
                <a:spcPct val="0"/>
              </a:spcBef>
              <a:spcAft>
                <a:spcPct val="0"/>
              </a:spcAft>
              <a:defRPr>
                <a:solidFill>
                  <a:schemeClr val="tx1"/>
                </a:solidFill>
                <a:latin typeface="Gill Sans MT" charset="0"/>
                <a:ea typeface="MS PGothic" charset="0"/>
                <a:cs typeface="MS PGothic" charset="0"/>
              </a:defRPr>
            </a:lvl8pPr>
            <a:lvl9pPr marL="3772101" indent="-221888" eaLnBrk="0" fontAlgn="base" hangingPunct="0">
              <a:spcBef>
                <a:spcPct val="0"/>
              </a:spcBef>
              <a:spcAft>
                <a:spcPct val="0"/>
              </a:spcAft>
              <a:defRPr>
                <a:solidFill>
                  <a:schemeClr val="tx1"/>
                </a:solidFill>
                <a:latin typeface="Gill Sans MT" charset="0"/>
                <a:ea typeface="MS PGothic" charset="0"/>
                <a:cs typeface="MS PGothic"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78B66CE4-7129-C944-9CCB-AB6AACB976D3}" type="slidenum">
              <a:rPr kumimoji="0" lang="en-US" sz="1200" b="0" i="0" u="none" strike="noStrike" kern="1200" cap="none" spc="0" normalizeH="0" baseline="0" noProof="0">
                <a:ln>
                  <a:noFill/>
                </a:ln>
                <a:solidFill>
                  <a:srgbClr val="B5A788"/>
                </a:solidFill>
                <a:effectLst/>
                <a:uLnTx/>
                <a:uFillTx/>
                <a:latin typeface="Gill Sans MT" charset="0"/>
                <a:ea typeface="MS PGothic" charset="0"/>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srgbClr val="B5A788"/>
              </a:solidFill>
              <a:effectLst/>
              <a:uLnTx/>
              <a:uFillTx/>
              <a:latin typeface="Gill Sans MT" charset="0"/>
              <a:ea typeface="MS PGothic" charset="0"/>
            </a:endParaRPr>
          </a:p>
        </p:txBody>
      </p:sp>
      <p:sp>
        <p:nvSpPr>
          <p:cNvPr id="50181" name="Rectangle 4"/>
          <p:cNvSpPr>
            <a:spLocks noChangeArrowheads="1"/>
          </p:cNvSpPr>
          <p:nvPr/>
        </p:nvSpPr>
        <p:spPr bwMode="auto">
          <a:xfrm>
            <a:off x="364483" y="1609412"/>
            <a:ext cx="8286949" cy="9883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941" b="0" i="1" u="none" strike="noStrike" kern="1200" cap="none" spc="0" normalizeH="0" baseline="0" noProof="0" dirty="0">
                <a:ln>
                  <a:noFill/>
                </a:ln>
                <a:solidFill>
                  <a:prstClr val="black"/>
                </a:solidFill>
                <a:effectLst/>
                <a:uLnTx/>
                <a:uFillTx/>
                <a:latin typeface="Calibri"/>
                <a:ea typeface="+mn-ea"/>
                <a:cs typeface="+mn-cs"/>
              </a:rPr>
              <a:t>For readers who are not the primary or secondary reviewers of your proposal, time is so short that the title and abstract are likely the only portions that they read carefully</a:t>
            </a:r>
          </a:p>
        </p:txBody>
      </p:sp>
    </p:spTree>
    <p:extLst>
      <p:ext uri="{BB962C8B-B14F-4D97-AF65-F5344CB8AC3E}">
        <p14:creationId xmlns:p14="http://schemas.microsoft.com/office/powerpoint/2010/main" val="3790790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9035" y="462155"/>
            <a:ext cx="8247075" cy="979169"/>
          </a:xfrm>
          <a:prstGeom prst="rect">
            <a:avLst/>
          </a:prstGeom>
        </p:spPr>
        <p:txBody>
          <a:bodyPr vert="horz" wrap="square" lIns="0" tIns="183166" rIns="0" bIns="0" rtlCol="0">
            <a:spAutoFit/>
          </a:bodyPr>
          <a:lstStyle/>
          <a:p>
            <a:pPr marL="8255">
              <a:lnSpc>
                <a:spcPct val="100000"/>
              </a:lnSpc>
            </a:pPr>
            <a:r>
              <a:rPr sz="2400" spc="-50" dirty="0"/>
              <a:t>W</a:t>
            </a:r>
            <a:r>
              <a:rPr sz="2400" spc="-40" dirty="0"/>
              <a:t>h</a:t>
            </a:r>
            <a:r>
              <a:rPr sz="2400" spc="-45" dirty="0"/>
              <a:t>a</a:t>
            </a:r>
            <a:r>
              <a:rPr sz="2400" dirty="0"/>
              <a:t>t</a:t>
            </a:r>
            <a:r>
              <a:rPr sz="2400" spc="-5" dirty="0"/>
              <a:t> </a:t>
            </a:r>
            <a:r>
              <a:rPr sz="2400" dirty="0"/>
              <a:t>w</a:t>
            </a:r>
            <a:r>
              <a:rPr sz="2400" spc="-15" dirty="0"/>
              <a:t>e</a:t>
            </a:r>
            <a:r>
              <a:rPr sz="2400" spc="-35" dirty="0"/>
              <a:t> </a:t>
            </a:r>
            <a:r>
              <a:rPr sz="2400" spc="-5" dirty="0"/>
              <a:t>wil</a:t>
            </a:r>
            <a:r>
              <a:rPr sz="2400" dirty="0"/>
              <a:t>l</a:t>
            </a:r>
            <a:r>
              <a:rPr sz="2400" spc="20" dirty="0"/>
              <a:t> </a:t>
            </a:r>
            <a:r>
              <a:rPr sz="2400" spc="-30" dirty="0"/>
              <a:t>c</a:t>
            </a:r>
            <a:r>
              <a:rPr sz="2400" spc="-60" dirty="0"/>
              <a:t>ov</a:t>
            </a:r>
            <a:r>
              <a:rPr sz="2400" spc="-30" dirty="0"/>
              <a:t>er</a:t>
            </a:r>
            <a:endParaRPr sz="2400" dirty="0"/>
          </a:p>
        </p:txBody>
      </p:sp>
      <p:sp>
        <p:nvSpPr>
          <p:cNvPr id="3" name="object 3"/>
          <p:cNvSpPr txBox="1"/>
          <p:nvPr/>
        </p:nvSpPr>
        <p:spPr>
          <a:xfrm>
            <a:off x="3352927" y="1620261"/>
            <a:ext cx="2365375" cy="507365"/>
          </a:xfrm>
          <a:prstGeom prst="rect">
            <a:avLst/>
          </a:prstGeom>
        </p:spPr>
        <p:txBody>
          <a:bodyPr vert="horz" wrap="square" lIns="0" tIns="0" rIns="0" bIns="0" rtlCol="0">
            <a:spAutoFit/>
          </a:bodyPr>
          <a:lstStyle/>
          <a:p>
            <a:pPr marL="12700" marR="5080" indent="419100">
              <a:lnSpc>
                <a:spcPts val="1989"/>
              </a:lnSpc>
            </a:pPr>
            <a:r>
              <a:rPr sz="1800" spc="-100" dirty="0">
                <a:solidFill>
                  <a:srgbClr val="151515"/>
                </a:solidFill>
                <a:latin typeface="Verdana"/>
                <a:cs typeface="Verdana"/>
              </a:rPr>
              <a:t>R</a:t>
            </a:r>
            <a:r>
              <a:rPr sz="1800" spc="-35" dirty="0">
                <a:solidFill>
                  <a:srgbClr val="151515"/>
                </a:solidFill>
                <a:latin typeface="Verdana"/>
                <a:cs typeface="Verdana"/>
              </a:rPr>
              <a:t>e</a:t>
            </a:r>
            <a:r>
              <a:rPr sz="1800" spc="10" dirty="0">
                <a:solidFill>
                  <a:srgbClr val="151515"/>
                </a:solidFill>
                <a:latin typeface="Verdana"/>
                <a:cs typeface="Verdana"/>
              </a:rPr>
              <a:t>l</a:t>
            </a:r>
            <a:r>
              <a:rPr sz="1800" spc="-30" dirty="0">
                <a:solidFill>
                  <a:srgbClr val="151515"/>
                </a:solidFill>
                <a:latin typeface="Verdana"/>
                <a:cs typeface="Verdana"/>
              </a:rPr>
              <a:t>a</a:t>
            </a:r>
            <a:r>
              <a:rPr sz="1800" spc="-5" dirty="0">
                <a:solidFill>
                  <a:srgbClr val="151515"/>
                </a:solidFill>
                <a:latin typeface="Verdana"/>
                <a:cs typeface="Verdana"/>
              </a:rPr>
              <a:t>t</a:t>
            </a:r>
            <a:r>
              <a:rPr sz="1800" spc="10" dirty="0">
                <a:solidFill>
                  <a:srgbClr val="151515"/>
                </a:solidFill>
                <a:latin typeface="Verdana"/>
                <a:cs typeface="Verdana"/>
              </a:rPr>
              <a:t>i</a:t>
            </a:r>
            <a:r>
              <a:rPr sz="1800" spc="-30" dirty="0">
                <a:solidFill>
                  <a:srgbClr val="151515"/>
                </a:solidFill>
                <a:latin typeface="Verdana"/>
                <a:cs typeface="Verdana"/>
              </a:rPr>
              <a:t>ons</a:t>
            </a:r>
            <a:r>
              <a:rPr sz="1800" spc="-25" dirty="0">
                <a:solidFill>
                  <a:srgbClr val="151515"/>
                </a:solidFill>
                <a:latin typeface="Verdana"/>
                <a:cs typeface="Verdana"/>
              </a:rPr>
              <a:t>h</a:t>
            </a:r>
            <a:r>
              <a:rPr sz="1800" spc="10" dirty="0">
                <a:solidFill>
                  <a:srgbClr val="151515"/>
                </a:solidFill>
                <a:latin typeface="Verdana"/>
                <a:cs typeface="Verdana"/>
              </a:rPr>
              <a:t>i</a:t>
            </a:r>
            <a:r>
              <a:rPr sz="1800" spc="-10" dirty="0">
                <a:solidFill>
                  <a:srgbClr val="151515"/>
                </a:solidFill>
                <a:latin typeface="Verdana"/>
                <a:cs typeface="Verdana"/>
              </a:rPr>
              <a:t>ps </a:t>
            </a:r>
            <a:r>
              <a:rPr sz="1800" spc="-5" dirty="0">
                <a:solidFill>
                  <a:srgbClr val="151515"/>
                </a:solidFill>
                <a:latin typeface="Verdana"/>
                <a:cs typeface="Verdana"/>
              </a:rPr>
              <a:t>(</a:t>
            </a:r>
            <a:r>
              <a:rPr sz="1800" spc="-10" dirty="0">
                <a:solidFill>
                  <a:srgbClr val="151515"/>
                </a:solidFill>
                <a:latin typeface="Verdana"/>
                <a:cs typeface="Verdana"/>
              </a:rPr>
              <a:t>T</a:t>
            </a:r>
            <a:r>
              <a:rPr sz="1800" spc="-30" dirty="0">
                <a:solidFill>
                  <a:srgbClr val="151515"/>
                </a:solidFill>
                <a:latin typeface="Verdana"/>
                <a:cs typeface="Verdana"/>
              </a:rPr>
              <a:t>h</a:t>
            </a:r>
            <a:r>
              <a:rPr sz="1800" spc="-15" dirty="0">
                <a:solidFill>
                  <a:srgbClr val="151515"/>
                </a:solidFill>
                <a:latin typeface="Verdana"/>
                <a:cs typeface="Verdana"/>
              </a:rPr>
              <a:t>e “</a:t>
            </a:r>
            <a:r>
              <a:rPr sz="1800" spc="-20" dirty="0">
                <a:solidFill>
                  <a:srgbClr val="151515"/>
                </a:solidFill>
                <a:latin typeface="Verdana"/>
                <a:cs typeface="Verdana"/>
              </a:rPr>
              <a:t>P</a:t>
            </a:r>
            <a:r>
              <a:rPr sz="1800" spc="-15" dirty="0">
                <a:solidFill>
                  <a:srgbClr val="151515"/>
                </a:solidFill>
                <a:latin typeface="Verdana"/>
                <a:cs typeface="Verdana"/>
              </a:rPr>
              <a:t>s</a:t>
            </a:r>
            <a:r>
              <a:rPr sz="1800" spc="-65" dirty="0">
                <a:solidFill>
                  <a:srgbClr val="151515"/>
                </a:solidFill>
                <a:latin typeface="Verdana"/>
                <a:cs typeface="Verdana"/>
              </a:rPr>
              <a:t>y</a:t>
            </a:r>
            <a:r>
              <a:rPr sz="1800" spc="-30" dirty="0">
                <a:solidFill>
                  <a:srgbClr val="151515"/>
                </a:solidFill>
                <a:latin typeface="Verdana"/>
                <a:cs typeface="Verdana"/>
              </a:rPr>
              <a:t>cho</a:t>
            </a:r>
            <a:r>
              <a:rPr sz="1800" spc="10" dirty="0">
                <a:solidFill>
                  <a:srgbClr val="151515"/>
                </a:solidFill>
                <a:latin typeface="Verdana"/>
                <a:cs typeface="Verdana"/>
              </a:rPr>
              <a:t>l</a:t>
            </a:r>
            <a:r>
              <a:rPr sz="1800" spc="-30" dirty="0">
                <a:solidFill>
                  <a:srgbClr val="151515"/>
                </a:solidFill>
                <a:latin typeface="Verdana"/>
                <a:cs typeface="Verdana"/>
              </a:rPr>
              <a:t>o</a:t>
            </a:r>
            <a:r>
              <a:rPr sz="1800" spc="-10" dirty="0">
                <a:solidFill>
                  <a:srgbClr val="151515"/>
                </a:solidFill>
                <a:latin typeface="Verdana"/>
                <a:cs typeface="Verdana"/>
              </a:rPr>
              <a:t>g</a:t>
            </a:r>
            <a:r>
              <a:rPr sz="1800" spc="0" dirty="0">
                <a:solidFill>
                  <a:srgbClr val="151515"/>
                </a:solidFill>
                <a:latin typeface="Verdana"/>
                <a:cs typeface="Verdana"/>
              </a:rPr>
              <a:t>i</a:t>
            </a:r>
            <a:r>
              <a:rPr sz="1800" dirty="0">
                <a:solidFill>
                  <a:srgbClr val="151515"/>
                </a:solidFill>
                <a:latin typeface="Verdana"/>
                <a:cs typeface="Verdana"/>
              </a:rPr>
              <a:t>cs”)</a:t>
            </a:r>
            <a:endParaRPr sz="1800">
              <a:latin typeface="Verdana"/>
              <a:cs typeface="Verdana"/>
            </a:endParaRPr>
          </a:p>
        </p:txBody>
      </p:sp>
      <p:sp>
        <p:nvSpPr>
          <p:cNvPr id="4" name="object 4"/>
          <p:cNvSpPr/>
          <p:nvPr/>
        </p:nvSpPr>
        <p:spPr>
          <a:xfrm>
            <a:off x="3741420" y="3703320"/>
            <a:ext cx="1702307" cy="851915"/>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797808" y="3759708"/>
            <a:ext cx="1536065" cy="685800"/>
          </a:xfrm>
          <a:custGeom>
            <a:avLst/>
            <a:gdLst/>
            <a:ahLst/>
            <a:cxnLst/>
            <a:rect l="l" t="t" r="r" b="b"/>
            <a:pathLst>
              <a:path w="1536064" h="685800">
                <a:moveTo>
                  <a:pt x="0" y="685800"/>
                </a:moveTo>
                <a:lnTo>
                  <a:pt x="1535684" y="685800"/>
                </a:lnTo>
                <a:lnTo>
                  <a:pt x="1535684" y="0"/>
                </a:lnTo>
                <a:lnTo>
                  <a:pt x="0" y="0"/>
                </a:lnTo>
                <a:lnTo>
                  <a:pt x="0" y="685800"/>
                </a:lnTo>
                <a:close/>
              </a:path>
            </a:pathLst>
          </a:custGeom>
          <a:solidFill>
            <a:srgbClr val="CD8500"/>
          </a:solidFill>
        </p:spPr>
        <p:txBody>
          <a:bodyPr wrap="square" lIns="0" tIns="0" rIns="0" bIns="0" rtlCol="0"/>
          <a:lstStyle/>
          <a:p>
            <a:endParaRPr/>
          </a:p>
        </p:txBody>
      </p:sp>
      <p:sp>
        <p:nvSpPr>
          <p:cNvPr id="6" name="object 6"/>
          <p:cNvSpPr/>
          <p:nvPr/>
        </p:nvSpPr>
        <p:spPr>
          <a:xfrm>
            <a:off x="3797808" y="3759708"/>
            <a:ext cx="1536065" cy="685800"/>
          </a:xfrm>
          <a:custGeom>
            <a:avLst/>
            <a:gdLst/>
            <a:ahLst/>
            <a:cxnLst/>
            <a:rect l="l" t="t" r="r" b="b"/>
            <a:pathLst>
              <a:path w="1536064" h="685800">
                <a:moveTo>
                  <a:pt x="0" y="685800"/>
                </a:moveTo>
                <a:lnTo>
                  <a:pt x="1535684" y="685800"/>
                </a:lnTo>
                <a:lnTo>
                  <a:pt x="1535684" y="0"/>
                </a:lnTo>
                <a:lnTo>
                  <a:pt x="0" y="0"/>
                </a:lnTo>
                <a:lnTo>
                  <a:pt x="0" y="685800"/>
                </a:lnTo>
                <a:close/>
              </a:path>
            </a:pathLst>
          </a:custGeom>
          <a:ln w="12191">
            <a:solidFill>
              <a:srgbClr val="151515"/>
            </a:solidFill>
          </a:ln>
        </p:spPr>
        <p:txBody>
          <a:bodyPr wrap="square" lIns="0" tIns="0" rIns="0" bIns="0" rtlCol="0"/>
          <a:lstStyle/>
          <a:p>
            <a:endParaRPr/>
          </a:p>
        </p:txBody>
      </p:sp>
      <p:sp>
        <p:nvSpPr>
          <p:cNvPr id="7" name="object 7"/>
          <p:cNvSpPr txBox="1"/>
          <p:nvPr/>
        </p:nvSpPr>
        <p:spPr>
          <a:xfrm>
            <a:off x="3937253" y="3903057"/>
            <a:ext cx="1238250" cy="469900"/>
          </a:xfrm>
          <a:prstGeom prst="rect">
            <a:avLst/>
          </a:prstGeom>
        </p:spPr>
        <p:txBody>
          <a:bodyPr vert="horz" wrap="square" lIns="0" tIns="0" rIns="0" bIns="0" rtlCol="0">
            <a:spAutoFit/>
          </a:bodyPr>
          <a:lstStyle/>
          <a:p>
            <a:pPr marL="24130" algn="ctr">
              <a:lnSpc>
                <a:spcPts val="1910"/>
              </a:lnSpc>
            </a:pPr>
            <a:r>
              <a:rPr sz="1600" spc="-25" dirty="0">
                <a:solidFill>
                  <a:srgbClr val="FFFFFF"/>
                </a:solidFill>
                <a:latin typeface="Verdana"/>
                <a:cs typeface="Verdana"/>
              </a:rPr>
              <a:t>T</a:t>
            </a:r>
            <a:r>
              <a:rPr sz="1600" spc="-35" dirty="0">
                <a:solidFill>
                  <a:srgbClr val="FFFFFF"/>
                </a:solidFill>
                <a:latin typeface="Verdana"/>
                <a:cs typeface="Verdana"/>
              </a:rPr>
              <a:t>h</a:t>
            </a:r>
            <a:r>
              <a:rPr sz="1600" spc="-10" dirty="0">
                <a:solidFill>
                  <a:srgbClr val="FFFFFF"/>
                </a:solidFill>
                <a:latin typeface="Verdana"/>
                <a:cs typeface="Verdana"/>
              </a:rPr>
              <a:t>e</a:t>
            </a:r>
            <a:endParaRPr sz="1600">
              <a:latin typeface="Verdana"/>
              <a:cs typeface="Verdana"/>
            </a:endParaRPr>
          </a:p>
          <a:p>
            <a:pPr algn="ctr">
              <a:lnSpc>
                <a:spcPts val="1910"/>
              </a:lnSpc>
            </a:pPr>
            <a:r>
              <a:rPr sz="1600" spc="-30" dirty="0">
                <a:solidFill>
                  <a:srgbClr val="FFFFFF"/>
                </a:solidFill>
                <a:latin typeface="Verdana"/>
                <a:cs typeface="Verdana"/>
              </a:rPr>
              <a:t>C</a:t>
            </a:r>
            <a:r>
              <a:rPr sz="1600" spc="-20" dirty="0">
                <a:solidFill>
                  <a:srgbClr val="FFFFFF"/>
                </a:solidFill>
                <a:latin typeface="Verdana"/>
                <a:cs typeface="Verdana"/>
              </a:rPr>
              <a:t>o</a:t>
            </a:r>
            <a:r>
              <a:rPr sz="1600" spc="-40" dirty="0">
                <a:solidFill>
                  <a:srgbClr val="FFFFFF"/>
                </a:solidFill>
                <a:latin typeface="Verdana"/>
                <a:cs typeface="Verdana"/>
              </a:rPr>
              <a:t>m</a:t>
            </a:r>
            <a:r>
              <a:rPr sz="1600" spc="-20" dirty="0">
                <a:solidFill>
                  <a:srgbClr val="FFFFFF"/>
                </a:solidFill>
                <a:latin typeface="Verdana"/>
                <a:cs typeface="Verdana"/>
              </a:rPr>
              <a:t>p</a:t>
            </a:r>
            <a:r>
              <a:rPr sz="1600" spc="-30" dirty="0">
                <a:solidFill>
                  <a:srgbClr val="FFFFFF"/>
                </a:solidFill>
                <a:latin typeface="Verdana"/>
                <a:cs typeface="Verdana"/>
              </a:rPr>
              <a:t>etiti</a:t>
            </a:r>
            <a:r>
              <a:rPr sz="1600" spc="-20" dirty="0">
                <a:solidFill>
                  <a:srgbClr val="FFFFFF"/>
                </a:solidFill>
                <a:latin typeface="Verdana"/>
                <a:cs typeface="Verdana"/>
              </a:rPr>
              <a:t>on</a:t>
            </a:r>
            <a:endParaRPr sz="1600">
              <a:latin typeface="Verdana"/>
              <a:cs typeface="Verdana"/>
            </a:endParaRPr>
          </a:p>
        </p:txBody>
      </p:sp>
      <p:sp>
        <p:nvSpPr>
          <p:cNvPr id="8" name="object 8"/>
          <p:cNvSpPr/>
          <p:nvPr/>
        </p:nvSpPr>
        <p:spPr>
          <a:xfrm>
            <a:off x="3741420" y="2205227"/>
            <a:ext cx="1702307" cy="850391"/>
          </a:xfrm>
          <a:prstGeom prst="rect">
            <a:avLst/>
          </a:prstGeom>
          <a:blipFill>
            <a:blip r:embed="rId3" cstate="print"/>
            <a:stretch>
              <a:fillRect/>
            </a:stretch>
          </a:blipFill>
        </p:spPr>
        <p:txBody>
          <a:bodyPr wrap="square" lIns="0" tIns="0" rIns="0" bIns="0" rtlCol="0"/>
          <a:lstStyle/>
          <a:p>
            <a:endParaRPr/>
          </a:p>
        </p:txBody>
      </p:sp>
      <p:sp>
        <p:nvSpPr>
          <p:cNvPr id="9" name="object 9"/>
          <p:cNvSpPr txBox="1"/>
          <p:nvPr/>
        </p:nvSpPr>
        <p:spPr>
          <a:xfrm>
            <a:off x="3797808" y="2260092"/>
            <a:ext cx="1536700" cy="685800"/>
          </a:xfrm>
          <a:prstGeom prst="rect">
            <a:avLst/>
          </a:prstGeom>
          <a:solidFill>
            <a:srgbClr val="CD8500"/>
          </a:solidFill>
          <a:ln w="12192">
            <a:solidFill>
              <a:srgbClr val="151515"/>
            </a:solidFill>
          </a:ln>
        </p:spPr>
        <p:txBody>
          <a:bodyPr vert="horz" wrap="square" lIns="0" tIns="0" rIns="0" bIns="0" rtlCol="0">
            <a:spAutoFit/>
          </a:bodyPr>
          <a:lstStyle/>
          <a:p>
            <a:pPr marL="318135" marR="325755" indent="252729">
              <a:lnSpc>
                <a:spcPts val="1900"/>
              </a:lnSpc>
            </a:pPr>
            <a:r>
              <a:rPr sz="1600" spc="-25" dirty="0">
                <a:solidFill>
                  <a:srgbClr val="FFFFFF"/>
                </a:solidFill>
                <a:latin typeface="Verdana"/>
                <a:cs typeface="Verdana"/>
              </a:rPr>
              <a:t>Th</a:t>
            </a:r>
            <a:r>
              <a:rPr sz="1600" spc="-10" dirty="0">
                <a:solidFill>
                  <a:srgbClr val="FFFFFF"/>
                </a:solidFill>
                <a:latin typeface="Verdana"/>
                <a:cs typeface="Verdana"/>
              </a:rPr>
              <a:t>e </a:t>
            </a:r>
            <a:r>
              <a:rPr sz="1600" spc="-20" dirty="0">
                <a:solidFill>
                  <a:srgbClr val="FFFFFF"/>
                </a:solidFill>
                <a:latin typeface="Verdana"/>
                <a:cs typeface="Verdana"/>
              </a:rPr>
              <a:t>“</a:t>
            </a:r>
            <a:r>
              <a:rPr sz="1600" spc="-30" dirty="0">
                <a:solidFill>
                  <a:srgbClr val="FFFFFF"/>
                </a:solidFill>
                <a:latin typeface="Verdana"/>
                <a:cs typeface="Verdana"/>
              </a:rPr>
              <a:t>B</a:t>
            </a:r>
            <a:r>
              <a:rPr sz="1600" spc="-35" dirty="0">
                <a:solidFill>
                  <a:srgbClr val="FFFFFF"/>
                </a:solidFill>
                <a:latin typeface="Verdana"/>
                <a:cs typeface="Verdana"/>
              </a:rPr>
              <a:t>u</a:t>
            </a:r>
            <a:r>
              <a:rPr sz="1600" spc="-45" dirty="0">
                <a:solidFill>
                  <a:srgbClr val="FFFFFF"/>
                </a:solidFill>
                <a:latin typeface="Verdana"/>
                <a:cs typeface="Verdana"/>
              </a:rPr>
              <a:t>y</a:t>
            </a:r>
            <a:r>
              <a:rPr sz="1600" spc="-30" dirty="0">
                <a:solidFill>
                  <a:srgbClr val="FFFFFF"/>
                </a:solidFill>
                <a:latin typeface="Verdana"/>
                <a:cs typeface="Verdana"/>
              </a:rPr>
              <a:t>e</a:t>
            </a:r>
            <a:r>
              <a:rPr sz="1600" spc="-20" dirty="0">
                <a:solidFill>
                  <a:srgbClr val="FFFFFF"/>
                </a:solidFill>
                <a:latin typeface="Verdana"/>
                <a:cs typeface="Verdana"/>
              </a:rPr>
              <a:t>r</a:t>
            </a:r>
            <a:r>
              <a:rPr sz="1600" spc="-30" dirty="0">
                <a:solidFill>
                  <a:srgbClr val="FFFFFF"/>
                </a:solidFill>
                <a:latin typeface="Verdana"/>
                <a:cs typeface="Verdana"/>
              </a:rPr>
              <a:t>s</a:t>
            </a:r>
            <a:r>
              <a:rPr sz="1600" spc="-10" dirty="0">
                <a:solidFill>
                  <a:srgbClr val="FFFFFF"/>
                </a:solidFill>
                <a:latin typeface="Verdana"/>
                <a:cs typeface="Verdana"/>
              </a:rPr>
              <a:t>”</a:t>
            </a:r>
            <a:endParaRPr sz="1600">
              <a:latin typeface="Verdana"/>
              <a:cs typeface="Verdana"/>
            </a:endParaRPr>
          </a:p>
        </p:txBody>
      </p:sp>
      <p:sp>
        <p:nvSpPr>
          <p:cNvPr id="10" name="object 10"/>
          <p:cNvSpPr/>
          <p:nvPr/>
        </p:nvSpPr>
        <p:spPr>
          <a:xfrm>
            <a:off x="3741420" y="2955035"/>
            <a:ext cx="1702307" cy="850391"/>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3797808" y="3009900"/>
            <a:ext cx="1536700" cy="685800"/>
          </a:xfrm>
          <a:prstGeom prst="rect">
            <a:avLst/>
          </a:prstGeom>
          <a:solidFill>
            <a:srgbClr val="CD8500"/>
          </a:solidFill>
          <a:ln w="12192">
            <a:solidFill>
              <a:srgbClr val="151515"/>
            </a:solidFill>
          </a:ln>
        </p:spPr>
        <p:txBody>
          <a:bodyPr vert="horz" wrap="square" lIns="0" tIns="0" rIns="0" bIns="0" rtlCol="0">
            <a:spAutoFit/>
          </a:bodyPr>
          <a:lstStyle/>
          <a:p>
            <a:pPr marL="380365" marR="243204" indent="-152400">
              <a:lnSpc>
                <a:spcPts val="1900"/>
              </a:lnSpc>
            </a:pPr>
            <a:r>
              <a:rPr sz="1600" spc="-20" dirty="0">
                <a:solidFill>
                  <a:srgbClr val="FFFFFF"/>
                </a:solidFill>
                <a:latin typeface="Verdana"/>
                <a:cs typeface="Verdana"/>
              </a:rPr>
              <a:t>E</a:t>
            </a:r>
            <a:r>
              <a:rPr sz="1600" spc="-90" dirty="0">
                <a:solidFill>
                  <a:srgbClr val="FFFFFF"/>
                </a:solidFill>
                <a:latin typeface="Verdana"/>
                <a:cs typeface="Verdana"/>
              </a:rPr>
              <a:t>v</a:t>
            </a:r>
            <a:r>
              <a:rPr sz="1600" spc="-25" dirty="0">
                <a:solidFill>
                  <a:srgbClr val="FFFFFF"/>
                </a:solidFill>
                <a:latin typeface="Verdana"/>
                <a:cs typeface="Verdana"/>
              </a:rPr>
              <a:t>a</a:t>
            </a:r>
            <a:r>
              <a:rPr sz="1600" spc="-15" dirty="0">
                <a:solidFill>
                  <a:srgbClr val="FFFFFF"/>
                </a:solidFill>
                <a:latin typeface="Verdana"/>
                <a:cs typeface="Verdana"/>
              </a:rPr>
              <a:t>l</a:t>
            </a:r>
            <a:r>
              <a:rPr sz="1600" spc="-25" dirty="0">
                <a:solidFill>
                  <a:srgbClr val="FFFFFF"/>
                </a:solidFill>
                <a:latin typeface="Verdana"/>
                <a:cs typeface="Verdana"/>
              </a:rPr>
              <a:t>ua</a:t>
            </a:r>
            <a:r>
              <a:rPr sz="1600" spc="-15" dirty="0">
                <a:solidFill>
                  <a:srgbClr val="FFFFFF"/>
                </a:solidFill>
                <a:latin typeface="Verdana"/>
                <a:cs typeface="Verdana"/>
              </a:rPr>
              <a:t>t</a:t>
            </a:r>
            <a:r>
              <a:rPr sz="1600" spc="-20" dirty="0">
                <a:solidFill>
                  <a:srgbClr val="FFFFFF"/>
                </a:solidFill>
                <a:latin typeface="Verdana"/>
                <a:cs typeface="Verdana"/>
              </a:rPr>
              <a:t>io</a:t>
            </a:r>
            <a:r>
              <a:rPr sz="1600" spc="-15" dirty="0">
                <a:solidFill>
                  <a:srgbClr val="FFFFFF"/>
                </a:solidFill>
                <a:latin typeface="Verdana"/>
                <a:cs typeface="Verdana"/>
              </a:rPr>
              <a:t>n</a:t>
            </a:r>
            <a:r>
              <a:rPr sz="1600" spc="-10" dirty="0">
                <a:solidFill>
                  <a:srgbClr val="FFFFFF"/>
                </a:solidFill>
                <a:latin typeface="Verdana"/>
                <a:cs typeface="Verdana"/>
              </a:rPr>
              <a:t> C</a:t>
            </a:r>
            <a:r>
              <a:rPr sz="1600" spc="-20" dirty="0">
                <a:solidFill>
                  <a:srgbClr val="FFFFFF"/>
                </a:solidFill>
                <a:latin typeface="Verdana"/>
                <a:cs typeface="Verdana"/>
              </a:rPr>
              <a:t>ri</a:t>
            </a:r>
            <a:r>
              <a:rPr sz="1600" spc="-30" dirty="0">
                <a:solidFill>
                  <a:srgbClr val="FFFFFF"/>
                </a:solidFill>
                <a:latin typeface="Verdana"/>
                <a:cs typeface="Verdana"/>
              </a:rPr>
              <a:t>te</a:t>
            </a:r>
            <a:r>
              <a:rPr sz="1600" spc="-20" dirty="0">
                <a:solidFill>
                  <a:srgbClr val="FFFFFF"/>
                </a:solidFill>
                <a:latin typeface="Verdana"/>
                <a:cs typeface="Verdana"/>
              </a:rPr>
              <a:t>ri</a:t>
            </a:r>
            <a:r>
              <a:rPr sz="1600" spc="-10" dirty="0">
                <a:solidFill>
                  <a:srgbClr val="FFFFFF"/>
                </a:solidFill>
                <a:latin typeface="Verdana"/>
                <a:cs typeface="Verdana"/>
              </a:rPr>
              <a:t>a</a:t>
            </a:r>
            <a:endParaRPr sz="1600">
              <a:latin typeface="Verdana"/>
              <a:cs typeface="Verdana"/>
            </a:endParaRPr>
          </a:p>
        </p:txBody>
      </p:sp>
      <p:sp>
        <p:nvSpPr>
          <p:cNvPr id="12" name="object 12"/>
          <p:cNvSpPr txBox="1"/>
          <p:nvPr/>
        </p:nvSpPr>
        <p:spPr>
          <a:xfrm>
            <a:off x="6083553" y="1620261"/>
            <a:ext cx="1529080" cy="507365"/>
          </a:xfrm>
          <a:prstGeom prst="rect">
            <a:avLst/>
          </a:prstGeom>
        </p:spPr>
        <p:txBody>
          <a:bodyPr vert="horz" wrap="square" lIns="0" tIns="0" rIns="0" bIns="0" rtlCol="0">
            <a:spAutoFit/>
          </a:bodyPr>
          <a:lstStyle/>
          <a:p>
            <a:pPr marL="12700" marR="5080" indent="266700">
              <a:lnSpc>
                <a:spcPts val="1989"/>
              </a:lnSpc>
            </a:pPr>
            <a:r>
              <a:rPr sz="1800" spc="-35" dirty="0">
                <a:solidFill>
                  <a:srgbClr val="151515"/>
                </a:solidFill>
                <a:latin typeface="Verdana"/>
                <a:cs typeface="Verdana"/>
              </a:rPr>
              <a:t>Me</a:t>
            </a:r>
            <a:r>
              <a:rPr sz="1800" spc="-25" dirty="0">
                <a:solidFill>
                  <a:srgbClr val="151515"/>
                </a:solidFill>
                <a:latin typeface="Verdana"/>
                <a:cs typeface="Verdana"/>
              </a:rPr>
              <a:t>ssa</a:t>
            </a:r>
            <a:r>
              <a:rPr sz="1800" spc="-20" dirty="0">
                <a:solidFill>
                  <a:srgbClr val="151515"/>
                </a:solidFill>
                <a:latin typeface="Verdana"/>
                <a:cs typeface="Verdana"/>
              </a:rPr>
              <a:t>g</a:t>
            </a:r>
            <a:r>
              <a:rPr sz="1800" spc="-15" dirty="0">
                <a:solidFill>
                  <a:srgbClr val="151515"/>
                </a:solidFill>
                <a:latin typeface="Verdana"/>
                <a:cs typeface="Verdana"/>
              </a:rPr>
              <a:t>e</a:t>
            </a:r>
            <a:r>
              <a:rPr sz="1800" spc="-10" dirty="0">
                <a:solidFill>
                  <a:srgbClr val="151515"/>
                </a:solidFill>
                <a:latin typeface="Verdana"/>
                <a:cs typeface="Verdana"/>
              </a:rPr>
              <a:t> </a:t>
            </a:r>
            <a:r>
              <a:rPr sz="1800" spc="-20" dirty="0">
                <a:solidFill>
                  <a:srgbClr val="151515"/>
                </a:solidFill>
                <a:latin typeface="Verdana"/>
                <a:cs typeface="Verdana"/>
              </a:rPr>
              <a:t>D</a:t>
            </a:r>
            <a:r>
              <a:rPr sz="1800" spc="-35" dirty="0">
                <a:solidFill>
                  <a:srgbClr val="151515"/>
                </a:solidFill>
                <a:latin typeface="Verdana"/>
                <a:cs typeface="Verdana"/>
              </a:rPr>
              <a:t>e</a:t>
            </a:r>
            <a:r>
              <a:rPr sz="1800" spc="-65" dirty="0">
                <a:solidFill>
                  <a:srgbClr val="151515"/>
                </a:solidFill>
                <a:latin typeface="Verdana"/>
                <a:cs typeface="Verdana"/>
              </a:rPr>
              <a:t>v</a:t>
            </a:r>
            <a:r>
              <a:rPr sz="1800" spc="-35" dirty="0">
                <a:solidFill>
                  <a:srgbClr val="151515"/>
                </a:solidFill>
                <a:latin typeface="Verdana"/>
                <a:cs typeface="Verdana"/>
              </a:rPr>
              <a:t>e</a:t>
            </a:r>
            <a:r>
              <a:rPr sz="1800" spc="10" dirty="0">
                <a:solidFill>
                  <a:srgbClr val="151515"/>
                </a:solidFill>
                <a:latin typeface="Verdana"/>
                <a:cs typeface="Verdana"/>
              </a:rPr>
              <a:t>l</a:t>
            </a:r>
            <a:r>
              <a:rPr sz="1800" spc="-30" dirty="0">
                <a:solidFill>
                  <a:srgbClr val="151515"/>
                </a:solidFill>
                <a:latin typeface="Verdana"/>
                <a:cs typeface="Verdana"/>
              </a:rPr>
              <a:t>o</a:t>
            </a:r>
            <a:r>
              <a:rPr sz="1800" spc="-20" dirty="0">
                <a:solidFill>
                  <a:srgbClr val="151515"/>
                </a:solidFill>
                <a:latin typeface="Verdana"/>
                <a:cs typeface="Verdana"/>
              </a:rPr>
              <a:t>p</a:t>
            </a:r>
            <a:r>
              <a:rPr sz="1800" spc="-35" dirty="0">
                <a:solidFill>
                  <a:srgbClr val="151515"/>
                </a:solidFill>
                <a:latin typeface="Verdana"/>
                <a:cs typeface="Verdana"/>
              </a:rPr>
              <a:t>me</a:t>
            </a:r>
            <a:r>
              <a:rPr sz="1800" spc="-30" dirty="0">
                <a:solidFill>
                  <a:srgbClr val="151515"/>
                </a:solidFill>
                <a:latin typeface="Verdana"/>
                <a:cs typeface="Verdana"/>
              </a:rPr>
              <a:t>n</a:t>
            </a:r>
            <a:r>
              <a:rPr sz="1800" dirty="0">
                <a:solidFill>
                  <a:srgbClr val="151515"/>
                </a:solidFill>
                <a:latin typeface="Verdana"/>
                <a:cs typeface="Verdana"/>
              </a:rPr>
              <a:t>t</a:t>
            </a:r>
            <a:endParaRPr sz="1800">
              <a:latin typeface="Verdana"/>
              <a:cs typeface="Verdana"/>
            </a:endParaRPr>
          </a:p>
        </p:txBody>
      </p:sp>
      <p:sp>
        <p:nvSpPr>
          <p:cNvPr id="13" name="object 13"/>
          <p:cNvSpPr/>
          <p:nvPr/>
        </p:nvSpPr>
        <p:spPr>
          <a:xfrm>
            <a:off x="6015228" y="2205227"/>
            <a:ext cx="1700783" cy="850391"/>
          </a:xfrm>
          <a:prstGeom prst="rect">
            <a:avLst/>
          </a:prstGeom>
          <a:blipFill>
            <a:blip r:embed="rId3" cstate="print"/>
            <a:stretch>
              <a:fillRect/>
            </a:stretch>
          </a:blipFill>
        </p:spPr>
        <p:txBody>
          <a:bodyPr wrap="square" lIns="0" tIns="0" rIns="0" bIns="0" rtlCol="0"/>
          <a:lstStyle/>
          <a:p>
            <a:endParaRPr/>
          </a:p>
        </p:txBody>
      </p:sp>
      <p:sp>
        <p:nvSpPr>
          <p:cNvPr id="14" name="object 14"/>
          <p:cNvSpPr txBox="1"/>
          <p:nvPr/>
        </p:nvSpPr>
        <p:spPr>
          <a:xfrm>
            <a:off x="6070091" y="2260092"/>
            <a:ext cx="1537970" cy="685800"/>
          </a:xfrm>
          <a:prstGeom prst="rect">
            <a:avLst/>
          </a:prstGeom>
          <a:solidFill>
            <a:srgbClr val="379EAD"/>
          </a:solidFill>
          <a:ln w="12192">
            <a:solidFill>
              <a:srgbClr val="151515"/>
            </a:solidFill>
          </a:ln>
        </p:spPr>
        <p:txBody>
          <a:bodyPr vert="horz" wrap="square" lIns="0" tIns="0" rIns="0" bIns="0" rtlCol="0">
            <a:spAutoFit/>
          </a:bodyPr>
          <a:lstStyle/>
          <a:p>
            <a:pPr marL="357505">
              <a:lnSpc>
                <a:spcPct val="100000"/>
              </a:lnSpc>
            </a:pPr>
            <a:r>
              <a:rPr sz="1600" spc="-25" dirty="0">
                <a:solidFill>
                  <a:srgbClr val="FFFFFF"/>
                </a:solidFill>
                <a:latin typeface="Verdana"/>
                <a:cs typeface="Verdana"/>
              </a:rPr>
              <a:t>Th</a:t>
            </a:r>
            <a:r>
              <a:rPr sz="1600" spc="-45" dirty="0">
                <a:solidFill>
                  <a:srgbClr val="FFFFFF"/>
                </a:solidFill>
                <a:latin typeface="Verdana"/>
                <a:cs typeface="Verdana"/>
              </a:rPr>
              <a:t>eme</a:t>
            </a:r>
            <a:r>
              <a:rPr sz="1600" spc="-10" dirty="0">
                <a:solidFill>
                  <a:srgbClr val="FFFFFF"/>
                </a:solidFill>
                <a:latin typeface="Verdana"/>
                <a:cs typeface="Verdana"/>
              </a:rPr>
              <a:t>s</a:t>
            </a:r>
            <a:endParaRPr sz="1600">
              <a:latin typeface="Verdana"/>
              <a:cs typeface="Verdana"/>
            </a:endParaRPr>
          </a:p>
        </p:txBody>
      </p:sp>
      <p:sp>
        <p:nvSpPr>
          <p:cNvPr id="15" name="object 15"/>
          <p:cNvSpPr/>
          <p:nvPr/>
        </p:nvSpPr>
        <p:spPr>
          <a:xfrm>
            <a:off x="6015228" y="2955035"/>
            <a:ext cx="1700783" cy="850391"/>
          </a:xfrm>
          <a:prstGeom prst="rect">
            <a:avLst/>
          </a:prstGeom>
          <a:blipFill>
            <a:blip r:embed="rId3" cstate="print"/>
            <a:stretch>
              <a:fillRect/>
            </a:stretch>
          </a:blipFill>
        </p:spPr>
        <p:txBody>
          <a:bodyPr wrap="square" lIns="0" tIns="0" rIns="0" bIns="0" rtlCol="0"/>
          <a:lstStyle/>
          <a:p>
            <a:endParaRPr/>
          </a:p>
        </p:txBody>
      </p:sp>
      <p:sp>
        <p:nvSpPr>
          <p:cNvPr id="16" name="object 16"/>
          <p:cNvSpPr txBox="1"/>
          <p:nvPr/>
        </p:nvSpPr>
        <p:spPr>
          <a:xfrm>
            <a:off x="6070091" y="3009900"/>
            <a:ext cx="1537970" cy="685800"/>
          </a:xfrm>
          <a:prstGeom prst="rect">
            <a:avLst/>
          </a:prstGeom>
          <a:solidFill>
            <a:srgbClr val="379EAD"/>
          </a:solidFill>
          <a:ln w="12192">
            <a:solidFill>
              <a:srgbClr val="151515"/>
            </a:solidFill>
          </a:ln>
        </p:spPr>
        <p:txBody>
          <a:bodyPr vert="horz" wrap="square" lIns="0" tIns="0" rIns="0" bIns="0" rtlCol="0">
            <a:spAutoFit/>
          </a:bodyPr>
          <a:lstStyle/>
          <a:p>
            <a:pPr marL="103505">
              <a:lnSpc>
                <a:spcPct val="100000"/>
              </a:lnSpc>
            </a:pPr>
            <a:r>
              <a:rPr sz="1600" spc="-10" dirty="0">
                <a:solidFill>
                  <a:srgbClr val="FFFFFF"/>
                </a:solidFill>
                <a:latin typeface="Verdana"/>
                <a:cs typeface="Verdana"/>
              </a:rPr>
              <a:t>T</a:t>
            </a:r>
            <a:r>
              <a:rPr sz="1600" spc="-30" dirty="0">
                <a:solidFill>
                  <a:srgbClr val="FFFFFF"/>
                </a:solidFill>
                <a:latin typeface="Verdana"/>
                <a:cs typeface="Verdana"/>
              </a:rPr>
              <a:t>h</a:t>
            </a:r>
            <a:r>
              <a:rPr sz="1600" spc="-10" dirty="0">
                <a:solidFill>
                  <a:srgbClr val="FFFFFF"/>
                </a:solidFill>
                <a:latin typeface="Verdana"/>
                <a:cs typeface="Verdana"/>
              </a:rPr>
              <a:t>e</a:t>
            </a:r>
            <a:r>
              <a:rPr sz="1600" spc="-5" dirty="0">
                <a:solidFill>
                  <a:srgbClr val="FFFFFF"/>
                </a:solidFill>
                <a:latin typeface="Verdana"/>
                <a:cs typeface="Verdana"/>
              </a:rPr>
              <a:t> </a:t>
            </a:r>
            <a:r>
              <a:rPr sz="1600" spc="-25" dirty="0">
                <a:solidFill>
                  <a:srgbClr val="FFFFFF"/>
                </a:solidFill>
                <a:latin typeface="Verdana"/>
                <a:cs typeface="Verdana"/>
              </a:rPr>
              <a:t>P</a:t>
            </a:r>
            <a:r>
              <a:rPr sz="1600" spc="-20" dirty="0">
                <a:solidFill>
                  <a:srgbClr val="FFFFFF"/>
                </a:solidFill>
                <a:latin typeface="Verdana"/>
                <a:cs typeface="Verdana"/>
              </a:rPr>
              <a:t>ropo</a:t>
            </a:r>
            <a:r>
              <a:rPr sz="1600" spc="-30" dirty="0">
                <a:solidFill>
                  <a:srgbClr val="FFFFFF"/>
                </a:solidFill>
                <a:latin typeface="Verdana"/>
                <a:cs typeface="Verdana"/>
              </a:rPr>
              <a:t>s</a:t>
            </a:r>
            <a:r>
              <a:rPr sz="1600" spc="-25" dirty="0">
                <a:solidFill>
                  <a:srgbClr val="FFFFFF"/>
                </a:solidFill>
                <a:latin typeface="Verdana"/>
                <a:cs typeface="Verdana"/>
              </a:rPr>
              <a:t>a</a:t>
            </a:r>
            <a:r>
              <a:rPr sz="1600" spc="-5" dirty="0">
                <a:solidFill>
                  <a:srgbClr val="FFFFFF"/>
                </a:solidFill>
                <a:latin typeface="Verdana"/>
                <a:cs typeface="Verdana"/>
              </a:rPr>
              <a:t>l</a:t>
            </a:r>
            <a:endParaRPr sz="1600">
              <a:latin typeface="Verdana"/>
              <a:cs typeface="Verdana"/>
            </a:endParaRPr>
          </a:p>
        </p:txBody>
      </p:sp>
      <p:sp>
        <p:nvSpPr>
          <p:cNvPr id="17" name="object 17"/>
          <p:cNvSpPr/>
          <p:nvPr/>
        </p:nvSpPr>
        <p:spPr>
          <a:xfrm>
            <a:off x="1002030" y="2146554"/>
            <a:ext cx="7084059" cy="2540"/>
          </a:xfrm>
          <a:custGeom>
            <a:avLst/>
            <a:gdLst/>
            <a:ahLst/>
            <a:cxnLst/>
            <a:rect l="l" t="t" r="r" b="b"/>
            <a:pathLst>
              <a:path w="7084059" h="2539">
                <a:moveTo>
                  <a:pt x="0" y="0"/>
                </a:moveTo>
                <a:lnTo>
                  <a:pt x="7083552" y="2540"/>
                </a:lnTo>
              </a:path>
            </a:pathLst>
          </a:custGeom>
          <a:ln w="38100">
            <a:solidFill>
              <a:srgbClr val="9A1A0E"/>
            </a:solidFill>
          </a:ln>
        </p:spPr>
        <p:txBody>
          <a:bodyPr wrap="square" lIns="0" tIns="0" rIns="0" bIns="0" rtlCol="0"/>
          <a:lstStyle/>
          <a:p>
            <a:endParaRPr/>
          </a:p>
        </p:txBody>
      </p:sp>
      <p:sp>
        <p:nvSpPr>
          <p:cNvPr id="18" name="object 18"/>
          <p:cNvSpPr txBox="1"/>
          <p:nvPr/>
        </p:nvSpPr>
        <p:spPr>
          <a:xfrm>
            <a:off x="1434846" y="1620261"/>
            <a:ext cx="1651000" cy="507365"/>
          </a:xfrm>
          <a:prstGeom prst="rect">
            <a:avLst/>
          </a:prstGeom>
        </p:spPr>
        <p:txBody>
          <a:bodyPr vert="horz" wrap="square" lIns="0" tIns="0" rIns="0" bIns="0" rtlCol="0">
            <a:spAutoFit/>
          </a:bodyPr>
          <a:lstStyle/>
          <a:p>
            <a:pPr marL="12700" marR="5080" indent="13335">
              <a:lnSpc>
                <a:spcPts val="1989"/>
              </a:lnSpc>
            </a:pPr>
            <a:r>
              <a:rPr sz="1800" spc="-25" dirty="0">
                <a:solidFill>
                  <a:srgbClr val="151515"/>
                </a:solidFill>
                <a:latin typeface="Verdana"/>
                <a:cs typeface="Verdana"/>
              </a:rPr>
              <a:t>Bas</a:t>
            </a:r>
            <a:r>
              <a:rPr sz="1800" spc="-35" dirty="0">
                <a:solidFill>
                  <a:srgbClr val="151515"/>
                </a:solidFill>
                <a:latin typeface="Verdana"/>
                <a:cs typeface="Verdana"/>
              </a:rPr>
              <a:t>e</a:t>
            </a:r>
            <a:r>
              <a:rPr sz="1800" spc="-5" dirty="0">
                <a:solidFill>
                  <a:srgbClr val="151515"/>
                </a:solidFill>
                <a:latin typeface="Verdana"/>
                <a:cs typeface="Verdana"/>
              </a:rPr>
              <a:t>li</a:t>
            </a:r>
            <a:r>
              <a:rPr sz="1800" spc="-10" dirty="0">
                <a:solidFill>
                  <a:srgbClr val="151515"/>
                </a:solidFill>
                <a:latin typeface="Verdana"/>
                <a:cs typeface="Verdana"/>
              </a:rPr>
              <a:t>n</a:t>
            </a:r>
            <a:r>
              <a:rPr sz="1800" spc="-15" dirty="0">
                <a:solidFill>
                  <a:srgbClr val="151515"/>
                </a:solidFill>
                <a:latin typeface="Verdana"/>
                <a:cs typeface="Verdana"/>
              </a:rPr>
              <a:t>e</a:t>
            </a:r>
            <a:r>
              <a:rPr sz="1800" spc="-35" dirty="0">
                <a:solidFill>
                  <a:srgbClr val="151515"/>
                </a:solidFill>
                <a:latin typeface="Verdana"/>
                <a:cs typeface="Verdana"/>
              </a:rPr>
              <a:t> </a:t>
            </a:r>
            <a:r>
              <a:rPr sz="1800" spc="-20" dirty="0">
                <a:solidFill>
                  <a:srgbClr val="151515"/>
                </a:solidFill>
                <a:latin typeface="Verdana"/>
                <a:cs typeface="Verdana"/>
              </a:rPr>
              <a:t>L</a:t>
            </a:r>
            <a:r>
              <a:rPr sz="1800" spc="-30" dirty="0">
                <a:solidFill>
                  <a:srgbClr val="151515"/>
                </a:solidFill>
                <a:latin typeface="Verdana"/>
                <a:cs typeface="Verdana"/>
              </a:rPr>
              <a:t>o</a:t>
            </a:r>
            <a:r>
              <a:rPr sz="1800" spc="-10" dirty="0">
                <a:solidFill>
                  <a:srgbClr val="151515"/>
                </a:solidFill>
                <a:latin typeface="Verdana"/>
                <a:cs typeface="Verdana"/>
              </a:rPr>
              <a:t>g</a:t>
            </a:r>
            <a:r>
              <a:rPr sz="1800" spc="10" dirty="0">
                <a:solidFill>
                  <a:srgbClr val="151515"/>
                </a:solidFill>
                <a:latin typeface="Verdana"/>
                <a:cs typeface="Verdana"/>
              </a:rPr>
              <a:t>i</a:t>
            </a:r>
            <a:r>
              <a:rPr sz="1800" spc="-10" dirty="0">
                <a:solidFill>
                  <a:srgbClr val="151515"/>
                </a:solidFill>
                <a:latin typeface="Verdana"/>
                <a:cs typeface="Verdana"/>
              </a:rPr>
              <a:t>c T</a:t>
            </a:r>
            <a:r>
              <a:rPr sz="1800" spc="-30" dirty="0">
                <a:solidFill>
                  <a:srgbClr val="151515"/>
                </a:solidFill>
                <a:latin typeface="Verdana"/>
                <a:cs typeface="Verdana"/>
              </a:rPr>
              <a:t>h</a:t>
            </a:r>
            <a:r>
              <a:rPr sz="1800" spc="-15" dirty="0">
                <a:solidFill>
                  <a:srgbClr val="151515"/>
                </a:solidFill>
                <a:latin typeface="Verdana"/>
                <a:cs typeface="Verdana"/>
              </a:rPr>
              <a:t>e </a:t>
            </a:r>
            <a:r>
              <a:rPr sz="1800" spc="-5" dirty="0">
                <a:solidFill>
                  <a:srgbClr val="151515"/>
                </a:solidFill>
                <a:latin typeface="Verdana"/>
                <a:cs typeface="Verdana"/>
              </a:rPr>
              <a:t>(</a:t>
            </a:r>
            <a:r>
              <a:rPr sz="1800" spc="-15" dirty="0">
                <a:solidFill>
                  <a:srgbClr val="151515"/>
                </a:solidFill>
                <a:latin typeface="Verdana"/>
                <a:cs typeface="Verdana"/>
              </a:rPr>
              <a:t>“</a:t>
            </a:r>
            <a:r>
              <a:rPr sz="1800" spc="-10" dirty="0">
                <a:solidFill>
                  <a:srgbClr val="151515"/>
                </a:solidFill>
                <a:latin typeface="Verdana"/>
                <a:cs typeface="Verdana"/>
              </a:rPr>
              <a:t>Log</a:t>
            </a:r>
            <a:r>
              <a:rPr sz="1800" spc="0" dirty="0">
                <a:solidFill>
                  <a:srgbClr val="151515"/>
                </a:solidFill>
                <a:latin typeface="Verdana"/>
                <a:cs typeface="Verdana"/>
              </a:rPr>
              <a:t>i</a:t>
            </a:r>
            <a:r>
              <a:rPr sz="1800" dirty="0">
                <a:solidFill>
                  <a:srgbClr val="151515"/>
                </a:solidFill>
                <a:latin typeface="Verdana"/>
                <a:cs typeface="Verdana"/>
              </a:rPr>
              <a:t>cs”)</a:t>
            </a:r>
            <a:endParaRPr sz="1800">
              <a:latin typeface="Verdana"/>
              <a:cs typeface="Verdana"/>
            </a:endParaRPr>
          </a:p>
        </p:txBody>
      </p:sp>
      <p:sp>
        <p:nvSpPr>
          <p:cNvPr id="19" name="object 19"/>
          <p:cNvSpPr/>
          <p:nvPr/>
        </p:nvSpPr>
        <p:spPr>
          <a:xfrm>
            <a:off x="1417319" y="2208276"/>
            <a:ext cx="1699260" cy="850391"/>
          </a:xfrm>
          <a:prstGeom prst="rect">
            <a:avLst/>
          </a:prstGeom>
          <a:blipFill>
            <a:blip r:embed="rId3" cstate="print"/>
            <a:stretch>
              <a:fillRect/>
            </a:stretch>
          </a:blipFill>
        </p:spPr>
        <p:txBody>
          <a:bodyPr wrap="square" lIns="0" tIns="0" rIns="0" bIns="0" rtlCol="0"/>
          <a:lstStyle/>
          <a:p>
            <a:endParaRPr/>
          </a:p>
        </p:txBody>
      </p:sp>
      <p:sp>
        <p:nvSpPr>
          <p:cNvPr id="20" name="object 20"/>
          <p:cNvSpPr txBox="1"/>
          <p:nvPr/>
        </p:nvSpPr>
        <p:spPr>
          <a:xfrm>
            <a:off x="1473708" y="2263139"/>
            <a:ext cx="1534795" cy="685800"/>
          </a:xfrm>
          <a:prstGeom prst="rect">
            <a:avLst/>
          </a:prstGeom>
          <a:solidFill>
            <a:srgbClr val="00669C"/>
          </a:solidFill>
          <a:ln w="12192">
            <a:solidFill>
              <a:srgbClr val="151515"/>
            </a:solidFill>
          </a:ln>
        </p:spPr>
        <p:txBody>
          <a:bodyPr vert="horz" wrap="square" lIns="0" tIns="0" rIns="0" bIns="0" rtlCol="0">
            <a:spAutoFit/>
          </a:bodyPr>
          <a:lstStyle/>
          <a:p>
            <a:pPr marL="292100" marR="325755" indent="76200">
              <a:lnSpc>
                <a:spcPts val="1900"/>
              </a:lnSpc>
            </a:pPr>
            <a:r>
              <a:rPr sz="1600" spc="-15" dirty="0">
                <a:solidFill>
                  <a:srgbClr val="FFFFFF"/>
                </a:solidFill>
                <a:latin typeface="Verdana"/>
                <a:cs typeface="Verdana"/>
              </a:rPr>
              <a:t>C</a:t>
            </a:r>
            <a:r>
              <a:rPr sz="1600" spc="-30" dirty="0">
                <a:solidFill>
                  <a:srgbClr val="FFFFFF"/>
                </a:solidFill>
                <a:latin typeface="Verdana"/>
                <a:cs typeface="Verdana"/>
              </a:rPr>
              <a:t>u</a:t>
            </a:r>
            <a:r>
              <a:rPr sz="1600" spc="-20" dirty="0">
                <a:solidFill>
                  <a:srgbClr val="FFFFFF"/>
                </a:solidFill>
                <a:latin typeface="Verdana"/>
                <a:cs typeface="Verdana"/>
              </a:rPr>
              <a:t>rr</a:t>
            </a:r>
            <a:r>
              <a:rPr sz="1600" spc="-30" dirty="0">
                <a:solidFill>
                  <a:srgbClr val="FFFFFF"/>
                </a:solidFill>
                <a:latin typeface="Verdana"/>
                <a:cs typeface="Verdana"/>
              </a:rPr>
              <a:t>en</a:t>
            </a:r>
            <a:r>
              <a:rPr sz="1600" spc="-10" dirty="0">
                <a:solidFill>
                  <a:srgbClr val="FFFFFF"/>
                </a:solidFill>
                <a:latin typeface="Verdana"/>
                <a:cs typeface="Verdana"/>
              </a:rPr>
              <a:t>t </a:t>
            </a:r>
            <a:r>
              <a:rPr sz="1600" spc="-30" dirty="0">
                <a:solidFill>
                  <a:srgbClr val="FFFFFF"/>
                </a:solidFill>
                <a:latin typeface="Verdana"/>
                <a:cs typeface="Verdana"/>
              </a:rPr>
              <a:t>Sit</a:t>
            </a:r>
            <a:r>
              <a:rPr sz="1600" spc="-25" dirty="0">
                <a:solidFill>
                  <a:srgbClr val="FFFFFF"/>
                </a:solidFill>
                <a:latin typeface="Verdana"/>
                <a:cs typeface="Verdana"/>
              </a:rPr>
              <a:t>ua</a:t>
            </a:r>
            <a:r>
              <a:rPr sz="1600" spc="-30" dirty="0">
                <a:solidFill>
                  <a:srgbClr val="FFFFFF"/>
                </a:solidFill>
                <a:latin typeface="Verdana"/>
                <a:cs typeface="Verdana"/>
              </a:rPr>
              <a:t>ti</a:t>
            </a:r>
            <a:r>
              <a:rPr sz="1600" spc="-20" dirty="0">
                <a:solidFill>
                  <a:srgbClr val="FFFFFF"/>
                </a:solidFill>
                <a:latin typeface="Verdana"/>
                <a:cs typeface="Verdana"/>
              </a:rPr>
              <a:t>o</a:t>
            </a:r>
            <a:r>
              <a:rPr sz="1600" spc="-15" dirty="0">
                <a:solidFill>
                  <a:srgbClr val="FFFFFF"/>
                </a:solidFill>
                <a:latin typeface="Verdana"/>
                <a:cs typeface="Verdana"/>
              </a:rPr>
              <a:t>n</a:t>
            </a:r>
            <a:endParaRPr sz="1600">
              <a:latin typeface="Verdana"/>
              <a:cs typeface="Verdana"/>
            </a:endParaRPr>
          </a:p>
        </p:txBody>
      </p:sp>
      <p:sp>
        <p:nvSpPr>
          <p:cNvPr id="21" name="object 21"/>
          <p:cNvSpPr/>
          <p:nvPr/>
        </p:nvSpPr>
        <p:spPr>
          <a:xfrm>
            <a:off x="1417319" y="2956560"/>
            <a:ext cx="1699260" cy="851915"/>
          </a:xfrm>
          <a:prstGeom prst="rect">
            <a:avLst/>
          </a:prstGeom>
          <a:blipFill>
            <a:blip r:embed="rId3" cstate="print"/>
            <a:stretch>
              <a:fillRect/>
            </a:stretch>
          </a:blipFill>
        </p:spPr>
        <p:txBody>
          <a:bodyPr wrap="square" lIns="0" tIns="0" rIns="0" bIns="0" rtlCol="0"/>
          <a:lstStyle/>
          <a:p>
            <a:endParaRPr/>
          </a:p>
        </p:txBody>
      </p:sp>
      <p:sp>
        <p:nvSpPr>
          <p:cNvPr id="22" name="object 22"/>
          <p:cNvSpPr txBox="1"/>
          <p:nvPr/>
        </p:nvSpPr>
        <p:spPr>
          <a:xfrm>
            <a:off x="1473708" y="3012948"/>
            <a:ext cx="1534795" cy="685800"/>
          </a:xfrm>
          <a:prstGeom prst="rect">
            <a:avLst/>
          </a:prstGeom>
          <a:solidFill>
            <a:srgbClr val="00669C"/>
          </a:solidFill>
          <a:ln w="12192">
            <a:solidFill>
              <a:srgbClr val="151515"/>
            </a:solidFill>
          </a:ln>
        </p:spPr>
        <p:txBody>
          <a:bodyPr vert="horz" wrap="square" lIns="0" tIns="0" rIns="0" bIns="0" rtlCol="0">
            <a:spAutoFit/>
          </a:bodyPr>
          <a:lstStyle/>
          <a:p>
            <a:pPr marL="444500" marR="385445" indent="-76200">
              <a:lnSpc>
                <a:spcPts val="1900"/>
              </a:lnSpc>
            </a:pPr>
            <a:r>
              <a:rPr sz="1600" spc="-30" dirty="0">
                <a:solidFill>
                  <a:srgbClr val="FFFFFF"/>
                </a:solidFill>
                <a:latin typeface="Verdana"/>
                <a:cs typeface="Verdana"/>
              </a:rPr>
              <a:t>Des</a:t>
            </a:r>
            <a:r>
              <a:rPr sz="1600" spc="-20" dirty="0">
                <a:solidFill>
                  <a:srgbClr val="FFFFFF"/>
                </a:solidFill>
                <a:latin typeface="Verdana"/>
                <a:cs typeface="Verdana"/>
              </a:rPr>
              <a:t>ir</a:t>
            </a:r>
            <a:r>
              <a:rPr sz="1600" spc="-30" dirty="0">
                <a:solidFill>
                  <a:srgbClr val="FFFFFF"/>
                </a:solidFill>
                <a:latin typeface="Verdana"/>
                <a:cs typeface="Verdana"/>
              </a:rPr>
              <a:t>e</a:t>
            </a:r>
            <a:r>
              <a:rPr sz="1600" spc="-10" dirty="0">
                <a:solidFill>
                  <a:srgbClr val="FFFFFF"/>
                </a:solidFill>
                <a:latin typeface="Verdana"/>
                <a:cs typeface="Verdana"/>
              </a:rPr>
              <a:t>d </a:t>
            </a:r>
            <a:r>
              <a:rPr sz="1600" spc="-95" dirty="0">
                <a:solidFill>
                  <a:srgbClr val="FFFFFF"/>
                </a:solidFill>
                <a:latin typeface="Verdana"/>
                <a:cs typeface="Verdana"/>
              </a:rPr>
              <a:t>R</a:t>
            </a:r>
            <a:r>
              <a:rPr sz="1600" spc="-25" dirty="0">
                <a:solidFill>
                  <a:srgbClr val="FFFFFF"/>
                </a:solidFill>
                <a:latin typeface="Verdana"/>
                <a:cs typeface="Verdana"/>
              </a:rPr>
              <a:t>esu</a:t>
            </a:r>
            <a:r>
              <a:rPr sz="1600" spc="-20" dirty="0">
                <a:solidFill>
                  <a:srgbClr val="FFFFFF"/>
                </a:solidFill>
                <a:latin typeface="Verdana"/>
                <a:cs typeface="Verdana"/>
              </a:rPr>
              <a:t>lt</a:t>
            </a:r>
            <a:endParaRPr sz="1600">
              <a:latin typeface="Verdana"/>
              <a:cs typeface="Verdana"/>
            </a:endParaRPr>
          </a:p>
        </p:txBody>
      </p:sp>
      <p:sp>
        <p:nvSpPr>
          <p:cNvPr id="23" name="object 23"/>
          <p:cNvSpPr/>
          <p:nvPr/>
        </p:nvSpPr>
        <p:spPr>
          <a:xfrm>
            <a:off x="1417319" y="3704844"/>
            <a:ext cx="1699260" cy="850391"/>
          </a:xfrm>
          <a:prstGeom prst="rect">
            <a:avLst/>
          </a:prstGeom>
          <a:blipFill>
            <a:blip r:embed="rId4" cstate="print"/>
            <a:stretch>
              <a:fillRect/>
            </a:stretch>
          </a:blipFill>
        </p:spPr>
        <p:txBody>
          <a:bodyPr wrap="square" lIns="0" tIns="0" rIns="0" bIns="0" rtlCol="0"/>
          <a:lstStyle/>
          <a:p>
            <a:endParaRPr/>
          </a:p>
        </p:txBody>
      </p:sp>
      <p:sp>
        <p:nvSpPr>
          <p:cNvPr id="24" name="object 24"/>
          <p:cNvSpPr txBox="1"/>
          <p:nvPr/>
        </p:nvSpPr>
        <p:spPr>
          <a:xfrm>
            <a:off x="1473708" y="3759708"/>
            <a:ext cx="1534795" cy="685800"/>
          </a:xfrm>
          <a:prstGeom prst="rect">
            <a:avLst/>
          </a:prstGeom>
          <a:solidFill>
            <a:srgbClr val="00669C"/>
          </a:solidFill>
          <a:ln w="12192">
            <a:solidFill>
              <a:srgbClr val="151515"/>
            </a:solidFill>
          </a:ln>
        </p:spPr>
        <p:txBody>
          <a:bodyPr vert="horz" wrap="square" lIns="0" tIns="0" rIns="0" bIns="0" rtlCol="0">
            <a:spAutoFit/>
          </a:bodyPr>
          <a:lstStyle/>
          <a:p>
            <a:pPr marL="127635">
              <a:lnSpc>
                <a:spcPct val="100000"/>
              </a:lnSpc>
            </a:pPr>
            <a:r>
              <a:rPr sz="1600" spc="-30" dirty="0">
                <a:solidFill>
                  <a:srgbClr val="FFFFFF"/>
                </a:solidFill>
                <a:latin typeface="Verdana"/>
                <a:cs typeface="Verdana"/>
              </a:rPr>
              <a:t>Deli</a:t>
            </a:r>
            <a:r>
              <a:rPr sz="1600" spc="-45" dirty="0">
                <a:solidFill>
                  <a:srgbClr val="FFFFFF"/>
                </a:solidFill>
                <a:latin typeface="Verdana"/>
                <a:cs typeface="Verdana"/>
              </a:rPr>
              <a:t>v</a:t>
            </a:r>
            <a:r>
              <a:rPr sz="1600" spc="-25" dirty="0">
                <a:solidFill>
                  <a:srgbClr val="FFFFFF"/>
                </a:solidFill>
                <a:latin typeface="Verdana"/>
                <a:cs typeface="Verdana"/>
              </a:rPr>
              <a:t>e</a:t>
            </a:r>
            <a:r>
              <a:rPr sz="1600" spc="-70" dirty="0">
                <a:solidFill>
                  <a:srgbClr val="FFFFFF"/>
                </a:solidFill>
                <a:latin typeface="Verdana"/>
                <a:cs typeface="Verdana"/>
              </a:rPr>
              <a:t>r</a:t>
            </a:r>
            <a:r>
              <a:rPr sz="1600" spc="-25" dirty="0">
                <a:solidFill>
                  <a:srgbClr val="FFFFFF"/>
                </a:solidFill>
                <a:latin typeface="Verdana"/>
                <a:cs typeface="Verdana"/>
              </a:rPr>
              <a:t>a</a:t>
            </a:r>
            <a:r>
              <a:rPr sz="1600" spc="-10" dirty="0">
                <a:solidFill>
                  <a:srgbClr val="FFFFFF"/>
                </a:solidFill>
                <a:latin typeface="Verdana"/>
                <a:cs typeface="Verdana"/>
              </a:rPr>
              <a:t>b</a:t>
            </a:r>
            <a:r>
              <a:rPr sz="1600" spc="-15" dirty="0">
                <a:solidFill>
                  <a:srgbClr val="FFFFFF"/>
                </a:solidFill>
                <a:latin typeface="Verdana"/>
                <a:cs typeface="Verdana"/>
              </a:rPr>
              <a:t>l</a:t>
            </a:r>
            <a:r>
              <a:rPr sz="1600" spc="-25" dirty="0">
                <a:solidFill>
                  <a:srgbClr val="FFFFFF"/>
                </a:solidFill>
                <a:latin typeface="Verdana"/>
                <a:cs typeface="Verdana"/>
              </a:rPr>
              <a:t>es</a:t>
            </a:r>
            <a:endParaRPr sz="1600">
              <a:latin typeface="Verdana"/>
              <a:cs typeface="Verdana"/>
            </a:endParaRPr>
          </a:p>
        </p:txBody>
      </p:sp>
      <p:sp>
        <p:nvSpPr>
          <p:cNvPr id="25" name="object 25"/>
          <p:cNvSpPr/>
          <p:nvPr/>
        </p:nvSpPr>
        <p:spPr>
          <a:xfrm>
            <a:off x="1417319" y="4454652"/>
            <a:ext cx="1699260" cy="850392"/>
          </a:xfrm>
          <a:prstGeom prst="rect">
            <a:avLst/>
          </a:prstGeom>
          <a:blipFill>
            <a:blip r:embed="rId3" cstate="print"/>
            <a:stretch>
              <a:fillRect/>
            </a:stretch>
          </a:blipFill>
        </p:spPr>
        <p:txBody>
          <a:bodyPr wrap="square" lIns="0" tIns="0" rIns="0" bIns="0" rtlCol="0"/>
          <a:lstStyle/>
          <a:p>
            <a:endParaRPr/>
          </a:p>
        </p:txBody>
      </p:sp>
      <p:sp>
        <p:nvSpPr>
          <p:cNvPr id="26" name="object 26"/>
          <p:cNvSpPr txBox="1"/>
          <p:nvPr/>
        </p:nvSpPr>
        <p:spPr>
          <a:xfrm>
            <a:off x="1473708" y="4509515"/>
            <a:ext cx="1534795" cy="685800"/>
          </a:xfrm>
          <a:prstGeom prst="rect">
            <a:avLst/>
          </a:prstGeom>
          <a:solidFill>
            <a:srgbClr val="00669C"/>
          </a:solidFill>
          <a:ln w="12192">
            <a:solidFill>
              <a:srgbClr val="151515"/>
            </a:solidFill>
          </a:ln>
        </p:spPr>
        <p:txBody>
          <a:bodyPr vert="horz" wrap="square" lIns="0" tIns="0" rIns="0" bIns="0" rtlCol="0">
            <a:spAutoFit/>
          </a:bodyPr>
          <a:lstStyle/>
          <a:p>
            <a:pPr marL="342265">
              <a:lnSpc>
                <a:spcPct val="100000"/>
              </a:lnSpc>
            </a:pPr>
            <a:r>
              <a:rPr sz="1600" spc="-30" dirty="0">
                <a:solidFill>
                  <a:srgbClr val="FFFFFF"/>
                </a:solidFill>
                <a:latin typeface="Verdana"/>
                <a:cs typeface="Verdana"/>
              </a:rPr>
              <a:t>Bene</a:t>
            </a:r>
            <a:r>
              <a:rPr sz="1600" spc="-20" dirty="0">
                <a:solidFill>
                  <a:srgbClr val="FFFFFF"/>
                </a:solidFill>
                <a:latin typeface="Verdana"/>
                <a:cs typeface="Verdana"/>
              </a:rPr>
              <a:t>f</a:t>
            </a:r>
            <a:r>
              <a:rPr sz="1600" spc="-30" dirty="0">
                <a:solidFill>
                  <a:srgbClr val="FFFFFF"/>
                </a:solidFill>
                <a:latin typeface="Verdana"/>
                <a:cs typeface="Verdana"/>
              </a:rPr>
              <a:t>it</a:t>
            </a:r>
            <a:r>
              <a:rPr sz="1600" spc="-10" dirty="0">
                <a:solidFill>
                  <a:srgbClr val="FFFFFF"/>
                </a:solidFill>
                <a:latin typeface="Verdana"/>
                <a:cs typeface="Verdana"/>
              </a:rPr>
              <a:t>s</a:t>
            </a:r>
            <a:endParaRPr sz="1600">
              <a:latin typeface="Verdana"/>
              <a:cs typeface="Verdana"/>
            </a:endParaRPr>
          </a:p>
        </p:txBody>
      </p:sp>
      <p:sp>
        <p:nvSpPr>
          <p:cNvPr id="27" name="object 27"/>
          <p:cNvSpPr/>
          <p:nvPr/>
        </p:nvSpPr>
        <p:spPr>
          <a:xfrm>
            <a:off x="1420367" y="5213603"/>
            <a:ext cx="1699260" cy="850391"/>
          </a:xfrm>
          <a:prstGeom prst="rect">
            <a:avLst/>
          </a:prstGeom>
          <a:blipFill>
            <a:blip r:embed="rId3" cstate="print"/>
            <a:stretch>
              <a:fillRect/>
            </a:stretch>
          </a:blipFill>
        </p:spPr>
        <p:txBody>
          <a:bodyPr wrap="square" lIns="0" tIns="0" rIns="0" bIns="0" rtlCol="0"/>
          <a:lstStyle/>
          <a:p>
            <a:endParaRPr/>
          </a:p>
        </p:txBody>
      </p:sp>
      <p:sp>
        <p:nvSpPr>
          <p:cNvPr id="28" name="object 28"/>
          <p:cNvSpPr txBox="1"/>
          <p:nvPr/>
        </p:nvSpPr>
        <p:spPr>
          <a:xfrm>
            <a:off x="1476755" y="5268467"/>
            <a:ext cx="1534795" cy="685800"/>
          </a:xfrm>
          <a:prstGeom prst="rect">
            <a:avLst/>
          </a:prstGeom>
          <a:solidFill>
            <a:srgbClr val="00669C"/>
          </a:solidFill>
          <a:ln w="12192">
            <a:solidFill>
              <a:srgbClr val="151515"/>
            </a:solidFill>
          </a:ln>
        </p:spPr>
        <p:txBody>
          <a:bodyPr vert="horz" wrap="square" lIns="0" tIns="0" rIns="0" bIns="0" rtlCol="0">
            <a:spAutoFit/>
          </a:bodyPr>
          <a:lstStyle/>
          <a:p>
            <a:pPr marR="16510" algn="ctr">
              <a:lnSpc>
                <a:spcPts val="1910"/>
              </a:lnSpc>
            </a:pPr>
            <a:r>
              <a:rPr sz="1600" spc="-185" dirty="0">
                <a:solidFill>
                  <a:srgbClr val="FFFFFF"/>
                </a:solidFill>
                <a:latin typeface="Verdana"/>
                <a:cs typeface="Verdana"/>
              </a:rPr>
              <a:t>V</a:t>
            </a:r>
            <a:r>
              <a:rPr sz="1600" spc="-25" dirty="0">
                <a:solidFill>
                  <a:srgbClr val="FFFFFF"/>
                </a:solidFill>
                <a:latin typeface="Verdana"/>
                <a:cs typeface="Verdana"/>
              </a:rPr>
              <a:t>a</a:t>
            </a:r>
            <a:r>
              <a:rPr sz="1600" spc="-10" dirty="0">
                <a:solidFill>
                  <a:srgbClr val="FFFFFF"/>
                </a:solidFill>
                <a:latin typeface="Verdana"/>
                <a:cs typeface="Verdana"/>
              </a:rPr>
              <a:t>l</a:t>
            </a:r>
            <a:r>
              <a:rPr sz="1600" spc="-30" dirty="0">
                <a:solidFill>
                  <a:srgbClr val="FFFFFF"/>
                </a:solidFill>
                <a:latin typeface="Verdana"/>
                <a:cs typeface="Verdana"/>
              </a:rPr>
              <a:t>ue</a:t>
            </a:r>
            <a:endParaRPr sz="1600">
              <a:latin typeface="Verdana"/>
              <a:cs typeface="Verdana"/>
            </a:endParaRPr>
          </a:p>
          <a:p>
            <a:pPr marR="22225" algn="ctr">
              <a:lnSpc>
                <a:spcPts val="1910"/>
              </a:lnSpc>
            </a:pPr>
            <a:r>
              <a:rPr sz="1600" spc="-25" dirty="0">
                <a:solidFill>
                  <a:srgbClr val="FFFFFF"/>
                </a:solidFill>
                <a:latin typeface="Verdana"/>
                <a:cs typeface="Verdana"/>
              </a:rPr>
              <a:t>P</a:t>
            </a:r>
            <a:r>
              <a:rPr sz="1600" spc="-20" dirty="0">
                <a:solidFill>
                  <a:srgbClr val="FFFFFF"/>
                </a:solidFill>
                <a:latin typeface="Verdana"/>
                <a:cs typeface="Verdana"/>
              </a:rPr>
              <a:t>rop</a:t>
            </a:r>
            <a:r>
              <a:rPr sz="1600" spc="-25" dirty="0">
                <a:solidFill>
                  <a:srgbClr val="FFFFFF"/>
                </a:solidFill>
                <a:latin typeface="Verdana"/>
                <a:cs typeface="Verdana"/>
              </a:rPr>
              <a:t>o</a:t>
            </a:r>
            <a:r>
              <a:rPr sz="1600" spc="-10" dirty="0">
                <a:solidFill>
                  <a:srgbClr val="FFFFFF"/>
                </a:solidFill>
                <a:latin typeface="Verdana"/>
                <a:cs typeface="Verdana"/>
              </a:rPr>
              <a:t>s</a:t>
            </a:r>
            <a:r>
              <a:rPr sz="1600" spc="-20" dirty="0">
                <a:solidFill>
                  <a:srgbClr val="FFFFFF"/>
                </a:solidFill>
                <a:latin typeface="Verdana"/>
                <a:cs typeface="Verdana"/>
              </a:rPr>
              <a:t>i</a:t>
            </a:r>
            <a:r>
              <a:rPr sz="1600" spc="-15" dirty="0">
                <a:solidFill>
                  <a:srgbClr val="FFFFFF"/>
                </a:solidFill>
                <a:latin typeface="Verdana"/>
                <a:cs typeface="Verdana"/>
              </a:rPr>
              <a:t>ti</a:t>
            </a:r>
            <a:r>
              <a:rPr sz="1600" spc="-20" dirty="0">
                <a:solidFill>
                  <a:srgbClr val="FFFFFF"/>
                </a:solidFill>
                <a:latin typeface="Verdana"/>
                <a:cs typeface="Verdana"/>
              </a:rPr>
              <a:t>on</a:t>
            </a:r>
            <a:endParaRPr sz="1600">
              <a:latin typeface="Verdana"/>
              <a:cs typeface="Verdana"/>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825" y="120752"/>
            <a:ext cx="8078699" cy="1024617"/>
          </a:xfrm>
        </p:spPr>
        <p:txBody>
          <a:bodyPr>
            <a:normAutofit/>
          </a:bodyPr>
          <a:lstStyle/>
          <a:p>
            <a:r>
              <a:rPr lang="en-US" sz="3883" dirty="0"/>
              <a:t>Writing the Title</a:t>
            </a: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31" name="Group 30"/>
          <p:cNvGrpSpPr/>
          <p:nvPr/>
        </p:nvGrpSpPr>
        <p:grpSpPr>
          <a:xfrm>
            <a:off x="372358" y="1100608"/>
            <a:ext cx="8165855" cy="5167039"/>
            <a:chOff x="334892" y="1030050"/>
            <a:chExt cx="8323396" cy="5004318"/>
          </a:xfrm>
        </p:grpSpPr>
        <p:sp>
          <p:nvSpPr>
            <p:cNvPr id="4" name="Rectangle 3"/>
            <p:cNvSpPr/>
            <p:nvPr/>
          </p:nvSpPr>
          <p:spPr>
            <a:xfrm>
              <a:off x="334892" y="1703417"/>
              <a:ext cx="4055108" cy="361033"/>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Freeform 6"/>
            <p:cNvSpPr/>
            <p:nvPr/>
          </p:nvSpPr>
          <p:spPr>
            <a:xfrm>
              <a:off x="334893"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6563" tIns="44375" rIns="66563" bIns="44375" numCol="1" spcCol="1270" anchor="ctr" anchorCtr="0">
              <a:noAutofit/>
            </a:bodyPr>
            <a:lstStyle/>
            <a:p>
              <a:pPr marL="0" marR="0" lvl="0" indent="0" algn="l" defTabSz="1553218" rtl="0" eaLnBrk="1" fontAlgn="auto" latinLnBrk="0" hangingPunct="1">
                <a:lnSpc>
                  <a:spcPct val="90000"/>
                </a:lnSpc>
                <a:spcBef>
                  <a:spcPct val="0"/>
                </a:spcBef>
                <a:spcAft>
                  <a:spcPct val="35000"/>
                </a:spcAft>
                <a:buClrTx/>
                <a:buSzTx/>
                <a:buFontTx/>
                <a:buNone/>
                <a:tabLst/>
                <a:defRPr/>
              </a:pPr>
              <a:r>
                <a:rPr kumimoji="0" lang="en-US" sz="3494"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Do</a:t>
              </a:r>
            </a:p>
          </p:txBody>
        </p:sp>
        <p:sp>
          <p:nvSpPr>
            <p:cNvPr id="8" name="Rectangle 7"/>
            <p:cNvSpPr/>
            <p:nvPr/>
          </p:nvSpPr>
          <p:spPr>
            <a:xfrm>
              <a:off x="342315" y="2810504"/>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Freeform 8"/>
            <p:cNvSpPr/>
            <p:nvPr/>
          </p:nvSpPr>
          <p:spPr>
            <a:xfrm>
              <a:off x="640210" y="2696867"/>
              <a:ext cx="3757212" cy="554164"/>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456"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Use active, forward thinking verbs (predicting, mobilizing, empowering, revolutionary)</a:t>
              </a:r>
            </a:p>
          </p:txBody>
        </p:sp>
        <p:sp>
          <p:nvSpPr>
            <p:cNvPr id="10" name="Rectangle 9"/>
            <p:cNvSpPr/>
            <p:nvPr/>
          </p:nvSpPr>
          <p:spPr>
            <a:xfrm>
              <a:off x="334893"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10"/>
            <p:cNvSpPr/>
            <p:nvPr/>
          </p:nvSpPr>
          <p:spPr>
            <a:xfrm>
              <a:off x="618750"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Keep the title short; find out which research themes are mission-relevant</a:t>
              </a:r>
            </a:p>
          </p:txBody>
        </p:sp>
        <p:sp>
          <p:nvSpPr>
            <p:cNvPr id="12" name="Rectangle 11"/>
            <p:cNvSpPr/>
            <p:nvPr/>
          </p:nvSpPr>
          <p:spPr>
            <a:xfrm>
              <a:off x="334893"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3" name="Freeform 12"/>
            <p:cNvSpPr/>
            <p:nvPr/>
          </p:nvSpPr>
          <p:spPr>
            <a:xfrm>
              <a:off x="618750"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Use imagination and flair; be original and relevant</a:t>
              </a:r>
            </a:p>
          </p:txBody>
        </p:sp>
        <p:sp>
          <p:nvSpPr>
            <p:cNvPr id="14" name="Rectangle 13"/>
            <p:cNvSpPr/>
            <p:nvPr/>
          </p:nvSpPr>
          <p:spPr>
            <a:xfrm>
              <a:off x="334893"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Freeform 14"/>
            <p:cNvSpPr/>
            <p:nvPr/>
          </p:nvSpPr>
          <p:spPr>
            <a:xfrm>
              <a:off x="618750"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Study titles of other funded projects in your field</a:t>
              </a:r>
            </a:p>
          </p:txBody>
        </p:sp>
        <p:sp>
          <p:nvSpPr>
            <p:cNvPr id="16" name="Rectangle 15"/>
            <p:cNvSpPr/>
            <p:nvPr/>
          </p:nvSpPr>
          <p:spPr>
            <a:xfrm>
              <a:off x="334893"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Freeform 16"/>
            <p:cNvSpPr/>
            <p:nvPr/>
          </p:nvSpPr>
          <p:spPr>
            <a:xfrm>
              <a:off x="618750" y="5339973"/>
              <a:ext cx="395679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Create at least ten titles using a combination of different words and abbreviations</a:t>
              </a:r>
            </a:p>
          </p:txBody>
        </p:sp>
        <p:sp>
          <p:nvSpPr>
            <p:cNvPr id="18" name="Rectangle 17"/>
            <p:cNvSpPr/>
            <p:nvPr/>
          </p:nvSpPr>
          <p:spPr>
            <a:xfrm>
              <a:off x="4603180" y="1692717"/>
              <a:ext cx="4055108" cy="361034"/>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Freeform 19"/>
            <p:cNvSpPr/>
            <p:nvPr/>
          </p:nvSpPr>
          <p:spPr>
            <a:xfrm>
              <a:off x="4592756"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6563" tIns="44375" rIns="66563" bIns="44375" numCol="1" spcCol="1270" anchor="ctr" anchorCtr="0">
              <a:noAutofit/>
            </a:bodyPr>
            <a:lstStyle/>
            <a:p>
              <a:pPr marL="0" marR="0" lvl="0" indent="0" algn="l" defTabSz="1553218" rtl="0" eaLnBrk="1" fontAlgn="auto" latinLnBrk="0" hangingPunct="1">
                <a:lnSpc>
                  <a:spcPct val="90000"/>
                </a:lnSpc>
                <a:spcBef>
                  <a:spcPct val="0"/>
                </a:spcBef>
                <a:spcAft>
                  <a:spcPct val="35000"/>
                </a:spcAft>
                <a:buClrTx/>
                <a:buSzTx/>
                <a:buFontTx/>
                <a:buNone/>
                <a:tabLst/>
                <a:defRPr/>
              </a:pPr>
              <a:r>
                <a:rPr kumimoji="0" lang="en-US" sz="3494"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Don’t</a:t>
              </a:r>
              <a:endParaRPr kumimoji="0" lang="en-US" sz="4950"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endParaRPr>
            </a:p>
          </p:txBody>
        </p:sp>
        <p:sp>
          <p:nvSpPr>
            <p:cNvPr id="21" name="Rectangle 20"/>
            <p:cNvSpPr/>
            <p:nvPr/>
          </p:nvSpPr>
          <p:spPr>
            <a:xfrm>
              <a:off x="4592756" y="2853161"/>
              <a:ext cx="297895" cy="266603"/>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2" name="Freeform 21"/>
            <p:cNvSpPr/>
            <p:nvPr/>
          </p:nvSpPr>
          <p:spPr>
            <a:xfrm>
              <a:off x="4911408" y="2767648"/>
              <a:ext cx="3737083" cy="525838"/>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Use the name of the funder in the project title</a:t>
              </a:r>
            </a:p>
          </p:txBody>
        </p:sp>
        <p:sp>
          <p:nvSpPr>
            <p:cNvPr id="23" name="Rectangle 22"/>
            <p:cNvSpPr/>
            <p:nvPr/>
          </p:nvSpPr>
          <p:spPr>
            <a:xfrm>
              <a:off x="4592756"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Freeform 23"/>
            <p:cNvSpPr/>
            <p:nvPr/>
          </p:nvSpPr>
          <p:spPr>
            <a:xfrm>
              <a:off x="4876614"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Begin with “A Project To…”</a:t>
              </a:r>
            </a:p>
          </p:txBody>
        </p:sp>
        <p:sp>
          <p:nvSpPr>
            <p:cNvPr id="25" name="Rectangle 24"/>
            <p:cNvSpPr/>
            <p:nvPr/>
          </p:nvSpPr>
          <p:spPr>
            <a:xfrm>
              <a:off x="4592756"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6" name="Freeform 25"/>
            <p:cNvSpPr/>
            <p:nvPr/>
          </p:nvSpPr>
          <p:spPr>
            <a:xfrm>
              <a:off x="4876614"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Select a title that is likely to be used by others</a:t>
              </a:r>
            </a:p>
          </p:txBody>
        </p:sp>
        <p:sp>
          <p:nvSpPr>
            <p:cNvPr id="27" name="Rectangle 26"/>
            <p:cNvSpPr/>
            <p:nvPr/>
          </p:nvSpPr>
          <p:spPr>
            <a:xfrm>
              <a:off x="4592756"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8" name="Freeform 27"/>
            <p:cNvSpPr/>
            <p:nvPr/>
          </p:nvSpPr>
          <p:spPr>
            <a:xfrm>
              <a:off x="4876614"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Choose a title that might be funny/negative if seen out of context</a:t>
              </a:r>
            </a:p>
          </p:txBody>
        </p:sp>
        <p:sp>
          <p:nvSpPr>
            <p:cNvPr id="29" name="Rectangle 28"/>
            <p:cNvSpPr/>
            <p:nvPr/>
          </p:nvSpPr>
          <p:spPr>
            <a:xfrm>
              <a:off x="4592756"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0" name="Freeform 29"/>
            <p:cNvSpPr/>
            <p:nvPr/>
          </p:nvSpPr>
          <p:spPr>
            <a:xfrm>
              <a:off x="4876614" y="5339973"/>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Use jargon and filler words</a:t>
              </a:r>
            </a:p>
          </p:txBody>
        </p:sp>
      </p:grpSp>
      <p:sp>
        <p:nvSpPr>
          <p:cNvPr id="32" name="Rectangle 31"/>
          <p:cNvSpPr/>
          <p:nvPr/>
        </p:nvSpPr>
        <p:spPr>
          <a:xfrm>
            <a:off x="375484" y="2335456"/>
            <a:ext cx="289134" cy="289134"/>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4" name="Freeform 33"/>
          <p:cNvSpPr/>
          <p:nvPr/>
        </p:nvSpPr>
        <p:spPr>
          <a:xfrm>
            <a:off x="676085" y="2225091"/>
            <a:ext cx="3649388" cy="53786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Describe the purpose of the project; use funder friendly keywords </a:t>
            </a:r>
          </a:p>
        </p:txBody>
      </p:sp>
      <p:sp>
        <p:nvSpPr>
          <p:cNvPr id="35" name="Rectangle 34"/>
          <p:cNvSpPr/>
          <p:nvPr/>
        </p:nvSpPr>
        <p:spPr>
          <a:xfrm>
            <a:off x="4532742" y="2343981"/>
            <a:ext cx="292256" cy="307581"/>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6" name="Freeform 35"/>
          <p:cNvSpPr/>
          <p:nvPr/>
        </p:nvSpPr>
        <p:spPr>
          <a:xfrm>
            <a:off x="4824998" y="2188493"/>
            <a:ext cx="3699870" cy="716974"/>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0445" tIns="110445" rIns="110445" bIns="110445" numCol="1" spcCol="1270" anchor="ctr" anchorCtr="0">
            <a:noAutofit/>
          </a:bodyPr>
          <a:lstStyle/>
          <a:p>
            <a:pPr marL="0" marR="0" lvl="0" indent="0" algn="l" defTabSz="690319" rtl="0" eaLnBrk="1" fontAlgn="auto" latinLnBrk="0" hangingPunct="1">
              <a:lnSpc>
                <a:spcPct val="90000"/>
              </a:lnSpc>
              <a:spcBef>
                <a:spcPct val="0"/>
              </a:spcBef>
              <a:spcAft>
                <a:spcPct val="35000"/>
              </a:spcAft>
              <a:buClrTx/>
              <a:buSzTx/>
              <a:buFontTx/>
              <a:buNone/>
              <a:tabLst/>
              <a:defRPr/>
            </a:pPr>
            <a:r>
              <a:rPr kumimoji="0" lang="en-US" sz="1553" b="0" i="0" u="none" strike="noStrike" kern="1200" cap="none" spc="0" normalizeH="0" baseline="0" noProof="0" dirty="0">
                <a:ln>
                  <a:noFill/>
                </a:ln>
                <a:solidFill>
                  <a:prstClr val="black">
                    <a:hueOff val="0"/>
                    <a:satOff val="0"/>
                    <a:lumOff val="0"/>
                    <a:alphaOff val="0"/>
                  </a:prstClr>
                </a:solidFill>
                <a:effectLst/>
                <a:uLnTx/>
                <a:uFillTx/>
                <a:latin typeface="Calibri"/>
                <a:ea typeface="+mn-ea"/>
                <a:cs typeface="+mn-cs"/>
              </a:rPr>
              <a:t>Discount the funder criteria</a:t>
            </a:r>
          </a:p>
        </p:txBody>
      </p:sp>
    </p:spTree>
    <p:extLst>
      <p:ext uri="{BB962C8B-B14F-4D97-AF65-F5344CB8AC3E}">
        <p14:creationId xmlns:p14="http://schemas.microsoft.com/office/powerpoint/2010/main" val="2036039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182" y="279049"/>
            <a:ext cx="7938187" cy="1158262"/>
          </a:xfrm>
        </p:spPr>
        <p:txBody>
          <a:bodyPr>
            <a:normAutofit/>
          </a:bodyPr>
          <a:lstStyle/>
          <a:p>
            <a:r>
              <a:rPr lang="en-US" sz="3883" dirty="0"/>
              <a:t>Examples of Successful Titles</a:t>
            </a:r>
          </a:p>
        </p:txBody>
      </p:sp>
      <p:sp>
        <p:nvSpPr>
          <p:cNvPr id="3" name="Content Placeholder 2"/>
          <p:cNvSpPr>
            <a:spLocks noGrp="1"/>
          </p:cNvSpPr>
          <p:nvPr>
            <p:ph idx="1"/>
          </p:nvPr>
        </p:nvSpPr>
        <p:spPr>
          <a:xfrm>
            <a:off x="386930" y="1298730"/>
            <a:ext cx="8012439" cy="4974587"/>
          </a:xfrm>
        </p:spPr>
        <p:txBody>
          <a:bodyPr>
            <a:normAutofit fontScale="92500" lnSpcReduction="10000"/>
          </a:bodyPr>
          <a:lstStyle/>
          <a:p>
            <a:r>
              <a:rPr lang="en-US" sz="1941" b="1" i="1" dirty="0"/>
              <a:t>Paving</a:t>
            </a:r>
            <a:r>
              <a:rPr lang="en-US" sz="1941" i="1" dirty="0"/>
              <a:t> Academic Pathways for Student </a:t>
            </a:r>
            <a:r>
              <a:rPr lang="en-US" sz="1941" b="1" i="1" dirty="0"/>
              <a:t>Success</a:t>
            </a:r>
            <a:r>
              <a:rPr lang="en-US" sz="1941" i="1" dirty="0"/>
              <a:t>. </a:t>
            </a:r>
            <a:r>
              <a:rPr lang="en-US" sz="1941" dirty="0"/>
              <a:t>Funded by the U.S. Department of Education</a:t>
            </a:r>
          </a:p>
          <a:p>
            <a:r>
              <a:rPr lang="en-US" sz="1941" i="1" dirty="0"/>
              <a:t>Religion and the Rule of Law in Vietnam and Laos. </a:t>
            </a:r>
            <a:r>
              <a:rPr lang="en-US" sz="1941" dirty="0"/>
              <a:t>Funded by the John Templeton Foundation</a:t>
            </a:r>
          </a:p>
          <a:p>
            <a:r>
              <a:rPr lang="en-US" sz="1941" i="1" dirty="0"/>
              <a:t>Teachers for a </a:t>
            </a:r>
            <a:r>
              <a:rPr lang="en-US" sz="1941" b="1" i="1" dirty="0"/>
              <a:t>New</a:t>
            </a:r>
            <a:r>
              <a:rPr lang="en-US" sz="1941" i="1" dirty="0"/>
              <a:t> </a:t>
            </a:r>
            <a:r>
              <a:rPr lang="en-US" sz="1941" b="1" i="1" dirty="0"/>
              <a:t>Tomorrow</a:t>
            </a:r>
            <a:r>
              <a:rPr lang="en-US" sz="1941" i="1" dirty="0"/>
              <a:t>: </a:t>
            </a:r>
            <a:r>
              <a:rPr lang="en-US" sz="1941" b="1" i="1" dirty="0"/>
              <a:t>Engineering</a:t>
            </a:r>
            <a:r>
              <a:rPr lang="en-US" sz="1941" i="1" dirty="0"/>
              <a:t> Education </a:t>
            </a:r>
            <a:r>
              <a:rPr lang="en-US" sz="1941" b="1" i="1" dirty="0"/>
              <a:t>Pioneers</a:t>
            </a:r>
            <a:r>
              <a:rPr lang="en-US" sz="1941" i="1" dirty="0"/>
              <a:t> and Trajectories of Impact</a:t>
            </a:r>
            <a:r>
              <a:rPr lang="en-US" sz="1941" dirty="0"/>
              <a:t>. Funded by the National Science Foundation</a:t>
            </a:r>
          </a:p>
          <a:p>
            <a:r>
              <a:rPr lang="en-US" sz="1941" i="1" dirty="0"/>
              <a:t>A </a:t>
            </a:r>
            <a:r>
              <a:rPr lang="en-US" sz="1941" b="1" i="1" dirty="0"/>
              <a:t>New Approach </a:t>
            </a:r>
            <a:r>
              <a:rPr lang="en-US" sz="1941" i="1" dirty="0"/>
              <a:t>for the Development of </a:t>
            </a:r>
            <a:r>
              <a:rPr lang="en-US" sz="1941" b="1" i="1" dirty="0"/>
              <a:t>Novel</a:t>
            </a:r>
            <a:r>
              <a:rPr lang="en-US" sz="1941" i="1" dirty="0"/>
              <a:t> Antipsychotic Drug. </a:t>
            </a:r>
            <a:r>
              <a:rPr lang="en-US" sz="1941" dirty="0"/>
              <a:t>Funded by the National Institutes of Health</a:t>
            </a:r>
          </a:p>
          <a:p>
            <a:r>
              <a:rPr lang="en-US" sz="1941" b="1" i="1" dirty="0"/>
              <a:t>Workplace Myth-Building</a:t>
            </a:r>
            <a:r>
              <a:rPr lang="en-US" sz="1941" i="1" dirty="0"/>
              <a:t>: </a:t>
            </a:r>
            <a:r>
              <a:rPr lang="en-US" sz="1941" b="1" i="1" dirty="0"/>
              <a:t>Rhetorical</a:t>
            </a:r>
            <a:r>
              <a:rPr lang="en-US" sz="1941" i="1" dirty="0"/>
              <a:t> Strategies in Leadership and Decision-Making</a:t>
            </a:r>
            <a:r>
              <a:rPr lang="en-US" sz="1941" dirty="0"/>
              <a:t>. Funded by the C.R. Anderson Research Foundation </a:t>
            </a:r>
          </a:p>
          <a:p>
            <a:r>
              <a:rPr lang="en-US" sz="1941" i="1" dirty="0"/>
              <a:t>Strategies to </a:t>
            </a:r>
            <a:r>
              <a:rPr lang="en-US" sz="1941" b="1" i="1" dirty="0"/>
              <a:t>Optimize</a:t>
            </a:r>
            <a:r>
              <a:rPr lang="en-US" sz="1941" i="1" dirty="0"/>
              <a:t> Art Services for Maternal and Child Health; The MCH-Art Study</a:t>
            </a:r>
            <a:r>
              <a:rPr lang="en-US" sz="1941" dirty="0"/>
              <a:t>. Funded by the National Institutes of Health</a:t>
            </a:r>
          </a:p>
          <a:p>
            <a:r>
              <a:rPr lang="en-US" sz="1941" i="1" dirty="0"/>
              <a:t>EFRI-ODISSEI: </a:t>
            </a:r>
            <a:r>
              <a:rPr lang="en-US" sz="1941" b="1" i="1" dirty="0"/>
              <a:t>Uniting</a:t>
            </a:r>
            <a:r>
              <a:rPr lang="en-US" sz="1941" i="1" dirty="0"/>
              <a:t> Principles of Folding and Compliant Mechanisms to </a:t>
            </a:r>
            <a:r>
              <a:rPr lang="en-US" sz="1941" b="1" i="1" dirty="0"/>
              <a:t>Create</a:t>
            </a:r>
            <a:r>
              <a:rPr lang="en-US" sz="1941" i="1" dirty="0"/>
              <a:t> Engineering Systems with </a:t>
            </a:r>
            <a:r>
              <a:rPr lang="en-US" sz="1941" b="1" i="1" dirty="0"/>
              <a:t>Unprecedented</a:t>
            </a:r>
            <a:r>
              <a:rPr lang="en-US" sz="1941" i="1" dirty="0"/>
              <a:t> Performance.</a:t>
            </a:r>
            <a:r>
              <a:rPr lang="en-US" sz="1941" dirty="0"/>
              <a:t> Funded by the National Science Foundation</a:t>
            </a:r>
            <a:r>
              <a:rPr lang="en-US" sz="1941" i="1" dirty="0"/>
              <a:t> </a:t>
            </a:r>
          </a:p>
          <a:p>
            <a:r>
              <a:rPr lang="en-US" sz="1941" b="1" i="1" dirty="0"/>
              <a:t>The Brain on Breakfast</a:t>
            </a:r>
            <a:r>
              <a:rPr lang="en-US" sz="1941" i="1" dirty="0"/>
              <a:t>: The Impact of Breakfast in the Classroom on Cognitive Performance </a:t>
            </a:r>
          </a:p>
          <a:p>
            <a:pPr marL="0" indent="0">
              <a:buNone/>
            </a:pPr>
            <a:endParaRPr lang="en-US" sz="1941" i="1" dirty="0"/>
          </a:p>
          <a:p>
            <a:endParaRPr lang="en-US" sz="1941" dirty="0"/>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7410242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182" y="279049"/>
            <a:ext cx="7938187" cy="1158262"/>
          </a:xfrm>
        </p:spPr>
        <p:txBody>
          <a:bodyPr>
            <a:normAutofit fontScale="90000"/>
          </a:bodyPr>
          <a:lstStyle/>
          <a:p>
            <a:r>
              <a:rPr lang="en-US" sz="3883" dirty="0"/>
              <a:t>Fulbright and IDR Origination Award Titles</a:t>
            </a:r>
          </a:p>
        </p:txBody>
      </p:sp>
      <p:sp>
        <p:nvSpPr>
          <p:cNvPr id="3" name="Content Placeholder 2"/>
          <p:cNvSpPr>
            <a:spLocks noGrp="1"/>
          </p:cNvSpPr>
          <p:nvPr>
            <p:ph idx="1"/>
          </p:nvPr>
        </p:nvSpPr>
        <p:spPr>
          <a:xfrm>
            <a:off x="386930" y="1298730"/>
            <a:ext cx="8012439" cy="4974587"/>
          </a:xfrm>
        </p:spPr>
        <p:txBody>
          <a:bodyPr>
            <a:normAutofit fontScale="62500" lnSpcReduction="20000"/>
          </a:bodyPr>
          <a:lstStyle/>
          <a:p>
            <a:r>
              <a:rPr lang="en-US" dirty="0"/>
              <a:t>Beneficial Artificial Intelligence via Computational Creativity</a:t>
            </a:r>
          </a:p>
          <a:p>
            <a:r>
              <a:rPr lang="en-US" dirty="0"/>
              <a:t>Cybersecurity education and deep machine learning</a:t>
            </a:r>
          </a:p>
          <a:p>
            <a:r>
              <a:rPr lang="en-US" dirty="0"/>
              <a:t>A (M)oral History of the Ancient Kingdom: Moral realism and Historical Imagination in Contemporary Hmong Life in Yunnan, China</a:t>
            </a:r>
          </a:p>
          <a:p>
            <a:r>
              <a:rPr lang="en-US" dirty="0"/>
              <a:t>Using Brain Mapping to Distinguish and Predict Successful and Unsuccessful Cognitive Aging</a:t>
            </a:r>
          </a:p>
          <a:p>
            <a:r>
              <a:rPr lang="en-US" dirty="0"/>
              <a:t>What Early Chinese American Authors Reveal About American Literary Themes and Cultural Values</a:t>
            </a:r>
          </a:p>
          <a:p>
            <a:pPr lvl="0"/>
            <a:r>
              <a:rPr lang="en-US" dirty="0"/>
              <a:t>(IDR Award) Identifying early-, mid-, and later-life experiences that condition the expression of genetic propensities of cognitive decline and Alzheimer’s disease” with Lance Erickson from FHSS as PI </a:t>
            </a:r>
          </a:p>
          <a:p>
            <a:pPr lvl="0"/>
            <a:r>
              <a:rPr lang="en-US" dirty="0"/>
              <a:t>(IDR Award) Mapping the Path to Advanced Second Language Literacy in Adults Using Eye-Tracking</a:t>
            </a:r>
          </a:p>
          <a:p>
            <a:pPr lvl="0"/>
            <a:r>
              <a:rPr lang="en-US" dirty="0"/>
              <a:t>(IDR Award) Integrating Remote Sensing and Spatiotemporal Statistics to Develop Prescription Maps for Variable Rate Irrigation Systems</a:t>
            </a:r>
          </a:p>
          <a:p>
            <a:endParaRPr lang="en-US" dirty="0"/>
          </a:p>
          <a:p>
            <a:pPr marL="0" indent="0">
              <a:buNone/>
            </a:pPr>
            <a:endParaRPr lang="en-US" sz="1941" i="1" dirty="0"/>
          </a:p>
          <a:p>
            <a:endParaRPr lang="en-US" sz="1941" dirty="0"/>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796643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Activity</a:t>
            </a:r>
          </a:p>
        </p:txBody>
      </p:sp>
      <p:sp>
        <p:nvSpPr>
          <p:cNvPr id="3" name="Content Placeholder 2"/>
          <p:cNvSpPr>
            <a:spLocks noGrp="1"/>
          </p:cNvSpPr>
          <p:nvPr>
            <p:ph idx="1"/>
          </p:nvPr>
        </p:nvSpPr>
        <p:spPr/>
        <p:txBody>
          <a:bodyPr/>
          <a:lstStyle/>
          <a:p>
            <a:pPr marL="0" indent="0">
              <a:buNone/>
            </a:pPr>
            <a:r>
              <a:rPr lang="en-US" dirty="0"/>
              <a:t>Write at least five titles for your research project. Get feedback from a partner on what works or doesn’t work about these titles.</a:t>
            </a:r>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83807581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182" y="279049"/>
            <a:ext cx="7938187" cy="1158262"/>
          </a:xfrm>
        </p:spPr>
        <p:txBody>
          <a:bodyPr>
            <a:normAutofit/>
          </a:bodyPr>
          <a:lstStyle/>
          <a:p>
            <a:r>
              <a:rPr lang="en-US" sz="3883" dirty="0"/>
              <a:t>The Abstract/Executive Summary</a:t>
            </a:r>
          </a:p>
        </p:txBody>
      </p:sp>
      <p:sp>
        <p:nvSpPr>
          <p:cNvPr id="3" name="Content Placeholder 2"/>
          <p:cNvSpPr>
            <a:spLocks noGrp="1"/>
          </p:cNvSpPr>
          <p:nvPr>
            <p:ph idx="1"/>
          </p:nvPr>
        </p:nvSpPr>
        <p:spPr>
          <a:xfrm>
            <a:off x="626558" y="1600482"/>
            <a:ext cx="7326841" cy="4974587"/>
          </a:xfrm>
        </p:spPr>
        <p:txBody>
          <a:bodyPr>
            <a:normAutofit/>
          </a:bodyPr>
          <a:lstStyle/>
          <a:p>
            <a:r>
              <a:rPr lang="en-US" sz="2330" dirty="0"/>
              <a:t>The abstract is an abbreviated version of your proposal—functions as the synopsis of your entire grant application</a:t>
            </a:r>
          </a:p>
          <a:p>
            <a:r>
              <a:rPr lang="en-US" sz="2330" dirty="0"/>
              <a:t>Write it before you begin the other sections of your proposal to function as a guiding narrative; then revise it (many times) after the rest of your proposal is written</a:t>
            </a:r>
          </a:p>
          <a:p>
            <a:r>
              <a:rPr lang="en-US" sz="2330" dirty="0">
                <a:latin typeface="Gill Sans MT" charset="0"/>
                <a:cs typeface="Times New Roman" charset="0"/>
              </a:rPr>
              <a:t>Summarizes project purpose, goals, research design, methods, significance </a:t>
            </a:r>
          </a:p>
          <a:p>
            <a:r>
              <a:rPr lang="en-US" sz="2330" dirty="0">
                <a:latin typeface="Gill Sans MT" charset="0"/>
                <a:cs typeface="Times New Roman" charset="0"/>
              </a:rPr>
              <a:t>Has to be well-crafted and thoughtful, CONCISE and COMPLETE</a:t>
            </a:r>
          </a:p>
          <a:p>
            <a:endParaRPr lang="en-US" sz="1747" dirty="0">
              <a:latin typeface="Gill Sans MT" charset="0"/>
              <a:cs typeface="Times New Roman" charset="0"/>
            </a:endParaRPr>
          </a:p>
          <a:p>
            <a:endParaRPr lang="en-US" sz="2330" dirty="0"/>
          </a:p>
          <a:p>
            <a:endParaRPr lang="en-US" sz="2330" dirty="0"/>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571558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5" name="Group 4"/>
          <p:cNvGrpSpPr/>
          <p:nvPr/>
        </p:nvGrpSpPr>
        <p:grpSpPr>
          <a:xfrm>
            <a:off x="576303" y="411095"/>
            <a:ext cx="8329492" cy="5628301"/>
            <a:chOff x="576303" y="411095"/>
            <a:chExt cx="8329492" cy="5628301"/>
          </a:xfrm>
        </p:grpSpPr>
        <p:pic>
          <p:nvPicPr>
            <p:cNvPr id="4" name="Picture 3"/>
            <p:cNvPicPr>
              <a:picLocks noChangeAspect="1"/>
            </p:cNvPicPr>
            <p:nvPr/>
          </p:nvPicPr>
          <p:blipFill>
            <a:blip r:embed="rId2"/>
            <a:stretch>
              <a:fillRect/>
            </a:stretch>
          </p:blipFill>
          <p:spPr>
            <a:xfrm>
              <a:off x="653146" y="524421"/>
              <a:ext cx="8178165" cy="5514975"/>
            </a:xfrm>
            <a:prstGeom prst="rect">
              <a:avLst/>
            </a:prstGeom>
            <a:ln>
              <a:solidFill>
                <a:schemeClr val="bg1"/>
              </a:solidFill>
            </a:ln>
            <a:effectLst/>
          </p:spPr>
        </p:pic>
        <p:sp>
          <p:nvSpPr>
            <p:cNvPr id="3" name="Rectangle 2"/>
            <p:cNvSpPr/>
            <p:nvPr/>
          </p:nvSpPr>
          <p:spPr>
            <a:xfrm>
              <a:off x="576303" y="411095"/>
              <a:ext cx="8329492" cy="17673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73869277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010" y="256015"/>
            <a:ext cx="7654738" cy="1016934"/>
          </a:xfrm>
        </p:spPr>
        <p:txBody>
          <a:bodyPr vert="horz" wrap="square" lIns="88751" tIns="44375" rIns="88751" bIns="44375" numCol="1" rtlCol="0" anchor="ctr" anchorCtr="0" compatLnSpc="1">
            <a:prstTxWarp prst="textNoShape">
              <a:avLst/>
            </a:prstTxWarp>
            <a:noAutofit/>
          </a:bodyPr>
          <a:lstStyle/>
          <a:p>
            <a:pPr eaLnBrk="1" hangingPunct="1">
              <a:defRPr/>
            </a:pPr>
            <a:r>
              <a:rPr lang="en-US" altLang="en-US" sz="3494" dirty="0"/>
              <a:t>Writing the Abstract: Example</a:t>
            </a:r>
          </a:p>
        </p:txBody>
      </p:sp>
      <p:pic>
        <p:nvPicPr>
          <p:cNvPr id="3" name="Content Placeholder 2"/>
          <p:cNvPicPr>
            <a:picLocks noGrp="1" noChangeAspect="1"/>
          </p:cNvPicPr>
          <p:nvPr>
            <p:ph idx="1"/>
          </p:nvPr>
        </p:nvPicPr>
        <p:blipFill>
          <a:blip r:embed="rId2"/>
          <a:stretch>
            <a:fillRect/>
          </a:stretch>
        </p:blipFill>
        <p:spPr>
          <a:xfrm>
            <a:off x="553009" y="1138479"/>
            <a:ext cx="8107456" cy="4858910"/>
          </a:xfrm>
          <a:prstGeom prst="rect">
            <a:avLst/>
          </a:prstGeom>
        </p:spPr>
      </p:pic>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8481800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 name="Picture 2"/>
          <p:cNvPicPr>
            <a:picLocks noChangeAspect="1"/>
          </p:cNvPicPr>
          <p:nvPr/>
        </p:nvPicPr>
        <p:blipFill>
          <a:blip r:embed="rId2"/>
          <a:stretch>
            <a:fillRect/>
          </a:stretch>
        </p:blipFill>
        <p:spPr>
          <a:xfrm>
            <a:off x="668511" y="367095"/>
            <a:ext cx="8018289" cy="5535898"/>
          </a:xfrm>
          <a:prstGeom prst="rect">
            <a:avLst/>
          </a:prstGeom>
        </p:spPr>
      </p:pic>
      <p:sp>
        <p:nvSpPr>
          <p:cNvPr id="5" name="TextBox 4"/>
          <p:cNvSpPr txBox="1"/>
          <p:nvPr/>
        </p:nvSpPr>
        <p:spPr>
          <a:xfrm>
            <a:off x="433668" y="6416708"/>
            <a:ext cx="8081682" cy="25532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9" b="0" i="0" u="none" strike="noStrike" kern="1200" cap="none" spc="0" normalizeH="0" baseline="0" noProof="0" dirty="0">
                <a:ln>
                  <a:noFill/>
                </a:ln>
                <a:solidFill>
                  <a:prstClr val="black"/>
                </a:solidFill>
                <a:effectLst/>
                <a:uLnTx/>
                <a:uFillTx/>
                <a:latin typeface="Calibri"/>
                <a:ea typeface="+mn-ea"/>
                <a:cs typeface="+mn-cs"/>
              </a:rPr>
              <a:t>Source: </a:t>
            </a:r>
            <a:r>
              <a:rPr kumimoji="0" lang="en-US" sz="1059" b="0" i="0" u="none" strike="noStrike" kern="1200" cap="none" spc="0" normalizeH="0" baseline="0" noProof="0" dirty="0" err="1">
                <a:ln>
                  <a:noFill/>
                </a:ln>
                <a:solidFill>
                  <a:prstClr val="black"/>
                </a:solidFill>
                <a:effectLst/>
                <a:uLnTx/>
                <a:uFillTx/>
                <a:latin typeface="Calibri"/>
                <a:ea typeface="+mn-ea"/>
                <a:cs typeface="+mn-cs"/>
              </a:rPr>
              <a:t>Kallestinova</a:t>
            </a:r>
            <a:r>
              <a:rPr kumimoji="0" lang="en-US" sz="1059" b="0" i="0" u="none" strike="noStrike" kern="1200" cap="none" spc="0" normalizeH="0" baseline="0" noProof="0" dirty="0">
                <a:ln>
                  <a:noFill/>
                </a:ln>
                <a:solidFill>
                  <a:prstClr val="black"/>
                </a:solidFill>
                <a:effectLst/>
                <a:uLnTx/>
                <a:uFillTx/>
                <a:latin typeface="Calibri"/>
                <a:ea typeface="+mn-ea"/>
                <a:cs typeface="+mn-cs"/>
              </a:rPr>
              <a:t>, Elena, PhD.  How to Write a Compelling Grant Abstract_July2017.pdf,  Yale Center for Teaching and Learning</a:t>
            </a:r>
          </a:p>
        </p:txBody>
      </p:sp>
    </p:spTree>
    <p:extLst>
      <p:ext uri="{BB962C8B-B14F-4D97-AF65-F5344CB8AC3E}">
        <p14:creationId xmlns:p14="http://schemas.microsoft.com/office/powerpoint/2010/main" val="124307808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044" y="274638"/>
            <a:ext cx="8229600" cy="1143000"/>
          </a:xfrm>
        </p:spPr>
        <p:txBody>
          <a:bodyPr/>
          <a:lstStyle/>
          <a:p>
            <a:pPr algn="ctr"/>
            <a:r>
              <a:rPr lang="en-US" dirty="0"/>
              <a:t>Activity</a:t>
            </a:r>
          </a:p>
        </p:txBody>
      </p:sp>
      <p:sp>
        <p:nvSpPr>
          <p:cNvPr id="3" name="Content Placeholder 2"/>
          <p:cNvSpPr>
            <a:spLocks noGrp="1"/>
          </p:cNvSpPr>
          <p:nvPr>
            <p:ph idx="1"/>
          </p:nvPr>
        </p:nvSpPr>
        <p:spPr>
          <a:xfrm>
            <a:off x="457200" y="1999501"/>
            <a:ext cx="8229600" cy="4525963"/>
          </a:xfrm>
        </p:spPr>
        <p:txBody>
          <a:bodyPr>
            <a:normAutofit/>
          </a:bodyPr>
          <a:lstStyle/>
          <a:p>
            <a:pPr marL="0" indent="0">
              <a:buNone/>
            </a:pPr>
            <a:r>
              <a:rPr lang="en-US" sz="2800" dirty="0"/>
              <a:t>As a group we will go through a couple of different examples of abstracts</a:t>
            </a: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8FB650-4324-4877-BB95-5089C932EEA7}"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50481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921" y="2716701"/>
            <a:ext cx="7886700" cy="1325563"/>
          </a:xfrm>
        </p:spPr>
        <p:txBody>
          <a:bodyPr>
            <a:normAutofit/>
          </a:bodyPr>
          <a:lstStyle/>
          <a:p>
            <a:pPr algn="l"/>
            <a:r>
              <a:rPr lang="en-US" sz="4000" dirty="0"/>
              <a:t>Writing for Reviewers</a:t>
            </a:r>
          </a:p>
        </p:txBody>
      </p:sp>
    </p:spTree>
    <p:extLst>
      <p:ext uri="{BB962C8B-B14F-4D97-AF65-F5344CB8AC3E}">
        <p14:creationId xmlns:p14="http://schemas.microsoft.com/office/powerpoint/2010/main" val="1307180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09984"/>
            <a:ext cx="7846059" cy="699135"/>
          </a:xfrm>
          <a:prstGeom prst="rect">
            <a:avLst/>
          </a:prstGeom>
        </p:spPr>
        <p:txBody>
          <a:bodyPr vert="horz" wrap="square" lIns="0" tIns="0" rIns="0" bIns="0" rtlCol="0">
            <a:spAutoFit/>
          </a:bodyPr>
          <a:lstStyle/>
          <a:p>
            <a:pPr marL="12700" marR="5080">
              <a:lnSpc>
                <a:spcPct val="100800"/>
              </a:lnSpc>
            </a:pPr>
            <a:r>
              <a:rPr sz="2400" spc="-5"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a:t>
            </a:r>
            <a:r>
              <a:rPr sz="2400" spc="-45" dirty="0">
                <a:solidFill>
                  <a:srgbClr val="110C43"/>
                </a:solidFill>
                <a:latin typeface="Verdana"/>
                <a:cs typeface="Verdana"/>
              </a:rPr>
              <a:t>B</a:t>
            </a:r>
            <a:r>
              <a:rPr sz="2400" spc="-30" dirty="0">
                <a:solidFill>
                  <a:srgbClr val="110C43"/>
                </a:solidFill>
                <a:latin typeface="Verdana"/>
                <a:cs typeface="Verdana"/>
              </a:rPr>
              <a:t>ase</a:t>
            </a:r>
            <a:r>
              <a:rPr sz="2400" spc="-15" dirty="0">
                <a:solidFill>
                  <a:srgbClr val="110C43"/>
                </a:solidFill>
                <a:latin typeface="Verdana"/>
                <a:cs typeface="Verdana"/>
              </a:rPr>
              <a:t>li</a:t>
            </a:r>
            <a:r>
              <a:rPr sz="2400" spc="-25" dirty="0">
                <a:solidFill>
                  <a:srgbClr val="110C43"/>
                </a:solidFill>
                <a:latin typeface="Verdana"/>
                <a:cs typeface="Verdana"/>
              </a:rPr>
              <a:t>n</a:t>
            </a:r>
            <a:r>
              <a:rPr sz="2400" spc="-15" dirty="0">
                <a:solidFill>
                  <a:srgbClr val="110C43"/>
                </a:solidFill>
                <a:latin typeface="Verdana"/>
                <a:cs typeface="Verdana"/>
              </a:rPr>
              <a:t>e</a:t>
            </a:r>
            <a:r>
              <a:rPr sz="2400" spc="-10" dirty="0">
                <a:solidFill>
                  <a:srgbClr val="110C43"/>
                </a:solidFill>
                <a:latin typeface="Verdana"/>
                <a:cs typeface="Verdana"/>
              </a:rPr>
              <a:t> </a:t>
            </a:r>
            <a:r>
              <a:rPr sz="2400" spc="-35" dirty="0">
                <a:solidFill>
                  <a:srgbClr val="110C43"/>
                </a:solidFill>
                <a:latin typeface="Verdana"/>
                <a:cs typeface="Verdana"/>
              </a:rPr>
              <a:t>Lo</a:t>
            </a:r>
            <a:r>
              <a:rPr sz="2400" dirty="0">
                <a:solidFill>
                  <a:srgbClr val="110C43"/>
                </a:solidFill>
                <a:latin typeface="Verdana"/>
                <a:cs typeface="Verdana"/>
              </a:rPr>
              <a:t>g</a:t>
            </a:r>
            <a:r>
              <a:rPr sz="2400" spc="-10" dirty="0">
                <a:solidFill>
                  <a:srgbClr val="110C43"/>
                </a:solidFill>
                <a:latin typeface="Verdana"/>
                <a:cs typeface="Verdana"/>
              </a:rPr>
              <a:t>ic</a:t>
            </a:r>
            <a:r>
              <a:rPr sz="2400" dirty="0">
                <a:solidFill>
                  <a:srgbClr val="110C43"/>
                </a:solidFill>
                <a:latin typeface="Verdana"/>
                <a:cs typeface="Verdana"/>
              </a:rPr>
              <a:t>:</a:t>
            </a:r>
            <a:r>
              <a:rPr sz="2400" spc="20" dirty="0">
                <a:solidFill>
                  <a:srgbClr val="110C43"/>
                </a:solidFill>
                <a:latin typeface="Verdana"/>
                <a:cs typeface="Verdana"/>
              </a:rPr>
              <a:t> </a:t>
            </a:r>
            <a:r>
              <a:rPr sz="2400" spc="-5"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a:t>
            </a:r>
            <a:r>
              <a:rPr sz="2400" spc="-35" dirty="0">
                <a:solidFill>
                  <a:srgbClr val="110C43"/>
                </a:solidFill>
                <a:latin typeface="Verdana"/>
                <a:cs typeface="Verdana"/>
              </a:rPr>
              <a:t>fo</a:t>
            </a:r>
            <a:r>
              <a:rPr sz="2400" spc="-30" dirty="0">
                <a:solidFill>
                  <a:srgbClr val="110C43"/>
                </a:solidFill>
                <a:latin typeface="Verdana"/>
                <a:cs typeface="Verdana"/>
              </a:rPr>
              <a:t>un</a:t>
            </a:r>
            <a:r>
              <a:rPr sz="2400" spc="-20" dirty="0">
                <a:solidFill>
                  <a:srgbClr val="110C43"/>
                </a:solidFill>
                <a:latin typeface="Verdana"/>
                <a:cs typeface="Verdana"/>
              </a:rPr>
              <a:t>d</a:t>
            </a:r>
            <a:r>
              <a:rPr sz="2400" spc="-30" dirty="0">
                <a:solidFill>
                  <a:srgbClr val="110C43"/>
                </a:solidFill>
                <a:latin typeface="Verdana"/>
                <a:cs typeface="Verdana"/>
              </a:rPr>
              <a:t>a</a:t>
            </a:r>
            <a:r>
              <a:rPr sz="2400" dirty="0">
                <a:solidFill>
                  <a:srgbClr val="110C43"/>
                </a:solidFill>
                <a:latin typeface="Verdana"/>
                <a:cs typeface="Verdana"/>
              </a:rPr>
              <a:t>t</a:t>
            </a:r>
            <a:r>
              <a:rPr sz="2400" spc="-15" dirty="0">
                <a:solidFill>
                  <a:srgbClr val="110C43"/>
                </a:solidFill>
                <a:latin typeface="Verdana"/>
                <a:cs typeface="Verdana"/>
              </a:rPr>
              <a:t>i</a:t>
            </a:r>
            <a:r>
              <a:rPr sz="2400" spc="-35" dirty="0">
                <a:solidFill>
                  <a:srgbClr val="110C43"/>
                </a:solidFill>
                <a:latin typeface="Verdana"/>
                <a:cs typeface="Verdana"/>
              </a:rPr>
              <a:t>o</a:t>
            </a:r>
            <a:r>
              <a:rPr sz="2400" spc="-20" dirty="0">
                <a:solidFill>
                  <a:srgbClr val="110C43"/>
                </a:solidFill>
                <a:latin typeface="Verdana"/>
                <a:cs typeface="Verdana"/>
              </a:rPr>
              <a:t>n</a:t>
            </a:r>
            <a:r>
              <a:rPr sz="2400" spc="10" dirty="0">
                <a:solidFill>
                  <a:srgbClr val="110C43"/>
                </a:solidFill>
                <a:latin typeface="Verdana"/>
                <a:cs typeface="Verdana"/>
              </a:rPr>
              <a:t> </a:t>
            </a:r>
            <a:r>
              <a:rPr sz="2400" spc="-35" dirty="0">
                <a:solidFill>
                  <a:srgbClr val="110C43"/>
                </a:solidFill>
                <a:latin typeface="Verdana"/>
                <a:cs typeface="Verdana"/>
              </a:rPr>
              <a:t>fo</a:t>
            </a:r>
            <a:r>
              <a:rPr sz="2400" spc="-15" dirty="0">
                <a:solidFill>
                  <a:srgbClr val="110C43"/>
                </a:solidFill>
                <a:latin typeface="Verdana"/>
                <a:cs typeface="Verdana"/>
              </a:rPr>
              <a:t>r</a:t>
            </a:r>
            <a:r>
              <a:rPr sz="2400" spc="5" dirty="0">
                <a:solidFill>
                  <a:srgbClr val="110C43"/>
                </a:solidFill>
                <a:latin typeface="Verdana"/>
                <a:cs typeface="Verdana"/>
              </a:rPr>
              <a:t> </a:t>
            </a:r>
            <a:r>
              <a:rPr sz="2400" spc="-80" dirty="0">
                <a:solidFill>
                  <a:srgbClr val="110C43"/>
                </a:solidFill>
                <a:latin typeface="Verdana"/>
                <a:cs typeface="Verdana"/>
              </a:rPr>
              <a:t>y</a:t>
            </a:r>
            <a:r>
              <a:rPr sz="2400" spc="-35" dirty="0">
                <a:solidFill>
                  <a:srgbClr val="110C43"/>
                </a:solidFill>
                <a:latin typeface="Verdana"/>
                <a:cs typeface="Verdana"/>
              </a:rPr>
              <a:t>o</a:t>
            </a:r>
            <a:r>
              <a:rPr sz="2400" spc="-30" dirty="0">
                <a:solidFill>
                  <a:srgbClr val="110C43"/>
                </a:solidFill>
                <a:latin typeface="Verdana"/>
                <a:cs typeface="Verdana"/>
              </a:rPr>
              <a:t>u</a:t>
            </a:r>
            <a:r>
              <a:rPr sz="2400" spc="-15" dirty="0">
                <a:solidFill>
                  <a:srgbClr val="110C43"/>
                </a:solidFill>
                <a:latin typeface="Verdana"/>
                <a:cs typeface="Verdana"/>
              </a:rPr>
              <a:t>r</a:t>
            </a:r>
            <a:r>
              <a:rPr sz="2400" spc="-10" dirty="0">
                <a:solidFill>
                  <a:srgbClr val="110C43"/>
                </a:solidFill>
                <a:latin typeface="Verdana"/>
                <a:cs typeface="Verdana"/>
              </a:rPr>
              <a:t> </a:t>
            </a:r>
            <a:r>
              <a:rPr sz="2400" spc="-35" dirty="0">
                <a:solidFill>
                  <a:srgbClr val="110C43"/>
                </a:solidFill>
                <a:latin typeface="Verdana"/>
                <a:cs typeface="Verdana"/>
              </a:rPr>
              <a:t>r</a:t>
            </a:r>
            <a:r>
              <a:rPr sz="2400" spc="-30" dirty="0">
                <a:solidFill>
                  <a:srgbClr val="110C43"/>
                </a:solidFill>
                <a:latin typeface="Verdana"/>
                <a:cs typeface="Verdana"/>
              </a:rPr>
              <a:t>ea</a:t>
            </a:r>
            <a:r>
              <a:rPr sz="2400" spc="-20" dirty="0">
                <a:solidFill>
                  <a:srgbClr val="110C43"/>
                </a:solidFill>
                <a:latin typeface="Verdana"/>
                <a:cs typeface="Verdana"/>
              </a:rPr>
              <a:t>d</a:t>
            </a:r>
            <a:r>
              <a:rPr sz="2400" spc="-15" dirty="0">
                <a:solidFill>
                  <a:srgbClr val="110C43"/>
                </a:solidFill>
                <a:latin typeface="Verdana"/>
                <a:cs typeface="Verdana"/>
              </a:rPr>
              <a:t>e</a:t>
            </a:r>
            <a:r>
              <a:rPr sz="2400" spc="-20" dirty="0">
                <a:solidFill>
                  <a:srgbClr val="110C43"/>
                </a:solidFill>
                <a:latin typeface="Verdana"/>
                <a:cs typeface="Verdana"/>
              </a:rPr>
              <a:t>r</a:t>
            </a:r>
            <a:r>
              <a:rPr sz="2400" spc="-15" dirty="0">
                <a:solidFill>
                  <a:srgbClr val="110C43"/>
                </a:solidFill>
                <a:latin typeface="Verdana"/>
                <a:cs typeface="Verdana"/>
              </a:rPr>
              <a:t>s</a:t>
            </a:r>
            <a:r>
              <a:rPr sz="2400" dirty="0">
                <a:solidFill>
                  <a:srgbClr val="110C43"/>
                </a:solidFill>
                <a:latin typeface="Verdana"/>
                <a:cs typeface="Verdana"/>
              </a:rPr>
              <a:t>’</a:t>
            </a:r>
            <a:r>
              <a:rPr sz="2400" spc="-30" dirty="0">
                <a:solidFill>
                  <a:srgbClr val="110C43"/>
                </a:solidFill>
                <a:latin typeface="Verdana"/>
                <a:cs typeface="Verdana"/>
              </a:rPr>
              <a:t> </a:t>
            </a:r>
            <a:r>
              <a:rPr sz="2400" dirty="0">
                <a:solidFill>
                  <a:srgbClr val="110C43"/>
                </a:solidFill>
                <a:latin typeface="Verdana"/>
                <a:cs typeface="Verdana"/>
              </a:rPr>
              <a:t>(</a:t>
            </a:r>
            <a:r>
              <a:rPr sz="2400" spc="-30" dirty="0">
                <a:solidFill>
                  <a:srgbClr val="110C43"/>
                </a:solidFill>
                <a:latin typeface="Verdana"/>
                <a:cs typeface="Verdana"/>
              </a:rPr>
              <a:t>a</a:t>
            </a:r>
            <a:r>
              <a:rPr sz="2400" spc="-25" dirty="0">
                <a:solidFill>
                  <a:srgbClr val="110C43"/>
                </a:solidFill>
                <a:latin typeface="Verdana"/>
                <a:cs typeface="Verdana"/>
              </a:rPr>
              <a:t>n</a:t>
            </a:r>
            <a:r>
              <a:rPr sz="2400" dirty="0">
                <a:solidFill>
                  <a:srgbClr val="110C43"/>
                </a:solidFill>
                <a:latin typeface="Verdana"/>
                <a:cs typeface="Verdana"/>
              </a:rPr>
              <a:t>d</a:t>
            </a:r>
            <a:r>
              <a:rPr sz="2400" spc="-5" dirty="0">
                <a:solidFill>
                  <a:srgbClr val="110C43"/>
                </a:solidFill>
                <a:latin typeface="Verdana"/>
                <a:cs typeface="Verdana"/>
              </a:rPr>
              <a:t> </a:t>
            </a:r>
            <a:r>
              <a:rPr sz="2400" spc="-80" dirty="0">
                <a:solidFill>
                  <a:srgbClr val="110C43"/>
                </a:solidFill>
                <a:latin typeface="Verdana"/>
                <a:cs typeface="Verdana"/>
              </a:rPr>
              <a:t>y</a:t>
            </a:r>
            <a:r>
              <a:rPr sz="2400" spc="-35" dirty="0">
                <a:solidFill>
                  <a:srgbClr val="110C43"/>
                </a:solidFill>
                <a:latin typeface="Verdana"/>
                <a:cs typeface="Verdana"/>
              </a:rPr>
              <a:t>o</a:t>
            </a:r>
            <a:r>
              <a:rPr sz="2400" spc="-30" dirty="0">
                <a:solidFill>
                  <a:srgbClr val="110C43"/>
                </a:solidFill>
                <a:latin typeface="Verdana"/>
                <a:cs typeface="Verdana"/>
              </a:rPr>
              <a:t>u</a:t>
            </a:r>
            <a:r>
              <a:rPr sz="2400" spc="-35" dirty="0">
                <a:solidFill>
                  <a:srgbClr val="110C43"/>
                </a:solidFill>
                <a:latin typeface="Verdana"/>
                <a:cs typeface="Verdana"/>
              </a:rPr>
              <a:t>r</a:t>
            </a:r>
            <a:r>
              <a:rPr sz="2400" dirty="0">
                <a:solidFill>
                  <a:srgbClr val="110C43"/>
                </a:solidFill>
                <a:latin typeface="Verdana"/>
                <a:cs typeface="Verdana"/>
              </a:rPr>
              <a:t>)</a:t>
            </a:r>
            <a:r>
              <a:rPr sz="2400" spc="5" dirty="0">
                <a:solidFill>
                  <a:srgbClr val="110C43"/>
                </a:solidFill>
                <a:latin typeface="Verdana"/>
                <a:cs typeface="Verdana"/>
              </a:rPr>
              <a:t> </a:t>
            </a:r>
            <a:r>
              <a:rPr sz="2400" spc="-40" dirty="0">
                <a:solidFill>
                  <a:srgbClr val="110C43"/>
                </a:solidFill>
                <a:latin typeface="Verdana"/>
                <a:cs typeface="Verdana"/>
              </a:rPr>
              <a:t>und</a:t>
            </a:r>
            <a:r>
              <a:rPr sz="2400" spc="-30" dirty="0">
                <a:solidFill>
                  <a:srgbClr val="110C43"/>
                </a:solidFill>
                <a:latin typeface="Verdana"/>
                <a:cs typeface="Verdana"/>
              </a:rPr>
              <a:t>ers</a:t>
            </a:r>
            <a:r>
              <a:rPr sz="2400" spc="-15" dirty="0">
                <a:solidFill>
                  <a:srgbClr val="110C43"/>
                </a:solidFill>
                <a:latin typeface="Verdana"/>
                <a:cs typeface="Verdana"/>
              </a:rPr>
              <a:t>t</a:t>
            </a:r>
            <a:r>
              <a:rPr sz="2400" spc="-35" dirty="0">
                <a:solidFill>
                  <a:srgbClr val="110C43"/>
                </a:solidFill>
                <a:latin typeface="Verdana"/>
                <a:cs typeface="Verdana"/>
              </a:rPr>
              <a:t>an</a:t>
            </a:r>
            <a:r>
              <a:rPr sz="2400" dirty="0">
                <a:solidFill>
                  <a:srgbClr val="110C43"/>
                </a:solidFill>
                <a:latin typeface="Verdana"/>
                <a:cs typeface="Verdana"/>
              </a:rPr>
              <a:t>d</a:t>
            </a:r>
            <a:r>
              <a:rPr sz="2400" spc="-15" dirty="0">
                <a:solidFill>
                  <a:srgbClr val="110C43"/>
                </a:solidFill>
                <a:latin typeface="Verdana"/>
                <a:cs typeface="Verdana"/>
              </a:rPr>
              <a:t>i</a:t>
            </a:r>
            <a:r>
              <a:rPr sz="2400" spc="-40" dirty="0">
                <a:solidFill>
                  <a:srgbClr val="110C43"/>
                </a:solidFill>
                <a:latin typeface="Verdana"/>
                <a:cs typeface="Verdana"/>
              </a:rPr>
              <a:t>n</a:t>
            </a:r>
            <a:r>
              <a:rPr sz="2400" dirty="0">
                <a:solidFill>
                  <a:srgbClr val="110C43"/>
                </a:solidFill>
                <a:latin typeface="Verdana"/>
                <a:cs typeface="Verdana"/>
              </a:rPr>
              <a:t>g</a:t>
            </a:r>
            <a:r>
              <a:rPr sz="2400" spc="20" dirty="0">
                <a:solidFill>
                  <a:srgbClr val="110C43"/>
                </a:solidFill>
                <a:latin typeface="Verdana"/>
                <a:cs typeface="Verdana"/>
              </a:rPr>
              <a:t> </a:t>
            </a:r>
            <a:r>
              <a:rPr sz="2400" spc="-35" dirty="0">
                <a:solidFill>
                  <a:srgbClr val="110C43"/>
                </a:solidFill>
                <a:latin typeface="Verdana"/>
                <a:cs typeface="Verdana"/>
              </a:rPr>
              <a:t>o</a:t>
            </a:r>
            <a:r>
              <a:rPr sz="2400" spc="-10" dirty="0">
                <a:solidFill>
                  <a:srgbClr val="110C43"/>
                </a:solidFill>
                <a:latin typeface="Verdana"/>
                <a:cs typeface="Verdana"/>
              </a:rPr>
              <a:t>f</a:t>
            </a:r>
            <a:r>
              <a:rPr sz="2400" spc="5" dirty="0">
                <a:solidFill>
                  <a:srgbClr val="110C43"/>
                </a:solidFill>
                <a:latin typeface="Verdana"/>
                <a:cs typeface="Verdana"/>
              </a:rPr>
              <a:t> </a:t>
            </a:r>
            <a:r>
              <a:rPr sz="2400" spc="-80" dirty="0">
                <a:solidFill>
                  <a:srgbClr val="110C43"/>
                </a:solidFill>
                <a:latin typeface="Verdana"/>
                <a:cs typeface="Verdana"/>
              </a:rPr>
              <a:t>y</a:t>
            </a:r>
            <a:r>
              <a:rPr sz="2400" spc="-35" dirty="0">
                <a:solidFill>
                  <a:srgbClr val="110C43"/>
                </a:solidFill>
                <a:latin typeface="Verdana"/>
                <a:cs typeface="Verdana"/>
              </a:rPr>
              <a:t>o</a:t>
            </a:r>
            <a:r>
              <a:rPr sz="2400" spc="-30" dirty="0">
                <a:solidFill>
                  <a:srgbClr val="110C43"/>
                </a:solidFill>
                <a:latin typeface="Verdana"/>
                <a:cs typeface="Verdana"/>
              </a:rPr>
              <a:t>u</a:t>
            </a:r>
            <a:r>
              <a:rPr sz="2400" spc="-15" dirty="0">
                <a:solidFill>
                  <a:srgbClr val="110C43"/>
                </a:solidFill>
                <a:latin typeface="Verdana"/>
                <a:cs typeface="Verdana"/>
              </a:rPr>
              <a:t>r</a:t>
            </a:r>
            <a:r>
              <a:rPr sz="2400" spc="-10" dirty="0">
                <a:solidFill>
                  <a:srgbClr val="110C43"/>
                </a:solidFill>
                <a:latin typeface="Verdana"/>
                <a:cs typeface="Verdana"/>
              </a:rPr>
              <a:t> </a:t>
            </a:r>
            <a:r>
              <a:rPr sz="2400" spc="-20" dirty="0">
                <a:solidFill>
                  <a:srgbClr val="110C43"/>
                </a:solidFill>
                <a:latin typeface="Verdana"/>
                <a:cs typeface="Verdana"/>
              </a:rPr>
              <a:t>p</a:t>
            </a:r>
            <a:r>
              <a:rPr sz="2400" spc="-35" dirty="0">
                <a:solidFill>
                  <a:srgbClr val="110C43"/>
                </a:solidFill>
                <a:latin typeface="Verdana"/>
                <a:cs typeface="Verdana"/>
              </a:rPr>
              <a:t>ro</a:t>
            </a:r>
            <a:r>
              <a:rPr sz="2400" spc="-20" dirty="0">
                <a:solidFill>
                  <a:srgbClr val="110C43"/>
                </a:solidFill>
                <a:latin typeface="Verdana"/>
                <a:cs typeface="Verdana"/>
              </a:rPr>
              <a:t>p</a:t>
            </a:r>
            <a:r>
              <a:rPr sz="2400" spc="-35" dirty="0">
                <a:solidFill>
                  <a:srgbClr val="110C43"/>
                </a:solidFill>
                <a:latin typeface="Verdana"/>
                <a:cs typeface="Verdana"/>
              </a:rPr>
              <a:t>o</a:t>
            </a:r>
            <a:r>
              <a:rPr sz="2400" spc="-30" dirty="0">
                <a:solidFill>
                  <a:srgbClr val="110C43"/>
                </a:solidFill>
                <a:latin typeface="Verdana"/>
                <a:cs typeface="Verdana"/>
              </a:rPr>
              <a:t>sa</a:t>
            </a:r>
            <a:r>
              <a:rPr sz="2400" dirty="0">
                <a:solidFill>
                  <a:srgbClr val="110C43"/>
                </a:solidFill>
                <a:latin typeface="Verdana"/>
                <a:cs typeface="Verdana"/>
              </a:rPr>
              <a:t>l</a:t>
            </a:r>
            <a:endParaRPr sz="2400">
              <a:latin typeface="Verdana"/>
              <a:cs typeface="Verdana"/>
            </a:endParaRPr>
          </a:p>
        </p:txBody>
      </p:sp>
      <p:sp>
        <p:nvSpPr>
          <p:cNvPr id="3" name="object 3"/>
          <p:cNvSpPr/>
          <p:nvPr/>
        </p:nvSpPr>
        <p:spPr>
          <a:xfrm>
            <a:off x="5548884" y="3633215"/>
            <a:ext cx="0" cy="506095"/>
          </a:xfrm>
          <a:custGeom>
            <a:avLst/>
            <a:gdLst/>
            <a:ahLst/>
            <a:cxnLst/>
            <a:rect l="l" t="t" r="r" b="b"/>
            <a:pathLst>
              <a:path h="506095">
                <a:moveTo>
                  <a:pt x="0" y="0"/>
                </a:moveTo>
                <a:lnTo>
                  <a:pt x="0" y="505713"/>
                </a:lnTo>
              </a:path>
            </a:pathLst>
          </a:custGeom>
          <a:ln w="3175">
            <a:solidFill>
              <a:srgbClr val="CD8500"/>
            </a:solidFill>
          </a:ln>
        </p:spPr>
        <p:txBody>
          <a:bodyPr wrap="square" lIns="0" tIns="0" rIns="0" bIns="0" rtlCol="0"/>
          <a:lstStyle/>
          <a:p>
            <a:endParaRPr/>
          </a:p>
        </p:txBody>
      </p:sp>
      <p:sp>
        <p:nvSpPr>
          <p:cNvPr id="4" name="object 4"/>
          <p:cNvSpPr/>
          <p:nvPr/>
        </p:nvSpPr>
        <p:spPr>
          <a:xfrm>
            <a:off x="5472684" y="4114800"/>
            <a:ext cx="154305" cy="152400"/>
          </a:xfrm>
          <a:custGeom>
            <a:avLst/>
            <a:gdLst/>
            <a:ahLst/>
            <a:cxnLst/>
            <a:rect l="l" t="t" r="r" b="b"/>
            <a:pathLst>
              <a:path w="154304" h="152400">
                <a:moveTo>
                  <a:pt x="153796" y="0"/>
                </a:moveTo>
                <a:lnTo>
                  <a:pt x="0" y="381"/>
                </a:lnTo>
                <a:lnTo>
                  <a:pt x="77342" y="151892"/>
                </a:lnTo>
                <a:lnTo>
                  <a:pt x="153796" y="0"/>
                </a:lnTo>
                <a:close/>
              </a:path>
            </a:pathLst>
          </a:custGeom>
          <a:solidFill>
            <a:srgbClr val="CD8500"/>
          </a:solidFill>
        </p:spPr>
        <p:txBody>
          <a:bodyPr wrap="square" lIns="0" tIns="0" rIns="0" bIns="0" rtlCol="0"/>
          <a:lstStyle/>
          <a:p>
            <a:endParaRPr/>
          </a:p>
        </p:txBody>
      </p:sp>
      <p:sp>
        <p:nvSpPr>
          <p:cNvPr id="5" name="object 5"/>
          <p:cNvSpPr txBox="1"/>
          <p:nvPr/>
        </p:nvSpPr>
        <p:spPr>
          <a:xfrm>
            <a:off x="5031740" y="4433676"/>
            <a:ext cx="1076960" cy="862965"/>
          </a:xfrm>
          <a:prstGeom prst="rect">
            <a:avLst/>
          </a:prstGeom>
        </p:spPr>
        <p:txBody>
          <a:bodyPr vert="horz" wrap="square" lIns="0" tIns="0" rIns="0" bIns="0" rtlCol="0">
            <a:spAutoFit/>
          </a:bodyPr>
          <a:lstStyle/>
          <a:p>
            <a:pPr marL="8255" algn="ctr">
              <a:lnSpc>
                <a:spcPts val="5260"/>
              </a:lnSpc>
            </a:pPr>
            <a:r>
              <a:rPr sz="4400" b="1" dirty="0">
                <a:solidFill>
                  <a:srgbClr val="00669C"/>
                </a:solidFill>
                <a:latin typeface="Verdana"/>
                <a:cs typeface="Verdana"/>
              </a:rPr>
              <a:t>B</a:t>
            </a:r>
            <a:endParaRPr sz="4400">
              <a:latin typeface="Verdana"/>
              <a:cs typeface="Verdana"/>
            </a:endParaRPr>
          </a:p>
          <a:p>
            <a:pPr algn="ctr">
              <a:lnSpc>
                <a:spcPts val="2140"/>
              </a:lnSpc>
            </a:pPr>
            <a:r>
              <a:rPr sz="1800" b="1" dirty="0">
                <a:solidFill>
                  <a:srgbClr val="9A1A0E"/>
                </a:solidFill>
                <a:latin typeface="Verdana"/>
                <a:cs typeface="Verdana"/>
              </a:rPr>
              <a:t>Bene</a:t>
            </a:r>
            <a:r>
              <a:rPr sz="1800" b="1" spc="-5" dirty="0">
                <a:solidFill>
                  <a:srgbClr val="9A1A0E"/>
                </a:solidFill>
                <a:latin typeface="Verdana"/>
                <a:cs typeface="Verdana"/>
              </a:rPr>
              <a:t>f</a:t>
            </a:r>
            <a:r>
              <a:rPr sz="1800" b="1" spc="-30" dirty="0">
                <a:solidFill>
                  <a:srgbClr val="9A1A0E"/>
                </a:solidFill>
                <a:latin typeface="Verdana"/>
                <a:cs typeface="Verdana"/>
              </a:rPr>
              <a:t>it</a:t>
            </a:r>
            <a:r>
              <a:rPr sz="1800" b="1" dirty="0">
                <a:solidFill>
                  <a:srgbClr val="9A1A0E"/>
                </a:solidFill>
                <a:latin typeface="Verdana"/>
                <a:cs typeface="Verdana"/>
              </a:rPr>
              <a:t>s</a:t>
            </a:r>
            <a:endParaRPr sz="1800">
              <a:latin typeface="Verdana"/>
              <a:cs typeface="Verdana"/>
            </a:endParaRPr>
          </a:p>
        </p:txBody>
      </p:sp>
      <p:sp>
        <p:nvSpPr>
          <p:cNvPr id="6" name="object 6"/>
          <p:cNvSpPr txBox="1"/>
          <p:nvPr/>
        </p:nvSpPr>
        <p:spPr>
          <a:xfrm>
            <a:off x="3073400" y="2398136"/>
            <a:ext cx="1174750" cy="533400"/>
          </a:xfrm>
          <a:prstGeom prst="rect">
            <a:avLst/>
          </a:prstGeom>
        </p:spPr>
        <p:txBody>
          <a:bodyPr vert="horz" wrap="square" lIns="0" tIns="0" rIns="0" bIns="0" rtlCol="0">
            <a:spAutoFit/>
          </a:bodyPr>
          <a:lstStyle/>
          <a:p>
            <a:pPr marL="12700" marR="5080" indent="89535">
              <a:lnSpc>
                <a:spcPct val="101699"/>
              </a:lnSpc>
            </a:pPr>
            <a:r>
              <a:rPr sz="1800" b="1" dirty="0">
                <a:solidFill>
                  <a:srgbClr val="9A1A0E"/>
                </a:solidFill>
                <a:latin typeface="Verdana"/>
                <a:cs typeface="Verdana"/>
              </a:rPr>
              <a:t>Cu</a:t>
            </a:r>
            <a:r>
              <a:rPr sz="1800" b="1" spc="-5" dirty="0">
                <a:solidFill>
                  <a:srgbClr val="9A1A0E"/>
                </a:solidFill>
                <a:latin typeface="Verdana"/>
                <a:cs typeface="Verdana"/>
              </a:rPr>
              <a:t>r</a:t>
            </a:r>
            <a:r>
              <a:rPr sz="1800" b="1" spc="5" dirty="0">
                <a:solidFill>
                  <a:srgbClr val="9A1A0E"/>
                </a:solidFill>
                <a:latin typeface="Verdana"/>
                <a:cs typeface="Verdana"/>
              </a:rPr>
              <a:t>r</a:t>
            </a:r>
            <a:r>
              <a:rPr sz="1800" b="1" spc="-5" dirty="0">
                <a:solidFill>
                  <a:srgbClr val="9A1A0E"/>
                </a:solidFill>
                <a:latin typeface="Verdana"/>
                <a:cs typeface="Verdana"/>
              </a:rPr>
              <a:t>e</a:t>
            </a:r>
            <a:r>
              <a:rPr sz="1800" b="1" spc="10" dirty="0">
                <a:solidFill>
                  <a:srgbClr val="9A1A0E"/>
                </a:solidFill>
                <a:latin typeface="Verdana"/>
                <a:cs typeface="Verdana"/>
              </a:rPr>
              <a:t>n</a:t>
            </a:r>
            <a:r>
              <a:rPr sz="1800" b="1" spc="-10" dirty="0">
                <a:solidFill>
                  <a:srgbClr val="9A1A0E"/>
                </a:solidFill>
                <a:latin typeface="Verdana"/>
                <a:cs typeface="Verdana"/>
              </a:rPr>
              <a:t>t S</a:t>
            </a:r>
            <a:r>
              <a:rPr sz="1800" b="1" spc="-30" dirty="0">
                <a:solidFill>
                  <a:srgbClr val="9A1A0E"/>
                </a:solidFill>
                <a:latin typeface="Verdana"/>
                <a:cs typeface="Verdana"/>
              </a:rPr>
              <a:t>it</a:t>
            </a:r>
            <a:r>
              <a:rPr sz="1800" b="1" spc="-10" dirty="0">
                <a:solidFill>
                  <a:srgbClr val="9A1A0E"/>
                </a:solidFill>
                <a:latin typeface="Verdana"/>
                <a:cs typeface="Verdana"/>
              </a:rPr>
              <a:t>u</a:t>
            </a:r>
            <a:r>
              <a:rPr sz="1800" b="1" spc="-30" dirty="0">
                <a:solidFill>
                  <a:srgbClr val="9A1A0E"/>
                </a:solidFill>
                <a:latin typeface="Verdana"/>
                <a:cs typeface="Verdana"/>
              </a:rPr>
              <a:t>atio</a:t>
            </a:r>
            <a:r>
              <a:rPr sz="1800" b="1" dirty="0">
                <a:solidFill>
                  <a:srgbClr val="9A1A0E"/>
                </a:solidFill>
                <a:latin typeface="Verdana"/>
                <a:cs typeface="Verdana"/>
              </a:rPr>
              <a:t>n</a:t>
            </a:r>
            <a:endParaRPr sz="1800">
              <a:latin typeface="Verdana"/>
              <a:cs typeface="Verdana"/>
            </a:endParaRPr>
          </a:p>
        </p:txBody>
      </p:sp>
      <p:sp>
        <p:nvSpPr>
          <p:cNvPr id="7" name="object 7"/>
          <p:cNvSpPr txBox="1"/>
          <p:nvPr/>
        </p:nvSpPr>
        <p:spPr>
          <a:xfrm>
            <a:off x="3302000" y="3059663"/>
            <a:ext cx="685800" cy="622300"/>
          </a:xfrm>
          <a:prstGeom prst="rect">
            <a:avLst/>
          </a:prstGeom>
        </p:spPr>
        <p:txBody>
          <a:bodyPr vert="horz" wrap="square" lIns="0" tIns="0" rIns="0" bIns="0" rtlCol="0">
            <a:spAutoFit/>
          </a:bodyPr>
          <a:lstStyle/>
          <a:p>
            <a:pPr marL="12700">
              <a:lnSpc>
                <a:spcPct val="100000"/>
              </a:lnSpc>
            </a:pPr>
            <a:r>
              <a:rPr sz="4400" b="1" dirty="0">
                <a:solidFill>
                  <a:srgbClr val="00669C"/>
                </a:solidFill>
                <a:latin typeface="Verdana"/>
                <a:cs typeface="Verdana"/>
              </a:rPr>
              <a:t>S</a:t>
            </a:r>
            <a:r>
              <a:rPr sz="4350" b="1" baseline="-10536" dirty="0">
                <a:solidFill>
                  <a:srgbClr val="00669C"/>
                </a:solidFill>
                <a:latin typeface="Verdana"/>
                <a:cs typeface="Verdana"/>
              </a:rPr>
              <a:t>1</a:t>
            </a:r>
            <a:endParaRPr sz="4350" baseline="-10536">
              <a:latin typeface="Verdana"/>
              <a:cs typeface="Verdana"/>
            </a:endParaRPr>
          </a:p>
        </p:txBody>
      </p:sp>
      <p:sp>
        <p:nvSpPr>
          <p:cNvPr id="8" name="object 8"/>
          <p:cNvSpPr txBox="1"/>
          <p:nvPr/>
        </p:nvSpPr>
        <p:spPr>
          <a:xfrm>
            <a:off x="5070728" y="2398136"/>
            <a:ext cx="1007744" cy="1217295"/>
          </a:xfrm>
          <a:prstGeom prst="rect">
            <a:avLst/>
          </a:prstGeom>
        </p:spPr>
        <p:txBody>
          <a:bodyPr vert="horz" wrap="square" lIns="0" tIns="0" rIns="0" bIns="0" rtlCol="0">
            <a:spAutoFit/>
          </a:bodyPr>
          <a:lstStyle/>
          <a:p>
            <a:pPr marL="12700" marR="5080" algn="ctr">
              <a:lnSpc>
                <a:spcPct val="101699"/>
              </a:lnSpc>
            </a:pPr>
            <a:r>
              <a:rPr sz="1800" b="1" dirty="0">
                <a:solidFill>
                  <a:srgbClr val="9A1A0E"/>
                </a:solidFill>
                <a:latin typeface="Verdana"/>
                <a:cs typeface="Verdana"/>
              </a:rPr>
              <a:t>D</a:t>
            </a:r>
            <a:r>
              <a:rPr sz="1800" b="1" spc="-5" dirty="0">
                <a:solidFill>
                  <a:srgbClr val="9A1A0E"/>
                </a:solidFill>
                <a:latin typeface="Verdana"/>
                <a:cs typeface="Verdana"/>
              </a:rPr>
              <a:t>e</a:t>
            </a:r>
            <a:r>
              <a:rPr sz="1800" b="1" dirty="0">
                <a:solidFill>
                  <a:srgbClr val="9A1A0E"/>
                </a:solidFill>
                <a:latin typeface="Verdana"/>
                <a:cs typeface="Verdana"/>
              </a:rPr>
              <a:t>s</a:t>
            </a:r>
            <a:r>
              <a:rPr sz="1800" b="1" spc="-10" dirty="0">
                <a:solidFill>
                  <a:srgbClr val="9A1A0E"/>
                </a:solidFill>
                <a:latin typeface="Verdana"/>
                <a:cs typeface="Verdana"/>
              </a:rPr>
              <a:t>ire</a:t>
            </a:r>
            <a:r>
              <a:rPr sz="1800" b="1" dirty="0">
                <a:solidFill>
                  <a:srgbClr val="9A1A0E"/>
                </a:solidFill>
                <a:latin typeface="Verdana"/>
                <a:cs typeface="Verdana"/>
              </a:rPr>
              <a:t>d </a:t>
            </a:r>
            <a:r>
              <a:rPr sz="1800" b="1" spc="-5" dirty="0">
                <a:solidFill>
                  <a:srgbClr val="9A1A0E"/>
                </a:solidFill>
                <a:latin typeface="Verdana"/>
                <a:cs typeface="Verdana"/>
              </a:rPr>
              <a:t>Result</a:t>
            </a:r>
            <a:endParaRPr sz="1800">
              <a:latin typeface="Verdana"/>
              <a:cs typeface="Verdana"/>
            </a:endParaRPr>
          </a:p>
          <a:p>
            <a:pPr marR="6350" algn="ctr">
              <a:lnSpc>
                <a:spcPts val="5165"/>
              </a:lnSpc>
            </a:pPr>
            <a:r>
              <a:rPr sz="4400" b="1" dirty="0">
                <a:solidFill>
                  <a:srgbClr val="00669C"/>
                </a:solidFill>
                <a:latin typeface="Verdana"/>
                <a:cs typeface="Verdana"/>
              </a:rPr>
              <a:t>S</a:t>
            </a:r>
            <a:r>
              <a:rPr sz="4350" b="1" baseline="-10536" dirty="0">
                <a:solidFill>
                  <a:srgbClr val="00669C"/>
                </a:solidFill>
                <a:latin typeface="Verdana"/>
                <a:cs typeface="Verdana"/>
              </a:rPr>
              <a:t>2</a:t>
            </a:r>
            <a:endParaRPr sz="4350" baseline="-10536">
              <a:latin typeface="Verdana"/>
              <a:cs typeface="Verdana"/>
            </a:endParaRPr>
          </a:p>
        </p:txBody>
      </p:sp>
      <p:sp>
        <p:nvSpPr>
          <p:cNvPr id="9" name="object 9"/>
          <p:cNvSpPr/>
          <p:nvPr/>
        </p:nvSpPr>
        <p:spPr>
          <a:xfrm>
            <a:off x="4079747" y="3304032"/>
            <a:ext cx="810895" cy="0"/>
          </a:xfrm>
          <a:custGeom>
            <a:avLst/>
            <a:gdLst/>
            <a:ahLst/>
            <a:cxnLst/>
            <a:rect l="l" t="t" r="r" b="b"/>
            <a:pathLst>
              <a:path w="810895">
                <a:moveTo>
                  <a:pt x="0" y="0"/>
                </a:moveTo>
                <a:lnTo>
                  <a:pt x="810513" y="0"/>
                </a:lnTo>
              </a:path>
            </a:pathLst>
          </a:custGeom>
          <a:ln w="3175">
            <a:solidFill>
              <a:srgbClr val="CD8500"/>
            </a:solidFill>
          </a:ln>
        </p:spPr>
        <p:txBody>
          <a:bodyPr wrap="square" lIns="0" tIns="0" rIns="0" bIns="0" rtlCol="0"/>
          <a:lstStyle/>
          <a:p>
            <a:endParaRPr/>
          </a:p>
        </p:txBody>
      </p:sp>
      <p:sp>
        <p:nvSpPr>
          <p:cNvPr id="10" name="object 10"/>
          <p:cNvSpPr/>
          <p:nvPr/>
        </p:nvSpPr>
        <p:spPr>
          <a:xfrm>
            <a:off x="4864608" y="3227832"/>
            <a:ext cx="154305" cy="154305"/>
          </a:xfrm>
          <a:custGeom>
            <a:avLst/>
            <a:gdLst/>
            <a:ahLst/>
            <a:cxnLst/>
            <a:rect l="l" t="t" r="r" b="b"/>
            <a:pathLst>
              <a:path w="154304" h="154304">
                <a:moveTo>
                  <a:pt x="253" y="0"/>
                </a:moveTo>
                <a:lnTo>
                  <a:pt x="0" y="153796"/>
                </a:lnTo>
                <a:lnTo>
                  <a:pt x="153924" y="77215"/>
                </a:lnTo>
                <a:lnTo>
                  <a:pt x="253" y="0"/>
                </a:lnTo>
                <a:close/>
              </a:path>
            </a:pathLst>
          </a:custGeom>
          <a:solidFill>
            <a:srgbClr val="CD8500"/>
          </a:solidFill>
        </p:spPr>
        <p:txBody>
          <a:bodyPr wrap="square" lIns="0" tIns="0" rIns="0" bIns="0" rtlCol="0"/>
          <a:lstStyle/>
          <a:p>
            <a:endParaRPr/>
          </a:p>
        </p:txBody>
      </p:sp>
      <p:sp>
        <p:nvSpPr>
          <p:cNvPr id="11" name="object 11"/>
          <p:cNvSpPr/>
          <p:nvPr/>
        </p:nvSpPr>
        <p:spPr>
          <a:xfrm>
            <a:off x="865632" y="1545336"/>
            <a:ext cx="2328672" cy="3875532"/>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944880" y="1624583"/>
            <a:ext cx="2062480" cy="3609340"/>
          </a:xfrm>
          <a:custGeom>
            <a:avLst/>
            <a:gdLst/>
            <a:ahLst/>
            <a:cxnLst/>
            <a:rect l="l" t="t" r="r" b="b"/>
            <a:pathLst>
              <a:path w="2062480" h="3609340">
                <a:moveTo>
                  <a:pt x="0" y="3608832"/>
                </a:moveTo>
                <a:lnTo>
                  <a:pt x="2061972" y="3608832"/>
                </a:lnTo>
                <a:lnTo>
                  <a:pt x="2061972" y="0"/>
                </a:lnTo>
                <a:lnTo>
                  <a:pt x="0" y="0"/>
                </a:lnTo>
                <a:lnTo>
                  <a:pt x="0" y="3608832"/>
                </a:lnTo>
                <a:close/>
              </a:path>
            </a:pathLst>
          </a:custGeom>
          <a:solidFill>
            <a:srgbClr val="FFFFFF"/>
          </a:solidFill>
        </p:spPr>
        <p:txBody>
          <a:bodyPr wrap="square" lIns="0" tIns="0" rIns="0" bIns="0" rtlCol="0"/>
          <a:lstStyle/>
          <a:p>
            <a:endParaRPr/>
          </a:p>
        </p:txBody>
      </p:sp>
      <p:sp>
        <p:nvSpPr>
          <p:cNvPr id="13" name="object 13"/>
          <p:cNvSpPr txBox="1"/>
          <p:nvPr/>
        </p:nvSpPr>
        <p:spPr>
          <a:xfrm>
            <a:off x="944880" y="1624583"/>
            <a:ext cx="2062480" cy="3609340"/>
          </a:xfrm>
          <a:prstGeom prst="rect">
            <a:avLst/>
          </a:prstGeom>
          <a:solidFill>
            <a:srgbClr val="FFFFFF"/>
          </a:solidFill>
          <a:ln w="12192">
            <a:solidFill>
              <a:srgbClr val="9A1A0E"/>
            </a:solidFill>
          </a:ln>
        </p:spPr>
        <p:txBody>
          <a:bodyPr vert="horz" wrap="square" lIns="0" tIns="0" rIns="0" bIns="0" rtlCol="0">
            <a:spAutoFit/>
          </a:bodyPr>
          <a:lstStyle/>
          <a:p>
            <a:pPr marL="95885" marR="125095">
              <a:lnSpc>
                <a:spcPct val="98900"/>
              </a:lnSpc>
            </a:pPr>
            <a:r>
              <a:rPr sz="1600" spc="-30" dirty="0">
                <a:solidFill>
                  <a:srgbClr val="151515"/>
                </a:solidFill>
                <a:latin typeface="Verdana"/>
                <a:cs typeface="Verdana"/>
              </a:rPr>
              <a:t>Bec</a:t>
            </a:r>
            <a:r>
              <a:rPr sz="1600" spc="-25" dirty="0">
                <a:solidFill>
                  <a:srgbClr val="151515"/>
                </a:solidFill>
                <a:latin typeface="Verdana"/>
                <a:cs typeface="Verdana"/>
              </a:rPr>
              <a:t>au</a:t>
            </a:r>
            <a:r>
              <a:rPr sz="1600" spc="-30" dirty="0">
                <a:solidFill>
                  <a:srgbClr val="151515"/>
                </a:solidFill>
                <a:latin typeface="Verdana"/>
                <a:cs typeface="Verdana"/>
              </a:rPr>
              <a:t>s</a:t>
            </a:r>
            <a:r>
              <a:rPr sz="1600" spc="-10" dirty="0">
                <a:solidFill>
                  <a:srgbClr val="151515"/>
                </a:solidFill>
                <a:latin typeface="Verdana"/>
                <a:cs typeface="Verdana"/>
              </a:rPr>
              <a:t>e</a:t>
            </a:r>
            <a:r>
              <a:rPr sz="1600" spc="35" dirty="0">
                <a:solidFill>
                  <a:srgbClr val="151515"/>
                </a:solidFill>
                <a:latin typeface="Verdana"/>
                <a:cs typeface="Verdana"/>
              </a:rPr>
              <a:t> </a:t>
            </a:r>
            <a:r>
              <a:rPr sz="1600" spc="-20" dirty="0">
                <a:solidFill>
                  <a:srgbClr val="151515"/>
                </a:solidFill>
                <a:latin typeface="Verdana"/>
                <a:cs typeface="Verdana"/>
              </a:rPr>
              <a:t>o</a:t>
            </a:r>
            <a:r>
              <a:rPr sz="1600" spc="-10" dirty="0">
                <a:solidFill>
                  <a:srgbClr val="151515"/>
                </a:solidFill>
                <a:latin typeface="Verdana"/>
                <a:cs typeface="Verdana"/>
              </a:rPr>
              <a:t>f </a:t>
            </a:r>
            <a:r>
              <a:rPr sz="1600" spc="-30" dirty="0">
                <a:solidFill>
                  <a:srgbClr val="151515"/>
                </a:solidFill>
                <a:latin typeface="Verdana"/>
                <a:cs typeface="Verdana"/>
              </a:rPr>
              <a:t>th</a:t>
            </a:r>
            <a:r>
              <a:rPr sz="1600" spc="-10" dirty="0">
                <a:solidFill>
                  <a:srgbClr val="151515"/>
                </a:solidFill>
                <a:latin typeface="Verdana"/>
                <a:cs typeface="Verdana"/>
              </a:rPr>
              <a:t>e </a:t>
            </a:r>
            <a:r>
              <a:rPr sz="1600" spc="-40" dirty="0">
                <a:solidFill>
                  <a:srgbClr val="151515"/>
                </a:solidFill>
                <a:latin typeface="Verdana"/>
                <a:cs typeface="Verdana"/>
              </a:rPr>
              <a:t>m</a:t>
            </a:r>
            <a:r>
              <a:rPr sz="1600" spc="-15" dirty="0">
                <a:solidFill>
                  <a:srgbClr val="151515"/>
                </a:solidFill>
                <a:latin typeface="Verdana"/>
                <a:cs typeface="Verdana"/>
              </a:rPr>
              <a:t>is</a:t>
            </a:r>
            <a:r>
              <a:rPr sz="1600" spc="-55" dirty="0">
                <a:solidFill>
                  <a:srgbClr val="151515"/>
                </a:solidFill>
                <a:latin typeface="Verdana"/>
                <a:cs typeface="Verdana"/>
              </a:rPr>
              <a:t>-</a:t>
            </a:r>
            <a:r>
              <a:rPr sz="1600" spc="-25" dirty="0">
                <a:solidFill>
                  <a:srgbClr val="151515"/>
                </a:solidFill>
                <a:latin typeface="Verdana"/>
                <a:cs typeface="Verdana"/>
              </a:rPr>
              <a:t>a</a:t>
            </a:r>
            <a:r>
              <a:rPr sz="1600" spc="-15" dirty="0">
                <a:solidFill>
                  <a:srgbClr val="151515"/>
                </a:solidFill>
                <a:latin typeface="Verdana"/>
                <a:cs typeface="Verdana"/>
              </a:rPr>
              <a:t>l</a:t>
            </a:r>
            <a:r>
              <a:rPr sz="1600" spc="-10" dirty="0">
                <a:solidFill>
                  <a:srgbClr val="151515"/>
                </a:solidFill>
                <a:latin typeface="Verdana"/>
                <a:cs typeface="Verdana"/>
              </a:rPr>
              <a:t>i</a:t>
            </a:r>
            <a:r>
              <a:rPr sz="1600" spc="-20" dirty="0">
                <a:solidFill>
                  <a:srgbClr val="151515"/>
                </a:solidFill>
                <a:latin typeface="Verdana"/>
                <a:cs typeface="Verdana"/>
              </a:rPr>
              <a:t>g</a:t>
            </a:r>
            <a:r>
              <a:rPr sz="1600" spc="-30" dirty="0">
                <a:solidFill>
                  <a:srgbClr val="151515"/>
                </a:solidFill>
                <a:latin typeface="Verdana"/>
                <a:cs typeface="Verdana"/>
              </a:rPr>
              <a:t>n</a:t>
            </a:r>
            <a:r>
              <a:rPr sz="1600" spc="-35" dirty="0">
                <a:solidFill>
                  <a:srgbClr val="151515"/>
                </a:solidFill>
                <a:latin typeface="Verdana"/>
                <a:cs typeface="Verdana"/>
              </a:rPr>
              <a:t>me</a:t>
            </a:r>
            <a:r>
              <a:rPr sz="1600" spc="-30" dirty="0">
                <a:solidFill>
                  <a:srgbClr val="151515"/>
                </a:solidFill>
                <a:latin typeface="Verdana"/>
                <a:cs typeface="Verdana"/>
              </a:rPr>
              <a:t>n</a:t>
            </a:r>
            <a:r>
              <a:rPr sz="1600" spc="-10" dirty="0">
                <a:solidFill>
                  <a:srgbClr val="151515"/>
                </a:solidFill>
                <a:latin typeface="Verdana"/>
                <a:cs typeface="Verdana"/>
              </a:rPr>
              <a:t>t </a:t>
            </a:r>
            <a:r>
              <a:rPr sz="1600" spc="-25" dirty="0">
                <a:solidFill>
                  <a:srgbClr val="151515"/>
                </a:solidFill>
                <a:latin typeface="Verdana"/>
                <a:cs typeface="Verdana"/>
              </a:rPr>
              <a:t>b</a:t>
            </a:r>
            <a:r>
              <a:rPr sz="1600" spc="-30" dirty="0">
                <a:solidFill>
                  <a:srgbClr val="151515"/>
                </a:solidFill>
                <a:latin typeface="Verdana"/>
                <a:cs typeface="Verdana"/>
              </a:rPr>
              <a:t>e</a:t>
            </a:r>
            <a:r>
              <a:rPr sz="1600" spc="-20" dirty="0">
                <a:solidFill>
                  <a:srgbClr val="151515"/>
                </a:solidFill>
                <a:latin typeface="Verdana"/>
                <a:cs typeface="Verdana"/>
              </a:rPr>
              <a:t>t</a:t>
            </a:r>
            <a:r>
              <a:rPr sz="1600" spc="-15" dirty="0">
                <a:solidFill>
                  <a:srgbClr val="151515"/>
                </a:solidFill>
                <a:latin typeface="Verdana"/>
                <a:cs typeface="Verdana"/>
              </a:rPr>
              <a:t>w</a:t>
            </a:r>
            <a:r>
              <a:rPr sz="1600" spc="-25" dirty="0">
                <a:solidFill>
                  <a:srgbClr val="151515"/>
                </a:solidFill>
                <a:latin typeface="Verdana"/>
                <a:cs typeface="Verdana"/>
              </a:rPr>
              <a:t>ee</a:t>
            </a:r>
            <a:r>
              <a:rPr sz="1600" spc="-15" dirty="0">
                <a:solidFill>
                  <a:srgbClr val="151515"/>
                </a:solidFill>
                <a:latin typeface="Verdana"/>
                <a:cs typeface="Verdana"/>
              </a:rPr>
              <a:t>n</a:t>
            </a:r>
            <a:r>
              <a:rPr sz="1600" spc="5" dirty="0">
                <a:solidFill>
                  <a:srgbClr val="151515"/>
                </a:solidFill>
                <a:latin typeface="Verdana"/>
                <a:cs typeface="Verdana"/>
              </a:rPr>
              <a:t> </a:t>
            </a:r>
            <a:r>
              <a:rPr sz="1600" spc="-20" dirty="0">
                <a:solidFill>
                  <a:srgbClr val="151515"/>
                </a:solidFill>
                <a:latin typeface="Verdana"/>
                <a:cs typeface="Verdana"/>
              </a:rPr>
              <a:t>(</a:t>
            </a:r>
            <a:r>
              <a:rPr sz="1600" spc="-25" dirty="0">
                <a:solidFill>
                  <a:srgbClr val="151515"/>
                </a:solidFill>
                <a:latin typeface="Verdana"/>
                <a:cs typeface="Verdana"/>
              </a:rPr>
              <a:t>a</a:t>
            </a:r>
            <a:r>
              <a:rPr sz="1600" spc="-10" dirty="0">
                <a:solidFill>
                  <a:srgbClr val="151515"/>
                </a:solidFill>
                <a:latin typeface="Verdana"/>
                <a:cs typeface="Verdana"/>
              </a:rPr>
              <a:t>)</a:t>
            </a:r>
            <a:r>
              <a:rPr sz="1600" spc="5" dirty="0">
                <a:solidFill>
                  <a:srgbClr val="151515"/>
                </a:solidFill>
                <a:latin typeface="Verdana"/>
                <a:cs typeface="Verdana"/>
              </a:rPr>
              <a:t> </a:t>
            </a:r>
            <a:r>
              <a:rPr sz="1600" spc="-30" dirty="0">
                <a:solidFill>
                  <a:srgbClr val="151515"/>
                </a:solidFill>
                <a:latin typeface="Verdana"/>
                <a:cs typeface="Verdana"/>
              </a:rPr>
              <a:t>th</a:t>
            </a:r>
            <a:r>
              <a:rPr sz="1600" spc="-10" dirty="0">
                <a:solidFill>
                  <a:srgbClr val="151515"/>
                </a:solidFill>
                <a:latin typeface="Verdana"/>
                <a:cs typeface="Verdana"/>
              </a:rPr>
              <a:t>e </a:t>
            </a:r>
            <a:r>
              <a:rPr sz="1600" spc="-30" dirty="0">
                <a:solidFill>
                  <a:srgbClr val="151515"/>
                </a:solidFill>
                <a:latin typeface="Verdana"/>
                <a:cs typeface="Verdana"/>
              </a:rPr>
              <a:t>c</a:t>
            </a:r>
            <a:r>
              <a:rPr sz="1600" spc="-20" dirty="0">
                <a:solidFill>
                  <a:srgbClr val="151515"/>
                </a:solidFill>
                <a:latin typeface="Verdana"/>
                <a:cs typeface="Verdana"/>
              </a:rPr>
              <a:t>oll</a:t>
            </a:r>
            <a:r>
              <a:rPr sz="1600" spc="-30" dirty="0">
                <a:solidFill>
                  <a:srgbClr val="151515"/>
                </a:solidFill>
                <a:latin typeface="Verdana"/>
                <a:cs typeface="Verdana"/>
              </a:rPr>
              <a:t>e</a:t>
            </a:r>
            <a:r>
              <a:rPr sz="1600" spc="-20" dirty="0">
                <a:solidFill>
                  <a:srgbClr val="151515"/>
                </a:solidFill>
                <a:latin typeface="Verdana"/>
                <a:cs typeface="Verdana"/>
              </a:rPr>
              <a:t>g</a:t>
            </a:r>
            <a:r>
              <a:rPr sz="1600" spc="-25" dirty="0">
                <a:solidFill>
                  <a:srgbClr val="151515"/>
                </a:solidFill>
                <a:latin typeface="Verdana"/>
                <a:cs typeface="Verdana"/>
              </a:rPr>
              <a:t>e</a:t>
            </a:r>
            <a:r>
              <a:rPr sz="1600" spc="-125" dirty="0">
                <a:solidFill>
                  <a:srgbClr val="151515"/>
                </a:solidFill>
                <a:latin typeface="Verdana"/>
                <a:cs typeface="Verdana"/>
              </a:rPr>
              <a:t>’</a:t>
            </a:r>
            <a:r>
              <a:rPr sz="1600" spc="-10" dirty="0">
                <a:solidFill>
                  <a:srgbClr val="151515"/>
                </a:solidFill>
                <a:latin typeface="Verdana"/>
                <a:cs typeface="Verdana"/>
              </a:rPr>
              <a:t>s </a:t>
            </a:r>
            <a:r>
              <a:rPr sz="1600" spc="-20" dirty="0">
                <a:solidFill>
                  <a:srgbClr val="151515"/>
                </a:solidFill>
                <a:latin typeface="Verdana"/>
                <a:cs typeface="Verdana"/>
              </a:rPr>
              <a:t>op</a:t>
            </a:r>
            <a:r>
              <a:rPr sz="1600" spc="-30" dirty="0">
                <a:solidFill>
                  <a:srgbClr val="151515"/>
                </a:solidFill>
                <a:latin typeface="Verdana"/>
                <a:cs typeface="Verdana"/>
              </a:rPr>
              <a:t>e</a:t>
            </a:r>
            <a:r>
              <a:rPr sz="1600" spc="-70" dirty="0">
                <a:solidFill>
                  <a:srgbClr val="151515"/>
                </a:solidFill>
                <a:latin typeface="Verdana"/>
                <a:cs typeface="Verdana"/>
              </a:rPr>
              <a:t>r</a:t>
            </a:r>
            <a:r>
              <a:rPr sz="1600" spc="-20" dirty="0">
                <a:solidFill>
                  <a:srgbClr val="151515"/>
                </a:solidFill>
                <a:latin typeface="Verdana"/>
                <a:cs typeface="Verdana"/>
              </a:rPr>
              <a:t>a</a:t>
            </a:r>
            <a:r>
              <a:rPr sz="1600" spc="-15" dirty="0">
                <a:solidFill>
                  <a:srgbClr val="151515"/>
                </a:solidFill>
                <a:latin typeface="Verdana"/>
                <a:cs typeface="Verdana"/>
              </a:rPr>
              <a:t>ti</a:t>
            </a:r>
            <a:r>
              <a:rPr sz="1600" spc="-30" dirty="0">
                <a:solidFill>
                  <a:srgbClr val="151515"/>
                </a:solidFill>
                <a:latin typeface="Verdana"/>
                <a:cs typeface="Verdana"/>
              </a:rPr>
              <a:t>n</a:t>
            </a:r>
            <a:r>
              <a:rPr sz="1600" spc="-10" dirty="0">
                <a:solidFill>
                  <a:srgbClr val="151515"/>
                </a:solidFill>
                <a:latin typeface="Verdana"/>
                <a:cs typeface="Verdana"/>
              </a:rPr>
              <a:t>g</a:t>
            </a:r>
            <a:r>
              <a:rPr sz="1600" spc="25" dirty="0">
                <a:solidFill>
                  <a:srgbClr val="151515"/>
                </a:solidFill>
                <a:latin typeface="Verdana"/>
                <a:cs typeface="Verdana"/>
              </a:rPr>
              <a:t> </a:t>
            </a:r>
            <a:r>
              <a:rPr sz="1600" spc="-25" dirty="0">
                <a:solidFill>
                  <a:srgbClr val="151515"/>
                </a:solidFill>
                <a:latin typeface="Verdana"/>
                <a:cs typeface="Verdana"/>
              </a:rPr>
              <a:t>an</a:t>
            </a:r>
            <a:r>
              <a:rPr sz="1600" spc="-10" dirty="0">
                <a:solidFill>
                  <a:srgbClr val="151515"/>
                </a:solidFill>
                <a:latin typeface="Verdana"/>
                <a:cs typeface="Verdana"/>
              </a:rPr>
              <a:t>d </a:t>
            </a:r>
            <a:r>
              <a:rPr sz="1600" spc="-25" dirty="0">
                <a:solidFill>
                  <a:srgbClr val="151515"/>
                </a:solidFill>
                <a:latin typeface="Verdana"/>
                <a:cs typeface="Verdana"/>
              </a:rPr>
              <a:t>d</a:t>
            </a:r>
            <a:r>
              <a:rPr sz="1600" spc="-30" dirty="0">
                <a:solidFill>
                  <a:srgbClr val="151515"/>
                </a:solidFill>
                <a:latin typeface="Verdana"/>
                <a:cs typeface="Verdana"/>
              </a:rPr>
              <a:t>e</a:t>
            </a:r>
            <a:r>
              <a:rPr sz="1600" spc="-15" dirty="0">
                <a:solidFill>
                  <a:srgbClr val="151515"/>
                </a:solidFill>
                <a:latin typeface="Verdana"/>
                <a:cs typeface="Verdana"/>
              </a:rPr>
              <a:t>li</a:t>
            </a:r>
            <a:r>
              <a:rPr sz="1600" spc="-45" dirty="0">
                <a:solidFill>
                  <a:srgbClr val="151515"/>
                </a:solidFill>
                <a:latin typeface="Verdana"/>
                <a:cs typeface="Verdana"/>
              </a:rPr>
              <a:t>v</a:t>
            </a:r>
            <a:r>
              <a:rPr sz="1600" spc="-25" dirty="0">
                <a:solidFill>
                  <a:srgbClr val="151515"/>
                </a:solidFill>
                <a:latin typeface="Verdana"/>
                <a:cs typeface="Verdana"/>
              </a:rPr>
              <a:t>e</a:t>
            </a:r>
            <a:r>
              <a:rPr sz="1600" spc="-20" dirty="0">
                <a:solidFill>
                  <a:srgbClr val="151515"/>
                </a:solidFill>
                <a:latin typeface="Verdana"/>
                <a:cs typeface="Verdana"/>
              </a:rPr>
              <a:t>r</a:t>
            </a:r>
            <a:r>
              <a:rPr sz="1600" spc="-10" dirty="0">
                <a:solidFill>
                  <a:srgbClr val="151515"/>
                </a:solidFill>
                <a:latin typeface="Verdana"/>
                <a:cs typeface="Verdana"/>
              </a:rPr>
              <a:t>y</a:t>
            </a:r>
            <a:r>
              <a:rPr sz="1600" spc="10" dirty="0">
                <a:solidFill>
                  <a:srgbClr val="151515"/>
                </a:solidFill>
                <a:latin typeface="Verdana"/>
                <a:cs typeface="Verdana"/>
              </a:rPr>
              <a:t> </a:t>
            </a:r>
            <a:r>
              <a:rPr sz="1600" spc="-30" dirty="0">
                <a:solidFill>
                  <a:srgbClr val="151515"/>
                </a:solidFill>
                <a:latin typeface="Verdana"/>
                <a:cs typeface="Verdana"/>
              </a:rPr>
              <a:t>s</a:t>
            </a:r>
            <a:r>
              <a:rPr sz="1600" spc="-20" dirty="0">
                <a:solidFill>
                  <a:srgbClr val="151515"/>
                </a:solidFill>
                <a:latin typeface="Verdana"/>
                <a:cs typeface="Verdana"/>
              </a:rPr>
              <a:t>y</a:t>
            </a:r>
            <a:r>
              <a:rPr sz="1600" spc="-30" dirty="0">
                <a:solidFill>
                  <a:srgbClr val="151515"/>
                </a:solidFill>
                <a:latin typeface="Verdana"/>
                <a:cs typeface="Verdana"/>
              </a:rPr>
              <a:t>stem</a:t>
            </a:r>
            <a:r>
              <a:rPr sz="1600" spc="-10" dirty="0">
                <a:solidFill>
                  <a:srgbClr val="151515"/>
                </a:solidFill>
                <a:latin typeface="Verdana"/>
                <a:cs typeface="Verdana"/>
              </a:rPr>
              <a:t>s </a:t>
            </a:r>
            <a:r>
              <a:rPr sz="1600" spc="-25" dirty="0">
                <a:solidFill>
                  <a:srgbClr val="151515"/>
                </a:solidFill>
                <a:latin typeface="Verdana"/>
                <a:cs typeface="Verdana"/>
              </a:rPr>
              <a:t>an</a:t>
            </a:r>
            <a:r>
              <a:rPr sz="1600" spc="-10" dirty="0">
                <a:solidFill>
                  <a:srgbClr val="151515"/>
                </a:solidFill>
                <a:latin typeface="Verdana"/>
                <a:cs typeface="Verdana"/>
              </a:rPr>
              <a:t>d</a:t>
            </a:r>
            <a:r>
              <a:rPr sz="1600" spc="10" dirty="0">
                <a:solidFill>
                  <a:srgbClr val="151515"/>
                </a:solidFill>
                <a:latin typeface="Verdana"/>
                <a:cs typeface="Verdana"/>
              </a:rPr>
              <a:t> </a:t>
            </a:r>
            <a:r>
              <a:rPr sz="1600" spc="-15" dirty="0">
                <a:solidFill>
                  <a:srgbClr val="151515"/>
                </a:solidFill>
                <a:latin typeface="Verdana"/>
                <a:cs typeface="Verdana"/>
              </a:rPr>
              <a:t>(b</a:t>
            </a:r>
            <a:r>
              <a:rPr sz="1600" spc="-10" dirty="0">
                <a:solidFill>
                  <a:srgbClr val="151515"/>
                </a:solidFill>
                <a:latin typeface="Verdana"/>
                <a:cs typeface="Verdana"/>
              </a:rPr>
              <a:t>)</a:t>
            </a:r>
            <a:r>
              <a:rPr sz="1600" spc="-5" dirty="0">
                <a:solidFill>
                  <a:srgbClr val="151515"/>
                </a:solidFill>
                <a:latin typeface="Verdana"/>
                <a:cs typeface="Verdana"/>
              </a:rPr>
              <a:t> </a:t>
            </a:r>
            <a:r>
              <a:rPr sz="1600" spc="-30" dirty="0">
                <a:solidFill>
                  <a:srgbClr val="151515"/>
                </a:solidFill>
                <a:latin typeface="Verdana"/>
                <a:cs typeface="Verdana"/>
              </a:rPr>
              <a:t>th</a:t>
            </a:r>
            <a:r>
              <a:rPr sz="1600" spc="-10" dirty="0">
                <a:solidFill>
                  <a:srgbClr val="151515"/>
                </a:solidFill>
                <a:latin typeface="Verdana"/>
                <a:cs typeface="Verdana"/>
              </a:rPr>
              <a:t>e</a:t>
            </a:r>
            <a:r>
              <a:rPr sz="1600" spc="-5" dirty="0">
                <a:solidFill>
                  <a:srgbClr val="151515"/>
                </a:solidFill>
                <a:latin typeface="Verdana"/>
                <a:cs typeface="Verdana"/>
              </a:rPr>
              <a:t> </a:t>
            </a:r>
            <a:r>
              <a:rPr sz="1600" spc="-25" dirty="0">
                <a:solidFill>
                  <a:srgbClr val="151515"/>
                </a:solidFill>
                <a:latin typeface="Verdana"/>
                <a:cs typeface="Verdana"/>
              </a:rPr>
              <a:t>ne</a:t>
            </a:r>
            <a:r>
              <a:rPr sz="1600" spc="-30" dirty="0">
                <a:solidFill>
                  <a:srgbClr val="151515"/>
                </a:solidFill>
                <a:latin typeface="Verdana"/>
                <a:cs typeface="Verdana"/>
              </a:rPr>
              <a:t>e</a:t>
            </a:r>
            <a:r>
              <a:rPr sz="1600" spc="-15" dirty="0">
                <a:solidFill>
                  <a:srgbClr val="151515"/>
                </a:solidFill>
                <a:latin typeface="Verdana"/>
                <a:cs typeface="Verdana"/>
              </a:rPr>
              <a:t>ds </a:t>
            </a:r>
            <a:r>
              <a:rPr sz="1600" spc="-20" dirty="0">
                <a:solidFill>
                  <a:srgbClr val="151515"/>
                </a:solidFill>
                <a:latin typeface="Verdana"/>
                <a:cs typeface="Verdana"/>
              </a:rPr>
              <a:t>o</a:t>
            </a:r>
            <a:r>
              <a:rPr sz="1600" spc="-10" dirty="0">
                <a:solidFill>
                  <a:srgbClr val="151515"/>
                </a:solidFill>
                <a:latin typeface="Verdana"/>
                <a:cs typeface="Verdana"/>
              </a:rPr>
              <a:t>f </a:t>
            </a:r>
            <a:r>
              <a:rPr sz="1600" spc="-30" dirty="0">
                <a:solidFill>
                  <a:srgbClr val="151515"/>
                </a:solidFill>
                <a:latin typeface="Verdana"/>
                <a:cs typeface="Verdana"/>
              </a:rPr>
              <a:t>th</a:t>
            </a:r>
            <a:r>
              <a:rPr sz="1600" spc="-10" dirty="0">
                <a:solidFill>
                  <a:srgbClr val="151515"/>
                </a:solidFill>
                <a:latin typeface="Verdana"/>
                <a:cs typeface="Verdana"/>
              </a:rPr>
              <a:t>e</a:t>
            </a:r>
            <a:r>
              <a:rPr sz="1600" spc="-15" dirty="0">
                <a:solidFill>
                  <a:srgbClr val="151515"/>
                </a:solidFill>
                <a:latin typeface="Verdana"/>
                <a:cs typeface="Verdana"/>
              </a:rPr>
              <a:t> </a:t>
            </a:r>
            <a:r>
              <a:rPr sz="1600" spc="-30" dirty="0">
                <a:solidFill>
                  <a:srgbClr val="151515"/>
                </a:solidFill>
                <a:latin typeface="Verdana"/>
                <a:cs typeface="Verdana"/>
              </a:rPr>
              <a:t>c</a:t>
            </a:r>
            <a:r>
              <a:rPr sz="1600" spc="-20" dirty="0">
                <a:solidFill>
                  <a:srgbClr val="151515"/>
                </a:solidFill>
                <a:latin typeface="Verdana"/>
                <a:cs typeface="Verdana"/>
              </a:rPr>
              <a:t>o</a:t>
            </a:r>
            <a:r>
              <a:rPr sz="1600" spc="-10" dirty="0">
                <a:solidFill>
                  <a:srgbClr val="151515"/>
                </a:solidFill>
                <a:latin typeface="Verdana"/>
                <a:cs typeface="Verdana"/>
              </a:rPr>
              <a:t>ll</a:t>
            </a:r>
            <a:r>
              <a:rPr sz="1600" spc="-30" dirty="0">
                <a:solidFill>
                  <a:srgbClr val="151515"/>
                </a:solidFill>
                <a:latin typeface="Verdana"/>
                <a:cs typeface="Verdana"/>
              </a:rPr>
              <a:t>e</a:t>
            </a:r>
            <a:r>
              <a:rPr sz="1600" spc="-25" dirty="0">
                <a:solidFill>
                  <a:srgbClr val="151515"/>
                </a:solidFill>
                <a:latin typeface="Verdana"/>
                <a:cs typeface="Verdana"/>
              </a:rPr>
              <a:t>g</a:t>
            </a:r>
            <a:r>
              <a:rPr sz="1600" spc="-30" dirty="0">
                <a:solidFill>
                  <a:srgbClr val="151515"/>
                </a:solidFill>
                <a:latin typeface="Verdana"/>
                <a:cs typeface="Verdana"/>
              </a:rPr>
              <a:t>e</a:t>
            </a:r>
            <a:r>
              <a:rPr sz="1600" spc="-125" dirty="0">
                <a:solidFill>
                  <a:srgbClr val="151515"/>
                </a:solidFill>
                <a:latin typeface="Verdana"/>
                <a:cs typeface="Verdana"/>
              </a:rPr>
              <a:t>’</a:t>
            </a:r>
            <a:r>
              <a:rPr sz="1600" spc="-10" dirty="0">
                <a:solidFill>
                  <a:srgbClr val="151515"/>
                </a:solidFill>
                <a:latin typeface="Verdana"/>
                <a:cs typeface="Verdana"/>
              </a:rPr>
              <a:t>s </a:t>
            </a:r>
            <a:r>
              <a:rPr sz="1600" spc="-30" dirty="0">
                <a:solidFill>
                  <a:srgbClr val="151515"/>
                </a:solidFill>
                <a:latin typeface="Verdana"/>
                <a:cs typeface="Verdana"/>
              </a:rPr>
              <a:t>stu</a:t>
            </a:r>
            <a:r>
              <a:rPr sz="1600" spc="-20" dirty="0">
                <a:solidFill>
                  <a:srgbClr val="151515"/>
                </a:solidFill>
                <a:latin typeface="Verdana"/>
                <a:cs typeface="Verdana"/>
              </a:rPr>
              <a:t>d</a:t>
            </a:r>
            <a:r>
              <a:rPr sz="1600" spc="-30" dirty="0">
                <a:solidFill>
                  <a:srgbClr val="151515"/>
                </a:solidFill>
                <a:latin typeface="Verdana"/>
                <a:cs typeface="Verdana"/>
              </a:rPr>
              <a:t>e</a:t>
            </a:r>
            <a:r>
              <a:rPr sz="1600" spc="-25" dirty="0">
                <a:solidFill>
                  <a:srgbClr val="151515"/>
                </a:solidFill>
                <a:latin typeface="Verdana"/>
                <a:cs typeface="Verdana"/>
              </a:rPr>
              <a:t>n</a:t>
            </a:r>
            <a:r>
              <a:rPr sz="1600" spc="-15" dirty="0">
                <a:solidFill>
                  <a:srgbClr val="151515"/>
                </a:solidFill>
                <a:latin typeface="Verdana"/>
                <a:cs typeface="Verdana"/>
              </a:rPr>
              <a:t>t</a:t>
            </a:r>
            <a:r>
              <a:rPr sz="1600" spc="-10" dirty="0">
                <a:solidFill>
                  <a:srgbClr val="151515"/>
                </a:solidFill>
                <a:latin typeface="Verdana"/>
                <a:cs typeface="Verdana"/>
              </a:rPr>
              <a:t>s</a:t>
            </a:r>
            <a:r>
              <a:rPr sz="1600" spc="30" dirty="0">
                <a:solidFill>
                  <a:srgbClr val="151515"/>
                </a:solidFill>
                <a:latin typeface="Verdana"/>
                <a:cs typeface="Verdana"/>
              </a:rPr>
              <a:t> </a:t>
            </a:r>
            <a:r>
              <a:rPr sz="1600" spc="-25" dirty="0">
                <a:solidFill>
                  <a:srgbClr val="151515"/>
                </a:solidFill>
                <a:latin typeface="Verdana"/>
                <a:cs typeface="Verdana"/>
              </a:rPr>
              <a:t>an</a:t>
            </a:r>
            <a:r>
              <a:rPr sz="1600" spc="-10" dirty="0">
                <a:solidFill>
                  <a:srgbClr val="151515"/>
                </a:solidFill>
                <a:latin typeface="Verdana"/>
                <a:cs typeface="Verdana"/>
              </a:rPr>
              <a:t>d </a:t>
            </a:r>
            <a:r>
              <a:rPr sz="1600" spc="-25" dirty="0">
                <a:solidFill>
                  <a:srgbClr val="151515"/>
                </a:solidFill>
                <a:latin typeface="Verdana"/>
                <a:cs typeface="Verdana"/>
              </a:rPr>
              <a:t>e</a:t>
            </a:r>
            <a:r>
              <a:rPr sz="1600" spc="-40" dirty="0">
                <a:solidFill>
                  <a:srgbClr val="151515"/>
                </a:solidFill>
                <a:latin typeface="Verdana"/>
                <a:cs typeface="Verdana"/>
              </a:rPr>
              <a:t>m</a:t>
            </a:r>
            <a:r>
              <a:rPr sz="1600" spc="-10" dirty="0">
                <a:solidFill>
                  <a:srgbClr val="151515"/>
                </a:solidFill>
                <a:latin typeface="Verdana"/>
                <a:cs typeface="Verdana"/>
              </a:rPr>
              <a:t>p</a:t>
            </a:r>
            <a:r>
              <a:rPr sz="1600" spc="-15" dirty="0">
                <a:solidFill>
                  <a:srgbClr val="151515"/>
                </a:solidFill>
                <a:latin typeface="Verdana"/>
                <a:cs typeface="Verdana"/>
              </a:rPr>
              <a:t>l</a:t>
            </a:r>
            <a:r>
              <a:rPr sz="1600" spc="-45" dirty="0">
                <a:solidFill>
                  <a:srgbClr val="151515"/>
                </a:solidFill>
                <a:latin typeface="Verdana"/>
                <a:cs typeface="Verdana"/>
              </a:rPr>
              <a:t>oy</a:t>
            </a:r>
            <a:r>
              <a:rPr sz="1600" spc="-30" dirty="0">
                <a:solidFill>
                  <a:srgbClr val="151515"/>
                </a:solidFill>
                <a:latin typeface="Verdana"/>
                <a:cs typeface="Verdana"/>
              </a:rPr>
              <a:t>e</a:t>
            </a:r>
            <a:r>
              <a:rPr sz="1600" spc="-20" dirty="0">
                <a:solidFill>
                  <a:srgbClr val="151515"/>
                </a:solidFill>
                <a:latin typeface="Verdana"/>
                <a:cs typeface="Verdana"/>
              </a:rPr>
              <a:t>r</a:t>
            </a:r>
            <a:r>
              <a:rPr sz="1600" spc="-10" dirty="0">
                <a:solidFill>
                  <a:srgbClr val="151515"/>
                </a:solidFill>
                <a:latin typeface="Verdana"/>
                <a:cs typeface="Verdana"/>
              </a:rPr>
              <a:t>s</a:t>
            </a:r>
            <a:r>
              <a:rPr sz="1600" spc="20" dirty="0">
                <a:solidFill>
                  <a:srgbClr val="151515"/>
                </a:solidFill>
                <a:latin typeface="Verdana"/>
                <a:cs typeface="Verdana"/>
              </a:rPr>
              <a:t> </a:t>
            </a:r>
            <a:r>
              <a:rPr sz="1600" spc="-25" dirty="0">
                <a:solidFill>
                  <a:srgbClr val="151515"/>
                </a:solidFill>
                <a:latin typeface="Verdana"/>
                <a:cs typeface="Verdana"/>
              </a:rPr>
              <a:t>an</a:t>
            </a:r>
            <a:r>
              <a:rPr sz="1600" spc="-10" dirty="0">
                <a:solidFill>
                  <a:srgbClr val="151515"/>
                </a:solidFill>
                <a:latin typeface="Verdana"/>
                <a:cs typeface="Verdana"/>
              </a:rPr>
              <a:t>d </a:t>
            </a:r>
            <a:r>
              <a:rPr sz="1600" spc="-30" dirty="0">
                <a:solidFill>
                  <a:srgbClr val="151515"/>
                </a:solidFill>
                <a:latin typeface="Verdana"/>
                <a:cs typeface="Verdana"/>
              </a:rPr>
              <a:t>c</a:t>
            </a:r>
            <a:r>
              <a:rPr sz="1600" spc="-20" dirty="0">
                <a:solidFill>
                  <a:srgbClr val="151515"/>
                </a:solidFill>
                <a:latin typeface="Verdana"/>
                <a:cs typeface="Verdana"/>
              </a:rPr>
              <a:t>o</a:t>
            </a:r>
            <a:r>
              <a:rPr sz="1600" spc="-40" dirty="0">
                <a:solidFill>
                  <a:srgbClr val="151515"/>
                </a:solidFill>
                <a:latin typeface="Verdana"/>
                <a:cs typeface="Verdana"/>
              </a:rPr>
              <a:t>mm</a:t>
            </a:r>
            <a:r>
              <a:rPr sz="1600" spc="-30" dirty="0">
                <a:solidFill>
                  <a:srgbClr val="151515"/>
                </a:solidFill>
                <a:latin typeface="Verdana"/>
                <a:cs typeface="Verdana"/>
              </a:rPr>
              <a:t>un</a:t>
            </a:r>
            <a:r>
              <a:rPr sz="1600" spc="-15" dirty="0">
                <a:solidFill>
                  <a:srgbClr val="151515"/>
                </a:solidFill>
                <a:latin typeface="Verdana"/>
                <a:cs typeface="Verdana"/>
              </a:rPr>
              <a:t>i</a:t>
            </a:r>
            <a:r>
              <a:rPr sz="1600" spc="-40" dirty="0">
                <a:solidFill>
                  <a:srgbClr val="151515"/>
                </a:solidFill>
                <a:latin typeface="Verdana"/>
                <a:cs typeface="Verdana"/>
              </a:rPr>
              <a:t>t</a:t>
            </a:r>
            <a:r>
              <a:rPr sz="1600" spc="-10" dirty="0">
                <a:solidFill>
                  <a:srgbClr val="151515"/>
                </a:solidFill>
                <a:latin typeface="Verdana"/>
                <a:cs typeface="Verdana"/>
              </a:rPr>
              <a:t>y</a:t>
            </a:r>
            <a:r>
              <a:rPr sz="1600" spc="40" dirty="0">
                <a:solidFill>
                  <a:srgbClr val="151515"/>
                </a:solidFill>
                <a:latin typeface="Verdana"/>
                <a:cs typeface="Verdana"/>
              </a:rPr>
              <a:t> </a:t>
            </a:r>
            <a:r>
              <a:rPr sz="1600" spc="-15" dirty="0">
                <a:solidFill>
                  <a:srgbClr val="151515"/>
                </a:solidFill>
                <a:latin typeface="Verdana"/>
                <a:cs typeface="Verdana"/>
              </a:rPr>
              <a:t>it </a:t>
            </a:r>
            <a:r>
              <a:rPr sz="1600" spc="-30" dirty="0">
                <a:solidFill>
                  <a:srgbClr val="151515"/>
                </a:solidFill>
                <a:latin typeface="Verdana"/>
                <a:cs typeface="Verdana"/>
              </a:rPr>
              <a:t>se</a:t>
            </a:r>
            <a:r>
              <a:rPr sz="1600" spc="-20" dirty="0">
                <a:solidFill>
                  <a:srgbClr val="151515"/>
                </a:solidFill>
                <a:latin typeface="Verdana"/>
                <a:cs typeface="Verdana"/>
              </a:rPr>
              <a:t>r</a:t>
            </a:r>
            <a:r>
              <a:rPr sz="1600" spc="-45" dirty="0">
                <a:solidFill>
                  <a:srgbClr val="151515"/>
                </a:solidFill>
                <a:latin typeface="Verdana"/>
                <a:cs typeface="Verdana"/>
              </a:rPr>
              <a:t>v</a:t>
            </a:r>
            <a:r>
              <a:rPr sz="1600" spc="-25" dirty="0">
                <a:solidFill>
                  <a:srgbClr val="151515"/>
                </a:solidFill>
                <a:latin typeface="Verdana"/>
                <a:cs typeface="Verdana"/>
              </a:rPr>
              <a:t>es,</a:t>
            </a:r>
            <a:r>
              <a:rPr sz="1600" spc="-15" dirty="0">
                <a:solidFill>
                  <a:srgbClr val="151515"/>
                </a:solidFill>
                <a:latin typeface="Verdana"/>
                <a:cs typeface="Verdana"/>
              </a:rPr>
              <a:t>…</a:t>
            </a:r>
            <a:endParaRPr sz="1600">
              <a:latin typeface="Verdana"/>
              <a:cs typeface="Verdana"/>
            </a:endParaRPr>
          </a:p>
        </p:txBody>
      </p:sp>
      <p:sp>
        <p:nvSpPr>
          <p:cNvPr id="14" name="object 14"/>
          <p:cNvSpPr/>
          <p:nvPr/>
        </p:nvSpPr>
        <p:spPr>
          <a:xfrm>
            <a:off x="6169152" y="1481327"/>
            <a:ext cx="2770631" cy="2581656"/>
          </a:xfrm>
          <a:prstGeom prst="rect">
            <a:avLst/>
          </a:prstGeom>
          <a:blipFill>
            <a:blip r:embed="rId4" cstate="print"/>
            <a:stretch>
              <a:fillRect/>
            </a:stretch>
          </a:blipFill>
        </p:spPr>
        <p:txBody>
          <a:bodyPr wrap="square" lIns="0" tIns="0" rIns="0" bIns="0" rtlCol="0"/>
          <a:lstStyle/>
          <a:p>
            <a:endParaRPr/>
          </a:p>
        </p:txBody>
      </p:sp>
      <p:sp>
        <p:nvSpPr>
          <p:cNvPr id="15" name="object 15"/>
          <p:cNvSpPr/>
          <p:nvPr/>
        </p:nvSpPr>
        <p:spPr>
          <a:xfrm>
            <a:off x="6248400" y="1560575"/>
            <a:ext cx="2504440" cy="2315210"/>
          </a:xfrm>
          <a:custGeom>
            <a:avLst/>
            <a:gdLst/>
            <a:ahLst/>
            <a:cxnLst/>
            <a:rect l="l" t="t" r="r" b="b"/>
            <a:pathLst>
              <a:path w="2504440" h="2315210">
                <a:moveTo>
                  <a:pt x="0" y="2314956"/>
                </a:moveTo>
                <a:lnTo>
                  <a:pt x="2503931" y="2314956"/>
                </a:lnTo>
                <a:lnTo>
                  <a:pt x="2503931" y="0"/>
                </a:lnTo>
                <a:lnTo>
                  <a:pt x="0" y="0"/>
                </a:lnTo>
                <a:lnTo>
                  <a:pt x="0" y="2314956"/>
                </a:lnTo>
                <a:close/>
              </a:path>
            </a:pathLst>
          </a:custGeom>
          <a:solidFill>
            <a:srgbClr val="FFFFFF"/>
          </a:solidFill>
        </p:spPr>
        <p:txBody>
          <a:bodyPr wrap="square" lIns="0" tIns="0" rIns="0" bIns="0" rtlCol="0"/>
          <a:lstStyle/>
          <a:p>
            <a:endParaRPr/>
          </a:p>
        </p:txBody>
      </p:sp>
      <p:sp>
        <p:nvSpPr>
          <p:cNvPr id="16" name="object 16"/>
          <p:cNvSpPr txBox="1"/>
          <p:nvPr/>
        </p:nvSpPr>
        <p:spPr>
          <a:xfrm>
            <a:off x="6248400" y="1560575"/>
            <a:ext cx="2504440" cy="2315210"/>
          </a:xfrm>
          <a:prstGeom prst="rect">
            <a:avLst/>
          </a:prstGeom>
          <a:solidFill>
            <a:srgbClr val="FFFFFF"/>
          </a:solidFill>
          <a:ln w="12192">
            <a:solidFill>
              <a:srgbClr val="9A1A0E"/>
            </a:solidFill>
          </a:ln>
        </p:spPr>
        <p:txBody>
          <a:bodyPr vert="horz" wrap="square" lIns="0" tIns="0" rIns="0" bIns="0" rtlCol="0">
            <a:spAutoFit/>
          </a:bodyPr>
          <a:lstStyle/>
          <a:p>
            <a:pPr marL="90170" marR="168910">
              <a:lnSpc>
                <a:spcPct val="98900"/>
              </a:lnSpc>
            </a:pPr>
            <a:r>
              <a:rPr sz="1600" spc="-15" dirty="0">
                <a:solidFill>
                  <a:srgbClr val="151515"/>
                </a:solidFill>
                <a:latin typeface="Verdana"/>
                <a:cs typeface="Verdana"/>
              </a:rPr>
              <a:t>…w</a:t>
            </a:r>
            <a:r>
              <a:rPr sz="1600" spc="-10" dirty="0">
                <a:solidFill>
                  <a:srgbClr val="151515"/>
                </a:solidFill>
                <a:latin typeface="Verdana"/>
                <a:cs typeface="Verdana"/>
              </a:rPr>
              <a:t>e</a:t>
            </a:r>
            <a:r>
              <a:rPr sz="1600" spc="-5" dirty="0">
                <a:solidFill>
                  <a:srgbClr val="151515"/>
                </a:solidFill>
                <a:latin typeface="Verdana"/>
                <a:cs typeface="Verdana"/>
              </a:rPr>
              <a:t> </a:t>
            </a:r>
            <a:r>
              <a:rPr sz="1600" spc="-15" dirty="0">
                <a:solidFill>
                  <a:srgbClr val="151515"/>
                </a:solidFill>
                <a:latin typeface="Verdana"/>
                <a:cs typeface="Verdana"/>
              </a:rPr>
              <a:t>wi</a:t>
            </a:r>
            <a:r>
              <a:rPr sz="1600" spc="-20" dirty="0">
                <a:solidFill>
                  <a:srgbClr val="151515"/>
                </a:solidFill>
                <a:latin typeface="Verdana"/>
                <a:cs typeface="Verdana"/>
              </a:rPr>
              <a:t>l</a:t>
            </a:r>
            <a:r>
              <a:rPr sz="1600" dirty="0">
                <a:solidFill>
                  <a:srgbClr val="151515"/>
                </a:solidFill>
                <a:latin typeface="Verdana"/>
                <a:cs typeface="Verdana"/>
              </a:rPr>
              <a:t>l</a:t>
            </a:r>
            <a:r>
              <a:rPr sz="1600" spc="5" dirty="0">
                <a:solidFill>
                  <a:srgbClr val="151515"/>
                </a:solidFill>
                <a:latin typeface="Verdana"/>
                <a:cs typeface="Verdana"/>
              </a:rPr>
              <a:t> </a:t>
            </a:r>
            <a:r>
              <a:rPr sz="1600" spc="-25" dirty="0">
                <a:solidFill>
                  <a:srgbClr val="151515"/>
                </a:solidFill>
                <a:latin typeface="Verdana"/>
                <a:cs typeface="Verdana"/>
              </a:rPr>
              <a:t>d</a:t>
            </a:r>
            <a:r>
              <a:rPr sz="1600" spc="-30" dirty="0">
                <a:solidFill>
                  <a:srgbClr val="151515"/>
                </a:solidFill>
                <a:latin typeface="Verdana"/>
                <a:cs typeface="Verdana"/>
              </a:rPr>
              <a:t>e</a:t>
            </a:r>
            <a:r>
              <a:rPr sz="1600" spc="-45" dirty="0">
                <a:solidFill>
                  <a:srgbClr val="151515"/>
                </a:solidFill>
                <a:latin typeface="Verdana"/>
                <a:cs typeface="Verdana"/>
              </a:rPr>
              <a:t>v</a:t>
            </a:r>
            <a:r>
              <a:rPr sz="1600" spc="-30" dirty="0">
                <a:solidFill>
                  <a:srgbClr val="151515"/>
                </a:solidFill>
                <a:latin typeface="Verdana"/>
                <a:cs typeface="Verdana"/>
              </a:rPr>
              <a:t>e</a:t>
            </a:r>
            <a:r>
              <a:rPr sz="1600" spc="-10" dirty="0">
                <a:solidFill>
                  <a:srgbClr val="151515"/>
                </a:solidFill>
                <a:latin typeface="Verdana"/>
                <a:cs typeface="Verdana"/>
              </a:rPr>
              <a:t>l</a:t>
            </a:r>
            <a:r>
              <a:rPr sz="1600" spc="-25" dirty="0">
                <a:solidFill>
                  <a:srgbClr val="151515"/>
                </a:solidFill>
                <a:latin typeface="Verdana"/>
                <a:cs typeface="Verdana"/>
              </a:rPr>
              <a:t>o</a:t>
            </a:r>
            <a:r>
              <a:rPr sz="1600" spc="-10" dirty="0">
                <a:solidFill>
                  <a:srgbClr val="151515"/>
                </a:solidFill>
                <a:latin typeface="Verdana"/>
                <a:cs typeface="Verdana"/>
              </a:rPr>
              <a:t>p</a:t>
            </a:r>
            <a:r>
              <a:rPr sz="1600" spc="25" dirty="0">
                <a:solidFill>
                  <a:srgbClr val="151515"/>
                </a:solidFill>
                <a:latin typeface="Verdana"/>
                <a:cs typeface="Verdana"/>
              </a:rPr>
              <a:t> </a:t>
            </a:r>
            <a:r>
              <a:rPr sz="1600" spc="-25" dirty="0">
                <a:solidFill>
                  <a:srgbClr val="151515"/>
                </a:solidFill>
                <a:latin typeface="Verdana"/>
                <a:cs typeface="Verdana"/>
              </a:rPr>
              <a:t>a</a:t>
            </a:r>
            <a:r>
              <a:rPr sz="1600" spc="-35" dirty="0">
                <a:solidFill>
                  <a:srgbClr val="151515"/>
                </a:solidFill>
                <a:latin typeface="Verdana"/>
                <a:cs typeface="Verdana"/>
              </a:rPr>
              <a:t>n</a:t>
            </a:r>
            <a:r>
              <a:rPr sz="1600" spc="-10" dirty="0">
                <a:solidFill>
                  <a:srgbClr val="151515"/>
                </a:solidFill>
                <a:latin typeface="Verdana"/>
                <a:cs typeface="Verdana"/>
              </a:rPr>
              <a:t>d </a:t>
            </a:r>
            <a:r>
              <a:rPr sz="1600" spc="-15" dirty="0">
                <a:solidFill>
                  <a:srgbClr val="151515"/>
                </a:solidFill>
                <a:latin typeface="Verdana"/>
                <a:cs typeface="Verdana"/>
              </a:rPr>
              <a:t>i</a:t>
            </a:r>
            <a:r>
              <a:rPr sz="1600" spc="-50" dirty="0">
                <a:solidFill>
                  <a:srgbClr val="151515"/>
                </a:solidFill>
                <a:latin typeface="Verdana"/>
                <a:cs typeface="Verdana"/>
              </a:rPr>
              <a:t>m</a:t>
            </a:r>
            <a:r>
              <a:rPr sz="1600" spc="-10" dirty="0">
                <a:solidFill>
                  <a:srgbClr val="151515"/>
                </a:solidFill>
                <a:latin typeface="Verdana"/>
                <a:cs typeface="Verdana"/>
              </a:rPr>
              <a:t>p</a:t>
            </a:r>
            <a:r>
              <a:rPr sz="1600" spc="-15" dirty="0">
                <a:solidFill>
                  <a:srgbClr val="151515"/>
                </a:solidFill>
                <a:latin typeface="Verdana"/>
                <a:cs typeface="Verdana"/>
              </a:rPr>
              <a:t>l</a:t>
            </a:r>
            <a:r>
              <a:rPr sz="1600" spc="-30" dirty="0">
                <a:solidFill>
                  <a:srgbClr val="151515"/>
                </a:solidFill>
                <a:latin typeface="Verdana"/>
                <a:cs typeface="Verdana"/>
              </a:rPr>
              <a:t>eme</a:t>
            </a:r>
            <a:r>
              <a:rPr sz="1600" spc="-35" dirty="0">
                <a:solidFill>
                  <a:srgbClr val="151515"/>
                </a:solidFill>
                <a:latin typeface="Verdana"/>
                <a:cs typeface="Verdana"/>
              </a:rPr>
              <a:t>n</a:t>
            </a:r>
            <a:r>
              <a:rPr sz="1600" spc="-10" dirty="0">
                <a:solidFill>
                  <a:srgbClr val="151515"/>
                </a:solidFill>
                <a:latin typeface="Verdana"/>
                <a:cs typeface="Verdana"/>
              </a:rPr>
              <a:t>t</a:t>
            </a:r>
            <a:r>
              <a:rPr sz="1600" spc="30" dirty="0">
                <a:solidFill>
                  <a:srgbClr val="151515"/>
                </a:solidFill>
                <a:latin typeface="Verdana"/>
                <a:cs typeface="Verdana"/>
              </a:rPr>
              <a:t> </a:t>
            </a:r>
            <a:r>
              <a:rPr sz="1600" spc="-10" dirty="0">
                <a:solidFill>
                  <a:srgbClr val="151515"/>
                </a:solidFill>
                <a:latin typeface="Verdana"/>
                <a:cs typeface="Verdana"/>
              </a:rPr>
              <a:t>a </a:t>
            </a:r>
            <a:r>
              <a:rPr sz="1600" spc="-30" dirty="0">
                <a:solidFill>
                  <a:srgbClr val="151515"/>
                </a:solidFill>
                <a:latin typeface="Verdana"/>
                <a:cs typeface="Verdana"/>
              </a:rPr>
              <a:t>c</a:t>
            </a:r>
            <a:r>
              <a:rPr sz="1600" spc="-20" dirty="0">
                <a:solidFill>
                  <a:srgbClr val="151515"/>
                </a:solidFill>
                <a:latin typeface="Verdana"/>
                <a:cs typeface="Verdana"/>
              </a:rPr>
              <a:t>o</a:t>
            </a:r>
            <a:r>
              <a:rPr sz="1600" spc="-40" dirty="0">
                <a:solidFill>
                  <a:srgbClr val="151515"/>
                </a:solidFill>
                <a:latin typeface="Verdana"/>
                <a:cs typeface="Verdana"/>
              </a:rPr>
              <a:t>m</a:t>
            </a:r>
            <a:r>
              <a:rPr sz="1600" spc="-20" dirty="0">
                <a:solidFill>
                  <a:srgbClr val="151515"/>
                </a:solidFill>
                <a:latin typeface="Verdana"/>
                <a:cs typeface="Verdana"/>
              </a:rPr>
              <a:t>pr</a:t>
            </a:r>
            <a:r>
              <a:rPr sz="1600" spc="-30" dirty="0">
                <a:solidFill>
                  <a:srgbClr val="151515"/>
                </a:solidFill>
                <a:latin typeface="Verdana"/>
                <a:cs typeface="Verdana"/>
              </a:rPr>
              <a:t>ehe</a:t>
            </a:r>
            <a:r>
              <a:rPr sz="1600" spc="-15" dirty="0">
                <a:solidFill>
                  <a:srgbClr val="151515"/>
                </a:solidFill>
                <a:latin typeface="Verdana"/>
                <a:cs typeface="Verdana"/>
              </a:rPr>
              <a:t>n</a:t>
            </a:r>
            <a:r>
              <a:rPr sz="1600" spc="-5" dirty="0">
                <a:solidFill>
                  <a:srgbClr val="151515"/>
                </a:solidFill>
                <a:latin typeface="Verdana"/>
                <a:cs typeface="Verdana"/>
              </a:rPr>
              <a:t>s</a:t>
            </a:r>
            <a:r>
              <a:rPr sz="1600" spc="-15" dirty="0">
                <a:solidFill>
                  <a:srgbClr val="151515"/>
                </a:solidFill>
                <a:latin typeface="Verdana"/>
                <a:cs typeface="Verdana"/>
              </a:rPr>
              <a:t>i</a:t>
            </a:r>
            <a:r>
              <a:rPr sz="1600" spc="-45" dirty="0">
                <a:solidFill>
                  <a:srgbClr val="151515"/>
                </a:solidFill>
                <a:latin typeface="Verdana"/>
                <a:cs typeface="Verdana"/>
              </a:rPr>
              <a:t>v</a:t>
            </a:r>
            <a:r>
              <a:rPr sz="1600" spc="-10" dirty="0">
                <a:solidFill>
                  <a:srgbClr val="151515"/>
                </a:solidFill>
                <a:latin typeface="Verdana"/>
                <a:cs typeface="Verdana"/>
              </a:rPr>
              <a:t>e </a:t>
            </a:r>
            <a:r>
              <a:rPr sz="1600" spc="-30" dirty="0">
                <a:solidFill>
                  <a:srgbClr val="151515"/>
                </a:solidFill>
                <a:latin typeface="Verdana"/>
                <a:cs typeface="Verdana"/>
              </a:rPr>
              <a:t>st</a:t>
            </a:r>
            <a:r>
              <a:rPr sz="1600" spc="-70" dirty="0">
                <a:solidFill>
                  <a:srgbClr val="151515"/>
                </a:solidFill>
                <a:latin typeface="Verdana"/>
                <a:cs typeface="Verdana"/>
              </a:rPr>
              <a:t>r</a:t>
            </a:r>
            <a:r>
              <a:rPr sz="1600" spc="-25" dirty="0">
                <a:solidFill>
                  <a:srgbClr val="151515"/>
                </a:solidFill>
                <a:latin typeface="Verdana"/>
                <a:cs typeface="Verdana"/>
              </a:rPr>
              <a:t>a</a:t>
            </a:r>
            <a:r>
              <a:rPr sz="1600" spc="-30" dirty="0">
                <a:solidFill>
                  <a:srgbClr val="151515"/>
                </a:solidFill>
                <a:latin typeface="Verdana"/>
                <a:cs typeface="Verdana"/>
              </a:rPr>
              <a:t>te</a:t>
            </a:r>
            <a:r>
              <a:rPr sz="1600" spc="-20" dirty="0">
                <a:solidFill>
                  <a:srgbClr val="151515"/>
                </a:solidFill>
                <a:latin typeface="Verdana"/>
                <a:cs typeface="Verdana"/>
              </a:rPr>
              <a:t>g</a:t>
            </a:r>
            <a:r>
              <a:rPr sz="1600" spc="-10" dirty="0">
                <a:solidFill>
                  <a:srgbClr val="151515"/>
                </a:solidFill>
                <a:latin typeface="Verdana"/>
                <a:cs typeface="Verdana"/>
              </a:rPr>
              <a:t>y</a:t>
            </a:r>
            <a:r>
              <a:rPr sz="1600" spc="20" dirty="0">
                <a:solidFill>
                  <a:srgbClr val="151515"/>
                </a:solidFill>
                <a:latin typeface="Verdana"/>
                <a:cs typeface="Verdana"/>
              </a:rPr>
              <a:t> </a:t>
            </a:r>
            <a:r>
              <a:rPr sz="1600" spc="-20" dirty="0">
                <a:solidFill>
                  <a:srgbClr val="151515"/>
                </a:solidFill>
                <a:latin typeface="Verdana"/>
                <a:cs typeface="Verdana"/>
              </a:rPr>
              <a:t>fo</a:t>
            </a:r>
            <a:r>
              <a:rPr sz="1600" spc="-10" dirty="0">
                <a:solidFill>
                  <a:srgbClr val="151515"/>
                </a:solidFill>
                <a:latin typeface="Verdana"/>
                <a:cs typeface="Verdana"/>
              </a:rPr>
              <a:t>r </a:t>
            </a:r>
            <a:r>
              <a:rPr sz="1600" spc="-15" dirty="0">
                <a:solidFill>
                  <a:srgbClr val="151515"/>
                </a:solidFill>
                <a:latin typeface="Verdana"/>
                <a:cs typeface="Verdana"/>
              </a:rPr>
              <a:t>i</a:t>
            </a:r>
            <a:r>
              <a:rPr sz="1600" spc="-30" dirty="0">
                <a:solidFill>
                  <a:srgbClr val="151515"/>
                </a:solidFill>
                <a:latin typeface="Verdana"/>
                <a:cs typeface="Verdana"/>
              </a:rPr>
              <a:t>nte</a:t>
            </a:r>
            <a:r>
              <a:rPr sz="1600" spc="-20" dirty="0">
                <a:solidFill>
                  <a:srgbClr val="151515"/>
                </a:solidFill>
                <a:latin typeface="Verdana"/>
                <a:cs typeface="Verdana"/>
              </a:rPr>
              <a:t>g</a:t>
            </a:r>
            <a:r>
              <a:rPr sz="1600" spc="-70" dirty="0">
                <a:solidFill>
                  <a:srgbClr val="151515"/>
                </a:solidFill>
                <a:latin typeface="Verdana"/>
                <a:cs typeface="Verdana"/>
              </a:rPr>
              <a:t>r</a:t>
            </a:r>
            <a:r>
              <a:rPr sz="1600" spc="-25" dirty="0">
                <a:solidFill>
                  <a:srgbClr val="151515"/>
                </a:solidFill>
                <a:latin typeface="Verdana"/>
                <a:cs typeface="Verdana"/>
              </a:rPr>
              <a:t>a</a:t>
            </a:r>
            <a:r>
              <a:rPr sz="1600" spc="-15" dirty="0">
                <a:solidFill>
                  <a:srgbClr val="151515"/>
                </a:solidFill>
                <a:latin typeface="Verdana"/>
                <a:cs typeface="Verdana"/>
              </a:rPr>
              <a:t>ti</a:t>
            </a:r>
            <a:r>
              <a:rPr sz="1600" spc="-30" dirty="0">
                <a:solidFill>
                  <a:srgbClr val="151515"/>
                </a:solidFill>
                <a:latin typeface="Verdana"/>
                <a:cs typeface="Verdana"/>
              </a:rPr>
              <a:t>n</a:t>
            </a:r>
            <a:r>
              <a:rPr sz="1600" spc="-10" dirty="0">
                <a:solidFill>
                  <a:srgbClr val="151515"/>
                </a:solidFill>
                <a:latin typeface="Verdana"/>
                <a:cs typeface="Verdana"/>
              </a:rPr>
              <a:t>g</a:t>
            </a:r>
            <a:r>
              <a:rPr sz="1600" spc="35" dirty="0">
                <a:solidFill>
                  <a:srgbClr val="151515"/>
                </a:solidFill>
                <a:latin typeface="Verdana"/>
                <a:cs typeface="Verdana"/>
              </a:rPr>
              <a:t> </a:t>
            </a:r>
            <a:r>
              <a:rPr sz="1600" spc="-30" dirty="0">
                <a:solidFill>
                  <a:srgbClr val="151515"/>
                </a:solidFill>
                <a:latin typeface="Verdana"/>
                <a:cs typeface="Verdana"/>
              </a:rPr>
              <a:t>cu</a:t>
            </a:r>
            <a:r>
              <a:rPr sz="1600" spc="-20" dirty="0">
                <a:solidFill>
                  <a:srgbClr val="151515"/>
                </a:solidFill>
                <a:latin typeface="Verdana"/>
                <a:cs typeface="Verdana"/>
              </a:rPr>
              <a:t>rr</a:t>
            </a:r>
            <a:r>
              <a:rPr sz="1600" spc="-30" dirty="0">
                <a:solidFill>
                  <a:srgbClr val="151515"/>
                </a:solidFill>
                <a:latin typeface="Verdana"/>
                <a:cs typeface="Verdana"/>
              </a:rPr>
              <a:t>en</a:t>
            </a:r>
            <a:r>
              <a:rPr sz="1600" spc="-10" dirty="0">
                <a:solidFill>
                  <a:srgbClr val="151515"/>
                </a:solidFill>
                <a:latin typeface="Verdana"/>
                <a:cs typeface="Verdana"/>
              </a:rPr>
              <a:t>t i</a:t>
            </a:r>
            <a:r>
              <a:rPr sz="1600" spc="-35" dirty="0">
                <a:solidFill>
                  <a:srgbClr val="151515"/>
                </a:solidFill>
                <a:latin typeface="Verdana"/>
                <a:cs typeface="Verdana"/>
              </a:rPr>
              <a:t>n</a:t>
            </a:r>
            <a:r>
              <a:rPr sz="1600" spc="-10" dirty="0">
                <a:solidFill>
                  <a:srgbClr val="151515"/>
                </a:solidFill>
                <a:latin typeface="Verdana"/>
                <a:cs typeface="Verdana"/>
              </a:rPr>
              <a:t>s</a:t>
            </a:r>
            <a:r>
              <a:rPr sz="1600" spc="-25" dirty="0">
                <a:solidFill>
                  <a:srgbClr val="151515"/>
                </a:solidFill>
                <a:latin typeface="Verdana"/>
                <a:cs typeface="Verdana"/>
              </a:rPr>
              <a:t>t</a:t>
            </a:r>
            <a:r>
              <a:rPr sz="1600" spc="-10" dirty="0">
                <a:solidFill>
                  <a:srgbClr val="151515"/>
                </a:solidFill>
                <a:latin typeface="Verdana"/>
                <a:cs typeface="Verdana"/>
              </a:rPr>
              <a:t>i</a:t>
            </a:r>
            <a:r>
              <a:rPr sz="1600" spc="-30" dirty="0">
                <a:solidFill>
                  <a:srgbClr val="151515"/>
                </a:solidFill>
                <a:latin typeface="Verdana"/>
                <a:cs typeface="Verdana"/>
              </a:rPr>
              <a:t>tu</a:t>
            </a:r>
            <a:r>
              <a:rPr sz="1600" spc="-20" dirty="0">
                <a:solidFill>
                  <a:srgbClr val="151515"/>
                </a:solidFill>
                <a:latin typeface="Verdana"/>
                <a:cs typeface="Verdana"/>
              </a:rPr>
              <a:t>tio</a:t>
            </a:r>
            <a:r>
              <a:rPr sz="1600" spc="-35" dirty="0">
                <a:solidFill>
                  <a:srgbClr val="151515"/>
                </a:solidFill>
                <a:latin typeface="Verdana"/>
                <a:cs typeface="Verdana"/>
              </a:rPr>
              <a:t>n</a:t>
            </a:r>
            <a:r>
              <a:rPr sz="1600" spc="-25" dirty="0">
                <a:solidFill>
                  <a:srgbClr val="151515"/>
                </a:solidFill>
                <a:latin typeface="Verdana"/>
                <a:cs typeface="Verdana"/>
              </a:rPr>
              <a:t>a</a:t>
            </a:r>
            <a:r>
              <a:rPr sz="1600" dirty="0">
                <a:solidFill>
                  <a:srgbClr val="151515"/>
                </a:solidFill>
                <a:latin typeface="Verdana"/>
                <a:cs typeface="Verdana"/>
              </a:rPr>
              <a:t>l</a:t>
            </a:r>
            <a:r>
              <a:rPr sz="1600" spc="40" dirty="0">
                <a:solidFill>
                  <a:srgbClr val="151515"/>
                </a:solidFill>
                <a:latin typeface="Verdana"/>
                <a:cs typeface="Verdana"/>
              </a:rPr>
              <a:t> </a:t>
            </a:r>
            <a:r>
              <a:rPr sz="1600" spc="-10" dirty="0">
                <a:solidFill>
                  <a:srgbClr val="151515"/>
                </a:solidFill>
                <a:latin typeface="Verdana"/>
                <a:cs typeface="Verdana"/>
              </a:rPr>
              <a:t>i</a:t>
            </a:r>
            <a:r>
              <a:rPr sz="1600" spc="-35" dirty="0">
                <a:solidFill>
                  <a:srgbClr val="151515"/>
                </a:solidFill>
                <a:latin typeface="Verdana"/>
                <a:cs typeface="Verdana"/>
              </a:rPr>
              <a:t>n</a:t>
            </a:r>
            <a:r>
              <a:rPr sz="1600" spc="-10" dirty="0">
                <a:solidFill>
                  <a:srgbClr val="151515"/>
                </a:solidFill>
                <a:latin typeface="Verdana"/>
                <a:cs typeface="Verdana"/>
              </a:rPr>
              <a:t>i</a:t>
            </a:r>
            <a:r>
              <a:rPr sz="1600" spc="-20" dirty="0">
                <a:solidFill>
                  <a:srgbClr val="151515"/>
                </a:solidFill>
                <a:latin typeface="Verdana"/>
                <a:cs typeface="Verdana"/>
              </a:rPr>
              <a:t>t</a:t>
            </a:r>
            <a:r>
              <a:rPr sz="1600" spc="-10" dirty="0">
                <a:solidFill>
                  <a:srgbClr val="151515"/>
                </a:solidFill>
                <a:latin typeface="Verdana"/>
                <a:cs typeface="Verdana"/>
              </a:rPr>
              <a:t>i</a:t>
            </a:r>
            <a:r>
              <a:rPr sz="1600" spc="-25" dirty="0">
                <a:solidFill>
                  <a:srgbClr val="151515"/>
                </a:solidFill>
                <a:latin typeface="Verdana"/>
                <a:cs typeface="Verdana"/>
              </a:rPr>
              <a:t>a</a:t>
            </a:r>
            <a:r>
              <a:rPr sz="1600" spc="-20" dirty="0">
                <a:solidFill>
                  <a:srgbClr val="151515"/>
                </a:solidFill>
                <a:latin typeface="Verdana"/>
                <a:cs typeface="Verdana"/>
              </a:rPr>
              <a:t>ti</a:t>
            </a:r>
            <a:r>
              <a:rPr sz="1600" spc="-45" dirty="0">
                <a:solidFill>
                  <a:srgbClr val="151515"/>
                </a:solidFill>
                <a:latin typeface="Verdana"/>
                <a:cs typeface="Verdana"/>
              </a:rPr>
              <a:t>v</a:t>
            </a:r>
            <a:r>
              <a:rPr sz="1600" spc="-30" dirty="0">
                <a:solidFill>
                  <a:srgbClr val="151515"/>
                </a:solidFill>
                <a:latin typeface="Verdana"/>
                <a:cs typeface="Verdana"/>
              </a:rPr>
              <a:t>es </a:t>
            </a:r>
            <a:r>
              <a:rPr sz="1600" spc="-15" dirty="0">
                <a:solidFill>
                  <a:srgbClr val="151515"/>
                </a:solidFill>
                <a:latin typeface="Verdana"/>
                <a:cs typeface="Verdana"/>
              </a:rPr>
              <a:t>i</a:t>
            </a:r>
            <a:r>
              <a:rPr sz="1600" spc="-30" dirty="0">
                <a:solidFill>
                  <a:srgbClr val="151515"/>
                </a:solidFill>
                <a:latin typeface="Verdana"/>
                <a:cs typeface="Verdana"/>
              </a:rPr>
              <a:t>nt</a:t>
            </a:r>
            <a:r>
              <a:rPr sz="1600" spc="-10" dirty="0">
                <a:solidFill>
                  <a:srgbClr val="151515"/>
                </a:solidFill>
                <a:latin typeface="Verdana"/>
                <a:cs typeface="Verdana"/>
              </a:rPr>
              <a:t>o</a:t>
            </a:r>
            <a:r>
              <a:rPr sz="1600" spc="5" dirty="0">
                <a:solidFill>
                  <a:srgbClr val="151515"/>
                </a:solidFill>
                <a:latin typeface="Verdana"/>
                <a:cs typeface="Verdana"/>
              </a:rPr>
              <a:t> </a:t>
            </a:r>
            <a:r>
              <a:rPr sz="1600" spc="-15" dirty="0">
                <a:solidFill>
                  <a:srgbClr val="151515"/>
                </a:solidFill>
                <a:latin typeface="Verdana"/>
                <a:cs typeface="Verdana"/>
              </a:rPr>
              <a:t>E</a:t>
            </a:r>
            <a:r>
              <a:rPr sz="1600" spc="-30" dirty="0">
                <a:solidFill>
                  <a:srgbClr val="151515"/>
                </a:solidFill>
                <a:latin typeface="Verdana"/>
                <a:cs typeface="Verdana"/>
              </a:rPr>
              <a:t>n</a:t>
            </a:r>
            <a:r>
              <a:rPr sz="1600" spc="-10" dirty="0">
                <a:solidFill>
                  <a:srgbClr val="151515"/>
                </a:solidFill>
                <a:latin typeface="Verdana"/>
                <a:cs typeface="Verdana"/>
              </a:rPr>
              <a:t>g</a:t>
            </a:r>
            <a:r>
              <a:rPr sz="1600" spc="-15" dirty="0">
                <a:solidFill>
                  <a:srgbClr val="151515"/>
                </a:solidFill>
                <a:latin typeface="Verdana"/>
                <a:cs typeface="Verdana"/>
              </a:rPr>
              <a:t>i</a:t>
            </a:r>
            <a:r>
              <a:rPr sz="1600" spc="-25" dirty="0">
                <a:solidFill>
                  <a:srgbClr val="151515"/>
                </a:solidFill>
                <a:latin typeface="Verdana"/>
                <a:cs typeface="Verdana"/>
              </a:rPr>
              <a:t>neer</a:t>
            </a:r>
            <a:r>
              <a:rPr sz="1600" spc="-15" dirty="0">
                <a:solidFill>
                  <a:srgbClr val="151515"/>
                </a:solidFill>
                <a:latin typeface="Verdana"/>
                <a:cs typeface="Verdana"/>
              </a:rPr>
              <a:t>i</a:t>
            </a:r>
            <a:r>
              <a:rPr sz="1600" spc="-30" dirty="0">
                <a:solidFill>
                  <a:srgbClr val="151515"/>
                </a:solidFill>
                <a:latin typeface="Verdana"/>
                <a:cs typeface="Verdana"/>
              </a:rPr>
              <a:t>n</a:t>
            </a:r>
            <a:r>
              <a:rPr sz="1600" spc="-10" dirty="0">
                <a:solidFill>
                  <a:srgbClr val="151515"/>
                </a:solidFill>
                <a:latin typeface="Verdana"/>
                <a:cs typeface="Verdana"/>
              </a:rPr>
              <a:t>g</a:t>
            </a:r>
            <a:r>
              <a:rPr sz="1600" spc="35" dirty="0">
                <a:solidFill>
                  <a:srgbClr val="151515"/>
                </a:solidFill>
                <a:latin typeface="Verdana"/>
                <a:cs typeface="Verdana"/>
              </a:rPr>
              <a:t> </a:t>
            </a:r>
            <a:r>
              <a:rPr sz="1600" spc="-15" dirty="0">
                <a:solidFill>
                  <a:srgbClr val="151515"/>
                </a:solidFill>
                <a:latin typeface="Verdana"/>
                <a:cs typeface="Verdana"/>
              </a:rPr>
              <a:t>&amp;</a:t>
            </a:r>
            <a:r>
              <a:rPr sz="1600" spc="-10" dirty="0">
                <a:solidFill>
                  <a:srgbClr val="151515"/>
                </a:solidFill>
                <a:latin typeface="Verdana"/>
                <a:cs typeface="Verdana"/>
              </a:rPr>
              <a:t> </a:t>
            </a:r>
            <a:r>
              <a:rPr sz="1600" spc="-360" dirty="0">
                <a:solidFill>
                  <a:srgbClr val="151515"/>
                </a:solidFill>
                <a:latin typeface="Verdana"/>
                <a:cs typeface="Verdana"/>
              </a:rPr>
              <a:t>T</a:t>
            </a:r>
            <a:r>
              <a:rPr sz="1600" spc="-25" dirty="0">
                <a:solidFill>
                  <a:srgbClr val="151515"/>
                </a:solidFill>
                <a:latin typeface="Verdana"/>
                <a:cs typeface="Verdana"/>
              </a:rPr>
              <a:t>echn</a:t>
            </a:r>
            <a:r>
              <a:rPr sz="1600" spc="-15" dirty="0">
                <a:solidFill>
                  <a:srgbClr val="151515"/>
                </a:solidFill>
                <a:latin typeface="Verdana"/>
                <a:cs typeface="Verdana"/>
              </a:rPr>
              <a:t>o</a:t>
            </a:r>
            <a:r>
              <a:rPr sz="1600" spc="-20" dirty="0">
                <a:solidFill>
                  <a:srgbClr val="151515"/>
                </a:solidFill>
                <a:latin typeface="Verdana"/>
                <a:cs typeface="Verdana"/>
              </a:rPr>
              <a:t>log</a:t>
            </a:r>
            <a:r>
              <a:rPr sz="1600" spc="-10" dirty="0">
                <a:solidFill>
                  <a:srgbClr val="151515"/>
                </a:solidFill>
                <a:latin typeface="Verdana"/>
                <a:cs typeface="Verdana"/>
              </a:rPr>
              <a:t>y</a:t>
            </a:r>
            <a:r>
              <a:rPr sz="1600" spc="35" dirty="0">
                <a:solidFill>
                  <a:srgbClr val="151515"/>
                </a:solidFill>
                <a:latin typeface="Verdana"/>
                <a:cs typeface="Verdana"/>
              </a:rPr>
              <a:t> </a:t>
            </a:r>
            <a:r>
              <a:rPr sz="1600" spc="-35" dirty="0">
                <a:solidFill>
                  <a:srgbClr val="151515"/>
                </a:solidFill>
                <a:latin typeface="Verdana"/>
                <a:cs typeface="Verdana"/>
              </a:rPr>
              <a:t>D</a:t>
            </a:r>
            <a:r>
              <a:rPr sz="1600" spc="-20" dirty="0">
                <a:solidFill>
                  <a:srgbClr val="151515"/>
                </a:solidFill>
                <a:latin typeface="Verdana"/>
                <a:cs typeface="Verdana"/>
              </a:rPr>
              <a:t>iv</a:t>
            </a:r>
            <a:r>
              <a:rPr sz="1600" spc="-10" dirty="0">
                <a:solidFill>
                  <a:srgbClr val="151515"/>
                </a:solidFill>
                <a:latin typeface="Verdana"/>
                <a:cs typeface="Verdana"/>
              </a:rPr>
              <a:t>i</a:t>
            </a:r>
            <a:r>
              <a:rPr sz="1600" spc="-20" dirty="0">
                <a:solidFill>
                  <a:srgbClr val="151515"/>
                </a:solidFill>
                <a:latin typeface="Verdana"/>
                <a:cs typeface="Verdana"/>
              </a:rPr>
              <a:t>sio</a:t>
            </a:r>
            <a:r>
              <a:rPr sz="1600" spc="-30" dirty="0">
                <a:solidFill>
                  <a:srgbClr val="151515"/>
                </a:solidFill>
                <a:latin typeface="Verdana"/>
                <a:cs typeface="Verdana"/>
              </a:rPr>
              <a:t>n</a:t>
            </a:r>
            <a:r>
              <a:rPr sz="1600" spc="-114" dirty="0">
                <a:solidFill>
                  <a:srgbClr val="151515"/>
                </a:solidFill>
                <a:latin typeface="Verdana"/>
                <a:cs typeface="Verdana"/>
              </a:rPr>
              <a:t>’</a:t>
            </a:r>
            <a:r>
              <a:rPr sz="1600" spc="-10" dirty="0">
                <a:solidFill>
                  <a:srgbClr val="151515"/>
                </a:solidFill>
                <a:latin typeface="Verdana"/>
                <a:cs typeface="Verdana"/>
              </a:rPr>
              <a:t>s </a:t>
            </a:r>
            <a:r>
              <a:rPr sz="1600" spc="-30" dirty="0">
                <a:solidFill>
                  <a:srgbClr val="151515"/>
                </a:solidFill>
                <a:latin typeface="Verdana"/>
                <a:cs typeface="Verdana"/>
              </a:rPr>
              <a:t>e</a:t>
            </a:r>
            <a:r>
              <a:rPr sz="1600" spc="-20" dirty="0">
                <a:solidFill>
                  <a:srgbClr val="151515"/>
                </a:solidFill>
                <a:latin typeface="Verdana"/>
                <a:cs typeface="Verdana"/>
              </a:rPr>
              <a:t>d</a:t>
            </a:r>
            <a:r>
              <a:rPr sz="1600" spc="-30" dirty="0">
                <a:solidFill>
                  <a:srgbClr val="151515"/>
                </a:solidFill>
                <a:latin typeface="Verdana"/>
                <a:cs typeface="Verdana"/>
              </a:rPr>
              <a:t>uc</a:t>
            </a:r>
            <a:r>
              <a:rPr sz="1600" spc="-20" dirty="0">
                <a:solidFill>
                  <a:srgbClr val="151515"/>
                </a:solidFill>
                <a:latin typeface="Verdana"/>
                <a:cs typeface="Verdana"/>
              </a:rPr>
              <a:t>a</a:t>
            </a:r>
            <a:r>
              <a:rPr sz="1600" spc="-15" dirty="0">
                <a:solidFill>
                  <a:srgbClr val="151515"/>
                </a:solidFill>
                <a:latin typeface="Verdana"/>
                <a:cs typeface="Verdana"/>
              </a:rPr>
              <a:t>t</a:t>
            </a:r>
            <a:r>
              <a:rPr sz="1600" spc="-20" dirty="0">
                <a:solidFill>
                  <a:srgbClr val="151515"/>
                </a:solidFill>
                <a:latin typeface="Verdana"/>
                <a:cs typeface="Verdana"/>
              </a:rPr>
              <a:t>io</a:t>
            </a:r>
            <a:r>
              <a:rPr sz="1600" spc="-25" dirty="0">
                <a:solidFill>
                  <a:srgbClr val="151515"/>
                </a:solidFill>
                <a:latin typeface="Verdana"/>
                <a:cs typeface="Verdana"/>
              </a:rPr>
              <a:t>na</a:t>
            </a:r>
            <a:r>
              <a:rPr sz="1600" spc="-5" dirty="0">
                <a:solidFill>
                  <a:srgbClr val="151515"/>
                </a:solidFill>
                <a:latin typeface="Verdana"/>
                <a:cs typeface="Verdana"/>
              </a:rPr>
              <a:t>l</a:t>
            </a:r>
            <a:r>
              <a:rPr sz="1600" spc="40" dirty="0">
                <a:solidFill>
                  <a:srgbClr val="151515"/>
                </a:solidFill>
                <a:latin typeface="Verdana"/>
                <a:cs typeface="Verdana"/>
              </a:rPr>
              <a:t> </a:t>
            </a:r>
            <a:r>
              <a:rPr sz="1600" spc="-20" dirty="0">
                <a:solidFill>
                  <a:srgbClr val="151515"/>
                </a:solidFill>
                <a:latin typeface="Verdana"/>
                <a:cs typeface="Verdana"/>
              </a:rPr>
              <a:t>off</a:t>
            </a:r>
            <a:r>
              <a:rPr sz="1600" spc="-30" dirty="0">
                <a:solidFill>
                  <a:srgbClr val="151515"/>
                </a:solidFill>
                <a:latin typeface="Verdana"/>
                <a:cs typeface="Verdana"/>
              </a:rPr>
              <a:t>e</a:t>
            </a:r>
            <a:r>
              <a:rPr sz="1600" spc="-20" dirty="0">
                <a:solidFill>
                  <a:srgbClr val="151515"/>
                </a:solidFill>
                <a:latin typeface="Verdana"/>
                <a:cs typeface="Verdana"/>
              </a:rPr>
              <a:t>ri</a:t>
            </a:r>
            <a:r>
              <a:rPr sz="1600" spc="-30" dirty="0">
                <a:solidFill>
                  <a:srgbClr val="151515"/>
                </a:solidFill>
                <a:latin typeface="Verdana"/>
                <a:cs typeface="Verdana"/>
              </a:rPr>
              <a:t>n</a:t>
            </a:r>
            <a:r>
              <a:rPr sz="1600" spc="-20" dirty="0">
                <a:solidFill>
                  <a:srgbClr val="151515"/>
                </a:solidFill>
                <a:latin typeface="Verdana"/>
                <a:cs typeface="Verdana"/>
              </a:rPr>
              <a:t>g</a:t>
            </a:r>
            <a:r>
              <a:rPr sz="1600" spc="-30" dirty="0">
                <a:solidFill>
                  <a:srgbClr val="151515"/>
                </a:solidFill>
                <a:latin typeface="Verdana"/>
                <a:cs typeface="Verdana"/>
              </a:rPr>
              <a:t>s</a:t>
            </a:r>
            <a:r>
              <a:rPr sz="1600" spc="-10" dirty="0">
                <a:solidFill>
                  <a:srgbClr val="151515"/>
                </a:solidFill>
                <a:latin typeface="Verdana"/>
                <a:cs typeface="Verdana"/>
              </a:rPr>
              <a:t>.</a:t>
            </a:r>
            <a:endParaRPr sz="1600">
              <a:latin typeface="Verdana"/>
              <a:cs typeface="Verdana"/>
            </a:endParaRPr>
          </a:p>
        </p:txBody>
      </p:sp>
      <p:sp>
        <p:nvSpPr>
          <p:cNvPr id="17" name="object 17"/>
          <p:cNvSpPr/>
          <p:nvPr/>
        </p:nvSpPr>
        <p:spPr>
          <a:xfrm>
            <a:off x="6169152" y="4035550"/>
            <a:ext cx="2770631" cy="2822448"/>
          </a:xfrm>
          <a:prstGeom prst="rect">
            <a:avLst/>
          </a:prstGeom>
          <a:blipFill>
            <a:blip r:embed="rId5" cstate="print"/>
            <a:stretch>
              <a:fillRect/>
            </a:stretch>
          </a:blipFill>
        </p:spPr>
        <p:txBody>
          <a:bodyPr wrap="square" lIns="0" tIns="0" rIns="0" bIns="0" rtlCol="0"/>
          <a:lstStyle/>
          <a:p>
            <a:endParaRPr/>
          </a:p>
        </p:txBody>
      </p:sp>
      <p:sp>
        <p:nvSpPr>
          <p:cNvPr id="18" name="object 18"/>
          <p:cNvSpPr/>
          <p:nvPr/>
        </p:nvSpPr>
        <p:spPr>
          <a:xfrm>
            <a:off x="6248400" y="4114800"/>
            <a:ext cx="2504440" cy="2595880"/>
          </a:xfrm>
          <a:custGeom>
            <a:avLst/>
            <a:gdLst/>
            <a:ahLst/>
            <a:cxnLst/>
            <a:rect l="l" t="t" r="r" b="b"/>
            <a:pathLst>
              <a:path w="2504440" h="2595879">
                <a:moveTo>
                  <a:pt x="0" y="2595372"/>
                </a:moveTo>
                <a:lnTo>
                  <a:pt x="2503931" y="2595372"/>
                </a:lnTo>
                <a:lnTo>
                  <a:pt x="2503931" y="0"/>
                </a:lnTo>
                <a:lnTo>
                  <a:pt x="0" y="0"/>
                </a:lnTo>
                <a:lnTo>
                  <a:pt x="0" y="2595372"/>
                </a:lnTo>
                <a:close/>
              </a:path>
            </a:pathLst>
          </a:custGeom>
          <a:solidFill>
            <a:srgbClr val="FFFFFF"/>
          </a:solidFill>
        </p:spPr>
        <p:txBody>
          <a:bodyPr wrap="square" lIns="0" tIns="0" rIns="0" bIns="0" rtlCol="0"/>
          <a:lstStyle/>
          <a:p>
            <a:endParaRPr/>
          </a:p>
        </p:txBody>
      </p:sp>
      <p:sp>
        <p:nvSpPr>
          <p:cNvPr id="19" name="object 19"/>
          <p:cNvSpPr txBox="1"/>
          <p:nvPr/>
        </p:nvSpPr>
        <p:spPr>
          <a:xfrm>
            <a:off x="6248400" y="4114800"/>
            <a:ext cx="2504440" cy="2595880"/>
          </a:xfrm>
          <a:prstGeom prst="rect">
            <a:avLst/>
          </a:prstGeom>
          <a:solidFill>
            <a:srgbClr val="FFFFFF"/>
          </a:solidFill>
          <a:ln w="12192">
            <a:solidFill>
              <a:srgbClr val="9A1A0E"/>
            </a:solidFill>
          </a:ln>
        </p:spPr>
        <p:txBody>
          <a:bodyPr vert="horz" wrap="square" lIns="0" tIns="0" rIns="0" bIns="0" rtlCol="0">
            <a:spAutoFit/>
          </a:bodyPr>
          <a:lstStyle/>
          <a:p>
            <a:pPr marL="90170" marR="93980">
              <a:lnSpc>
                <a:spcPct val="99000"/>
              </a:lnSpc>
            </a:pPr>
            <a:r>
              <a:rPr sz="1600" spc="-30" dirty="0">
                <a:solidFill>
                  <a:srgbClr val="151515"/>
                </a:solidFill>
                <a:latin typeface="Verdana"/>
                <a:cs typeface="Verdana"/>
              </a:rPr>
              <a:t>A</a:t>
            </a:r>
            <a:r>
              <a:rPr sz="1600" spc="-10" dirty="0">
                <a:solidFill>
                  <a:srgbClr val="151515"/>
                </a:solidFill>
                <a:latin typeface="Verdana"/>
                <a:cs typeface="Verdana"/>
              </a:rPr>
              <a:t>s</a:t>
            </a:r>
            <a:r>
              <a:rPr sz="1600" spc="-5" dirty="0">
                <a:solidFill>
                  <a:srgbClr val="151515"/>
                </a:solidFill>
                <a:latin typeface="Verdana"/>
                <a:cs typeface="Verdana"/>
              </a:rPr>
              <a:t> </a:t>
            </a:r>
            <a:r>
              <a:rPr sz="1600" spc="-10" dirty="0">
                <a:solidFill>
                  <a:srgbClr val="151515"/>
                </a:solidFill>
                <a:latin typeface="Verdana"/>
                <a:cs typeface="Verdana"/>
              </a:rPr>
              <a:t>a </a:t>
            </a:r>
            <a:r>
              <a:rPr sz="1600" spc="-20" dirty="0">
                <a:solidFill>
                  <a:srgbClr val="151515"/>
                </a:solidFill>
                <a:latin typeface="Verdana"/>
                <a:cs typeface="Verdana"/>
              </a:rPr>
              <a:t>r</a:t>
            </a:r>
            <a:r>
              <a:rPr sz="1600" spc="-30" dirty="0">
                <a:solidFill>
                  <a:srgbClr val="151515"/>
                </a:solidFill>
                <a:latin typeface="Verdana"/>
                <a:cs typeface="Verdana"/>
              </a:rPr>
              <a:t>esu</a:t>
            </a:r>
            <a:r>
              <a:rPr sz="1600" spc="-15" dirty="0">
                <a:solidFill>
                  <a:srgbClr val="151515"/>
                </a:solidFill>
                <a:latin typeface="Verdana"/>
                <a:cs typeface="Verdana"/>
              </a:rPr>
              <a:t>l</a:t>
            </a:r>
            <a:r>
              <a:rPr sz="1600" spc="-30" dirty="0">
                <a:solidFill>
                  <a:srgbClr val="151515"/>
                </a:solidFill>
                <a:latin typeface="Verdana"/>
                <a:cs typeface="Verdana"/>
              </a:rPr>
              <a:t>t</a:t>
            </a:r>
            <a:r>
              <a:rPr sz="1600" spc="-10" dirty="0">
                <a:solidFill>
                  <a:srgbClr val="151515"/>
                </a:solidFill>
                <a:latin typeface="Verdana"/>
                <a:cs typeface="Verdana"/>
              </a:rPr>
              <a:t>,</a:t>
            </a:r>
            <a:r>
              <a:rPr sz="1600" spc="30" dirty="0">
                <a:solidFill>
                  <a:srgbClr val="151515"/>
                </a:solidFill>
                <a:latin typeface="Verdana"/>
                <a:cs typeface="Verdana"/>
              </a:rPr>
              <a:t> </a:t>
            </a:r>
            <a:r>
              <a:rPr sz="1600" spc="-30" dirty="0">
                <a:solidFill>
                  <a:srgbClr val="151515"/>
                </a:solidFill>
                <a:latin typeface="Verdana"/>
                <a:cs typeface="Verdana"/>
              </a:rPr>
              <a:t>B</a:t>
            </a:r>
            <a:r>
              <a:rPr sz="1600" spc="-15" dirty="0">
                <a:solidFill>
                  <a:srgbClr val="151515"/>
                </a:solidFill>
                <a:latin typeface="Verdana"/>
                <a:cs typeface="Verdana"/>
              </a:rPr>
              <a:t>YU</a:t>
            </a:r>
            <a:r>
              <a:rPr sz="1600" spc="-5" dirty="0">
                <a:solidFill>
                  <a:srgbClr val="151515"/>
                </a:solidFill>
                <a:latin typeface="Verdana"/>
                <a:cs typeface="Verdana"/>
              </a:rPr>
              <a:t> </a:t>
            </a:r>
            <a:r>
              <a:rPr sz="1600" spc="-15" dirty="0">
                <a:solidFill>
                  <a:srgbClr val="151515"/>
                </a:solidFill>
                <a:latin typeface="Verdana"/>
                <a:cs typeface="Verdana"/>
              </a:rPr>
              <a:t>will </a:t>
            </a:r>
            <a:r>
              <a:rPr sz="1600" spc="-25" dirty="0">
                <a:solidFill>
                  <a:srgbClr val="151515"/>
                </a:solidFill>
                <a:latin typeface="Verdana"/>
                <a:cs typeface="Verdana"/>
              </a:rPr>
              <a:t>b</a:t>
            </a:r>
            <a:r>
              <a:rPr sz="1600" spc="-10" dirty="0">
                <a:solidFill>
                  <a:srgbClr val="151515"/>
                </a:solidFill>
                <a:latin typeface="Verdana"/>
                <a:cs typeface="Verdana"/>
              </a:rPr>
              <a:t>e</a:t>
            </a:r>
            <a:r>
              <a:rPr sz="1600" spc="-15" dirty="0">
                <a:solidFill>
                  <a:srgbClr val="151515"/>
                </a:solidFill>
                <a:latin typeface="Verdana"/>
                <a:cs typeface="Verdana"/>
              </a:rPr>
              <a:t> </a:t>
            </a:r>
            <a:r>
              <a:rPr sz="1600" spc="-35" dirty="0">
                <a:solidFill>
                  <a:srgbClr val="151515"/>
                </a:solidFill>
                <a:latin typeface="Verdana"/>
                <a:cs typeface="Verdana"/>
              </a:rPr>
              <a:t>m</a:t>
            </a:r>
            <a:r>
              <a:rPr sz="1600" spc="-20" dirty="0">
                <a:solidFill>
                  <a:srgbClr val="151515"/>
                </a:solidFill>
                <a:latin typeface="Verdana"/>
                <a:cs typeface="Verdana"/>
              </a:rPr>
              <a:t>or</a:t>
            </a:r>
            <a:r>
              <a:rPr sz="1600" spc="-10" dirty="0">
                <a:solidFill>
                  <a:srgbClr val="151515"/>
                </a:solidFill>
                <a:latin typeface="Verdana"/>
                <a:cs typeface="Verdana"/>
              </a:rPr>
              <a:t>e</a:t>
            </a:r>
            <a:r>
              <a:rPr sz="1600" spc="-5" dirty="0">
                <a:solidFill>
                  <a:srgbClr val="151515"/>
                </a:solidFill>
                <a:latin typeface="Verdana"/>
                <a:cs typeface="Verdana"/>
              </a:rPr>
              <a:t> </a:t>
            </a:r>
            <a:r>
              <a:rPr sz="1600" spc="-20" dirty="0">
                <a:solidFill>
                  <a:srgbClr val="151515"/>
                </a:solidFill>
                <a:latin typeface="Verdana"/>
                <a:cs typeface="Verdana"/>
              </a:rPr>
              <a:t>r</a:t>
            </a:r>
            <a:r>
              <a:rPr sz="1600" spc="-30" dirty="0">
                <a:solidFill>
                  <a:srgbClr val="151515"/>
                </a:solidFill>
                <a:latin typeface="Verdana"/>
                <a:cs typeface="Verdana"/>
              </a:rPr>
              <a:t>es</a:t>
            </a:r>
            <a:r>
              <a:rPr sz="1600" spc="-20" dirty="0">
                <a:solidFill>
                  <a:srgbClr val="151515"/>
                </a:solidFill>
                <a:latin typeface="Verdana"/>
                <a:cs typeface="Verdana"/>
              </a:rPr>
              <a:t>po</a:t>
            </a:r>
            <a:r>
              <a:rPr sz="1600" spc="-30" dirty="0">
                <a:solidFill>
                  <a:srgbClr val="151515"/>
                </a:solidFill>
                <a:latin typeface="Verdana"/>
                <a:cs typeface="Verdana"/>
              </a:rPr>
              <a:t>n</a:t>
            </a:r>
            <a:r>
              <a:rPr sz="1600" spc="-15" dirty="0">
                <a:solidFill>
                  <a:srgbClr val="151515"/>
                </a:solidFill>
                <a:latin typeface="Verdana"/>
                <a:cs typeface="Verdana"/>
              </a:rPr>
              <a:t>si</a:t>
            </a:r>
            <a:r>
              <a:rPr sz="1600" spc="-45" dirty="0">
                <a:solidFill>
                  <a:srgbClr val="151515"/>
                </a:solidFill>
                <a:latin typeface="Verdana"/>
                <a:cs typeface="Verdana"/>
              </a:rPr>
              <a:t>v</a:t>
            </a:r>
            <a:r>
              <a:rPr sz="1600" spc="-10" dirty="0">
                <a:solidFill>
                  <a:srgbClr val="151515"/>
                </a:solidFill>
                <a:latin typeface="Verdana"/>
                <a:cs typeface="Verdana"/>
              </a:rPr>
              <a:t>e</a:t>
            </a:r>
            <a:r>
              <a:rPr sz="1600" spc="20" dirty="0">
                <a:solidFill>
                  <a:srgbClr val="151515"/>
                </a:solidFill>
                <a:latin typeface="Verdana"/>
                <a:cs typeface="Verdana"/>
              </a:rPr>
              <a:t> </a:t>
            </a:r>
            <a:r>
              <a:rPr sz="1600" spc="-30" dirty="0">
                <a:solidFill>
                  <a:srgbClr val="151515"/>
                </a:solidFill>
                <a:latin typeface="Verdana"/>
                <a:cs typeface="Verdana"/>
              </a:rPr>
              <a:t>t</a:t>
            </a:r>
            <a:r>
              <a:rPr sz="1600" spc="-10" dirty="0">
                <a:solidFill>
                  <a:srgbClr val="151515"/>
                </a:solidFill>
                <a:latin typeface="Verdana"/>
                <a:cs typeface="Verdana"/>
              </a:rPr>
              <a:t>o </a:t>
            </a:r>
            <a:r>
              <a:rPr sz="1600" spc="-30" dirty="0">
                <a:solidFill>
                  <a:srgbClr val="151515"/>
                </a:solidFill>
                <a:latin typeface="Verdana"/>
                <a:cs typeface="Verdana"/>
              </a:rPr>
              <a:t>th</a:t>
            </a:r>
            <a:r>
              <a:rPr sz="1600" spc="-10" dirty="0">
                <a:solidFill>
                  <a:srgbClr val="151515"/>
                </a:solidFill>
                <a:latin typeface="Verdana"/>
                <a:cs typeface="Verdana"/>
              </a:rPr>
              <a:t>e</a:t>
            </a:r>
            <a:r>
              <a:rPr sz="1600" spc="-5" dirty="0">
                <a:solidFill>
                  <a:srgbClr val="151515"/>
                </a:solidFill>
                <a:latin typeface="Verdana"/>
                <a:cs typeface="Verdana"/>
              </a:rPr>
              <a:t> </a:t>
            </a:r>
            <a:r>
              <a:rPr sz="1600" spc="-65" dirty="0">
                <a:solidFill>
                  <a:srgbClr val="151515"/>
                </a:solidFill>
                <a:latin typeface="Verdana"/>
                <a:cs typeface="Verdana"/>
              </a:rPr>
              <a:t>r</a:t>
            </a:r>
            <a:r>
              <a:rPr sz="1600" spc="-25" dirty="0">
                <a:solidFill>
                  <a:srgbClr val="151515"/>
                </a:solidFill>
                <a:latin typeface="Verdana"/>
                <a:cs typeface="Verdana"/>
              </a:rPr>
              <a:t>a</a:t>
            </a:r>
            <a:r>
              <a:rPr sz="1600" spc="-10" dirty="0">
                <a:solidFill>
                  <a:srgbClr val="151515"/>
                </a:solidFill>
                <a:latin typeface="Verdana"/>
                <a:cs typeface="Verdana"/>
              </a:rPr>
              <a:t>pid</a:t>
            </a:r>
            <a:r>
              <a:rPr sz="1600" spc="-15" dirty="0">
                <a:solidFill>
                  <a:srgbClr val="151515"/>
                </a:solidFill>
                <a:latin typeface="Verdana"/>
                <a:cs typeface="Verdana"/>
              </a:rPr>
              <a:t>l</a:t>
            </a:r>
            <a:r>
              <a:rPr sz="1600" spc="-10" dirty="0">
                <a:solidFill>
                  <a:srgbClr val="151515"/>
                </a:solidFill>
                <a:latin typeface="Verdana"/>
                <a:cs typeface="Verdana"/>
              </a:rPr>
              <a:t>y</a:t>
            </a:r>
            <a:r>
              <a:rPr sz="1600" dirty="0">
                <a:solidFill>
                  <a:srgbClr val="151515"/>
                </a:solidFill>
                <a:latin typeface="Verdana"/>
                <a:cs typeface="Verdana"/>
              </a:rPr>
              <a:t> </a:t>
            </a:r>
            <a:r>
              <a:rPr sz="1600" spc="-30" dirty="0">
                <a:solidFill>
                  <a:srgbClr val="151515"/>
                </a:solidFill>
                <a:latin typeface="Verdana"/>
                <a:cs typeface="Verdana"/>
              </a:rPr>
              <a:t>c</a:t>
            </a:r>
            <a:r>
              <a:rPr sz="1600" spc="-25" dirty="0">
                <a:solidFill>
                  <a:srgbClr val="151515"/>
                </a:solidFill>
                <a:latin typeface="Verdana"/>
                <a:cs typeface="Verdana"/>
              </a:rPr>
              <a:t>han</a:t>
            </a:r>
            <a:r>
              <a:rPr sz="1600" spc="-10" dirty="0">
                <a:solidFill>
                  <a:srgbClr val="151515"/>
                </a:solidFill>
                <a:latin typeface="Verdana"/>
                <a:cs typeface="Verdana"/>
              </a:rPr>
              <a:t>g</a:t>
            </a:r>
            <a:r>
              <a:rPr sz="1600" spc="-15" dirty="0">
                <a:solidFill>
                  <a:srgbClr val="151515"/>
                </a:solidFill>
                <a:latin typeface="Verdana"/>
                <a:cs typeface="Verdana"/>
              </a:rPr>
              <a:t>i</a:t>
            </a:r>
            <a:r>
              <a:rPr sz="1600" spc="-30" dirty="0">
                <a:solidFill>
                  <a:srgbClr val="151515"/>
                </a:solidFill>
                <a:latin typeface="Verdana"/>
                <a:cs typeface="Verdana"/>
              </a:rPr>
              <a:t>n</a:t>
            </a:r>
            <a:r>
              <a:rPr sz="1600" spc="-10" dirty="0">
                <a:solidFill>
                  <a:srgbClr val="151515"/>
                </a:solidFill>
                <a:latin typeface="Verdana"/>
                <a:cs typeface="Verdana"/>
              </a:rPr>
              <a:t>g </a:t>
            </a:r>
            <a:r>
              <a:rPr sz="1600" spc="-20" dirty="0">
                <a:solidFill>
                  <a:srgbClr val="151515"/>
                </a:solidFill>
                <a:latin typeface="Verdana"/>
                <a:cs typeface="Verdana"/>
              </a:rPr>
              <a:t>r</a:t>
            </a:r>
            <a:r>
              <a:rPr sz="1600" spc="-30" dirty="0">
                <a:solidFill>
                  <a:srgbClr val="151515"/>
                </a:solidFill>
                <a:latin typeface="Verdana"/>
                <a:cs typeface="Verdana"/>
              </a:rPr>
              <a:t>e</a:t>
            </a:r>
            <a:r>
              <a:rPr sz="1600" spc="-20" dirty="0">
                <a:solidFill>
                  <a:srgbClr val="151515"/>
                </a:solidFill>
                <a:latin typeface="Verdana"/>
                <a:cs typeface="Verdana"/>
              </a:rPr>
              <a:t>q</a:t>
            </a:r>
            <a:r>
              <a:rPr sz="1600" spc="-30" dirty="0">
                <a:solidFill>
                  <a:srgbClr val="151515"/>
                </a:solidFill>
                <a:latin typeface="Verdana"/>
                <a:cs typeface="Verdana"/>
              </a:rPr>
              <a:t>u</a:t>
            </a:r>
            <a:r>
              <a:rPr sz="1600" spc="-20" dirty="0">
                <a:solidFill>
                  <a:srgbClr val="151515"/>
                </a:solidFill>
                <a:latin typeface="Verdana"/>
                <a:cs typeface="Verdana"/>
              </a:rPr>
              <a:t>ir</a:t>
            </a:r>
            <a:r>
              <a:rPr sz="1600" spc="-35" dirty="0">
                <a:solidFill>
                  <a:srgbClr val="151515"/>
                </a:solidFill>
                <a:latin typeface="Verdana"/>
                <a:cs typeface="Verdana"/>
              </a:rPr>
              <a:t>eme</a:t>
            </a:r>
            <a:r>
              <a:rPr sz="1600" spc="-30" dirty="0">
                <a:solidFill>
                  <a:srgbClr val="151515"/>
                </a:solidFill>
                <a:latin typeface="Verdana"/>
                <a:cs typeface="Verdana"/>
              </a:rPr>
              <a:t>n</a:t>
            </a:r>
            <a:r>
              <a:rPr sz="1600" spc="-15" dirty="0">
                <a:solidFill>
                  <a:srgbClr val="151515"/>
                </a:solidFill>
                <a:latin typeface="Verdana"/>
                <a:cs typeface="Verdana"/>
              </a:rPr>
              <a:t>t</a:t>
            </a:r>
            <a:r>
              <a:rPr sz="1600" spc="-10" dirty="0">
                <a:solidFill>
                  <a:srgbClr val="151515"/>
                </a:solidFill>
                <a:latin typeface="Verdana"/>
                <a:cs typeface="Verdana"/>
              </a:rPr>
              <a:t>s</a:t>
            </a:r>
            <a:r>
              <a:rPr sz="1600" spc="30" dirty="0">
                <a:solidFill>
                  <a:srgbClr val="151515"/>
                </a:solidFill>
                <a:latin typeface="Verdana"/>
                <a:cs typeface="Verdana"/>
              </a:rPr>
              <a:t> </a:t>
            </a:r>
            <a:r>
              <a:rPr sz="1600" spc="-20" dirty="0">
                <a:solidFill>
                  <a:srgbClr val="151515"/>
                </a:solidFill>
                <a:latin typeface="Verdana"/>
                <a:cs typeface="Verdana"/>
              </a:rPr>
              <a:t>o</a:t>
            </a:r>
            <a:r>
              <a:rPr sz="1600" spc="-10" dirty="0">
                <a:solidFill>
                  <a:srgbClr val="151515"/>
                </a:solidFill>
                <a:latin typeface="Verdana"/>
                <a:cs typeface="Verdana"/>
              </a:rPr>
              <a:t>f </a:t>
            </a:r>
            <a:r>
              <a:rPr sz="1600" spc="-30" dirty="0">
                <a:solidFill>
                  <a:srgbClr val="151515"/>
                </a:solidFill>
                <a:latin typeface="Verdana"/>
                <a:cs typeface="Verdana"/>
              </a:rPr>
              <a:t>stu</a:t>
            </a:r>
            <a:r>
              <a:rPr sz="1600" spc="-20" dirty="0">
                <a:solidFill>
                  <a:srgbClr val="151515"/>
                </a:solidFill>
                <a:latin typeface="Verdana"/>
                <a:cs typeface="Verdana"/>
              </a:rPr>
              <a:t>d</a:t>
            </a:r>
            <a:r>
              <a:rPr sz="1600" spc="-30" dirty="0">
                <a:solidFill>
                  <a:srgbClr val="151515"/>
                </a:solidFill>
                <a:latin typeface="Verdana"/>
                <a:cs typeface="Verdana"/>
              </a:rPr>
              <a:t>ents</a:t>
            </a:r>
            <a:r>
              <a:rPr sz="1600" spc="-10" dirty="0">
                <a:solidFill>
                  <a:srgbClr val="151515"/>
                </a:solidFill>
                <a:latin typeface="Verdana"/>
                <a:cs typeface="Verdana"/>
              </a:rPr>
              <a:t>,</a:t>
            </a:r>
            <a:r>
              <a:rPr sz="1600" spc="45" dirty="0">
                <a:solidFill>
                  <a:srgbClr val="151515"/>
                </a:solidFill>
                <a:latin typeface="Verdana"/>
                <a:cs typeface="Verdana"/>
              </a:rPr>
              <a:t> </a:t>
            </a:r>
            <a:r>
              <a:rPr sz="1600" spc="-25" dirty="0">
                <a:solidFill>
                  <a:srgbClr val="151515"/>
                </a:solidFill>
                <a:latin typeface="Verdana"/>
                <a:cs typeface="Verdana"/>
              </a:rPr>
              <a:t>e</a:t>
            </a:r>
            <a:r>
              <a:rPr sz="1600" spc="-40" dirty="0">
                <a:solidFill>
                  <a:srgbClr val="151515"/>
                </a:solidFill>
                <a:latin typeface="Verdana"/>
                <a:cs typeface="Verdana"/>
              </a:rPr>
              <a:t>m</a:t>
            </a:r>
            <a:r>
              <a:rPr sz="1600" spc="-10" dirty="0">
                <a:solidFill>
                  <a:srgbClr val="151515"/>
                </a:solidFill>
                <a:latin typeface="Verdana"/>
                <a:cs typeface="Verdana"/>
              </a:rPr>
              <a:t>p</a:t>
            </a:r>
            <a:r>
              <a:rPr sz="1600" spc="-15" dirty="0">
                <a:solidFill>
                  <a:srgbClr val="151515"/>
                </a:solidFill>
                <a:latin typeface="Verdana"/>
                <a:cs typeface="Verdana"/>
              </a:rPr>
              <a:t>l</a:t>
            </a:r>
            <a:r>
              <a:rPr sz="1600" spc="-45" dirty="0">
                <a:solidFill>
                  <a:srgbClr val="151515"/>
                </a:solidFill>
                <a:latin typeface="Verdana"/>
                <a:cs typeface="Verdana"/>
              </a:rPr>
              <a:t>oy</a:t>
            </a:r>
            <a:r>
              <a:rPr sz="1600" spc="-30" dirty="0">
                <a:solidFill>
                  <a:srgbClr val="151515"/>
                </a:solidFill>
                <a:latin typeface="Verdana"/>
                <a:cs typeface="Verdana"/>
              </a:rPr>
              <a:t>e</a:t>
            </a:r>
            <a:r>
              <a:rPr sz="1600" spc="-20" dirty="0">
                <a:solidFill>
                  <a:srgbClr val="151515"/>
                </a:solidFill>
                <a:latin typeface="Verdana"/>
                <a:cs typeface="Verdana"/>
              </a:rPr>
              <a:t>r</a:t>
            </a:r>
            <a:r>
              <a:rPr sz="1600" spc="-30" dirty="0">
                <a:solidFill>
                  <a:srgbClr val="151515"/>
                </a:solidFill>
                <a:latin typeface="Verdana"/>
                <a:cs typeface="Verdana"/>
              </a:rPr>
              <a:t>s</a:t>
            </a:r>
            <a:r>
              <a:rPr sz="1600" spc="-10" dirty="0">
                <a:solidFill>
                  <a:srgbClr val="151515"/>
                </a:solidFill>
                <a:latin typeface="Verdana"/>
                <a:cs typeface="Verdana"/>
              </a:rPr>
              <a:t>, </a:t>
            </a:r>
            <a:r>
              <a:rPr sz="1600" spc="-25" dirty="0">
                <a:solidFill>
                  <a:srgbClr val="151515"/>
                </a:solidFill>
                <a:latin typeface="Verdana"/>
                <a:cs typeface="Verdana"/>
              </a:rPr>
              <a:t>a</a:t>
            </a:r>
            <a:r>
              <a:rPr sz="1600" spc="-35" dirty="0">
                <a:solidFill>
                  <a:srgbClr val="151515"/>
                </a:solidFill>
                <a:latin typeface="Verdana"/>
                <a:cs typeface="Verdana"/>
              </a:rPr>
              <a:t>n</a:t>
            </a:r>
            <a:r>
              <a:rPr sz="1600" spc="-10" dirty="0">
                <a:solidFill>
                  <a:srgbClr val="151515"/>
                </a:solidFill>
                <a:latin typeface="Verdana"/>
                <a:cs typeface="Verdana"/>
              </a:rPr>
              <a:t>d</a:t>
            </a:r>
            <a:r>
              <a:rPr sz="1600" spc="10" dirty="0">
                <a:solidFill>
                  <a:srgbClr val="151515"/>
                </a:solidFill>
                <a:latin typeface="Verdana"/>
                <a:cs typeface="Verdana"/>
              </a:rPr>
              <a:t> </a:t>
            </a:r>
            <a:r>
              <a:rPr sz="1600" spc="-30" dirty="0">
                <a:solidFill>
                  <a:srgbClr val="151515"/>
                </a:solidFill>
                <a:latin typeface="Verdana"/>
                <a:cs typeface="Verdana"/>
              </a:rPr>
              <a:t>th</a:t>
            </a:r>
            <a:r>
              <a:rPr sz="1600" spc="-10" dirty="0">
                <a:solidFill>
                  <a:srgbClr val="151515"/>
                </a:solidFill>
                <a:latin typeface="Verdana"/>
                <a:cs typeface="Verdana"/>
              </a:rPr>
              <a:t>e</a:t>
            </a:r>
            <a:r>
              <a:rPr sz="1600" spc="-20" dirty="0">
                <a:solidFill>
                  <a:srgbClr val="151515"/>
                </a:solidFill>
                <a:latin typeface="Verdana"/>
                <a:cs typeface="Verdana"/>
              </a:rPr>
              <a:t> </a:t>
            </a:r>
            <a:r>
              <a:rPr sz="1600" spc="-30" dirty="0">
                <a:solidFill>
                  <a:srgbClr val="151515"/>
                </a:solidFill>
                <a:latin typeface="Verdana"/>
                <a:cs typeface="Verdana"/>
              </a:rPr>
              <a:t>c</a:t>
            </a:r>
            <a:r>
              <a:rPr sz="1600" spc="-20" dirty="0">
                <a:solidFill>
                  <a:srgbClr val="151515"/>
                </a:solidFill>
                <a:latin typeface="Verdana"/>
                <a:cs typeface="Verdana"/>
              </a:rPr>
              <a:t>o</a:t>
            </a:r>
            <a:r>
              <a:rPr sz="1600" spc="-35" dirty="0">
                <a:solidFill>
                  <a:srgbClr val="151515"/>
                </a:solidFill>
                <a:latin typeface="Verdana"/>
                <a:cs typeface="Verdana"/>
              </a:rPr>
              <a:t>mmun</a:t>
            </a:r>
            <a:r>
              <a:rPr sz="1600" spc="-10" dirty="0">
                <a:solidFill>
                  <a:srgbClr val="151515"/>
                </a:solidFill>
                <a:latin typeface="Verdana"/>
                <a:cs typeface="Verdana"/>
              </a:rPr>
              <a:t>i</a:t>
            </a:r>
            <a:r>
              <a:rPr sz="1600" spc="-40" dirty="0">
                <a:solidFill>
                  <a:srgbClr val="151515"/>
                </a:solidFill>
                <a:latin typeface="Verdana"/>
                <a:cs typeface="Verdana"/>
              </a:rPr>
              <a:t>t</a:t>
            </a:r>
            <a:r>
              <a:rPr sz="1600" spc="-310" dirty="0">
                <a:solidFill>
                  <a:srgbClr val="151515"/>
                </a:solidFill>
                <a:latin typeface="Verdana"/>
                <a:cs typeface="Verdana"/>
              </a:rPr>
              <a:t>y</a:t>
            </a:r>
            <a:r>
              <a:rPr sz="1600" spc="-10" dirty="0">
                <a:solidFill>
                  <a:srgbClr val="151515"/>
                </a:solidFill>
                <a:latin typeface="Verdana"/>
                <a:cs typeface="Verdana"/>
              </a:rPr>
              <a:t>, </a:t>
            </a:r>
            <a:r>
              <a:rPr sz="1600" spc="-20" dirty="0">
                <a:solidFill>
                  <a:srgbClr val="151515"/>
                </a:solidFill>
                <a:latin typeface="Verdana"/>
                <a:cs typeface="Verdana"/>
              </a:rPr>
              <a:t>off</a:t>
            </a:r>
            <a:r>
              <a:rPr sz="1600" spc="-30" dirty="0">
                <a:solidFill>
                  <a:srgbClr val="151515"/>
                </a:solidFill>
                <a:latin typeface="Verdana"/>
                <a:cs typeface="Verdana"/>
              </a:rPr>
              <a:t>e</a:t>
            </a:r>
            <a:r>
              <a:rPr sz="1600" spc="-20" dirty="0">
                <a:solidFill>
                  <a:srgbClr val="151515"/>
                </a:solidFill>
                <a:latin typeface="Verdana"/>
                <a:cs typeface="Verdana"/>
              </a:rPr>
              <a:t>ri</a:t>
            </a:r>
            <a:r>
              <a:rPr sz="1600" spc="-30" dirty="0">
                <a:solidFill>
                  <a:srgbClr val="151515"/>
                </a:solidFill>
                <a:latin typeface="Verdana"/>
                <a:cs typeface="Verdana"/>
              </a:rPr>
              <a:t>n</a:t>
            </a:r>
            <a:r>
              <a:rPr sz="1600" spc="-10" dirty="0">
                <a:solidFill>
                  <a:srgbClr val="151515"/>
                </a:solidFill>
                <a:latin typeface="Verdana"/>
                <a:cs typeface="Verdana"/>
              </a:rPr>
              <a:t>g</a:t>
            </a:r>
            <a:r>
              <a:rPr sz="1600" spc="25" dirty="0">
                <a:solidFill>
                  <a:srgbClr val="151515"/>
                </a:solidFill>
                <a:latin typeface="Verdana"/>
                <a:cs typeface="Verdana"/>
              </a:rPr>
              <a:t> </a:t>
            </a:r>
            <a:r>
              <a:rPr sz="1600" spc="-30" dirty="0">
                <a:solidFill>
                  <a:srgbClr val="151515"/>
                </a:solidFill>
                <a:latin typeface="Verdana"/>
                <a:cs typeface="Verdana"/>
              </a:rPr>
              <a:t>h</a:t>
            </a:r>
            <a:r>
              <a:rPr sz="1600" spc="-20" dirty="0">
                <a:solidFill>
                  <a:srgbClr val="151515"/>
                </a:solidFill>
                <a:latin typeface="Verdana"/>
                <a:cs typeface="Verdana"/>
              </a:rPr>
              <a:t>ig</a:t>
            </a:r>
            <a:r>
              <a:rPr sz="1600" spc="-30" dirty="0">
                <a:solidFill>
                  <a:srgbClr val="151515"/>
                </a:solidFill>
                <a:latin typeface="Verdana"/>
                <a:cs typeface="Verdana"/>
              </a:rPr>
              <a:t>he</a:t>
            </a:r>
            <a:r>
              <a:rPr sz="1600" spc="-10" dirty="0">
                <a:solidFill>
                  <a:srgbClr val="151515"/>
                </a:solidFill>
                <a:latin typeface="Verdana"/>
                <a:cs typeface="Verdana"/>
              </a:rPr>
              <a:t>r</a:t>
            </a:r>
            <a:r>
              <a:rPr sz="1600" spc="15" dirty="0">
                <a:solidFill>
                  <a:srgbClr val="151515"/>
                </a:solidFill>
                <a:latin typeface="Verdana"/>
                <a:cs typeface="Verdana"/>
              </a:rPr>
              <a:t> </a:t>
            </a:r>
            <a:r>
              <a:rPr sz="1600" spc="-20" dirty="0">
                <a:solidFill>
                  <a:srgbClr val="151515"/>
                </a:solidFill>
                <a:latin typeface="Verdana"/>
                <a:cs typeface="Verdana"/>
              </a:rPr>
              <a:t>q</a:t>
            </a:r>
            <a:r>
              <a:rPr sz="1600" spc="-25" dirty="0">
                <a:solidFill>
                  <a:srgbClr val="151515"/>
                </a:solidFill>
                <a:latin typeface="Verdana"/>
                <a:cs typeface="Verdana"/>
              </a:rPr>
              <a:t>ua</a:t>
            </a:r>
            <a:r>
              <a:rPr sz="1600" spc="-15" dirty="0">
                <a:solidFill>
                  <a:srgbClr val="151515"/>
                </a:solidFill>
                <a:latin typeface="Verdana"/>
                <a:cs typeface="Verdana"/>
              </a:rPr>
              <a:t>li</a:t>
            </a:r>
            <a:r>
              <a:rPr sz="1600" spc="-40" dirty="0">
                <a:solidFill>
                  <a:srgbClr val="151515"/>
                </a:solidFill>
                <a:latin typeface="Verdana"/>
                <a:cs typeface="Verdana"/>
              </a:rPr>
              <a:t>t</a:t>
            </a:r>
            <a:r>
              <a:rPr sz="1600" spc="-10" dirty="0">
                <a:solidFill>
                  <a:srgbClr val="151515"/>
                </a:solidFill>
                <a:latin typeface="Verdana"/>
                <a:cs typeface="Verdana"/>
              </a:rPr>
              <a:t>y </a:t>
            </a:r>
            <a:r>
              <a:rPr sz="1600" spc="-30" dirty="0">
                <a:solidFill>
                  <a:srgbClr val="151515"/>
                </a:solidFill>
                <a:latin typeface="Verdana"/>
                <a:cs typeface="Verdana"/>
              </a:rPr>
              <a:t>e</a:t>
            </a:r>
            <a:r>
              <a:rPr sz="1600" spc="-20" dirty="0">
                <a:solidFill>
                  <a:srgbClr val="151515"/>
                </a:solidFill>
                <a:latin typeface="Verdana"/>
                <a:cs typeface="Verdana"/>
              </a:rPr>
              <a:t>d</a:t>
            </a:r>
            <a:r>
              <a:rPr sz="1600" spc="-30" dirty="0">
                <a:solidFill>
                  <a:srgbClr val="151515"/>
                </a:solidFill>
                <a:latin typeface="Verdana"/>
                <a:cs typeface="Verdana"/>
              </a:rPr>
              <a:t>uc</a:t>
            </a:r>
            <a:r>
              <a:rPr sz="1600" spc="-20" dirty="0">
                <a:solidFill>
                  <a:srgbClr val="151515"/>
                </a:solidFill>
                <a:latin typeface="Verdana"/>
                <a:cs typeface="Verdana"/>
              </a:rPr>
              <a:t>a</a:t>
            </a:r>
            <a:r>
              <a:rPr sz="1600" spc="-15" dirty="0">
                <a:solidFill>
                  <a:srgbClr val="151515"/>
                </a:solidFill>
                <a:latin typeface="Verdana"/>
                <a:cs typeface="Verdana"/>
              </a:rPr>
              <a:t>t</a:t>
            </a:r>
            <a:r>
              <a:rPr sz="1600" spc="-20" dirty="0">
                <a:solidFill>
                  <a:srgbClr val="151515"/>
                </a:solidFill>
                <a:latin typeface="Verdana"/>
                <a:cs typeface="Verdana"/>
              </a:rPr>
              <a:t>io</a:t>
            </a:r>
            <a:r>
              <a:rPr sz="1600" spc="-25" dirty="0">
                <a:solidFill>
                  <a:srgbClr val="151515"/>
                </a:solidFill>
                <a:latin typeface="Verdana"/>
                <a:cs typeface="Verdana"/>
              </a:rPr>
              <a:t>na</a:t>
            </a:r>
            <a:r>
              <a:rPr sz="1600" spc="-5" dirty="0">
                <a:solidFill>
                  <a:srgbClr val="151515"/>
                </a:solidFill>
                <a:latin typeface="Verdana"/>
                <a:cs typeface="Verdana"/>
              </a:rPr>
              <a:t>l</a:t>
            </a:r>
            <a:r>
              <a:rPr sz="1600" spc="40" dirty="0">
                <a:solidFill>
                  <a:srgbClr val="151515"/>
                </a:solidFill>
                <a:latin typeface="Verdana"/>
                <a:cs typeface="Verdana"/>
              </a:rPr>
              <a:t> </a:t>
            </a:r>
            <a:r>
              <a:rPr sz="1600" spc="-30" dirty="0">
                <a:solidFill>
                  <a:srgbClr val="151515"/>
                </a:solidFill>
                <a:latin typeface="Verdana"/>
                <a:cs typeface="Verdana"/>
              </a:rPr>
              <a:t>se</a:t>
            </a:r>
            <a:r>
              <a:rPr sz="1600" spc="-20" dirty="0">
                <a:solidFill>
                  <a:srgbClr val="151515"/>
                </a:solidFill>
                <a:latin typeface="Verdana"/>
                <a:cs typeface="Verdana"/>
              </a:rPr>
              <a:t>rvi</a:t>
            </a:r>
            <a:r>
              <a:rPr sz="1600" spc="-30" dirty="0">
                <a:solidFill>
                  <a:srgbClr val="151515"/>
                </a:solidFill>
                <a:latin typeface="Verdana"/>
                <a:cs typeface="Verdana"/>
              </a:rPr>
              <a:t>ce</a:t>
            </a:r>
            <a:r>
              <a:rPr sz="1600" spc="-10" dirty="0">
                <a:solidFill>
                  <a:srgbClr val="151515"/>
                </a:solidFill>
                <a:latin typeface="Verdana"/>
                <a:cs typeface="Verdana"/>
              </a:rPr>
              <a:t>s</a:t>
            </a:r>
            <a:r>
              <a:rPr sz="1600" spc="30" dirty="0">
                <a:solidFill>
                  <a:srgbClr val="151515"/>
                </a:solidFill>
                <a:latin typeface="Verdana"/>
                <a:cs typeface="Verdana"/>
              </a:rPr>
              <a:t> </a:t>
            </a:r>
            <a:r>
              <a:rPr sz="1600" spc="-15" dirty="0">
                <a:solidFill>
                  <a:srgbClr val="151515"/>
                </a:solidFill>
                <a:latin typeface="Verdana"/>
                <a:cs typeface="Verdana"/>
              </a:rPr>
              <a:t>in</a:t>
            </a:r>
            <a:r>
              <a:rPr sz="1600" spc="-10" dirty="0">
                <a:solidFill>
                  <a:srgbClr val="151515"/>
                </a:solidFill>
                <a:latin typeface="Verdana"/>
                <a:cs typeface="Verdana"/>
              </a:rPr>
              <a:t> </a:t>
            </a:r>
            <a:r>
              <a:rPr sz="1600" spc="-15" dirty="0">
                <a:solidFill>
                  <a:srgbClr val="151515"/>
                </a:solidFill>
                <a:latin typeface="Verdana"/>
                <a:cs typeface="Verdana"/>
              </a:rPr>
              <a:t>l</a:t>
            </a:r>
            <a:r>
              <a:rPr sz="1600" spc="-25" dirty="0">
                <a:solidFill>
                  <a:srgbClr val="151515"/>
                </a:solidFill>
                <a:latin typeface="Verdana"/>
                <a:cs typeface="Verdana"/>
              </a:rPr>
              <a:t>es</a:t>
            </a:r>
            <a:r>
              <a:rPr sz="1600" spc="-10" dirty="0">
                <a:solidFill>
                  <a:srgbClr val="151515"/>
                </a:solidFill>
                <a:latin typeface="Verdana"/>
                <a:cs typeface="Verdana"/>
              </a:rPr>
              <a:t>s</a:t>
            </a:r>
            <a:r>
              <a:rPr sz="1600" spc="10" dirty="0">
                <a:solidFill>
                  <a:srgbClr val="151515"/>
                </a:solidFill>
                <a:latin typeface="Verdana"/>
                <a:cs typeface="Verdana"/>
              </a:rPr>
              <a:t> </a:t>
            </a:r>
            <a:r>
              <a:rPr sz="1600" spc="-15" dirty="0">
                <a:solidFill>
                  <a:srgbClr val="151515"/>
                </a:solidFill>
                <a:latin typeface="Verdana"/>
                <a:cs typeface="Verdana"/>
              </a:rPr>
              <a:t>ti</a:t>
            </a:r>
            <a:r>
              <a:rPr sz="1600" spc="-40" dirty="0">
                <a:solidFill>
                  <a:srgbClr val="151515"/>
                </a:solidFill>
                <a:latin typeface="Verdana"/>
                <a:cs typeface="Verdana"/>
              </a:rPr>
              <a:t>m</a:t>
            </a:r>
            <a:r>
              <a:rPr sz="1600" spc="-10" dirty="0">
                <a:solidFill>
                  <a:srgbClr val="151515"/>
                </a:solidFill>
                <a:latin typeface="Verdana"/>
                <a:cs typeface="Verdana"/>
              </a:rPr>
              <a:t>e</a:t>
            </a:r>
            <a:r>
              <a:rPr sz="1600" spc="-5" dirty="0">
                <a:solidFill>
                  <a:srgbClr val="151515"/>
                </a:solidFill>
                <a:latin typeface="Verdana"/>
                <a:cs typeface="Verdana"/>
              </a:rPr>
              <a:t> </a:t>
            </a:r>
            <a:r>
              <a:rPr sz="1600" spc="-25" dirty="0">
                <a:solidFill>
                  <a:srgbClr val="151515"/>
                </a:solidFill>
                <a:latin typeface="Verdana"/>
                <a:cs typeface="Verdana"/>
              </a:rPr>
              <a:t>an</a:t>
            </a:r>
            <a:r>
              <a:rPr sz="1600" spc="-10" dirty="0">
                <a:solidFill>
                  <a:srgbClr val="151515"/>
                </a:solidFill>
                <a:latin typeface="Verdana"/>
                <a:cs typeface="Verdana"/>
              </a:rPr>
              <a:t>d</a:t>
            </a:r>
            <a:r>
              <a:rPr sz="1600" spc="10" dirty="0">
                <a:solidFill>
                  <a:srgbClr val="151515"/>
                </a:solidFill>
                <a:latin typeface="Verdana"/>
                <a:cs typeface="Verdana"/>
              </a:rPr>
              <a:t> </a:t>
            </a:r>
            <a:r>
              <a:rPr sz="1600" spc="-25" dirty="0">
                <a:solidFill>
                  <a:srgbClr val="151515"/>
                </a:solidFill>
                <a:latin typeface="Verdana"/>
                <a:cs typeface="Verdana"/>
              </a:rPr>
              <a:t>a</a:t>
            </a:r>
            <a:r>
              <a:rPr sz="1600" spc="-10" dirty="0">
                <a:solidFill>
                  <a:srgbClr val="151515"/>
                </a:solidFill>
                <a:latin typeface="Verdana"/>
                <a:cs typeface="Verdana"/>
              </a:rPr>
              <a:t>t</a:t>
            </a:r>
            <a:r>
              <a:rPr sz="1600" spc="-5" dirty="0">
                <a:solidFill>
                  <a:srgbClr val="151515"/>
                </a:solidFill>
                <a:latin typeface="Verdana"/>
                <a:cs typeface="Verdana"/>
              </a:rPr>
              <a:t> </a:t>
            </a:r>
            <a:r>
              <a:rPr sz="1600" spc="-10" dirty="0">
                <a:solidFill>
                  <a:srgbClr val="151515"/>
                </a:solidFill>
                <a:latin typeface="Verdana"/>
                <a:cs typeface="Verdana"/>
              </a:rPr>
              <a:t>a </a:t>
            </a:r>
            <a:r>
              <a:rPr sz="1600" spc="-20" dirty="0">
                <a:solidFill>
                  <a:srgbClr val="151515"/>
                </a:solidFill>
                <a:latin typeface="Verdana"/>
                <a:cs typeface="Verdana"/>
              </a:rPr>
              <a:t>lo</a:t>
            </a:r>
            <a:r>
              <a:rPr sz="1600" spc="-15" dirty="0">
                <a:solidFill>
                  <a:srgbClr val="151515"/>
                </a:solidFill>
                <a:latin typeface="Verdana"/>
                <a:cs typeface="Verdana"/>
              </a:rPr>
              <a:t>w</a:t>
            </a:r>
            <a:r>
              <a:rPr sz="1600" spc="-25" dirty="0">
                <a:solidFill>
                  <a:srgbClr val="151515"/>
                </a:solidFill>
                <a:latin typeface="Verdana"/>
                <a:cs typeface="Verdana"/>
              </a:rPr>
              <a:t>e</a:t>
            </a:r>
            <a:r>
              <a:rPr sz="1600" spc="-10" dirty="0">
                <a:solidFill>
                  <a:srgbClr val="151515"/>
                </a:solidFill>
                <a:latin typeface="Verdana"/>
                <a:cs typeface="Verdana"/>
              </a:rPr>
              <a:t>r</a:t>
            </a:r>
            <a:r>
              <a:rPr sz="1600" dirty="0">
                <a:solidFill>
                  <a:srgbClr val="151515"/>
                </a:solidFill>
                <a:latin typeface="Verdana"/>
                <a:cs typeface="Verdana"/>
              </a:rPr>
              <a:t> </a:t>
            </a:r>
            <a:r>
              <a:rPr sz="1600" spc="-30" dirty="0">
                <a:solidFill>
                  <a:srgbClr val="151515"/>
                </a:solidFill>
                <a:latin typeface="Verdana"/>
                <a:cs typeface="Verdana"/>
              </a:rPr>
              <a:t>c</a:t>
            </a:r>
            <a:r>
              <a:rPr sz="1600" spc="-20" dirty="0">
                <a:solidFill>
                  <a:srgbClr val="151515"/>
                </a:solidFill>
                <a:latin typeface="Verdana"/>
                <a:cs typeface="Verdana"/>
              </a:rPr>
              <a:t>o</a:t>
            </a:r>
            <a:r>
              <a:rPr sz="1600" spc="-30" dirty="0">
                <a:solidFill>
                  <a:srgbClr val="151515"/>
                </a:solidFill>
                <a:latin typeface="Verdana"/>
                <a:cs typeface="Verdana"/>
              </a:rPr>
              <a:t>st</a:t>
            </a:r>
            <a:r>
              <a:rPr sz="1600" spc="-10" dirty="0">
                <a:solidFill>
                  <a:srgbClr val="151515"/>
                </a:solidFill>
                <a:latin typeface="Verdana"/>
                <a:cs typeface="Verdana"/>
              </a:rPr>
              <a:t>.</a:t>
            </a:r>
            <a:endParaRPr sz="1600">
              <a:latin typeface="Verdana"/>
              <a:cs typeface="Verdana"/>
            </a:endParaRPr>
          </a:p>
        </p:txBody>
      </p:sp>
      <p:sp>
        <p:nvSpPr>
          <p:cNvPr id="20" name="object 20"/>
          <p:cNvSpPr/>
          <p:nvPr/>
        </p:nvSpPr>
        <p:spPr>
          <a:xfrm>
            <a:off x="947927" y="5381244"/>
            <a:ext cx="4994148" cy="961644"/>
          </a:xfrm>
          <a:prstGeom prst="rect">
            <a:avLst/>
          </a:prstGeom>
          <a:blipFill>
            <a:blip r:embed="rId6" cstate="print"/>
            <a:stretch>
              <a:fillRect/>
            </a:stretch>
          </a:blipFill>
        </p:spPr>
        <p:txBody>
          <a:bodyPr wrap="square" lIns="0" tIns="0" rIns="0" bIns="0" rtlCol="0"/>
          <a:lstStyle/>
          <a:p>
            <a:endParaRPr/>
          </a:p>
        </p:txBody>
      </p:sp>
      <p:sp>
        <p:nvSpPr>
          <p:cNvPr id="21" name="object 21"/>
          <p:cNvSpPr/>
          <p:nvPr/>
        </p:nvSpPr>
        <p:spPr>
          <a:xfrm>
            <a:off x="990600" y="5423915"/>
            <a:ext cx="4855845" cy="821690"/>
          </a:xfrm>
          <a:custGeom>
            <a:avLst/>
            <a:gdLst/>
            <a:ahLst/>
            <a:cxnLst/>
            <a:rect l="l" t="t" r="r" b="b"/>
            <a:pathLst>
              <a:path w="4855845" h="821689">
                <a:moveTo>
                  <a:pt x="0" y="821436"/>
                </a:moveTo>
                <a:lnTo>
                  <a:pt x="4855464" y="821436"/>
                </a:lnTo>
                <a:lnTo>
                  <a:pt x="4855464" y="0"/>
                </a:lnTo>
                <a:lnTo>
                  <a:pt x="0" y="0"/>
                </a:lnTo>
                <a:lnTo>
                  <a:pt x="0" y="821436"/>
                </a:lnTo>
                <a:close/>
              </a:path>
            </a:pathLst>
          </a:custGeom>
          <a:solidFill>
            <a:srgbClr val="FFFFFF"/>
          </a:solidFill>
        </p:spPr>
        <p:txBody>
          <a:bodyPr wrap="square" lIns="0" tIns="0" rIns="0" bIns="0" rtlCol="0"/>
          <a:lstStyle/>
          <a:p>
            <a:endParaRPr/>
          </a:p>
        </p:txBody>
      </p:sp>
      <p:sp>
        <p:nvSpPr>
          <p:cNvPr id="22" name="object 22"/>
          <p:cNvSpPr txBox="1"/>
          <p:nvPr/>
        </p:nvSpPr>
        <p:spPr>
          <a:xfrm>
            <a:off x="990600" y="5423915"/>
            <a:ext cx="4855845" cy="821690"/>
          </a:xfrm>
          <a:prstGeom prst="rect">
            <a:avLst/>
          </a:prstGeom>
          <a:solidFill>
            <a:srgbClr val="FFFFFF"/>
          </a:solidFill>
          <a:ln w="12192">
            <a:solidFill>
              <a:srgbClr val="9A1A0E"/>
            </a:solidFill>
          </a:ln>
        </p:spPr>
        <p:txBody>
          <a:bodyPr vert="horz" wrap="square" lIns="0" tIns="0" rIns="0" bIns="0" rtlCol="0">
            <a:spAutoFit/>
          </a:bodyPr>
          <a:lstStyle/>
          <a:p>
            <a:pPr marR="54610" algn="ctr">
              <a:lnSpc>
                <a:spcPct val="100000"/>
              </a:lnSpc>
            </a:pPr>
            <a:r>
              <a:rPr sz="1800" spc="-20" dirty="0">
                <a:solidFill>
                  <a:srgbClr val="151515"/>
                </a:solidFill>
                <a:latin typeface="Verdana"/>
                <a:cs typeface="Verdana"/>
              </a:rPr>
              <a:t>90</a:t>
            </a:r>
            <a:r>
              <a:rPr sz="1800" dirty="0">
                <a:solidFill>
                  <a:srgbClr val="151515"/>
                </a:solidFill>
                <a:latin typeface="Verdana"/>
                <a:cs typeface="Verdana"/>
              </a:rPr>
              <a:t>%</a:t>
            </a:r>
            <a:r>
              <a:rPr sz="1800" spc="-10"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f</a:t>
            </a:r>
            <a:r>
              <a:rPr sz="1800" spc="-10" dirty="0">
                <a:solidFill>
                  <a:srgbClr val="151515"/>
                </a:solidFill>
                <a:latin typeface="Verdana"/>
                <a:cs typeface="Verdana"/>
              </a:rPr>
              <a:t> </a:t>
            </a:r>
            <a:r>
              <a:rPr sz="1800" spc="-20" dirty="0">
                <a:solidFill>
                  <a:srgbClr val="151515"/>
                </a:solidFill>
                <a:latin typeface="Verdana"/>
                <a:cs typeface="Verdana"/>
              </a:rPr>
              <a:t>p</a:t>
            </a:r>
            <a:r>
              <a:rPr sz="1800" spc="-15" dirty="0">
                <a:solidFill>
                  <a:srgbClr val="151515"/>
                </a:solidFill>
                <a:latin typeface="Verdana"/>
                <a:cs typeface="Verdana"/>
              </a:rPr>
              <a:t>ro</a:t>
            </a:r>
            <a:r>
              <a:rPr sz="1800" spc="-20" dirty="0">
                <a:solidFill>
                  <a:srgbClr val="151515"/>
                </a:solidFill>
                <a:latin typeface="Verdana"/>
                <a:cs typeface="Verdana"/>
              </a:rPr>
              <a:t>p</a:t>
            </a:r>
            <a:r>
              <a:rPr sz="1800" spc="-15" dirty="0">
                <a:solidFill>
                  <a:srgbClr val="151515"/>
                </a:solidFill>
                <a:latin typeface="Verdana"/>
                <a:cs typeface="Verdana"/>
              </a:rPr>
              <a:t>osa</a:t>
            </a:r>
            <a:r>
              <a:rPr sz="1800" spc="5" dirty="0">
                <a:solidFill>
                  <a:srgbClr val="151515"/>
                </a:solidFill>
                <a:latin typeface="Verdana"/>
                <a:cs typeface="Verdana"/>
              </a:rPr>
              <a:t>l</a:t>
            </a:r>
            <a:r>
              <a:rPr sz="1800" dirty="0">
                <a:solidFill>
                  <a:srgbClr val="151515"/>
                </a:solidFill>
                <a:latin typeface="Verdana"/>
                <a:cs typeface="Verdana"/>
              </a:rPr>
              <a:t>s</a:t>
            </a:r>
            <a:r>
              <a:rPr sz="1800" spc="-40" dirty="0">
                <a:solidFill>
                  <a:srgbClr val="151515"/>
                </a:solidFill>
                <a:latin typeface="Verdana"/>
                <a:cs typeface="Verdana"/>
              </a:rPr>
              <a:t> </a:t>
            </a:r>
            <a:r>
              <a:rPr sz="1800" spc="-15" dirty="0">
                <a:solidFill>
                  <a:srgbClr val="151515"/>
                </a:solidFill>
                <a:latin typeface="Verdana"/>
                <a:cs typeface="Verdana"/>
              </a:rPr>
              <a:t>h</a:t>
            </a:r>
            <a:r>
              <a:rPr sz="1800" spc="-55" dirty="0">
                <a:solidFill>
                  <a:srgbClr val="151515"/>
                </a:solidFill>
                <a:latin typeface="Verdana"/>
                <a:cs typeface="Verdana"/>
              </a:rPr>
              <a:t>a</a:t>
            </a:r>
            <a:r>
              <a:rPr sz="1800" spc="-50" dirty="0">
                <a:solidFill>
                  <a:srgbClr val="151515"/>
                </a:solidFill>
                <a:latin typeface="Verdana"/>
                <a:cs typeface="Verdana"/>
              </a:rPr>
              <a:t>v</a:t>
            </a:r>
            <a:r>
              <a:rPr sz="1800" dirty="0">
                <a:solidFill>
                  <a:srgbClr val="151515"/>
                </a:solidFill>
                <a:latin typeface="Verdana"/>
                <a:cs typeface="Verdana"/>
              </a:rPr>
              <a:t>e</a:t>
            </a:r>
            <a:r>
              <a:rPr sz="1800" spc="-30" dirty="0">
                <a:solidFill>
                  <a:srgbClr val="151515"/>
                </a:solidFill>
                <a:latin typeface="Verdana"/>
                <a:cs typeface="Verdana"/>
              </a:rPr>
              <a:t> </a:t>
            </a:r>
            <a:r>
              <a:rPr sz="1800" spc="-15" dirty="0">
                <a:solidFill>
                  <a:srgbClr val="151515"/>
                </a:solidFill>
                <a:latin typeface="Verdana"/>
                <a:cs typeface="Verdana"/>
              </a:rPr>
              <a:t>s</a:t>
            </a:r>
            <a:r>
              <a:rPr sz="1800" spc="-20" dirty="0">
                <a:solidFill>
                  <a:srgbClr val="151515"/>
                </a:solidFill>
                <a:latin typeface="Verdana"/>
                <a:cs typeface="Verdana"/>
              </a:rPr>
              <a:t>e</a:t>
            </a:r>
            <a:r>
              <a:rPr sz="1800" spc="-15" dirty="0">
                <a:solidFill>
                  <a:srgbClr val="151515"/>
                </a:solidFill>
                <a:latin typeface="Verdana"/>
                <a:cs typeface="Verdana"/>
              </a:rPr>
              <a:t>r</a:t>
            </a:r>
            <a:r>
              <a:rPr sz="1800" spc="5" dirty="0">
                <a:solidFill>
                  <a:srgbClr val="151515"/>
                </a:solidFill>
                <a:latin typeface="Verdana"/>
                <a:cs typeface="Verdana"/>
              </a:rPr>
              <a:t>i</a:t>
            </a:r>
            <a:r>
              <a:rPr sz="1800" spc="-15" dirty="0">
                <a:solidFill>
                  <a:srgbClr val="151515"/>
                </a:solidFill>
                <a:latin typeface="Verdana"/>
                <a:cs typeface="Verdana"/>
              </a:rPr>
              <a:t>ou</a:t>
            </a:r>
            <a:r>
              <a:rPr sz="1800" dirty="0">
                <a:solidFill>
                  <a:srgbClr val="151515"/>
                </a:solidFill>
                <a:latin typeface="Verdana"/>
                <a:cs typeface="Verdana"/>
              </a:rPr>
              <a:t>s</a:t>
            </a:r>
            <a:r>
              <a:rPr sz="1800" spc="-25" dirty="0">
                <a:solidFill>
                  <a:srgbClr val="151515"/>
                </a:solidFill>
                <a:latin typeface="Verdana"/>
                <a:cs typeface="Verdana"/>
              </a:rPr>
              <a:t> </a:t>
            </a:r>
            <a:r>
              <a:rPr sz="1800" spc="-10" dirty="0">
                <a:solidFill>
                  <a:srgbClr val="151515"/>
                </a:solidFill>
                <a:latin typeface="Verdana"/>
                <a:cs typeface="Verdana"/>
              </a:rPr>
              <a:t>f</a:t>
            </a:r>
            <a:r>
              <a:rPr sz="1800" spc="10" dirty="0">
                <a:solidFill>
                  <a:srgbClr val="151515"/>
                </a:solidFill>
                <a:latin typeface="Verdana"/>
                <a:cs typeface="Verdana"/>
              </a:rPr>
              <a:t>l</a:t>
            </a:r>
            <a:r>
              <a:rPr sz="1800" spc="-40" dirty="0">
                <a:solidFill>
                  <a:srgbClr val="151515"/>
                </a:solidFill>
                <a:latin typeface="Verdana"/>
                <a:cs typeface="Verdana"/>
              </a:rPr>
              <a:t>a</a:t>
            </a:r>
            <a:r>
              <a:rPr sz="1800" dirty="0">
                <a:solidFill>
                  <a:srgbClr val="151515"/>
                </a:solidFill>
                <a:latin typeface="Verdana"/>
                <a:cs typeface="Verdana"/>
              </a:rPr>
              <a:t>ws</a:t>
            </a:r>
            <a:r>
              <a:rPr sz="1800" spc="-25" dirty="0">
                <a:solidFill>
                  <a:srgbClr val="151515"/>
                </a:solidFill>
                <a:latin typeface="Verdana"/>
                <a:cs typeface="Verdana"/>
              </a:rPr>
              <a:t> </a:t>
            </a:r>
            <a:r>
              <a:rPr sz="1800" spc="5" dirty="0">
                <a:solidFill>
                  <a:srgbClr val="151515"/>
                </a:solidFill>
                <a:latin typeface="Verdana"/>
                <a:cs typeface="Verdana"/>
              </a:rPr>
              <a:t>i</a:t>
            </a:r>
            <a:r>
              <a:rPr sz="1800" dirty="0">
                <a:solidFill>
                  <a:srgbClr val="151515"/>
                </a:solidFill>
                <a:latin typeface="Verdana"/>
                <a:cs typeface="Verdana"/>
              </a:rPr>
              <a:t>n</a:t>
            </a:r>
            <a:endParaRPr sz="1800">
              <a:latin typeface="Verdana"/>
              <a:cs typeface="Verdana"/>
            </a:endParaRPr>
          </a:p>
          <a:p>
            <a:pPr marR="22860" algn="ctr">
              <a:lnSpc>
                <a:spcPct val="100000"/>
              </a:lnSpc>
              <a:spcBef>
                <a:spcPts val="35"/>
              </a:spcBef>
            </a:pP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10" dirty="0">
                <a:solidFill>
                  <a:srgbClr val="151515"/>
                </a:solidFill>
                <a:latin typeface="Verdana"/>
                <a:cs typeface="Verdana"/>
              </a:rPr>
              <a:t>i</a:t>
            </a:r>
            <a:r>
              <a:rPr sz="1800" spc="-10" dirty="0">
                <a:solidFill>
                  <a:srgbClr val="151515"/>
                </a:solidFill>
                <a:latin typeface="Verdana"/>
                <a:cs typeface="Verdana"/>
              </a:rPr>
              <a:t>r </a:t>
            </a:r>
            <a:r>
              <a:rPr sz="1800" spc="-20" dirty="0">
                <a:solidFill>
                  <a:srgbClr val="151515"/>
                </a:solidFill>
                <a:latin typeface="Verdana"/>
                <a:cs typeface="Verdana"/>
              </a:rPr>
              <a:t>b</a:t>
            </a:r>
            <a:r>
              <a:rPr sz="1800" spc="-30" dirty="0">
                <a:solidFill>
                  <a:srgbClr val="151515"/>
                </a:solidFill>
                <a:latin typeface="Verdana"/>
                <a:cs typeface="Verdana"/>
              </a:rPr>
              <a:t>ase</a:t>
            </a:r>
            <a:r>
              <a:rPr sz="1800" spc="10" dirty="0">
                <a:solidFill>
                  <a:srgbClr val="151515"/>
                </a:solidFill>
                <a:latin typeface="Verdana"/>
                <a:cs typeface="Verdana"/>
              </a:rPr>
              <a:t>li</a:t>
            </a:r>
            <a:r>
              <a:rPr sz="1800" spc="-30" dirty="0">
                <a:solidFill>
                  <a:srgbClr val="151515"/>
                </a:solidFill>
                <a:latin typeface="Verdana"/>
                <a:cs typeface="Verdana"/>
              </a:rPr>
              <a:t>n</a:t>
            </a:r>
            <a:r>
              <a:rPr sz="1800" spc="-15" dirty="0">
                <a:solidFill>
                  <a:srgbClr val="151515"/>
                </a:solidFill>
                <a:latin typeface="Verdana"/>
                <a:cs typeface="Verdana"/>
              </a:rPr>
              <a:t>e</a:t>
            </a:r>
            <a:r>
              <a:rPr sz="1800" spc="-30" dirty="0">
                <a:solidFill>
                  <a:srgbClr val="151515"/>
                </a:solidFill>
                <a:latin typeface="Verdana"/>
                <a:cs typeface="Verdana"/>
              </a:rPr>
              <a:t> </a:t>
            </a:r>
            <a:r>
              <a:rPr sz="1800" spc="10" dirty="0">
                <a:solidFill>
                  <a:srgbClr val="151515"/>
                </a:solidFill>
                <a:latin typeface="Verdana"/>
                <a:cs typeface="Verdana"/>
              </a:rPr>
              <a:t>l</a:t>
            </a:r>
            <a:r>
              <a:rPr sz="1800" spc="-30" dirty="0">
                <a:solidFill>
                  <a:srgbClr val="151515"/>
                </a:solidFill>
                <a:latin typeface="Verdana"/>
                <a:cs typeface="Verdana"/>
              </a:rPr>
              <a:t>o</a:t>
            </a:r>
            <a:r>
              <a:rPr sz="1800" spc="-10" dirty="0">
                <a:solidFill>
                  <a:srgbClr val="151515"/>
                </a:solidFill>
                <a:latin typeface="Verdana"/>
                <a:cs typeface="Verdana"/>
              </a:rPr>
              <a:t>g</a:t>
            </a:r>
            <a:r>
              <a:rPr sz="1800" spc="10" dirty="0">
                <a:solidFill>
                  <a:srgbClr val="151515"/>
                </a:solidFill>
                <a:latin typeface="Verdana"/>
                <a:cs typeface="Verdana"/>
              </a:rPr>
              <a:t>i</a:t>
            </a:r>
            <a:r>
              <a:rPr sz="1800" spc="-10" dirty="0">
                <a:solidFill>
                  <a:srgbClr val="151515"/>
                </a:solidFill>
                <a:latin typeface="Verdana"/>
                <a:cs typeface="Verdana"/>
              </a:rPr>
              <a:t>c</a:t>
            </a:r>
            <a:endParaRPr sz="1800">
              <a:latin typeface="Verdana"/>
              <a:cs typeface="Verdana"/>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10" y="0"/>
            <a:ext cx="7498080" cy="1143000"/>
          </a:xfrm>
        </p:spPr>
        <p:txBody>
          <a:bodyPr>
            <a:normAutofit/>
          </a:bodyPr>
          <a:lstStyle/>
          <a:p>
            <a:r>
              <a:rPr lang="en-US" sz="4000" dirty="0"/>
              <a:t>All Funders Have A Review Process</a:t>
            </a:r>
          </a:p>
        </p:txBody>
      </p:sp>
      <p:sp>
        <p:nvSpPr>
          <p:cNvPr id="3" name="Content Placeholder 2"/>
          <p:cNvSpPr>
            <a:spLocks noGrp="1"/>
          </p:cNvSpPr>
          <p:nvPr>
            <p:ph idx="1"/>
          </p:nvPr>
        </p:nvSpPr>
        <p:spPr>
          <a:xfrm>
            <a:off x="490210" y="986971"/>
            <a:ext cx="7913561" cy="5369380"/>
          </a:xfrm>
        </p:spPr>
        <p:txBody>
          <a:bodyPr>
            <a:noAutofit/>
          </a:bodyPr>
          <a:lstStyle/>
          <a:p>
            <a:pPr marL="0" indent="0">
              <a:buNone/>
            </a:pPr>
            <a:r>
              <a:rPr lang="en-US" sz="1600" b="1" dirty="0">
                <a:cs typeface="Optima"/>
              </a:rPr>
              <a:t>If an organization offers grants, then they have a process for reviewing applications</a:t>
            </a:r>
          </a:p>
          <a:p>
            <a:pPr marL="0" indent="0">
              <a:buNone/>
            </a:pPr>
            <a:r>
              <a:rPr lang="en-US" sz="1600" b="1" dirty="0">
                <a:cs typeface="Optima"/>
              </a:rPr>
              <a:t>They pick reviewers who:</a:t>
            </a:r>
            <a:endParaRPr lang="en-US" sz="1600" dirty="0">
              <a:cs typeface="Optima"/>
            </a:endParaRPr>
          </a:p>
          <a:p>
            <a:r>
              <a:rPr lang="en-US" sz="1600" dirty="0">
                <a:cs typeface="Optima"/>
              </a:rPr>
              <a:t>Some level of expertise with the topic they are assigned to review</a:t>
            </a:r>
          </a:p>
          <a:p>
            <a:r>
              <a:rPr lang="en-US" sz="1600" dirty="0">
                <a:cs typeface="Optima"/>
              </a:rPr>
              <a:t>Are able to be impartial</a:t>
            </a:r>
          </a:p>
          <a:p>
            <a:r>
              <a:rPr lang="en-US" sz="1600" dirty="0">
                <a:cs typeface="Optima"/>
              </a:rPr>
              <a:t>Can work well in a group</a:t>
            </a:r>
          </a:p>
          <a:p>
            <a:r>
              <a:rPr lang="en-US" sz="1600" dirty="0">
                <a:cs typeface="Optima"/>
              </a:rPr>
              <a:t>Resolve conflicts of interest</a:t>
            </a:r>
          </a:p>
          <a:p>
            <a:r>
              <a:rPr lang="en-US" sz="1600" b="1" dirty="0">
                <a:cs typeface="Optima"/>
              </a:rPr>
              <a:t>Are given review criteria and instructions on how to evaluate applications</a:t>
            </a:r>
          </a:p>
          <a:p>
            <a:endParaRPr lang="en-US" sz="1600" b="1" dirty="0">
              <a:cs typeface="Optima"/>
            </a:endParaRPr>
          </a:p>
          <a:p>
            <a:pPr marL="0" indent="0">
              <a:buNone/>
            </a:pPr>
            <a:r>
              <a:rPr lang="en-US" sz="1600" b="1" dirty="0">
                <a:cs typeface="Optima"/>
              </a:rPr>
              <a:t>Examples of review criteria:</a:t>
            </a:r>
          </a:p>
          <a:p>
            <a:r>
              <a:rPr lang="en-US" sz="1600" b="1" dirty="0">
                <a:cs typeface="Optima"/>
              </a:rPr>
              <a:t>NIH</a:t>
            </a:r>
            <a:r>
              <a:rPr lang="en-US" sz="1600" dirty="0">
                <a:cs typeface="Optima"/>
              </a:rPr>
              <a:t> (applicable to all applications): Significance, Investigators, Innovation, Approach, Environment</a:t>
            </a:r>
          </a:p>
          <a:p>
            <a:r>
              <a:rPr lang="en-US" sz="1600" b="1" dirty="0">
                <a:cs typeface="Optima"/>
              </a:rPr>
              <a:t>Fulbright: </a:t>
            </a:r>
            <a:r>
              <a:rPr lang="en-US" sz="1600" dirty="0">
                <a:cs typeface="Optima"/>
              </a:rPr>
              <a:t>Applicant credentials; Suitability of applicants training, knowledge, skills and experience; Quality of proposed project; Applicants cultural adaptability and sensitivity; Projects projected impact and value of projected outcomes</a:t>
            </a:r>
          </a:p>
          <a:p>
            <a:r>
              <a:rPr lang="en-US" sz="1600" b="1" dirty="0">
                <a:cs typeface="Optima"/>
              </a:rPr>
              <a:t>Templeton Foundation </a:t>
            </a:r>
            <a:r>
              <a:rPr lang="en-US" sz="1600" dirty="0">
                <a:cs typeface="Optima"/>
              </a:rPr>
              <a:t>(and other foundation funding): Review of initial letter--</a:t>
            </a:r>
            <a:r>
              <a:rPr lang="en-US" sz="1600" dirty="0"/>
              <a:t>proposed project represents a realistic, strategic, and potentially successful opportunity to advance the philanthropic vision; Full proposal—completeness and accuracy (resolving questions about the project)</a:t>
            </a:r>
            <a:endParaRPr lang="en-US" sz="1600" i="1" dirty="0">
              <a:cs typeface="Optima"/>
            </a:endParaRPr>
          </a:p>
          <a:p>
            <a:r>
              <a:rPr lang="en-US" sz="1600" b="1" dirty="0">
                <a:cs typeface="Optima"/>
              </a:rPr>
              <a:t>NSF: </a:t>
            </a:r>
            <a:r>
              <a:rPr lang="en-US" sz="1600" dirty="0">
                <a:cs typeface="Optima"/>
              </a:rPr>
              <a:t>Intellectual merit, Broader impacts</a:t>
            </a: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9A8C3-0B35-46AA-97D6-5814D689151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1327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10" y="0"/>
            <a:ext cx="7498080" cy="1143000"/>
          </a:xfrm>
        </p:spPr>
        <p:txBody>
          <a:bodyPr>
            <a:normAutofit/>
          </a:bodyPr>
          <a:lstStyle/>
          <a:p>
            <a:r>
              <a:rPr lang="en-US" sz="4000" dirty="0"/>
              <a:t>Write for Reviewers</a:t>
            </a:r>
          </a:p>
        </p:txBody>
      </p:sp>
      <p:sp>
        <p:nvSpPr>
          <p:cNvPr id="3" name="Content Placeholder 2"/>
          <p:cNvSpPr>
            <a:spLocks noGrp="1"/>
          </p:cNvSpPr>
          <p:nvPr>
            <p:ph idx="1"/>
          </p:nvPr>
        </p:nvSpPr>
        <p:spPr>
          <a:xfrm>
            <a:off x="600741" y="1149975"/>
            <a:ext cx="7486524" cy="5302250"/>
          </a:xfrm>
        </p:spPr>
        <p:txBody>
          <a:bodyPr>
            <a:noAutofit/>
          </a:bodyPr>
          <a:lstStyle/>
          <a:p>
            <a:pPr marL="0" indent="0">
              <a:buNone/>
            </a:pPr>
            <a:r>
              <a:rPr lang="en-US" sz="1600" b="1" dirty="0">
                <a:cs typeface="Optima"/>
              </a:rPr>
              <a:t>You Should</a:t>
            </a:r>
          </a:p>
          <a:p>
            <a:r>
              <a:rPr lang="en-US" sz="1600" dirty="0">
                <a:cs typeface="Optima"/>
              </a:rPr>
              <a:t>Pay attention to all the review criteria</a:t>
            </a:r>
          </a:p>
          <a:p>
            <a:r>
              <a:rPr lang="en-US" sz="1600" dirty="0">
                <a:cs typeface="Optima"/>
              </a:rPr>
              <a:t>Assume an uninformed but intelligent reviewer </a:t>
            </a:r>
          </a:p>
          <a:p>
            <a:r>
              <a:rPr lang="en-US" sz="1600" dirty="0">
                <a:cs typeface="Optima"/>
              </a:rPr>
              <a:t>Consider the challenges facing reviewers</a:t>
            </a:r>
          </a:p>
          <a:p>
            <a:pPr lvl="1"/>
            <a:r>
              <a:rPr lang="en-US" sz="1600" i="1" dirty="0">
                <a:cs typeface="Optima"/>
              </a:rPr>
              <a:t>Many proposals </a:t>
            </a:r>
            <a:r>
              <a:rPr lang="en-US" sz="1600" dirty="0">
                <a:cs typeface="Optima"/>
              </a:rPr>
              <a:t>to review</a:t>
            </a:r>
          </a:p>
          <a:p>
            <a:pPr lvl="1"/>
            <a:r>
              <a:rPr lang="en-US" sz="1600" i="1" dirty="0">
                <a:cs typeface="Optima"/>
              </a:rPr>
              <a:t>Limited time </a:t>
            </a:r>
            <a:r>
              <a:rPr lang="en-US" sz="1600" dirty="0">
                <a:cs typeface="Optima"/>
              </a:rPr>
              <a:t>for your proposal</a:t>
            </a:r>
          </a:p>
          <a:p>
            <a:pPr lvl="1"/>
            <a:r>
              <a:rPr lang="en-US" sz="1600" dirty="0">
                <a:cs typeface="Optima"/>
              </a:rPr>
              <a:t>Different </a:t>
            </a:r>
            <a:r>
              <a:rPr lang="en-US" sz="1600" i="1" dirty="0">
                <a:cs typeface="Optima"/>
              </a:rPr>
              <a:t>experiences</a:t>
            </a:r>
            <a:r>
              <a:rPr lang="en-US" sz="1600" dirty="0">
                <a:cs typeface="Optima"/>
              </a:rPr>
              <a:t> in review process, veterans to novices</a:t>
            </a:r>
          </a:p>
          <a:p>
            <a:pPr lvl="1"/>
            <a:r>
              <a:rPr lang="en-US" sz="1600" dirty="0">
                <a:cs typeface="Optima"/>
              </a:rPr>
              <a:t>Different </a:t>
            </a:r>
            <a:r>
              <a:rPr lang="en-US" sz="1600" i="1" dirty="0">
                <a:cs typeface="Optima"/>
              </a:rPr>
              <a:t>levels of knowledge </a:t>
            </a:r>
            <a:r>
              <a:rPr lang="en-US" sz="1600" dirty="0">
                <a:cs typeface="Optima"/>
              </a:rPr>
              <a:t>in proposal area</a:t>
            </a:r>
          </a:p>
          <a:p>
            <a:pPr lvl="1"/>
            <a:r>
              <a:rPr lang="en-US" sz="1600" dirty="0">
                <a:cs typeface="Optima"/>
              </a:rPr>
              <a:t>With many proposals to review, looking for reasons to </a:t>
            </a:r>
            <a:r>
              <a:rPr lang="en-US" sz="1600" i="1" dirty="0">
                <a:cs typeface="Optima"/>
              </a:rPr>
              <a:t>reject</a:t>
            </a:r>
            <a:r>
              <a:rPr lang="en-US" sz="1600" dirty="0">
                <a:cs typeface="Optima"/>
              </a:rPr>
              <a:t> proposals</a:t>
            </a:r>
            <a:endParaRPr lang="en-US" sz="1600" i="1" dirty="0">
              <a:cs typeface="Optima"/>
            </a:endParaRPr>
          </a:p>
          <a:p>
            <a:pPr marL="0" indent="0">
              <a:buNone/>
            </a:pPr>
            <a:r>
              <a:rPr lang="en-US" sz="1600" b="1" dirty="0">
                <a:cs typeface="Optima"/>
              </a:rPr>
              <a:t/>
            </a:r>
            <a:br>
              <a:rPr lang="en-US" sz="1600" b="1" dirty="0">
                <a:cs typeface="Optima"/>
              </a:rPr>
            </a:br>
            <a:r>
              <a:rPr lang="en-US" sz="1600" b="1" dirty="0">
                <a:cs typeface="Optima"/>
              </a:rPr>
              <a:t>Your Proposal Must</a:t>
            </a:r>
          </a:p>
          <a:p>
            <a:r>
              <a:rPr lang="en-US" sz="1600" dirty="0">
                <a:cs typeface="Optima"/>
              </a:rPr>
              <a:t>Support each reading style; reviewers will use them all (</a:t>
            </a:r>
            <a:r>
              <a:rPr lang="en-US" sz="1600" i="1" dirty="0">
                <a:cs typeface="Optima"/>
              </a:rPr>
              <a:t>skim, search, critical</a:t>
            </a:r>
            <a:r>
              <a:rPr lang="en-US" sz="1600" dirty="0">
                <a:cs typeface="Optima"/>
              </a:rPr>
              <a:t>) </a:t>
            </a:r>
          </a:p>
          <a:p>
            <a:r>
              <a:rPr lang="en-US" sz="1600" dirty="0">
                <a:cs typeface="Optima"/>
              </a:rPr>
              <a:t>Get reviewers</a:t>
            </a:r>
            <a:r>
              <a:rPr lang="en-US" sz="1600" i="1" dirty="0">
                <a:cs typeface="Optima"/>
              </a:rPr>
              <a:t> </a:t>
            </a:r>
            <a:r>
              <a:rPr lang="en-US" sz="1600" dirty="0">
                <a:cs typeface="Optima"/>
              </a:rPr>
              <a:t>excited and interested starting from the title and first page</a:t>
            </a:r>
          </a:p>
          <a:p>
            <a:r>
              <a:rPr lang="en-US" sz="1600" dirty="0">
                <a:cs typeface="Optima"/>
              </a:rPr>
              <a:t>Make them an advocate for your proposal to their colleagues … </a:t>
            </a:r>
            <a:r>
              <a:rPr lang="en-US" sz="1600" i="1" dirty="0">
                <a:cs typeface="Optima"/>
              </a:rPr>
              <a:t>likely only one will review the proposal all the way through</a:t>
            </a:r>
          </a:p>
          <a:p>
            <a:r>
              <a:rPr lang="en-US" sz="1600" dirty="0">
                <a:cs typeface="Optima"/>
              </a:rPr>
              <a:t>Excite, not bore, confuse or anger reviewers… </a:t>
            </a:r>
            <a:r>
              <a:rPr lang="en-US" sz="1600" i="1" dirty="0">
                <a:cs typeface="Optima"/>
              </a:rPr>
              <a:t>negative emotions are the kiss of death</a:t>
            </a: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9A8C3-0B35-46AA-97D6-5814D689151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765961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036" y="0"/>
            <a:ext cx="7498080" cy="1143000"/>
          </a:xfrm>
        </p:spPr>
        <p:txBody>
          <a:bodyPr>
            <a:normAutofit/>
          </a:bodyPr>
          <a:lstStyle/>
          <a:p>
            <a:r>
              <a:rPr lang="en-US" sz="4000" dirty="0"/>
              <a:t>When Your Proposal Is Rejected</a:t>
            </a:r>
          </a:p>
        </p:txBody>
      </p:sp>
      <p:sp>
        <p:nvSpPr>
          <p:cNvPr id="3" name="Content Placeholder 2"/>
          <p:cNvSpPr>
            <a:spLocks noGrp="1"/>
          </p:cNvSpPr>
          <p:nvPr>
            <p:ph idx="1"/>
          </p:nvPr>
        </p:nvSpPr>
        <p:spPr>
          <a:xfrm>
            <a:off x="489036" y="1003476"/>
            <a:ext cx="7498080" cy="5490530"/>
          </a:xfrm>
        </p:spPr>
        <p:txBody>
          <a:bodyPr>
            <a:noAutofit/>
          </a:bodyPr>
          <a:lstStyle/>
          <a:p>
            <a:r>
              <a:rPr lang="en-US" sz="1800" u="sng" dirty="0"/>
              <a:t>Every</a:t>
            </a:r>
            <a:r>
              <a:rPr lang="en-US" sz="1800" dirty="0"/>
              <a:t> successful proposal writer has been rejected</a:t>
            </a:r>
          </a:p>
          <a:p>
            <a:pPr lvl="1">
              <a:buFont typeface="Calibri" panose="020F0502020204030204" pitchFamily="34" charset="0"/>
              <a:buChar char="‒"/>
            </a:pPr>
            <a:r>
              <a:rPr lang="en-US" sz="1600" dirty="0"/>
              <a:t>Re-submission success rates are relatively high (up to 50% for 2</a:t>
            </a:r>
            <a:r>
              <a:rPr lang="en-US" sz="1600" baseline="30000" dirty="0"/>
              <a:t>nd</a:t>
            </a:r>
            <a:r>
              <a:rPr lang="en-US" sz="1600" dirty="0"/>
              <a:t> and 75% for 3</a:t>
            </a:r>
            <a:r>
              <a:rPr lang="en-US" sz="1600" baseline="30000" dirty="0"/>
              <a:t>rd</a:t>
            </a:r>
            <a:r>
              <a:rPr lang="en-US" sz="1600" dirty="0"/>
              <a:t> time submission to some NSF directorates)</a:t>
            </a:r>
          </a:p>
          <a:p>
            <a:r>
              <a:rPr lang="en-US" sz="1800" dirty="0"/>
              <a:t>Clearly understand reasons for rejection (may need Program Officer clarification)</a:t>
            </a:r>
          </a:p>
          <a:p>
            <a:pPr lvl="1">
              <a:buFont typeface="Calibri" panose="020F0502020204030204" pitchFamily="34" charset="0"/>
              <a:buChar char="‒"/>
            </a:pPr>
            <a:r>
              <a:rPr lang="en-US" sz="1600" dirty="0"/>
              <a:t>NIH study of 609 reject proposals shows most common reasons for rejection</a:t>
            </a:r>
          </a:p>
          <a:p>
            <a:pPr lvl="2">
              <a:buFont typeface="Courier New" panose="02070309020205020404" pitchFamily="49" charset="0"/>
              <a:buChar char="o"/>
            </a:pPr>
            <a:r>
              <a:rPr lang="en-US" sz="1600" dirty="0"/>
              <a:t>Approach - 73%	</a:t>
            </a:r>
          </a:p>
          <a:p>
            <a:pPr lvl="2">
              <a:buFont typeface="Courier New" panose="02070309020205020404" pitchFamily="49" charset="0"/>
              <a:buChar char="o"/>
            </a:pPr>
            <a:r>
              <a:rPr lang="en-US" sz="1600" dirty="0"/>
              <a:t>Problem - 58%</a:t>
            </a:r>
          </a:p>
          <a:p>
            <a:pPr lvl="2">
              <a:buFont typeface="Courier New" panose="02070309020205020404" pitchFamily="49" charset="0"/>
              <a:buChar char="o"/>
            </a:pPr>
            <a:r>
              <a:rPr lang="en-US" sz="1600" dirty="0"/>
              <a:t>Investigator - 55%</a:t>
            </a:r>
          </a:p>
          <a:p>
            <a:r>
              <a:rPr lang="en-US" sz="1800" dirty="0"/>
              <a:t>Can you address each reviewers comments with new, relevant information (and without being hostile)?</a:t>
            </a:r>
          </a:p>
          <a:p>
            <a:r>
              <a:rPr lang="en-US" sz="1800" dirty="0"/>
              <a:t>Will your revised proposal address every requirement, be more understandable and more compelling?</a:t>
            </a:r>
          </a:p>
          <a:p>
            <a:r>
              <a:rPr lang="en-US" sz="1800" dirty="0"/>
              <a:t>If revisions are too extensive, you should submit a new proposal</a:t>
            </a:r>
          </a:p>
          <a:p>
            <a:pPr lvl="1">
              <a:buFont typeface="Calibri" panose="020F0502020204030204" pitchFamily="34" charset="0"/>
              <a:buChar char="‒"/>
            </a:pPr>
            <a:r>
              <a:rPr lang="en-US" sz="1600" dirty="0"/>
              <a:t>NIH carefully monitors new applications to be sure they are not rejected proposals that have just been re-titled</a:t>
            </a:r>
          </a:p>
          <a:p>
            <a:pPr lvl="1"/>
            <a:endParaRPr lang="en-US" sz="1600" dirty="0"/>
          </a:p>
        </p:txBody>
      </p:sp>
      <p:sp>
        <p:nvSpPr>
          <p:cNvPr id="4" name="TextBox 3"/>
          <p:cNvSpPr txBox="1"/>
          <p:nvPr/>
        </p:nvSpPr>
        <p:spPr>
          <a:xfrm>
            <a:off x="707509" y="6389392"/>
            <a:ext cx="598503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Adapted from NIH RO1 Grant Application Mentor from the Principal Investigators Association</a:t>
            </a:r>
          </a:p>
        </p:txBody>
      </p:sp>
    </p:spTree>
    <p:extLst>
      <p:ext uri="{BB962C8B-B14F-4D97-AF65-F5344CB8AC3E}">
        <p14:creationId xmlns:p14="http://schemas.microsoft.com/office/powerpoint/2010/main" val="2012694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Group Review</a:t>
            </a:r>
          </a:p>
          <a:p>
            <a:pPr marL="0" indent="0">
              <a:buNone/>
            </a:pPr>
            <a:endParaRPr lang="en-US" dirty="0"/>
          </a:p>
          <a:p>
            <a:pPr marL="0" indent="0">
              <a:buNone/>
            </a:pPr>
            <a:r>
              <a:rPr lang="en-US" dirty="0"/>
              <a:t>Review Criteria Handout</a:t>
            </a:r>
          </a:p>
        </p:txBody>
      </p:sp>
    </p:spTree>
    <p:extLst>
      <p:ext uri="{BB962C8B-B14F-4D97-AF65-F5344CB8AC3E}">
        <p14:creationId xmlns:p14="http://schemas.microsoft.com/office/powerpoint/2010/main" val="16479334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6536"/>
            <a:ext cx="8616461" cy="820615"/>
          </a:xfrm>
        </p:spPr>
        <p:txBody>
          <a:bodyPr>
            <a:normAutofit fontScale="90000"/>
          </a:bodyPr>
          <a:lstStyle/>
          <a:p>
            <a:r>
              <a:rPr lang="en-US" sz="4000" dirty="0"/>
              <a:t>Use a grammar book, thesaurus, and dictionary</a:t>
            </a:r>
          </a:p>
        </p:txBody>
      </p:sp>
      <p:sp>
        <p:nvSpPr>
          <p:cNvPr id="3" name="Content Placeholder 2"/>
          <p:cNvSpPr>
            <a:spLocks noGrp="1"/>
          </p:cNvSpPr>
          <p:nvPr>
            <p:ph idx="1"/>
          </p:nvPr>
        </p:nvSpPr>
        <p:spPr>
          <a:xfrm>
            <a:off x="119270" y="1135508"/>
            <a:ext cx="5451231" cy="5451231"/>
          </a:xfrm>
        </p:spPr>
        <p:txBody>
          <a:bodyPr>
            <a:noAutofit/>
          </a:bodyPr>
          <a:lstStyle/>
          <a:p>
            <a:r>
              <a:rPr lang="en-US" sz="2000" b="1" dirty="0">
                <a:cs typeface="Optima"/>
              </a:rPr>
              <a:t>Grammar tips</a:t>
            </a:r>
          </a:p>
          <a:p>
            <a:pPr lvl="1">
              <a:buFont typeface="Calibri" panose="020F0502020204030204" pitchFamily="34" charset="0"/>
              <a:buChar char="‒"/>
            </a:pPr>
            <a:r>
              <a:rPr lang="en-US" sz="1600" dirty="0">
                <a:cs typeface="Optima"/>
              </a:rPr>
              <a:t>Common style guides</a:t>
            </a:r>
            <a:r>
              <a:rPr lang="en-US" sz="1600" i="1" dirty="0">
                <a:cs typeface="Optima"/>
              </a:rPr>
              <a:t>: Chicago Manual of Style</a:t>
            </a:r>
            <a:r>
              <a:rPr lang="en-US" sz="1600" dirty="0">
                <a:cs typeface="Optima"/>
              </a:rPr>
              <a:t>; </a:t>
            </a:r>
            <a:r>
              <a:rPr lang="en-US" sz="1600" i="1" dirty="0">
                <a:cs typeface="Optima"/>
              </a:rPr>
              <a:t>MLA Style Manual and Guide to Scholarly Publishing</a:t>
            </a:r>
            <a:r>
              <a:rPr lang="en-US" sz="1600" dirty="0">
                <a:cs typeface="Optima"/>
              </a:rPr>
              <a:t>; </a:t>
            </a:r>
            <a:r>
              <a:rPr lang="en-US" sz="1600" i="1" dirty="0">
                <a:cs typeface="Optima"/>
              </a:rPr>
              <a:t>Scientific Style and Format: CBE Manual </a:t>
            </a:r>
          </a:p>
          <a:p>
            <a:pPr lvl="1">
              <a:buFont typeface="Calibri" panose="020F0502020204030204" pitchFamily="34" charset="0"/>
              <a:buChar char="‒"/>
            </a:pPr>
            <a:r>
              <a:rPr lang="en-US" sz="1600" i="1" dirty="0">
                <a:cs typeface="Optima"/>
              </a:rPr>
              <a:t>Joseph Williams, Style: Lessons in Clarity and Grace</a:t>
            </a:r>
          </a:p>
          <a:p>
            <a:pPr>
              <a:buClr>
                <a:schemeClr val="tx1"/>
              </a:buClr>
            </a:pPr>
            <a:r>
              <a:rPr lang="en-US" sz="2000" b="1" dirty="0">
                <a:cs typeface="Optima"/>
              </a:rPr>
              <a:t>Spelling Tips</a:t>
            </a:r>
          </a:p>
          <a:p>
            <a:pPr lvl="1">
              <a:buClr>
                <a:schemeClr val="tx1"/>
              </a:buClr>
              <a:buFont typeface="Calibri" panose="020F0502020204030204" pitchFamily="34" charset="0"/>
              <a:buChar char="‒"/>
            </a:pPr>
            <a:r>
              <a:rPr lang="en-US" sz="1700" dirty="0">
                <a:cs typeface="Optima"/>
              </a:rPr>
              <a:t>When in doubt, use a dictionary (Oxford Dictionary of American Usage and Style)</a:t>
            </a:r>
          </a:p>
          <a:p>
            <a:pPr lvl="1">
              <a:buClr>
                <a:schemeClr val="tx1"/>
              </a:buClr>
              <a:buFont typeface="Calibri" panose="020F0502020204030204" pitchFamily="34" charset="0"/>
              <a:buChar char="‒"/>
            </a:pPr>
            <a:r>
              <a:rPr lang="en-US" sz="1700" dirty="0">
                <a:cs typeface="Optima"/>
              </a:rPr>
              <a:t>Remember that spellcheckers:</a:t>
            </a:r>
          </a:p>
          <a:p>
            <a:pPr lvl="2">
              <a:buClr>
                <a:schemeClr val="tx1"/>
              </a:buClr>
            </a:pPr>
            <a:r>
              <a:rPr lang="en-US" sz="1700" dirty="0">
                <a:cs typeface="Optima"/>
              </a:rPr>
              <a:t>Do not distinguish between homophones </a:t>
            </a:r>
            <a:r>
              <a:rPr lang="en-US" sz="1700" b="1" dirty="0">
                <a:cs typeface="Optima"/>
              </a:rPr>
              <a:t>(</a:t>
            </a:r>
            <a:r>
              <a:rPr lang="en-US" sz="1700" b="1" i="1" dirty="0">
                <a:cs typeface="Optima"/>
              </a:rPr>
              <a:t>principal</a:t>
            </a:r>
            <a:r>
              <a:rPr lang="en-US" sz="1700" b="1" dirty="0">
                <a:cs typeface="Optima"/>
              </a:rPr>
              <a:t> and </a:t>
            </a:r>
            <a:r>
              <a:rPr lang="en-US" sz="1700" b="1" i="1" dirty="0">
                <a:cs typeface="Optima"/>
              </a:rPr>
              <a:t>principle</a:t>
            </a:r>
            <a:r>
              <a:rPr lang="en-US" sz="1700" i="1" dirty="0">
                <a:cs typeface="Optima"/>
              </a:rPr>
              <a:t>).</a:t>
            </a:r>
            <a:endParaRPr lang="en-US" sz="1700" dirty="0">
              <a:cs typeface="Optima"/>
            </a:endParaRPr>
          </a:p>
          <a:p>
            <a:pPr lvl="2">
              <a:buClr>
                <a:schemeClr val="tx1"/>
              </a:buClr>
            </a:pPr>
            <a:r>
              <a:rPr lang="en-US" sz="1700" dirty="0">
                <a:cs typeface="Optima"/>
              </a:rPr>
              <a:t>Do not account for spellings determined by usage </a:t>
            </a:r>
            <a:r>
              <a:rPr lang="en-US" sz="1700" b="1" dirty="0">
                <a:cs typeface="Optima"/>
              </a:rPr>
              <a:t>(</a:t>
            </a:r>
            <a:r>
              <a:rPr lang="en-US" sz="1700" b="1" i="1" dirty="0">
                <a:cs typeface="Optima"/>
              </a:rPr>
              <a:t>resume</a:t>
            </a:r>
            <a:r>
              <a:rPr lang="en-US" sz="1700" b="1" dirty="0">
                <a:cs typeface="Optima"/>
              </a:rPr>
              <a:t> and </a:t>
            </a:r>
            <a:r>
              <a:rPr lang="en-US" sz="1700" b="1" i="1" dirty="0">
                <a:cs typeface="Optima"/>
              </a:rPr>
              <a:t>résumé</a:t>
            </a:r>
            <a:r>
              <a:rPr lang="en-US" sz="1700" i="1" dirty="0">
                <a:cs typeface="Optima"/>
              </a:rPr>
              <a:t>).</a:t>
            </a:r>
            <a:endParaRPr lang="en-US" sz="1700" dirty="0">
              <a:cs typeface="Optima"/>
            </a:endParaRPr>
          </a:p>
          <a:p>
            <a:pPr lvl="2">
              <a:buClr>
                <a:schemeClr val="tx1"/>
              </a:buClr>
            </a:pPr>
            <a:r>
              <a:rPr lang="en-US" sz="1700" dirty="0">
                <a:cs typeface="Optima"/>
              </a:rPr>
              <a:t>May allow variant spellings </a:t>
            </a:r>
            <a:r>
              <a:rPr lang="en-US" sz="1700" b="1" dirty="0">
                <a:cs typeface="Optima"/>
              </a:rPr>
              <a:t>(</a:t>
            </a:r>
            <a:r>
              <a:rPr lang="en-US" sz="1700" b="1" i="1" dirty="0">
                <a:cs typeface="Optima"/>
              </a:rPr>
              <a:t>catalog</a:t>
            </a:r>
            <a:r>
              <a:rPr lang="en-US" sz="1700" b="1" dirty="0">
                <a:cs typeface="Optima"/>
              </a:rPr>
              <a:t> and </a:t>
            </a:r>
            <a:r>
              <a:rPr lang="en-US" sz="1700" b="1" i="1" dirty="0">
                <a:cs typeface="Optima"/>
              </a:rPr>
              <a:t>catalogue</a:t>
            </a:r>
            <a:r>
              <a:rPr lang="en-US" sz="1700" i="1" dirty="0">
                <a:cs typeface="Optima"/>
              </a:rPr>
              <a:t>)</a:t>
            </a:r>
            <a:r>
              <a:rPr lang="en-US" sz="1700" dirty="0">
                <a:cs typeface="Optima"/>
              </a:rPr>
              <a:t> in the same document.</a:t>
            </a:r>
          </a:p>
          <a:p>
            <a:pPr lvl="2">
              <a:buClr>
                <a:schemeClr val="tx1"/>
              </a:buClr>
            </a:pPr>
            <a:r>
              <a:rPr lang="en-US" sz="1700" dirty="0">
                <a:cs typeface="Optima"/>
              </a:rPr>
              <a:t>Do not highlight a misspelled word if the misspelling is itself a word </a:t>
            </a:r>
            <a:r>
              <a:rPr lang="en-US" sz="1700" b="1" dirty="0">
                <a:cs typeface="Optima"/>
              </a:rPr>
              <a:t>(</a:t>
            </a:r>
            <a:r>
              <a:rPr lang="en-US" sz="1700" b="1" i="1" dirty="0">
                <a:cs typeface="Optima"/>
              </a:rPr>
              <a:t>from</a:t>
            </a:r>
            <a:r>
              <a:rPr lang="en-US" sz="1700" b="1" dirty="0">
                <a:cs typeface="Optima"/>
              </a:rPr>
              <a:t> and </a:t>
            </a:r>
            <a:r>
              <a:rPr lang="en-US" sz="1700" b="1" i="1" dirty="0">
                <a:cs typeface="Optima"/>
              </a:rPr>
              <a:t>form</a:t>
            </a:r>
            <a:r>
              <a:rPr lang="en-US" sz="1700" i="1" dirty="0">
                <a:cs typeface="Optima"/>
              </a:rPr>
              <a:t>).</a:t>
            </a:r>
            <a:endParaRPr lang="en-US" sz="1700" dirty="0">
              <a:cs typeface="Optima"/>
            </a:endParaRPr>
          </a:p>
        </p:txBody>
      </p:sp>
      <p:pic>
        <p:nvPicPr>
          <p:cNvPr id="5" name="Picture 4" descr="open-mind-grammar-spelling-miracle-whip-ecards-someeca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5328" y="1877232"/>
            <a:ext cx="3459402" cy="3127254"/>
          </a:xfrm>
          <a:prstGeom prst="rect">
            <a:avLst/>
          </a:prstGeom>
        </p:spPr>
      </p:pic>
    </p:spTree>
    <p:extLst>
      <p:ext uri="{BB962C8B-B14F-4D97-AF65-F5344CB8AC3E}">
        <p14:creationId xmlns:p14="http://schemas.microsoft.com/office/powerpoint/2010/main" val="18214392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874DA-99BF-E64C-A08A-712751133EF0}"/>
              </a:ext>
            </a:extLst>
          </p:cNvPr>
          <p:cNvSpPr>
            <a:spLocks noGrp="1"/>
          </p:cNvSpPr>
          <p:nvPr>
            <p:ph type="title"/>
          </p:nvPr>
        </p:nvSpPr>
        <p:spPr/>
        <p:txBody>
          <a:bodyPr/>
          <a:lstStyle/>
          <a:p>
            <a:r>
              <a:rPr lang="en-US" dirty="0"/>
              <a:t>Principles of Writing Clearly</a:t>
            </a:r>
          </a:p>
        </p:txBody>
      </p:sp>
      <p:sp>
        <p:nvSpPr>
          <p:cNvPr id="3" name="Content Placeholder 2">
            <a:extLst>
              <a:ext uri="{FF2B5EF4-FFF2-40B4-BE49-F238E27FC236}">
                <a16:creationId xmlns:a16="http://schemas.microsoft.com/office/drawing/2014/main" id="{7F585828-8751-B743-8ABA-5EFCE998D245}"/>
              </a:ext>
            </a:extLst>
          </p:cNvPr>
          <p:cNvSpPr>
            <a:spLocks noGrp="1"/>
          </p:cNvSpPr>
          <p:nvPr>
            <p:ph idx="1"/>
          </p:nvPr>
        </p:nvSpPr>
        <p:spPr/>
        <p:txBody>
          <a:bodyPr>
            <a:normAutofit fontScale="77500" lnSpcReduction="20000"/>
          </a:bodyPr>
          <a:lstStyle/>
          <a:p>
            <a:r>
              <a:rPr lang="en-US" dirty="0"/>
              <a:t>Open sentences with short, concrete subjects</a:t>
            </a:r>
          </a:p>
          <a:p>
            <a:r>
              <a:rPr lang="en-US" dirty="0"/>
              <a:t>Get to the main verb quickly</a:t>
            </a:r>
          </a:p>
          <a:p>
            <a:r>
              <a:rPr lang="en-US" dirty="0"/>
              <a:t>Open your sentences with information familiar to your reader</a:t>
            </a:r>
          </a:p>
          <a:p>
            <a:r>
              <a:rPr lang="en-US" dirty="0"/>
              <a:t>Push new units of information to the end of the sentence</a:t>
            </a:r>
          </a:p>
          <a:p>
            <a:r>
              <a:rPr lang="en-US" dirty="0"/>
              <a:t>Begin sentences in a passage with consistent topic/subjects</a:t>
            </a:r>
          </a:p>
          <a:p>
            <a:r>
              <a:rPr lang="en-US" dirty="0"/>
              <a:t>Be concise</a:t>
            </a:r>
          </a:p>
          <a:p>
            <a:pPr lvl="1"/>
            <a:r>
              <a:rPr lang="en-US" dirty="0"/>
              <a:t>Cut meaningless and repeated words</a:t>
            </a:r>
          </a:p>
          <a:p>
            <a:pPr lvl="1"/>
            <a:r>
              <a:rPr lang="en-US" dirty="0"/>
              <a:t>Compress phrase into one or two words</a:t>
            </a:r>
          </a:p>
          <a:p>
            <a:pPr lvl="1"/>
            <a:r>
              <a:rPr lang="en-US" dirty="0"/>
              <a:t>Prefer affirmative sentences to negative ones</a:t>
            </a:r>
          </a:p>
          <a:p>
            <a:r>
              <a:rPr lang="en-US" dirty="0"/>
              <a:t>Use analogies</a:t>
            </a:r>
          </a:p>
        </p:txBody>
      </p:sp>
    </p:spTree>
    <p:extLst>
      <p:ext uri="{BB962C8B-B14F-4D97-AF65-F5344CB8AC3E}">
        <p14:creationId xmlns:p14="http://schemas.microsoft.com/office/powerpoint/2010/main" val="363377440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8767482" cy="817870"/>
          </a:xfrm>
        </p:spPr>
        <p:txBody>
          <a:bodyPr>
            <a:normAutofit fontScale="90000"/>
          </a:bodyPr>
          <a:lstStyle/>
          <a:p>
            <a:r>
              <a:rPr lang="en-US" sz="3500" dirty="0"/>
              <a:t>Provide Old Information Before New Information</a:t>
            </a:r>
          </a:p>
        </p:txBody>
      </p:sp>
      <p:sp>
        <p:nvSpPr>
          <p:cNvPr id="3" name="Content Placeholder 2"/>
          <p:cNvSpPr>
            <a:spLocks noGrp="1"/>
          </p:cNvSpPr>
          <p:nvPr>
            <p:ph idx="1"/>
          </p:nvPr>
        </p:nvSpPr>
        <p:spPr>
          <a:xfrm>
            <a:off x="145995" y="1185043"/>
            <a:ext cx="8767484" cy="5844745"/>
          </a:xfrm>
        </p:spPr>
        <p:txBody>
          <a:bodyPr>
            <a:noAutofit/>
          </a:bodyPr>
          <a:lstStyle/>
          <a:p>
            <a:pPr marL="0" indent="0">
              <a:buNone/>
            </a:pPr>
            <a:r>
              <a:rPr lang="en-US" sz="1800" b="1" dirty="0">
                <a:cs typeface="Optima"/>
              </a:rPr>
              <a:t>Principle of Cohesion: Old to </a:t>
            </a:r>
            <a:r>
              <a:rPr lang="en-US" sz="1800" b="1" dirty="0" smtClean="0">
                <a:cs typeface="Optima"/>
              </a:rPr>
              <a:t>New</a:t>
            </a:r>
          </a:p>
          <a:p>
            <a:pPr marL="0" indent="0">
              <a:buNone/>
            </a:pPr>
            <a:endParaRPr lang="en-US" sz="1800" b="1" dirty="0">
              <a:cs typeface="Optima"/>
            </a:endParaRPr>
          </a:p>
          <a:p>
            <a:pPr marL="344488" indent="-457200">
              <a:buFont typeface="Arial" panose="020B0604020202020204" pitchFamily="34" charset="0"/>
              <a:buChar char="•"/>
            </a:pPr>
            <a:r>
              <a:rPr lang="en-US" sz="1600" b="1" dirty="0">
                <a:ea typeface="ＭＳ Ｐゴシック" pitchFamily="-105" charset="-128"/>
                <a:cs typeface="Optima"/>
              </a:rPr>
              <a:t>Begin sentences with information familiar to your readers. </a:t>
            </a:r>
            <a:r>
              <a:rPr lang="en-US" sz="1600" dirty="0">
                <a:ea typeface="ＭＳ Ｐゴシック" pitchFamily="-105" charset="-128"/>
                <a:cs typeface="Optima"/>
              </a:rPr>
              <a:t>Readers get that familiar information from two sources:</a:t>
            </a:r>
          </a:p>
          <a:p>
            <a:pPr lvl="2">
              <a:buFont typeface="Courier New" panose="02070309020205020404" pitchFamily="49" charset="0"/>
              <a:buChar char="o"/>
            </a:pPr>
            <a:r>
              <a:rPr lang="en-US" sz="1400" dirty="0">
                <a:ea typeface="ＭＳ Ｐゴシック" pitchFamily="-105" charset="-128"/>
                <a:cs typeface="Optima"/>
              </a:rPr>
              <a:t>First, they remember words from the sentences they just read.</a:t>
            </a:r>
          </a:p>
          <a:p>
            <a:pPr marL="1371600" lvl="3" indent="0">
              <a:buNone/>
            </a:pPr>
            <a:r>
              <a:rPr lang="en-US" sz="1400" dirty="0">
                <a:ea typeface="ＭＳ Ｐゴシック" pitchFamily="-105" charset="-128"/>
                <a:cs typeface="Optima"/>
              </a:rPr>
              <a:t>Questions about the nature of the universe have been raised by scientists studying </a:t>
            </a:r>
            <a:r>
              <a:rPr lang="en-US" sz="1400" b="1" dirty="0">
                <a:ea typeface="ＭＳ Ｐゴシック" pitchFamily="-105" charset="-128"/>
                <a:cs typeface="Optima"/>
              </a:rPr>
              <a:t>black holes in space. A black hole </a:t>
            </a:r>
            <a:r>
              <a:rPr lang="en-US" sz="1400" dirty="0">
                <a:ea typeface="ＭＳ Ｐゴシック" pitchFamily="-105" charset="-128"/>
                <a:cs typeface="Optima"/>
              </a:rPr>
              <a:t>is created by the collapse of a dead star into a point </a:t>
            </a:r>
            <a:r>
              <a:rPr lang="en-US" sz="1400" b="1" dirty="0">
                <a:ea typeface="ＭＳ Ｐゴシック" pitchFamily="-105" charset="-128"/>
                <a:cs typeface="Optima"/>
              </a:rPr>
              <a:t>no larger than a marble. So much matter compressed into so little volume </a:t>
            </a:r>
            <a:r>
              <a:rPr lang="en-US" sz="1400" dirty="0">
                <a:ea typeface="ＭＳ Ｐゴシック" pitchFamily="-105" charset="-128"/>
                <a:cs typeface="Optima"/>
              </a:rPr>
              <a:t>changes the fabric of space in puzzling ways.</a:t>
            </a:r>
          </a:p>
          <a:p>
            <a:pPr lvl="2">
              <a:buFont typeface="Courier New" panose="02070309020205020404" pitchFamily="49" charset="0"/>
              <a:buChar char="o"/>
            </a:pPr>
            <a:r>
              <a:rPr lang="en-US" sz="1400" dirty="0">
                <a:ea typeface="ＭＳ Ｐゴシック" pitchFamily="-105" charset="-128"/>
                <a:cs typeface="Optima"/>
              </a:rPr>
              <a:t>Second, readers bring to a sentence a general knowledge of its subject.</a:t>
            </a:r>
          </a:p>
          <a:p>
            <a:pPr marL="1371600" lvl="3" indent="0">
              <a:buNone/>
            </a:pPr>
            <a:r>
              <a:rPr lang="en-US" sz="1400" dirty="0">
                <a:ea typeface="ＭＳ Ｐゴシック" pitchFamily="-105" charset="-128"/>
                <a:cs typeface="Optima"/>
              </a:rPr>
              <a:t>Astronomers reported…(Word </a:t>
            </a:r>
            <a:r>
              <a:rPr lang="en-US" sz="1400" i="1" dirty="0">
                <a:ea typeface="ＭＳ Ｐゴシック" pitchFamily="-105" charset="-128"/>
                <a:cs typeface="Optima"/>
              </a:rPr>
              <a:t>astronomers</a:t>
            </a:r>
            <a:r>
              <a:rPr lang="en-US" sz="1400" dirty="0">
                <a:ea typeface="ＭＳ Ｐゴシック" pitchFamily="-105" charset="-128"/>
                <a:cs typeface="Optima"/>
              </a:rPr>
              <a:t> didn’t appear in preceding sentence, but since we’re reading about space, we wouldn’t be surprised by that reference.</a:t>
            </a:r>
          </a:p>
          <a:p>
            <a:pPr marL="331470" indent="-457200">
              <a:lnSpc>
                <a:spcPct val="90000"/>
              </a:lnSpc>
              <a:buFont typeface="Arial" panose="020B0604020202020204" pitchFamily="34" charset="0"/>
              <a:buChar char="•"/>
              <a:defRPr/>
            </a:pPr>
            <a:r>
              <a:rPr lang="en-US" sz="1600" b="1" dirty="0">
                <a:ea typeface="ＭＳ Ｐゴシック" pitchFamily="-105" charset="-128"/>
                <a:cs typeface="Optima"/>
              </a:rPr>
              <a:t>End sentences with information readers cannot anticipate.</a:t>
            </a:r>
          </a:p>
          <a:p>
            <a:pPr marL="1435608" lvl="3" indent="-457200">
              <a:buFont typeface="Courier New" panose="02070309020205020404" pitchFamily="49" charset="0"/>
              <a:buChar char="o"/>
              <a:defRPr/>
            </a:pPr>
            <a:r>
              <a:rPr lang="en-US" sz="1400" dirty="0">
                <a:ea typeface="ＭＳ Ｐゴシック" pitchFamily="-105" charset="-128"/>
                <a:cs typeface="Optima"/>
              </a:rPr>
              <a:t>Readers always prefer to read what’s easy before what’s hard, and what’s familiar is easier to understand than what’s new and complex.</a:t>
            </a:r>
          </a:p>
          <a:p>
            <a:pPr marL="331470" indent="-457200">
              <a:buFont typeface="Arial" panose="020B0604020202020204" pitchFamily="34" charset="0"/>
              <a:buChar char="•"/>
            </a:pPr>
            <a:r>
              <a:rPr lang="en-US" sz="1600" dirty="0">
                <a:cs typeface="Optima"/>
              </a:rPr>
              <a:t>Writers often refer to something in a previous sentence with words such as </a:t>
            </a:r>
            <a:r>
              <a:rPr lang="en-US" sz="1600" i="1" dirty="0">
                <a:cs typeface="Optima"/>
              </a:rPr>
              <a:t>this, these, that, those, another, such, second, </a:t>
            </a:r>
            <a:r>
              <a:rPr lang="en-US" sz="1600" dirty="0">
                <a:cs typeface="Optima"/>
              </a:rPr>
              <a:t>or </a:t>
            </a:r>
            <a:r>
              <a:rPr lang="en-US" sz="1600" i="1" dirty="0">
                <a:cs typeface="Optima"/>
              </a:rPr>
              <a:t>more</a:t>
            </a:r>
            <a:r>
              <a:rPr lang="en-US" sz="1600" dirty="0">
                <a:cs typeface="Optima"/>
              </a:rPr>
              <a:t>. </a:t>
            </a:r>
            <a:r>
              <a:rPr lang="en-US" sz="1600" b="1" dirty="0">
                <a:cs typeface="Optima"/>
              </a:rPr>
              <a:t>When you use any of those signals, try to put them at or close to the beginning of the sentence</a:t>
            </a:r>
            <a:r>
              <a:rPr lang="en-US" sz="1600" dirty="0">
                <a:cs typeface="Optima"/>
              </a:rPr>
              <a:t>:</a:t>
            </a:r>
          </a:p>
          <a:p>
            <a:pPr marL="1487487" lvl="3" indent="-457200">
              <a:buFont typeface="Courier New" panose="02070309020205020404" pitchFamily="49" charset="0"/>
              <a:buChar char="o"/>
            </a:pPr>
            <a:r>
              <a:rPr lang="en-US" sz="1400" dirty="0">
                <a:cs typeface="Optima"/>
              </a:rPr>
              <a:t>How to calculate credits for classes taken in a community college is </a:t>
            </a:r>
            <a:r>
              <a:rPr lang="en-US" sz="1400" b="1" dirty="0">
                <a:cs typeface="Optima"/>
              </a:rPr>
              <a:t>another </a:t>
            </a:r>
            <a:r>
              <a:rPr lang="en-US" sz="1400" dirty="0">
                <a:cs typeface="Optima"/>
              </a:rPr>
              <a:t>issue that we must consider.</a:t>
            </a:r>
          </a:p>
          <a:p>
            <a:pPr marL="1030287" lvl="3" indent="0">
              <a:buNone/>
            </a:pPr>
            <a:r>
              <a:rPr lang="en-US" sz="1400" b="1" dirty="0" smtClean="0">
                <a:cs typeface="Optima"/>
              </a:rPr>
              <a:t>	Another </a:t>
            </a:r>
            <a:r>
              <a:rPr lang="en-US" sz="1400" dirty="0">
                <a:cs typeface="Optima"/>
              </a:rPr>
              <a:t>issue that we must consider is how to calculate credits for classes taken in </a:t>
            </a:r>
            <a:r>
              <a:rPr lang="en-US" sz="1400" dirty="0" smtClean="0">
                <a:cs typeface="Optima"/>
              </a:rPr>
              <a:t>a 	community </a:t>
            </a:r>
            <a:r>
              <a:rPr lang="en-US" sz="1400" dirty="0">
                <a:cs typeface="Optima"/>
              </a:rPr>
              <a:t>college.</a:t>
            </a:r>
            <a:endParaRPr lang="en-US" sz="1400" b="1" dirty="0">
              <a:cs typeface="Optima"/>
            </a:endParaRPr>
          </a:p>
        </p:txBody>
      </p:sp>
    </p:spTree>
    <p:extLst>
      <p:ext uri="{BB962C8B-B14F-4D97-AF65-F5344CB8AC3E}">
        <p14:creationId xmlns:p14="http://schemas.microsoft.com/office/powerpoint/2010/main" val="1773608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5846"/>
            <a:ext cx="9292280" cy="701484"/>
          </a:xfrm>
        </p:spPr>
        <p:txBody>
          <a:bodyPr>
            <a:normAutofit/>
          </a:bodyPr>
          <a:lstStyle/>
          <a:p>
            <a:pPr algn="l"/>
            <a:r>
              <a:rPr lang="en-US" sz="3600" dirty="0"/>
              <a:t> </a:t>
            </a:r>
            <a:r>
              <a:rPr lang="en-US" sz="3200" dirty="0"/>
              <a:t>End Your Sentences and Paragraphs With Emphasis</a:t>
            </a:r>
          </a:p>
        </p:txBody>
      </p:sp>
      <p:sp>
        <p:nvSpPr>
          <p:cNvPr id="3" name="Content Placeholder 2"/>
          <p:cNvSpPr>
            <a:spLocks noGrp="1"/>
          </p:cNvSpPr>
          <p:nvPr>
            <p:ph idx="1"/>
          </p:nvPr>
        </p:nvSpPr>
        <p:spPr>
          <a:xfrm>
            <a:off x="304800" y="990600"/>
            <a:ext cx="8305800" cy="5128846"/>
          </a:xfrm>
        </p:spPr>
        <p:txBody>
          <a:bodyPr>
            <a:normAutofit/>
          </a:bodyPr>
          <a:lstStyle/>
          <a:p>
            <a:r>
              <a:rPr lang="en-US" sz="1800" dirty="0">
                <a:cs typeface="Optima"/>
              </a:rPr>
              <a:t>We call the most emphatic part of a sentence STRESS. </a:t>
            </a:r>
          </a:p>
          <a:p>
            <a:r>
              <a:rPr lang="en-US" sz="1800" b="1" dirty="0">
                <a:cs typeface="Optima"/>
              </a:rPr>
              <a:t>If you end a sentence on words that carry little meaning, your sentence will seem to end weakly. </a:t>
            </a:r>
            <a:r>
              <a:rPr lang="en-US" sz="1800" dirty="0">
                <a:cs typeface="Optima"/>
              </a:rPr>
              <a:t>Just as we look at the first few words of a sentence for point of view, we look to the last few words for emphasis. </a:t>
            </a:r>
            <a:r>
              <a:rPr lang="en-US" sz="1800" b="1" dirty="0">
                <a:cs typeface="Optima"/>
              </a:rPr>
              <a:t>You can revise a sentence to emphasize particular words that you want readers to hear stressed and thereby note as particularly significant.</a:t>
            </a:r>
          </a:p>
          <a:p>
            <a:endParaRPr lang="en-US" sz="2000" dirty="0"/>
          </a:p>
        </p:txBody>
      </p:sp>
      <p:sp>
        <p:nvSpPr>
          <p:cNvPr id="4" name="Content Placeholder 2"/>
          <p:cNvSpPr txBox="1">
            <a:spLocks/>
          </p:cNvSpPr>
          <p:nvPr/>
        </p:nvSpPr>
        <p:spPr>
          <a:xfrm>
            <a:off x="304800" y="2768278"/>
            <a:ext cx="8135155" cy="360474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Optima"/>
              </a:rPr>
              <a:t>Change the emphasis in the following sentences:</a:t>
            </a:r>
          </a:p>
          <a:p>
            <a:pPr marL="742950" marR="0" lvl="1" indent="-285750" algn="l" defTabSz="457200" rtl="0" eaLnBrk="1" fontAlgn="auto" latinLnBrk="0" hangingPunct="1">
              <a:lnSpc>
                <a:spcPct val="100000"/>
              </a:lnSpc>
              <a:spcBef>
                <a:spcPct val="200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Calibri"/>
                <a:ea typeface="ＭＳ Ｐゴシック" pitchFamily="34" charset="-128"/>
                <a:cs typeface="Optima"/>
              </a:rPr>
              <a:t>Sociobiologists</a:t>
            </a:r>
            <a:r>
              <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rPr>
              <a:t> claim that our genes control our social behavior in the </a:t>
            </a:r>
            <a:r>
              <a:rPr kumimoji="0" lang="en-US" sz="1800" b="1" i="0" u="none" strike="noStrike" kern="1200" cap="none" spc="0" normalizeH="0" baseline="0" noProof="0" dirty="0">
                <a:ln>
                  <a:noFill/>
                </a:ln>
                <a:solidFill>
                  <a:prstClr val="black"/>
                </a:solidFill>
                <a:effectLst/>
                <a:uLnTx/>
                <a:uFillTx/>
                <a:latin typeface="Calibri"/>
                <a:ea typeface="ＭＳ Ｐゴシック" pitchFamily="34" charset="-128"/>
                <a:cs typeface="Optima"/>
              </a:rPr>
              <a:t>way we act in situations we are in every day</a:t>
            </a:r>
            <a:r>
              <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rPr>
              <a:t>.</a:t>
            </a:r>
          </a:p>
          <a:p>
            <a:pPr marL="742950" marR="0" lvl="1" indent="-285750" algn="l" defTabSz="457200" rtl="0" eaLnBrk="1" fontAlgn="auto" latinLnBrk="0" hangingPunct="1">
              <a:lnSpc>
                <a:spcPct val="100000"/>
              </a:lnSpc>
              <a:spcBef>
                <a:spcPct val="200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Calibri"/>
                <a:ea typeface="ＭＳ Ｐゴシック" pitchFamily="34" charset="-128"/>
                <a:cs typeface="Optima"/>
              </a:rPr>
              <a:t>Sociobiologists</a:t>
            </a:r>
            <a:r>
              <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rPr>
              <a:t> claim that our genes </a:t>
            </a:r>
            <a:r>
              <a:rPr kumimoji="0" lang="en-US" sz="1800" b="1" i="0" u="none" strike="noStrike" kern="1200" cap="none" spc="0" normalizeH="0" baseline="0" noProof="0" dirty="0">
                <a:ln>
                  <a:noFill/>
                </a:ln>
                <a:solidFill>
                  <a:prstClr val="black"/>
                </a:solidFill>
                <a:effectLst/>
                <a:uLnTx/>
                <a:uFillTx/>
                <a:latin typeface="Calibri"/>
                <a:ea typeface="ＭＳ Ｐゴシック" pitchFamily="34" charset="-128"/>
                <a:cs typeface="Optima"/>
              </a:rPr>
              <a:t>control our social behavior</a:t>
            </a:r>
            <a:r>
              <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rPr>
              <a:t>.</a:t>
            </a:r>
            <a:endParaRPr kumimoji="0" lang="en-US" sz="1800" b="1" i="0" u="none" strike="noStrike" kern="1200" cap="none" spc="0" normalizeH="0" baseline="0" noProof="0" dirty="0">
              <a:ln>
                <a:noFill/>
              </a:ln>
              <a:solidFill>
                <a:prstClr val="black"/>
              </a:solidFill>
              <a:effectLst/>
              <a:uLnTx/>
              <a:uFillTx/>
              <a:latin typeface="Calibri"/>
              <a:ea typeface="ＭＳ Ｐゴシック" pitchFamily="34" charset="-128"/>
              <a:cs typeface="Optima"/>
            </a:endParaRPr>
          </a:p>
          <a:p>
            <a:pPr marL="742950" marR="0" lvl="1" indent="-285750" algn="l" defTabSz="457200" rtl="0" eaLnBrk="1" fontAlgn="auto" latinLnBrk="0" hangingPunct="1">
              <a:lnSpc>
                <a:spcPct val="100000"/>
              </a:lnSpc>
              <a:spcBef>
                <a:spcPct val="200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rPr>
              <a:t>A new political philosophy that could affect our society </a:t>
            </a:r>
            <a:r>
              <a:rPr kumimoji="0" lang="en-US" sz="1800" b="1" i="0" u="none" strike="noStrike" kern="1200" cap="none" spc="0" normalizeH="0" baseline="0" noProof="0" dirty="0">
                <a:ln>
                  <a:noFill/>
                </a:ln>
                <a:solidFill>
                  <a:prstClr val="black"/>
                </a:solidFill>
                <a:effectLst/>
                <a:uLnTx/>
                <a:uFillTx/>
                <a:latin typeface="Calibri"/>
                <a:ea typeface="ＭＳ Ｐゴシック" pitchFamily="34" charset="-128"/>
                <a:cs typeface="Optima"/>
              </a:rPr>
              <a:t>well into the twenty-first century</a:t>
            </a:r>
            <a:r>
              <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rPr>
              <a:t> may emerge from these studies.</a:t>
            </a:r>
          </a:p>
          <a:p>
            <a:pPr marL="742950" marR="0" lvl="1" indent="-285750" algn="l" defTabSz="457200" rtl="0" eaLnBrk="1" fontAlgn="auto" latinLnBrk="0" hangingPunct="1">
              <a:lnSpc>
                <a:spcPct val="100000"/>
              </a:lnSpc>
              <a:spcBef>
                <a:spcPct val="20000"/>
              </a:spcBef>
              <a:spcAft>
                <a:spcPts val="0"/>
              </a:spcAft>
              <a:buClrTx/>
              <a:buSzTx/>
              <a:buFont typeface="Calibri" panose="020F050202020403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rPr>
              <a:t>These studies may result in a new political philosophy that could affect our society </a:t>
            </a:r>
            <a:r>
              <a:rPr kumimoji="0" lang="en-US" sz="1800" b="1" i="0" u="none" strike="noStrike" kern="1200" cap="none" spc="0" normalizeH="0" baseline="0" noProof="0" dirty="0">
                <a:ln>
                  <a:noFill/>
                </a:ln>
                <a:solidFill>
                  <a:prstClr val="black"/>
                </a:solidFill>
                <a:effectLst/>
                <a:uLnTx/>
                <a:uFillTx/>
                <a:latin typeface="Calibri"/>
                <a:ea typeface="ＭＳ Ｐゴシック" pitchFamily="34" charset="-128"/>
                <a:cs typeface="Optima"/>
              </a:rPr>
              <a:t>well into the twenty-first century.</a:t>
            </a:r>
          </a:p>
          <a:p>
            <a:pPr marL="742950" marR="0" lvl="1" indent="-285750" algn="l" defTabSz="457200" rtl="0" eaLnBrk="1" fontAlgn="auto" latinLnBrk="0" hangingPunct="1">
              <a:lnSpc>
                <a:spcPct val="100000"/>
              </a:lnSpc>
              <a:spcBef>
                <a:spcPct val="20000"/>
              </a:spcBef>
              <a:spcAft>
                <a:spcPts val="0"/>
              </a:spcAft>
              <a:buClrTx/>
              <a:buSzTx/>
              <a:buFont typeface="Calibri" panose="020F050202020403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a:ea typeface="ＭＳ Ｐゴシック" pitchFamily="34" charset="-128"/>
                <a:cs typeface="Optima"/>
              </a:rPr>
              <a:t>Questions about the ethics of withdrawing intravenous feeding are more difficult than John’s research indicates.</a:t>
            </a:r>
          </a:p>
          <a:p>
            <a:pPr marL="742950" marR="0" lvl="1" indent="-285750" algn="l" defTabSz="457200" rtl="0" eaLnBrk="1" fontAlgn="auto" latinLnBrk="0" hangingPunct="1">
              <a:lnSpc>
                <a:spcPct val="100000"/>
              </a:lnSpc>
              <a:spcBef>
                <a:spcPct val="20000"/>
              </a:spcBef>
              <a:spcAft>
                <a:spcPts val="0"/>
              </a:spcAft>
              <a:buClrTx/>
              <a:buSzTx/>
              <a:buFont typeface="Calibri" panose="020F050202020403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a:ea typeface="ＭＳ Ｐゴシック" pitchFamily="34" charset="-128"/>
                <a:cs typeface="Optima"/>
              </a:rPr>
              <a:t>More difficult than John’s research indicates are questions about the ethics of withdrawing intravenous feeding. </a:t>
            </a:r>
            <a:endParaRPr kumimoji="0" lang="en-US" sz="1800" b="0" i="0" u="none" strike="noStrike" kern="1200" cap="none" spc="0" normalizeH="0" baseline="0" noProof="0" dirty="0">
              <a:ln>
                <a:noFill/>
              </a:ln>
              <a:solidFill>
                <a:prstClr val="black"/>
              </a:solidFill>
              <a:effectLst/>
              <a:uLnTx/>
              <a:uFillTx/>
              <a:latin typeface="Calibri"/>
              <a:ea typeface="ＭＳ Ｐゴシック" pitchFamily="34" charset="-128"/>
              <a:cs typeface="Optima"/>
            </a:endParaRPr>
          </a:p>
        </p:txBody>
      </p:sp>
    </p:spTree>
    <p:extLst>
      <p:ext uri="{BB962C8B-B14F-4D97-AF65-F5344CB8AC3E}">
        <p14:creationId xmlns:p14="http://schemas.microsoft.com/office/powerpoint/2010/main" val="226950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69" y="0"/>
            <a:ext cx="9007231" cy="815547"/>
          </a:xfrm>
        </p:spPr>
        <p:txBody>
          <a:bodyPr>
            <a:noAutofit/>
          </a:bodyPr>
          <a:lstStyle/>
          <a:p>
            <a:r>
              <a:rPr lang="en-US" sz="3900" dirty="0"/>
              <a:t>Six Principles of Concision</a:t>
            </a:r>
          </a:p>
        </p:txBody>
      </p:sp>
      <p:sp>
        <p:nvSpPr>
          <p:cNvPr id="3" name="Content Placeholder 2"/>
          <p:cNvSpPr>
            <a:spLocks noGrp="1"/>
          </p:cNvSpPr>
          <p:nvPr>
            <p:ph idx="1"/>
          </p:nvPr>
        </p:nvSpPr>
        <p:spPr>
          <a:xfrm>
            <a:off x="457200" y="815547"/>
            <a:ext cx="8190854" cy="5915454"/>
          </a:xfrm>
        </p:spPr>
        <p:txBody>
          <a:bodyPr>
            <a:noAutofit/>
          </a:bodyPr>
          <a:lstStyle/>
          <a:p>
            <a:r>
              <a:rPr lang="en-US" altLang="en-US" sz="1800" b="1" dirty="0">
                <a:ea typeface="ＭＳ Ｐゴシック" pitchFamily="-105" charset="-128"/>
                <a:cs typeface="Optima"/>
              </a:rPr>
              <a:t>Principle 1: Delete meaningless words</a:t>
            </a:r>
          </a:p>
          <a:p>
            <a:pPr lvl="1"/>
            <a:r>
              <a:rPr lang="en-US" altLang="en-US" sz="1800" dirty="0">
                <a:ea typeface="ＭＳ Ｐゴシック" pitchFamily="-105" charset="-128"/>
                <a:cs typeface="Optima"/>
              </a:rPr>
              <a:t>Productivity actually depends on certain factors that basically involve psychology more than any particular technology</a:t>
            </a:r>
          </a:p>
          <a:p>
            <a:pPr lvl="1"/>
            <a:r>
              <a:rPr lang="en-US" altLang="en-US" sz="1800" dirty="0">
                <a:ea typeface="ＭＳ Ｐゴシック" pitchFamily="-105" charset="-128"/>
                <a:cs typeface="Optima"/>
              </a:rPr>
              <a:t>Revised: Productivity depends on psychology more than on technology</a:t>
            </a:r>
          </a:p>
          <a:p>
            <a:r>
              <a:rPr lang="en-US" altLang="en-US" sz="1800" b="1" dirty="0">
                <a:ea typeface="ＭＳ Ｐゴシック" pitchFamily="-105" charset="-128"/>
                <a:cs typeface="Optima"/>
              </a:rPr>
              <a:t>Principle 2: Delete words that repeat the meaning of other words</a:t>
            </a:r>
          </a:p>
          <a:p>
            <a:pPr>
              <a:lnSpc>
                <a:spcPct val="90000"/>
              </a:lnSpc>
              <a:buNone/>
            </a:pPr>
            <a:r>
              <a:rPr lang="en-US" altLang="en-US" sz="1800" dirty="0">
                <a:ea typeface="ＭＳ Ｐゴシック" pitchFamily="-105" charset="-128"/>
                <a:cs typeface="Optima"/>
              </a:rPr>
              <a:t>			full and complete		true and accurate</a:t>
            </a:r>
          </a:p>
          <a:p>
            <a:pPr>
              <a:lnSpc>
                <a:spcPct val="90000"/>
              </a:lnSpc>
              <a:buNone/>
            </a:pPr>
            <a:r>
              <a:rPr lang="en-US" altLang="en-US" sz="1800" dirty="0">
                <a:ea typeface="ＭＳ Ｐゴシック" pitchFamily="-105" charset="-128"/>
                <a:cs typeface="Optima"/>
              </a:rPr>
              <a:t>			hopes and desires		each and every	</a:t>
            </a:r>
          </a:p>
          <a:p>
            <a:pPr>
              <a:lnSpc>
                <a:spcPct val="90000"/>
              </a:lnSpc>
              <a:buNone/>
            </a:pPr>
            <a:r>
              <a:rPr lang="en-US" altLang="en-US" sz="1800" dirty="0">
                <a:ea typeface="ＭＳ Ｐゴシック" pitchFamily="-105" charset="-128"/>
                <a:cs typeface="Optima"/>
              </a:rPr>
              <a:t>			first and foremost		hope and trust</a:t>
            </a:r>
          </a:p>
          <a:p>
            <a:r>
              <a:rPr lang="en-US" altLang="en-US" sz="1800" b="1" dirty="0">
                <a:ea typeface="ＭＳ Ｐゴシック" pitchFamily="-105" charset="-128"/>
                <a:cs typeface="Optima"/>
              </a:rPr>
              <a:t>Principle 3: Delete words implied by other words</a:t>
            </a:r>
          </a:p>
          <a:p>
            <a:pPr lvl="1"/>
            <a:r>
              <a:rPr lang="en-US" altLang="en-US" sz="1800" dirty="0">
                <a:ea typeface="ＭＳ Ｐゴシック" pitchFamily="-105" charset="-128"/>
                <a:cs typeface="Optima"/>
              </a:rPr>
              <a:t>Do not try to predict those future events that will completely revolutionize society, because past history shows that it is the final outcome of minor events that unexpectedly surprises us more.</a:t>
            </a:r>
          </a:p>
          <a:p>
            <a:pPr lvl="1"/>
            <a:r>
              <a:rPr lang="en-US" altLang="en-US" sz="1800" dirty="0">
                <a:ea typeface="ＭＳ Ｐゴシック" pitchFamily="-105" charset="-128"/>
                <a:cs typeface="Optima"/>
              </a:rPr>
              <a:t>Revised: Do not try to predict revolutionary events, be</a:t>
            </a:r>
            <a:r>
              <a:rPr lang="en-US" altLang="en-US" sz="1800" b="1" dirty="0">
                <a:ea typeface="ＭＳ Ｐゴシック" pitchFamily="-105" charset="-128"/>
                <a:cs typeface="Optima"/>
              </a:rPr>
              <a:t>cause history shows that the outcome of minor events surprises us more.</a:t>
            </a:r>
            <a:endParaRPr lang="en-US" altLang="en-US" sz="1800" b="1" dirty="0">
              <a:ea typeface="ＭＳ Ｐゴシック" pitchFamily="-105" charset="-128"/>
              <a:cs typeface="Arial" pitchFamily="34" charset="0"/>
            </a:endParaRPr>
          </a:p>
          <a:p>
            <a:pPr marL="0" indent="0">
              <a:lnSpc>
                <a:spcPct val="90000"/>
              </a:lnSpc>
              <a:buNone/>
            </a:pPr>
            <a:r>
              <a:rPr lang="en-US" altLang="en-US" sz="1800" dirty="0">
                <a:ea typeface="ＭＳ Ｐゴシック" pitchFamily="-105" charset="-128"/>
                <a:cs typeface="Optima"/>
              </a:rPr>
              <a:t>		Common redundancies:		</a:t>
            </a:r>
          </a:p>
          <a:p>
            <a:pPr>
              <a:lnSpc>
                <a:spcPct val="90000"/>
              </a:lnSpc>
              <a:buNone/>
            </a:pPr>
            <a:r>
              <a:rPr lang="en-US" altLang="en-US" sz="1800" dirty="0">
                <a:ea typeface="ＭＳ Ｐゴシック" pitchFamily="-105" charset="-128"/>
                <a:cs typeface="Optima"/>
              </a:rPr>
              <a:t>			serious crisis	   			untimely death	</a:t>
            </a:r>
          </a:p>
          <a:p>
            <a:pPr>
              <a:lnSpc>
                <a:spcPct val="90000"/>
              </a:lnSpc>
              <a:buNone/>
            </a:pPr>
            <a:r>
              <a:rPr lang="en-US" altLang="en-US" sz="1800" dirty="0">
                <a:ea typeface="ＭＳ Ｐゴシック" pitchFamily="-105" charset="-128"/>
                <a:cs typeface="Optima"/>
              </a:rPr>
              <a:t>			terrible tragedy			future plans	  </a:t>
            </a:r>
          </a:p>
          <a:p>
            <a:pPr>
              <a:lnSpc>
                <a:spcPct val="90000"/>
              </a:lnSpc>
              <a:buNone/>
            </a:pPr>
            <a:r>
              <a:rPr lang="en-US" altLang="en-US" sz="1800" dirty="0">
                <a:ea typeface="ＭＳ Ｐゴシック" pitchFamily="-105" charset="-128"/>
                <a:cs typeface="Optima"/>
              </a:rPr>
              <a:t>			important essentials		true facts		</a:t>
            </a:r>
          </a:p>
          <a:p>
            <a:pPr>
              <a:lnSpc>
                <a:spcPct val="90000"/>
              </a:lnSpc>
              <a:buNone/>
            </a:pPr>
            <a:r>
              <a:rPr lang="en-US" altLang="en-US" sz="1800" dirty="0">
                <a:ea typeface="ＭＳ Ｐゴシック" pitchFamily="-105" charset="-128"/>
                <a:cs typeface="Optima"/>
              </a:rPr>
              <a:t>			final outcome	 			advance planning </a:t>
            </a:r>
          </a:p>
          <a:p>
            <a:endParaRPr lang="en-US" sz="2000" dirty="0"/>
          </a:p>
        </p:txBody>
      </p:sp>
    </p:spTree>
    <p:extLst>
      <p:ext uri="{BB962C8B-B14F-4D97-AF65-F5344CB8AC3E}">
        <p14:creationId xmlns:p14="http://schemas.microsoft.com/office/powerpoint/2010/main" val="449332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606" y="675468"/>
            <a:ext cx="8158182" cy="5852704"/>
          </a:xfrm>
        </p:spPr>
        <p:txBody>
          <a:bodyPr>
            <a:noAutofit/>
          </a:bodyPr>
          <a:lstStyle/>
          <a:p>
            <a:r>
              <a:rPr lang="en-US" altLang="en-US" sz="1600" b="1" dirty="0">
                <a:ea typeface="ＭＳ Ｐゴシック" pitchFamily="-105" charset="-128"/>
                <a:cs typeface="Optima"/>
              </a:rPr>
              <a:t>Principle 4: Replace a phrase with a word</a:t>
            </a:r>
          </a:p>
          <a:p>
            <a:pPr lvl="1"/>
            <a:r>
              <a:rPr lang="en-US" altLang="en-US" sz="1400" dirty="0">
                <a:ea typeface="ＭＳ Ｐゴシック" pitchFamily="-105" charset="-128"/>
                <a:cs typeface="Optima"/>
              </a:rPr>
              <a:t>We must explain the reason for the delay in the meeting.</a:t>
            </a:r>
          </a:p>
          <a:p>
            <a:pPr lvl="1"/>
            <a:r>
              <a:rPr lang="en-US" altLang="en-US" sz="1400" dirty="0">
                <a:ea typeface="ＭＳ Ｐゴシック" pitchFamily="-105" charset="-128"/>
                <a:cs typeface="Optima"/>
              </a:rPr>
              <a:t>Revised: We must explain why the meeting was delayed.</a:t>
            </a:r>
          </a:p>
          <a:p>
            <a:pPr lvl="1"/>
            <a:r>
              <a:rPr lang="en-US" altLang="en-US" sz="1400" dirty="0">
                <a:ea typeface="ＭＳ Ｐゴシック" pitchFamily="-105" charset="-128"/>
                <a:cs typeface="Optima"/>
              </a:rPr>
              <a:t>In the event that you finish early, contact this office.</a:t>
            </a:r>
          </a:p>
          <a:p>
            <a:pPr lvl="1"/>
            <a:r>
              <a:rPr lang="en-US" altLang="en-US" sz="1400" dirty="0">
                <a:ea typeface="ＭＳ Ｐゴシック" pitchFamily="-105" charset="-128"/>
                <a:cs typeface="Optima"/>
              </a:rPr>
              <a:t>Revised: If you finish early, contact this office.</a:t>
            </a:r>
          </a:p>
          <a:p>
            <a:pPr marL="402336" lvl="1" indent="0">
              <a:buNone/>
            </a:pPr>
            <a:r>
              <a:rPr lang="en-US" sz="1400" b="1" i="1" dirty="0">
                <a:ea typeface="ＭＳ Ｐゴシック" pitchFamily="-105" charset="-128"/>
                <a:cs typeface="Arial" pitchFamily="34" charset="0"/>
              </a:rPr>
              <a:t>		</a:t>
            </a:r>
            <a:r>
              <a:rPr lang="en-US" sz="1400" i="1" dirty="0">
                <a:ea typeface="ＭＳ Ｐゴシック" pitchFamily="-105" charset="-128"/>
                <a:cs typeface="Optima"/>
              </a:rPr>
              <a:t>Instead of—			</a:t>
            </a:r>
            <a:r>
              <a:rPr lang="en-US" sz="1400" i="1" dirty="0" smtClean="0">
                <a:ea typeface="ＭＳ Ｐゴシック" pitchFamily="-105" charset="-128"/>
                <a:cs typeface="Optima"/>
              </a:rPr>
              <a:t>	Try</a:t>
            </a:r>
            <a:r>
              <a:rPr lang="en-US" sz="1400" i="1" dirty="0">
                <a:ea typeface="ＭＳ Ｐゴシック" pitchFamily="-105" charset="-128"/>
                <a:cs typeface="Optima"/>
              </a:rPr>
              <a:t>—</a:t>
            </a:r>
          </a:p>
          <a:p>
            <a:pPr marL="658368" lvl="2" indent="0">
              <a:buNone/>
            </a:pPr>
            <a:r>
              <a:rPr lang="en-US" sz="1400" dirty="0">
                <a:ea typeface="ＭＳ Ｐゴシック" pitchFamily="-105" charset="-128"/>
                <a:cs typeface="Optima"/>
              </a:rPr>
              <a:t>	in close proximity		</a:t>
            </a:r>
            <a:r>
              <a:rPr lang="en-US" sz="1400" dirty="0" smtClean="0">
                <a:ea typeface="ＭＳ Ｐゴシック" pitchFamily="-105" charset="-128"/>
                <a:cs typeface="Optima"/>
              </a:rPr>
              <a:t>	near</a:t>
            </a:r>
            <a:r>
              <a:rPr lang="en-US" sz="1400" dirty="0">
                <a:ea typeface="ＭＳ Ｐゴシック" pitchFamily="-105" charset="-128"/>
                <a:cs typeface="Optima"/>
              </a:rPr>
              <a:t>, nearby, close</a:t>
            </a:r>
          </a:p>
          <a:p>
            <a:pPr marL="658368" lvl="2" indent="0">
              <a:buNone/>
            </a:pPr>
            <a:r>
              <a:rPr lang="en-US" sz="1400" dirty="0">
                <a:ea typeface="ＭＳ Ｐゴシック" pitchFamily="-105" charset="-128"/>
                <a:cs typeface="Optima"/>
              </a:rPr>
              <a:t>	is cognizant of 		</a:t>
            </a:r>
            <a:r>
              <a:rPr lang="en-US" sz="1400" dirty="0" smtClean="0">
                <a:ea typeface="ＭＳ Ｐゴシック" pitchFamily="-105" charset="-128"/>
                <a:cs typeface="Optima"/>
              </a:rPr>
              <a:t>	is </a:t>
            </a:r>
            <a:r>
              <a:rPr lang="en-US" sz="1400" dirty="0">
                <a:ea typeface="ＭＳ Ｐゴシック" pitchFamily="-105" charset="-128"/>
                <a:cs typeface="Optima"/>
              </a:rPr>
              <a:t>aware of, knows</a:t>
            </a:r>
          </a:p>
          <a:p>
            <a:pPr marL="658368" lvl="2" indent="0">
              <a:buNone/>
            </a:pPr>
            <a:r>
              <a:rPr lang="en-US" sz="1400" dirty="0">
                <a:ea typeface="ＭＳ Ｐゴシック" pitchFamily="-105" charset="-128"/>
                <a:cs typeface="Optima"/>
              </a:rPr>
              <a:t>	in conjunction with		with</a:t>
            </a:r>
          </a:p>
          <a:p>
            <a:pPr marL="658368" lvl="2" indent="0">
              <a:buNone/>
            </a:pPr>
            <a:r>
              <a:rPr lang="en-US" sz="1400" dirty="0">
                <a:ea typeface="ＭＳ Ｐゴシック" pitchFamily="-105" charset="-128"/>
                <a:cs typeface="Optima"/>
              </a:rPr>
              <a:t>	are desirous of		</a:t>
            </a:r>
            <a:r>
              <a:rPr lang="en-US" sz="1400" dirty="0" smtClean="0">
                <a:ea typeface="ＭＳ Ｐゴシック" pitchFamily="-105" charset="-128"/>
                <a:cs typeface="Optima"/>
              </a:rPr>
              <a:t>	want</a:t>
            </a:r>
            <a:endParaRPr lang="en-US" altLang="en-US" sz="1400" dirty="0">
              <a:ea typeface="ＭＳ Ｐゴシック" pitchFamily="-105" charset="-128"/>
              <a:cs typeface="Optima"/>
            </a:endParaRPr>
          </a:p>
          <a:p>
            <a:r>
              <a:rPr lang="en-US" altLang="en-US" sz="1600" b="1" dirty="0">
                <a:ea typeface="ＭＳ Ｐゴシック" pitchFamily="-105" charset="-128"/>
                <a:cs typeface="Optima"/>
              </a:rPr>
              <a:t>Principle 5: Change negatives to affirmatives</a:t>
            </a:r>
          </a:p>
          <a:p>
            <a:pPr lvl="1"/>
            <a:r>
              <a:rPr lang="en-US" altLang="en-US" sz="1400" dirty="0">
                <a:ea typeface="ＭＳ Ｐゴシック" pitchFamily="-105" charset="-128"/>
                <a:cs typeface="Optima"/>
              </a:rPr>
              <a:t>Except when you have failed to submit applications without documentation, benefits will not be denied</a:t>
            </a:r>
          </a:p>
          <a:p>
            <a:pPr lvl="1"/>
            <a:r>
              <a:rPr lang="en-US" altLang="en-US" sz="1400" dirty="0">
                <a:ea typeface="ＭＳ Ｐゴシック" pitchFamily="-105" charset="-128"/>
                <a:cs typeface="Optima"/>
              </a:rPr>
              <a:t>Revised: To receive benefits, submit your documentation.</a:t>
            </a:r>
          </a:p>
          <a:p>
            <a:pPr marL="402336" lvl="1" indent="0">
              <a:buNone/>
            </a:pPr>
            <a:r>
              <a:rPr lang="en-US" altLang="en-US" sz="1400" dirty="0">
                <a:ea typeface="ＭＳ Ｐゴシック" pitchFamily="-105" charset="-128"/>
                <a:cs typeface="Arial" pitchFamily="34" charset="0"/>
              </a:rPr>
              <a:t>Rewrite most negatives:</a:t>
            </a:r>
            <a:r>
              <a:rPr lang="en-US" altLang="en-US" sz="1400" b="1" dirty="0">
                <a:ea typeface="ＭＳ Ｐゴシック" pitchFamily="-105" charset="-128"/>
                <a:cs typeface="Arial" pitchFamily="34" charset="0"/>
              </a:rPr>
              <a:t>		</a:t>
            </a:r>
          </a:p>
          <a:p>
            <a:pPr marL="402336" lvl="1" indent="0">
              <a:buNone/>
            </a:pPr>
            <a:r>
              <a:rPr lang="en-US" altLang="en-US" sz="1400" b="1" dirty="0">
                <a:ea typeface="ＭＳ Ｐゴシック" pitchFamily="-105" charset="-128"/>
                <a:cs typeface="Arial" pitchFamily="34" charset="0"/>
              </a:rPr>
              <a:t>		</a:t>
            </a:r>
            <a:r>
              <a:rPr lang="en-US" altLang="en-US" sz="1400" dirty="0">
                <a:ea typeface="ＭＳ Ｐゴシック" pitchFamily="-105" charset="-128"/>
                <a:cs typeface="Optima"/>
              </a:rPr>
              <a:t>not different		</a:t>
            </a:r>
            <a:r>
              <a:rPr lang="en-US" altLang="en-US" sz="1400" dirty="0" smtClean="0">
                <a:ea typeface="ＭＳ Ｐゴシック" pitchFamily="-105" charset="-128"/>
                <a:cs typeface="Optima"/>
              </a:rPr>
              <a:t>	similar</a:t>
            </a:r>
            <a:endParaRPr lang="en-US" altLang="en-US" sz="1400" dirty="0">
              <a:ea typeface="ＭＳ Ｐゴシック" pitchFamily="-105" charset="-128"/>
              <a:cs typeface="Optima"/>
            </a:endParaRPr>
          </a:p>
          <a:p>
            <a:pPr marL="658368" lvl="2" indent="0">
              <a:buNone/>
            </a:pPr>
            <a:r>
              <a:rPr lang="en-US" altLang="en-US" sz="1400" dirty="0">
                <a:ea typeface="ＭＳ Ｐゴシック" pitchFamily="-105" charset="-128"/>
                <a:cs typeface="Optima"/>
              </a:rPr>
              <a:t>	not the same		different</a:t>
            </a:r>
          </a:p>
          <a:p>
            <a:pPr marL="658368" lvl="2" indent="0">
              <a:buNone/>
            </a:pPr>
            <a:r>
              <a:rPr lang="en-US" altLang="en-US" sz="1400" dirty="0">
                <a:ea typeface="ＭＳ Ｐゴシック" pitchFamily="-105" charset="-128"/>
                <a:cs typeface="Optima"/>
              </a:rPr>
              <a:t>	not allow			prevent</a:t>
            </a:r>
          </a:p>
          <a:p>
            <a:pPr marL="658368" lvl="2" indent="0">
              <a:buNone/>
            </a:pPr>
            <a:r>
              <a:rPr lang="en-US" altLang="en-US" sz="1400" dirty="0">
                <a:ea typeface="ＭＳ Ｐゴシック" pitchFamily="-105" charset="-128"/>
                <a:cs typeface="Optima"/>
              </a:rPr>
              <a:t>	not notice			overlook</a:t>
            </a:r>
          </a:p>
          <a:p>
            <a:r>
              <a:rPr lang="en-US" altLang="en-US" sz="1600" b="1" dirty="0">
                <a:ea typeface="ＭＳ Ｐゴシック" pitchFamily="-105" charset="-128"/>
                <a:cs typeface="Optima"/>
              </a:rPr>
              <a:t>Principle 6: Delete useless adjectives and adverbs</a:t>
            </a:r>
          </a:p>
          <a:p>
            <a:pPr marL="457200" lvl="1" indent="0">
              <a:buNone/>
            </a:pPr>
            <a:r>
              <a:rPr lang="en-US" altLang="en-US" sz="1400" dirty="0">
                <a:ea typeface="ＭＳ Ｐゴシック" pitchFamily="-105" charset="-128"/>
                <a:cs typeface="Optima"/>
              </a:rPr>
              <a:t>Many writers can’t resist adding useless adjectives and adverbs. Try deleting every adverb and every adjective before a noun, then restore only those that readers need to understand the passage.</a:t>
            </a:r>
          </a:p>
          <a:p>
            <a:endParaRPr lang="en-US" sz="800" dirty="0"/>
          </a:p>
        </p:txBody>
      </p:sp>
      <p:sp>
        <p:nvSpPr>
          <p:cNvPr id="4" name="Title 1"/>
          <p:cNvSpPr>
            <a:spLocks noGrp="1"/>
          </p:cNvSpPr>
          <p:nvPr>
            <p:ph type="title"/>
          </p:nvPr>
        </p:nvSpPr>
        <p:spPr>
          <a:xfrm>
            <a:off x="0" y="-130043"/>
            <a:ext cx="8368000" cy="1122104"/>
          </a:xfrm>
        </p:spPr>
        <p:txBody>
          <a:bodyPr>
            <a:normAutofit/>
          </a:bodyPr>
          <a:lstStyle/>
          <a:p>
            <a:r>
              <a:rPr lang="en-US" sz="3600" dirty="0"/>
              <a:t> Six Principles of Concision (</a:t>
            </a:r>
            <a:r>
              <a:rPr lang="en-US" sz="3600" dirty="0" err="1"/>
              <a:t>cont</a:t>
            </a:r>
            <a:r>
              <a:rPr lang="en-US" sz="3600" dirty="0"/>
              <a:t>)</a:t>
            </a:r>
          </a:p>
        </p:txBody>
      </p:sp>
    </p:spTree>
    <p:extLst>
      <p:ext uri="{BB962C8B-B14F-4D97-AF65-F5344CB8AC3E}">
        <p14:creationId xmlns:p14="http://schemas.microsoft.com/office/powerpoint/2010/main" val="191461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
                                            <p:txEl>
                                              <p:pRg st="15" end="15"/>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
                                            <p:txEl>
                                              <p:pRg st="16" end="16"/>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09984"/>
            <a:ext cx="7846059" cy="699135"/>
          </a:xfrm>
          <a:prstGeom prst="rect">
            <a:avLst/>
          </a:prstGeom>
        </p:spPr>
        <p:txBody>
          <a:bodyPr vert="horz" wrap="square" lIns="0" tIns="0" rIns="0" bIns="0" rtlCol="0">
            <a:spAutoFit/>
          </a:bodyPr>
          <a:lstStyle/>
          <a:p>
            <a:pPr marL="12700" marR="5080">
              <a:lnSpc>
                <a:spcPct val="100800"/>
              </a:lnSpc>
            </a:pPr>
            <a:r>
              <a:rPr sz="2400" spc="-5"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a:t>
            </a:r>
            <a:r>
              <a:rPr sz="2400" spc="-45" dirty="0">
                <a:solidFill>
                  <a:srgbClr val="110C43"/>
                </a:solidFill>
                <a:latin typeface="Verdana"/>
                <a:cs typeface="Verdana"/>
              </a:rPr>
              <a:t>B</a:t>
            </a:r>
            <a:r>
              <a:rPr sz="2400" spc="-30" dirty="0">
                <a:solidFill>
                  <a:srgbClr val="110C43"/>
                </a:solidFill>
                <a:latin typeface="Verdana"/>
                <a:cs typeface="Verdana"/>
              </a:rPr>
              <a:t>ase</a:t>
            </a:r>
            <a:r>
              <a:rPr sz="2400" spc="-15" dirty="0">
                <a:solidFill>
                  <a:srgbClr val="110C43"/>
                </a:solidFill>
                <a:latin typeface="Verdana"/>
                <a:cs typeface="Verdana"/>
              </a:rPr>
              <a:t>li</a:t>
            </a:r>
            <a:r>
              <a:rPr sz="2400" spc="-25" dirty="0">
                <a:solidFill>
                  <a:srgbClr val="110C43"/>
                </a:solidFill>
                <a:latin typeface="Verdana"/>
                <a:cs typeface="Verdana"/>
              </a:rPr>
              <a:t>n</a:t>
            </a:r>
            <a:r>
              <a:rPr sz="2400" spc="-15" dirty="0">
                <a:solidFill>
                  <a:srgbClr val="110C43"/>
                </a:solidFill>
                <a:latin typeface="Verdana"/>
                <a:cs typeface="Verdana"/>
              </a:rPr>
              <a:t>e</a:t>
            </a:r>
            <a:r>
              <a:rPr sz="2400" spc="-10" dirty="0">
                <a:solidFill>
                  <a:srgbClr val="110C43"/>
                </a:solidFill>
                <a:latin typeface="Verdana"/>
                <a:cs typeface="Verdana"/>
              </a:rPr>
              <a:t> </a:t>
            </a:r>
            <a:r>
              <a:rPr sz="2400" spc="-35" dirty="0">
                <a:solidFill>
                  <a:srgbClr val="110C43"/>
                </a:solidFill>
                <a:latin typeface="Verdana"/>
                <a:cs typeface="Verdana"/>
              </a:rPr>
              <a:t>Lo</a:t>
            </a:r>
            <a:r>
              <a:rPr sz="2400" dirty="0">
                <a:solidFill>
                  <a:srgbClr val="110C43"/>
                </a:solidFill>
                <a:latin typeface="Verdana"/>
                <a:cs typeface="Verdana"/>
              </a:rPr>
              <a:t>g</a:t>
            </a:r>
            <a:r>
              <a:rPr sz="2400" spc="-10" dirty="0">
                <a:solidFill>
                  <a:srgbClr val="110C43"/>
                </a:solidFill>
                <a:latin typeface="Verdana"/>
                <a:cs typeface="Verdana"/>
              </a:rPr>
              <a:t>ic</a:t>
            </a:r>
            <a:r>
              <a:rPr sz="2400" dirty="0">
                <a:solidFill>
                  <a:srgbClr val="110C43"/>
                </a:solidFill>
                <a:latin typeface="Verdana"/>
                <a:cs typeface="Verdana"/>
              </a:rPr>
              <a:t>:</a:t>
            </a:r>
            <a:r>
              <a:rPr sz="2400" spc="20" dirty="0">
                <a:solidFill>
                  <a:srgbClr val="110C43"/>
                </a:solidFill>
                <a:latin typeface="Verdana"/>
                <a:cs typeface="Verdana"/>
              </a:rPr>
              <a:t> </a:t>
            </a:r>
            <a:r>
              <a:rPr sz="2400" spc="-5"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a:t>
            </a:r>
            <a:r>
              <a:rPr sz="2400" spc="-35" dirty="0">
                <a:solidFill>
                  <a:srgbClr val="110C43"/>
                </a:solidFill>
                <a:latin typeface="Verdana"/>
                <a:cs typeface="Verdana"/>
              </a:rPr>
              <a:t>fo</a:t>
            </a:r>
            <a:r>
              <a:rPr sz="2400" spc="-30" dirty="0">
                <a:solidFill>
                  <a:srgbClr val="110C43"/>
                </a:solidFill>
                <a:latin typeface="Verdana"/>
                <a:cs typeface="Verdana"/>
              </a:rPr>
              <a:t>un</a:t>
            </a:r>
            <a:r>
              <a:rPr sz="2400" spc="-20" dirty="0">
                <a:solidFill>
                  <a:srgbClr val="110C43"/>
                </a:solidFill>
                <a:latin typeface="Verdana"/>
                <a:cs typeface="Verdana"/>
              </a:rPr>
              <a:t>d</a:t>
            </a:r>
            <a:r>
              <a:rPr sz="2400" spc="-30" dirty="0">
                <a:solidFill>
                  <a:srgbClr val="110C43"/>
                </a:solidFill>
                <a:latin typeface="Verdana"/>
                <a:cs typeface="Verdana"/>
              </a:rPr>
              <a:t>a</a:t>
            </a:r>
            <a:r>
              <a:rPr sz="2400" dirty="0">
                <a:solidFill>
                  <a:srgbClr val="110C43"/>
                </a:solidFill>
                <a:latin typeface="Verdana"/>
                <a:cs typeface="Verdana"/>
              </a:rPr>
              <a:t>t</a:t>
            </a:r>
            <a:r>
              <a:rPr sz="2400" spc="-15" dirty="0">
                <a:solidFill>
                  <a:srgbClr val="110C43"/>
                </a:solidFill>
                <a:latin typeface="Verdana"/>
                <a:cs typeface="Verdana"/>
              </a:rPr>
              <a:t>i</a:t>
            </a:r>
            <a:r>
              <a:rPr sz="2400" spc="-35" dirty="0">
                <a:solidFill>
                  <a:srgbClr val="110C43"/>
                </a:solidFill>
                <a:latin typeface="Verdana"/>
                <a:cs typeface="Verdana"/>
              </a:rPr>
              <a:t>o</a:t>
            </a:r>
            <a:r>
              <a:rPr sz="2400" spc="-20" dirty="0">
                <a:solidFill>
                  <a:srgbClr val="110C43"/>
                </a:solidFill>
                <a:latin typeface="Verdana"/>
                <a:cs typeface="Verdana"/>
              </a:rPr>
              <a:t>n</a:t>
            </a:r>
            <a:r>
              <a:rPr sz="2400" spc="10" dirty="0">
                <a:solidFill>
                  <a:srgbClr val="110C43"/>
                </a:solidFill>
                <a:latin typeface="Verdana"/>
                <a:cs typeface="Verdana"/>
              </a:rPr>
              <a:t> </a:t>
            </a:r>
            <a:r>
              <a:rPr sz="2400" spc="-35" dirty="0">
                <a:solidFill>
                  <a:srgbClr val="110C43"/>
                </a:solidFill>
                <a:latin typeface="Verdana"/>
                <a:cs typeface="Verdana"/>
              </a:rPr>
              <a:t>fo</a:t>
            </a:r>
            <a:r>
              <a:rPr sz="2400" spc="-15" dirty="0">
                <a:solidFill>
                  <a:srgbClr val="110C43"/>
                </a:solidFill>
                <a:latin typeface="Verdana"/>
                <a:cs typeface="Verdana"/>
              </a:rPr>
              <a:t>r</a:t>
            </a:r>
            <a:r>
              <a:rPr sz="2400" spc="5" dirty="0">
                <a:solidFill>
                  <a:srgbClr val="110C43"/>
                </a:solidFill>
                <a:latin typeface="Verdana"/>
                <a:cs typeface="Verdana"/>
              </a:rPr>
              <a:t> </a:t>
            </a:r>
            <a:r>
              <a:rPr sz="2400" spc="-80" dirty="0">
                <a:solidFill>
                  <a:srgbClr val="110C43"/>
                </a:solidFill>
                <a:latin typeface="Verdana"/>
                <a:cs typeface="Verdana"/>
              </a:rPr>
              <a:t>y</a:t>
            </a:r>
            <a:r>
              <a:rPr sz="2400" spc="-35" dirty="0">
                <a:solidFill>
                  <a:srgbClr val="110C43"/>
                </a:solidFill>
                <a:latin typeface="Verdana"/>
                <a:cs typeface="Verdana"/>
              </a:rPr>
              <a:t>o</a:t>
            </a:r>
            <a:r>
              <a:rPr sz="2400" spc="-30" dirty="0">
                <a:solidFill>
                  <a:srgbClr val="110C43"/>
                </a:solidFill>
                <a:latin typeface="Verdana"/>
                <a:cs typeface="Verdana"/>
              </a:rPr>
              <a:t>u</a:t>
            </a:r>
            <a:r>
              <a:rPr sz="2400" spc="-15" dirty="0">
                <a:solidFill>
                  <a:srgbClr val="110C43"/>
                </a:solidFill>
                <a:latin typeface="Verdana"/>
                <a:cs typeface="Verdana"/>
              </a:rPr>
              <a:t>r</a:t>
            </a:r>
            <a:r>
              <a:rPr sz="2400" spc="-10" dirty="0">
                <a:solidFill>
                  <a:srgbClr val="110C43"/>
                </a:solidFill>
                <a:latin typeface="Verdana"/>
                <a:cs typeface="Verdana"/>
              </a:rPr>
              <a:t> </a:t>
            </a:r>
            <a:r>
              <a:rPr sz="2400" spc="-35" dirty="0">
                <a:solidFill>
                  <a:srgbClr val="110C43"/>
                </a:solidFill>
                <a:latin typeface="Verdana"/>
                <a:cs typeface="Verdana"/>
              </a:rPr>
              <a:t>r</a:t>
            </a:r>
            <a:r>
              <a:rPr sz="2400" spc="-30" dirty="0">
                <a:solidFill>
                  <a:srgbClr val="110C43"/>
                </a:solidFill>
                <a:latin typeface="Verdana"/>
                <a:cs typeface="Verdana"/>
              </a:rPr>
              <a:t>ea</a:t>
            </a:r>
            <a:r>
              <a:rPr sz="2400" spc="-20" dirty="0">
                <a:solidFill>
                  <a:srgbClr val="110C43"/>
                </a:solidFill>
                <a:latin typeface="Verdana"/>
                <a:cs typeface="Verdana"/>
              </a:rPr>
              <a:t>d</a:t>
            </a:r>
            <a:r>
              <a:rPr sz="2400" spc="-15" dirty="0">
                <a:solidFill>
                  <a:srgbClr val="110C43"/>
                </a:solidFill>
                <a:latin typeface="Verdana"/>
                <a:cs typeface="Verdana"/>
              </a:rPr>
              <a:t>e</a:t>
            </a:r>
            <a:r>
              <a:rPr sz="2400" spc="-20" dirty="0">
                <a:solidFill>
                  <a:srgbClr val="110C43"/>
                </a:solidFill>
                <a:latin typeface="Verdana"/>
                <a:cs typeface="Verdana"/>
              </a:rPr>
              <a:t>r</a:t>
            </a:r>
            <a:r>
              <a:rPr sz="2400" spc="-15" dirty="0">
                <a:solidFill>
                  <a:srgbClr val="110C43"/>
                </a:solidFill>
                <a:latin typeface="Verdana"/>
                <a:cs typeface="Verdana"/>
              </a:rPr>
              <a:t>s</a:t>
            </a:r>
            <a:r>
              <a:rPr sz="2400" dirty="0">
                <a:solidFill>
                  <a:srgbClr val="110C43"/>
                </a:solidFill>
                <a:latin typeface="Verdana"/>
                <a:cs typeface="Verdana"/>
              </a:rPr>
              <a:t>’</a:t>
            </a:r>
            <a:r>
              <a:rPr sz="2400" spc="-30" dirty="0">
                <a:solidFill>
                  <a:srgbClr val="110C43"/>
                </a:solidFill>
                <a:latin typeface="Verdana"/>
                <a:cs typeface="Verdana"/>
              </a:rPr>
              <a:t> </a:t>
            </a:r>
            <a:r>
              <a:rPr sz="2400" dirty="0">
                <a:solidFill>
                  <a:srgbClr val="110C43"/>
                </a:solidFill>
                <a:latin typeface="Verdana"/>
                <a:cs typeface="Verdana"/>
              </a:rPr>
              <a:t>(</a:t>
            </a:r>
            <a:r>
              <a:rPr sz="2400" spc="-30" dirty="0">
                <a:solidFill>
                  <a:srgbClr val="110C43"/>
                </a:solidFill>
                <a:latin typeface="Verdana"/>
                <a:cs typeface="Verdana"/>
              </a:rPr>
              <a:t>a</a:t>
            </a:r>
            <a:r>
              <a:rPr sz="2400" spc="-25" dirty="0">
                <a:solidFill>
                  <a:srgbClr val="110C43"/>
                </a:solidFill>
                <a:latin typeface="Verdana"/>
                <a:cs typeface="Verdana"/>
              </a:rPr>
              <a:t>n</a:t>
            </a:r>
            <a:r>
              <a:rPr sz="2400" dirty="0">
                <a:solidFill>
                  <a:srgbClr val="110C43"/>
                </a:solidFill>
                <a:latin typeface="Verdana"/>
                <a:cs typeface="Verdana"/>
              </a:rPr>
              <a:t>d</a:t>
            </a:r>
            <a:r>
              <a:rPr sz="2400" spc="-5" dirty="0">
                <a:solidFill>
                  <a:srgbClr val="110C43"/>
                </a:solidFill>
                <a:latin typeface="Verdana"/>
                <a:cs typeface="Verdana"/>
              </a:rPr>
              <a:t> </a:t>
            </a:r>
            <a:r>
              <a:rPr sz="2400" spc="-80" dirty="0">
                <a:solidFill>
                  <a:srgbClr val="110C43"/>
                </a:solidFill>
                <a:latin typeface="Verdana"/>
                <a:cs typeface="Verdana"/>
              </a:rPr>
              <a:t>y</a:t>
            </a:r>
            <a:r>
              <a:rPr sz="2400" spc="-35" dirty="0">
                <a:solidFill>
                  <a:srgbClr val="110C43"/>
                </a:solidFill>
                <a:latin typeface="Verdana"/>
                <a:cs typeface="Verdana"/>
              </a:rPr>
              <a:t>o</a:t>
            </a:r>
            <a:r>
              <a:rPr sz="2400" spc="-30" dirty="0">
                <a:solidFill>
                  <a:srgbClr val="110C43"/>
                </a:solidFill>
                <a:latin typeface="Verdana"/>
                <a:cs typeface="Verdana"/>
              </a:rPr>
              <a:t>u</a:t>
            </a:r>
            <a:r>
              <a:rPr sz="2400" spc="-35" dirty="0">
                <a:solidFill>
                  <a:srgbClr val="110C43"/>
                </a:solidFill>
                <a:latin typeface="Verdana"/>
                <a:cs typeface="Verdana"/>
              </a:rPr>
              <a:t>r</a:t>
            </a:r>
            <a:r>
              <a:rPr sz="2400" dirty="0">
                <a:solidFill>
                  <a:srgbClr val="110C43"/>
                </a:solidFill>
                <a:latin typeface="Verdana"/>
                <a:cs typeface="Verdana"/>
              </a:rPr>
              <a:t>)</a:t>
            </a:r>
            <a:r>
              <a:rPr sz="2400" spc="5" dirty="0">
                <a:solidFill>
                  <a:srgbClr val="110C43"/>
                </a:solidFill>
                <a:latin typeface="Verdana"/>
                <a:cs typeface="Verdana"/>
              </a:rPr>
              <a:t> </a:t>
            </a:r>
            <a:r>
              <a:rPr sz="2400" spc="-40" dirty="0">
                <a:solidFill>
                  <a:srgbClr val="110C43"/>
                </a:solidFill>
                <a:latin typeface="Verdana"/>
                <a:cs typeface="Verdana"/>
              </a:rPr>
              <a:t>und</a:t>
            </a:r>
            <a:r>
              <a:rPr sz="2400" spc="-30" dirty="0">
                <a:solidFill>
                  <a:srgbClr val="110C43"/>
                </a:solidFill>
                <a:latin typeface="Verdana"/>
                <a:cs typeface="Verdana"/>
              </a:rPr>
              <a:t>ers</a:t>
            </a:r>
            <a:r>
              <a:rPr sz="2400" spc="-15" dirty="0">
                <a:solidFill>
                  <a:srgbClr val="110C43"/>
                </a:solidFill>
                <a:latin typeface="Verdana"/>
                <a:cs typeface="Verdana"/>
              </a:rPr>
              <a:t>t</a:t>
            </a:r>
            <a:r>
              <a:rPr sz="2400" spc="-35" dirty="0">
                <a:solidFill>
                  <a:srgbClr val="110C43"/>
                </a:solidFill>
                <a:latin typeface="Verdana"/>
                <a:cs typeface="Verdana"/>
              </a:rPr>
              <a:t>an</a:t>
            </a:r>
            <a:r>
              <a:rPr sz="2400" dirty="0">
                <a:solidFill>
                  <a:srgbClr val="110C43"/>
                </a:solidFill>
                <a:latin typeface="Verdana"/>
                <a:cs typeface="Verdana"/>
              </a:rPr>
              <a:t>d</a:t>
            </a:r>
            <a:r>
              <a:rPr sz="2400" spc="-15" dirty="0">
                <a:solidFill>
                  <a:srgbClr val="110C43"/>
                </a:solidFill>
                <a:latin typeface="Verdana"/>
                <a:cs typeface="Verdana"/>
              </a:rPr>
              <a:t>i</a:t>
            </a:r>
            <a:r>
              <a:rPr sz="2400" spc="-40" dirty="0">
                <a:solidFill>
                  <a:srgbClr val="110C43"/>
                </a:solidFill>
                <a:latin typeface="Verdana"/>
                <a:cs typeface="Verdana"/>
              </a:rPr>
              <a:t>n</a:t>
            </a:r>
            <a:r>
              <a:rPr sz="2400" dirty="0">
                <a:solidFill>
                  <a:srgbClr val="110C43"/>
                </a:solidFill>
                <a:latin typeface="Verdana"/>
                <a:cs typeface="Verdana"/>
              </a:rPr>
              <a:t>g</a:t>
            </a:r>
            <a:r>
              <a:rPr sz="2400" spc="20" dirty="0">
                <a:solidFill>
                  <a:srgbClr val="110C43"/>
                </a:solidFill>
                <a:latin typeface="Verdana"/>
                <a:cs typeface="Verdana"/>
              </a:rPr>
              <a:t> </a:t>
            </a:r>
            <a:r>
              <a:rPr sz="2400" spc="-35" dirty="0">
                <a:solidFill>
                  <a:srgbClr val="110C43"/>
                </a:solidFill>
                <a:latin typeface="Verdana"/>
                <a:cs typeface="Verdana"/>
              </a:rPr>
              <a:t>o</a:t>
            </a:r>
            <a:r>
              <a:rPr sz="2400" spc="-10" dirty="0">
                <a:solidFill>
                  <a:srgbClr val="110C43"/>
                </a:solidFill>
                <a:latin typeface="Verdana"/>
                <a:cs typeface="Verdana"/>
              </a:rPr>
              <a:t>f</a:t>
            </a:r>
            <a:r>
              <a:rPr sz="2400" spc="5" dirty="0">
                <a:solidFill>
                  <a:srgbClr val="110C43"/>
                </a:solidFill>
                <a:latin typeface="Verdana"/>
                <a:cs typeface="Verdana"/>
              </a:rPr>
              <a:t> </a:t>
            </a:r>
            <a:r>
              <a:rPr sz="2400" spc="-80" dirty="0">
                <a:solidFill>
                  <a:srgbClr val="110C43"/>
                </a:solidFill>
                <a:latin typeface="Verdana"/>
                <a:cs typeface="Verdana"/>
              </a:rPr>
              <a:t>y</a:t>
            </a:r>
            <a:r>
              <a:rPr sz="2400" spc="-35" dirty="0">
                <a:solidFill>
                  <a:srgbClr val="110C43"/>
                </a:solidFill>
                <a:latin typeface="Verdana"/>
                <a:cs typeface="Verdana"/>
              </a:rPr>
              <a:t>o</a:t>
            </a:r>
            <a:r>
              <a:rPr sz="2400" spc="-30" dirty="0">
                <a:solidFill>
                  <a:srgbClr val="110C43"/>
                </a:solidFill>
                <a:latin typeface="Verdana"/>
                <a:cs typeface="Verdana"/>
              </a:rPr>
              <a:t>u</a:t>
            </a:r>
            <a:r>
              <a:rPr sz="2400" spc="-15" dirty="0">
                <a:solidFill>
                  <a:srgbClr val="110C43"/>
                </a:solidFill>
                <a:latin typeface="Verdana"/>
                <a:cs typeface="Verdana"/>
              </a:rPr>
              <a:t>r</a:t>
            </a:r>
            <a:r>
              <a:rPr sz="2400" spc="-10" dirty="0">
                <a:solidFill>
                  <a:srgbClr val="110C43"/>
                </a:solidFill>
                <a:latin typeface="Verdana"/>
                <a:cs typeface="Verdana"/>
              </a:rPr>
              <a:t> </a:t>
            </a:r>
            <a:r>
              <a:rPr sz="2400" spc="-20" dirty="0">
                <a:solidFill>
                  <a:srgbClr val="110C43"/>
                </a:solidFill>
                <a:latin typeface="Verdana"/>
                <a:cs typeface="Verdana"/>
              </a:rPr>
              <a:t>p</a:t>
            </a:r>
            <a:r>
              <a:rPr sz="2400" spc="-35" dirty="0">
                <a:solidFill>
                  <a:srgbClr val="110C43"/>
                </a:solidFill>
                <a:latin typeface="Verdana"/>
                <a:cs typeface="Verdana"/>
              </a:rPr>
              <a:t>ro</a:t>
            </a:r>
            <a:r>
              <a:rPr sz="2400" spc="-20" dirty="0">
                <a:solidFill>
                  <a:srgbClr val="110C43"/>
                </a:solidFill>
                <a:latin typeface="Verdana"/>
                <a:cs typeface="Verdana"/>
              </a:rPr>
              <a:t>p</a:t>
            </a:r>
            <a:r>
              <a:rPr sz="2400" spc="-35" dirty="0">
                <a:solidFill>
                  <a:srgbClr val="110C43"/>
                </a:solidFill>
                <a:latin typeface="Verdana"/>
                <a:cs typeface="Verdana"/>
              </a:rPr>
              <a:t>o</a:t>
            </a:r>
            <a:r>
              <a:rPr sz="2400" spc="-30" dirty="0">
                <a:solidFill>
                  <a:srgbClr val="110C43"/>
                </a:solidFill>
                <a:latin typeface="Verdana"/>
                <a:cs typeface="Verdana"/>
              </a:rPr>
              <a:t>sa</a:t>
            </a:r>
            <a:r>
              <a:rPr sz="2400" dirty="0">
                <a:solidFill>
                  <a:srgbClr val="110C43"/>
                </a:solidFill>
                <a:latin typeface="Verdana"/>
                <a:cs typeface="Verdana"/>
              </a:rPr>
              <a:t>l</a:t>
            </a:r>
            <a:endParaRPr sz="2400">
              <a:latin typeface="Verdana"/>
              <a:cs typeface="Verdana"/>
            </a:endParaRPr>
          </a:p>
        </p:txBody>
      </p:sp>
      <p:sp>
        <p:nvSpPr>
          <p:cNvPr id="3" name="object 3"/>
          <p:cNvSpPr/>
          <p:nvPr/>
        </p:nvSpPr>
        <p:spPr>
          <a:xfrm>
            <a:off x="5548884" y="3633215"/>
            <a:ext cx="0" cy="506095"/>
          </a:xfrm>
          <a:custGeom>
            <a:avLst/>
            <a:gdLst/>
            <a:ahLst/>
            <a:cxnLst/>
            <a:rect l="l" t="t" r="r" b="b"/>
            <a:pathLst>
              <a:path h="506095">
                <a:moveTo>
                  <a:pt x="0" y="0"/>
                </a:moveTo>
                <a:lnTo>
                  <a:pt x="0" y="505713"/>
                </a:lnTo>
              </a:path>
            </a:pathLst>
          </a:custGeom>
          <a:ln w="3175">
            <a:solidFill>
              <a:srgbClr val="CD8500"/>
            </a:solidFill>
          </a:ln>
        </p:spPr>
        <p:txBody>
          <a:bodyPr wrap="square" lIns="0" tIns="0" rIns="0" bIns="0" rtlCol="0"/>
          <a:lstStyle/>
          <a:p>
            <a:endParaRPr/>
          </a:p>
        </p:txBody>
      </p:sp>
      <p:sp>
        <p:nvSpPr>
          <p:cNvPr id="4" name="object 4"/>
          <p:cNvSpPr/>
          <p:nvPr/>
        </p:nvSpPr>
        <p:spPr>
          <a:xfrm>
            <a:off x="5472684" y="4114800"/>
            <a:ext cx="154305" cy="152400"/>
          </a:xfrm>
          <a:custGeom>
            <a:avLst/>
            <a:gdLst/>
            <a:ahLst/>
            <a:cxnLst/>
            <a:rect l="l" t="t" r="r" b="b"/>
            <a:pathLst>
              <a:path w="154304" h="152400">
                <a:moveTo>
                  <a:pt x="153796" y="0"/>
                </a:moveTo>
                <a:lnTo>
                  <a:pt x="0" y="381"/>
                </a:lnTo>
                <a:lnTo>
                  <a:pt x="77342" y="151892"/>
                </a:lnTo>
                <a:lnTo>
                  <a:pt x="153796" y="0"/>
                </a:lnTo>
                <a:close/>
              </a:path>
            </a:pathLst>
          </a:custGeom>
          <a:solidFill>
            <a:srgbClr val="CD8500"/>
          </a:solidFill>
        </p:spPr>
        <p:txBody>
          <a:bodyPr wrap="square" lIns="0" tIns="0" rIns="0" bIns="0" rtlCol="0"/>
          <a:lstStyle/>
          <a:p>
            <a:endParaRPr/>
          </a:p>
        </p:txBody>
      </p:sp>
      <p:sp>
        <p:nvSpPr>
          <p:cNvPr id="5" name="object 5"/>
          <p:cNvSpPr txBox="1"/>
          <p:nvPr/>
        </p:nvSpPr>
        <p:spPr>
          <a:xfrm>
            <a:off x="5031740" y="4433676"/>
            <a:ext cx="1076960" cy="862965"/>
          </a:xfrm>
          <a:prstGeom prst="rect">
            <a:avLst/>
          </a:prstGeom>
        </p:spPr>
        <p:txBody>
          <a:bodyPr vert="horz" wrap="square" lIns="0" tIns="0" rIns="0" bIns="0" rtlCol="0">
            <a:spAutoFit/>
          </a:bodyPr>
          <a:lstStyle/>
          <a:p>
            <a:pPr marL="8255" algn="ctr">
              <a:lnSpc>
                <a:spcPts val="5260"/>
              </a:lnSpc>
            </a:pPr>
            <a:r>
              <a:rPr sz="4400" b="1" dirty="0">
                <a:solidFill>
                  <a:srgbClr val="00669C"/>
                </a:solidFill>
                <a:latin typeface="Verdana"/>
                <a:cs typeface="Verdana"/>
              </a:rPr>
              <a:t>B</a:t>
            </a:r>
            <a:endParaRPr sz="4400">
              <a:latin typeface="Verdana"/>
              <a:cs typeface="Verdana"/>
            </a:endParaRPr>
          </a:p>
          <a:p>
            <a:pPr algn="ctr">
              <a:lnSpc>
                <a:spcPts val="2140"/>
              </a:lnSpc>
            </a:pPr>
            <a:r>
              <a:rPr sz="1800" b="1" dirty="0">
                <a:solidFill>
                  <a:srgbClr val="9A1A0E"/>
                </a:solidFill>
                <a:latin typeface="Verdana"/>
                <a:cs typeface="Verdana"/>
              </a:rPr>
              <a:t>Bene</a:t>
            </a:r>
            <a:r>
              <a:rPr sz="1800" b="1" spc="-5" dirty="0">
                <a:solidFill>
                  <a:srgbClr val="9A1A0E"/>
                </a:solidFill>
                <a:latin typeface="Verdana"/>
                <a:cs typeface="Verdana"/>
              </a:rPr>
              <a:t>f</a:t>
            </a:r>
            <a:r>
              <a:rPr sz="1800" b="1" spc="-30" dirty="0">
                <a:solidFill>
                  <a:srgbClr val="9A1A0E"/>
                </a:solidFill>
                <a:latin typeface="Verdana"/>
                <a:cs typeface="Verdana"/>
              </a:rPr>
              <a:t>it</a:t>
            </a:r>
            <a:r>
              <a:rPr sz="1800" b="1" dirty="0">
                <a:solidFill>
                  <a:srgbClr val="9A1A0E"/>
                </a:solidFill>
                <a:latin typeface="Verdana"/>
                <a:cs typeface="Verdana"/>
              </a:rPr>
              <a:t>s</a:t>
            </a:r>
            <a:endParaRPr sz="1800">
              <a:latin typeface="Verdana"/>
              <a:cs typeface="Verdana"/>
            </a:endParaRPr>
          </a:p>
        </p:txBody>
      </p:sp>
      <p:sp>
        <p:nvSpPr>
          <p:cNvPr id="6" name="object 6"/>
          <p:cNvSpPr txBox="1"/>
          <p:nvPr/>
        </p:nvSpPr>
        <p:spPr>
          <a:xfrm>
            <a:off x="3073400" y="2398136"/>
            <a:ext cx="1174750" cy="533400"/>
          </a:xfrm>
          <a:prstGeom prst="rect">
            <a:avLst/>
          </a:prstGeom>
        </p:spPr>
        <p:txBody>
          <a:bodyPr vert="horz" wrap="square" lIns="0" tIns="0" rIns="0" bIns="0" rtlCol="0">
            <a:spAutoFit/>
          </a:bodyPr>
          <a:lstStyle/>
          <a:p>
            <a:pPr marL="12700" marR="5080" indent="89535">
              <a:lnSpc>
                <a:spcPct val="101699"/>
              </a:lnSpc>
            </a:pPr>
            <a:r>
              <a:rPr sz="1800" b="1" dirty="0">
                <a:solidFill>
                  <a:srgbClr val="9A1A0E"/>
                </a:solidFill>
                <a:latin typeface="Verdana"/>
                <a:cs typeface="Verdana"/>
              </a:rPr>
              <a:t>Cu</a:t>
            </a:r>
            <a:r>
              <a:rPr sz="1800" b="1" spc="-5" dirty="0">
                <a:solidFill>
                  <a:srgbClr val="9A1A0E"/>
                </a:solidFill>
                <a:latin typeface="Verdana"/>
                <a:cs typeface="Verdana"/>
              </a:rPr>
              <a:t>r</a:t>
            </a:r>
            <a:r>
              <a:rPr sz="1800" b="1" spc="5" dirty="0">
                <a:solidFill>
                  <a:srgbClr val="9A1A0E"/>
                </a:solidFill>
                <a:latin typeface="Verdana"/>
                <a:cs typeface="Verdana"/>
              </a:rPr>
              <a:t>r</a:t>
            </a:r>
            <a:r>
              <a:rPr sz="1800" b="1" spc="-5" dirty="0">
                <a:solidFill>
                  <a:srgbClr val="9A1A0E"/>
                </a:solidFill>
                <a:latin typeface="Verdana"/>
                <a:cs typeface="Verdana"/>
              </a:rPr>
              <a:t>e</a:t>
            </a:r>
            <a:r>
              <a:rPr sz="1800" b="1" spc="10" dirty="0">
                <a:solidFill>
                  <a:srgbClr val="9A1A0E"/>
                </a:solidFill>
                <a:latin typeface="Verdana"/>
                <a:cs typeface="Verdana"/>
              </a:rPr>
              <a:t>n</a:t>
            </a:r>
            <a:r>
              <a:rPr sz="1800" b="1" spc="-10" dirty="0">
                <a:solidFill>
                  <a:srgbClr val="9A1A0E"/>
                </a:solidFill>
                <a:latin typeface="Verdana"/>
                <a:cs typeface="Verdana"/>
              </a:rPr>
              <a:t>t S</a:t>
            </a:r>
            <a:r>
              <a:rPr sz="1800" b="1" spc="-30" dirty="0">
                <a:solidFill>
                  <a:srgbClr val="9A1A0E"/>
                </a:solidFill>
                <a:latin typeface="Verdana"/>
                <a:cs typeface="Verdana"/>
              </a:rPr>
              <a:t>it</a:t>
            </a:r>
            <a:r>
              <a:rPr sz="1800" b="1" spc="-10" dirty="0">
                <a:solidFill>
                  <a:srgbClr val="9A1A0E"/>
                </a:solidFill>
                <a:latin typeface="Verdana"/>
                <a:cs typeface="Verdana"/>
              </a:rPr>
              <a:t>u</a:t>
            </a:r>
            <a:r>
              <a:rPr sz="1800" b="1" spc="-30" dirty="0">
                <a:solidFill>
                  <a:srgbClr val="9A1A0E"/>
                </a:solidFill>
                <a:latin typeface="Verdana"/>
                <a:cs typeface="Verdana"/>
              </a:rPr>
              <a:t>atio</a:t>
            </a:r>
            <a:r>
              <a:rPr sz="1800" b="1" dirty="0">
                <a:solidFill>
                  <a:srgbClr val="9A1A0E"/>
                </a:solidFill>
                <a:latin typeface="Verdana"/>
                <a:cs typeface="Verdana"/>
              </a:rPr>
              <a:t>n</a:t>
            </a:r>
            <a:endParaRPr sz="1800">
              <a:latin typeface="Verdana"/>
              <a:cs typeface="Verdana"/>
            </a:endParaRPr>
          </a:p>
        </p:txBody>
      </p:sp>
      <p:sp>
        <p:nvSpPr>
          <p:cNvPr id="7" name="object 7"/>
          <p:cNvSpPr txBox="1"/>
          <p:nvPr/>
        </p:nvSpPr>
        <p:spPr>
          <a:xfrm>
            <a:off x="3302000" y="3059663"/>
            <a:ext cx="685800" cy="622300"/>
          </a:xfrm>
          <a:prstGeom prst="rect">
            <a:avLst/>
          </a:prstGeom>
        </p:spPr>
        <p:txBody>
          <a:bodyPr vert="horz" wrap="square" lIns="0" tIns="0" rIns="0" bIns="0" rtlCol="0">
            <a:spAutoFit/>
          </a:bodyPr>
          <a:lstStyle/>
          <a:p>
            <a:pPr marL="12700">
              <a:lnSpc>
                <a:spcPct val="100000"/>
              </a:lnSpc>
            </a:pPr>
            <a:r>
              <a:rPr sz="4400" b="1" dirty="0">
                <a:solidFill>
                  <a:srgbClr val="00669C"/>
                </a:solidFill>
                <a:latin typeface="Verdana"/>
                <a:cs typeface="Verdana"/>
              </a:rPr>
              <a:t>S</a:t>
            </a:r>
            <a:r>
              <a:rPr sz="4350" b="1" baseline="-10536" dirty="0">
                <a:solidFill>
                  <a:srgbClr val="00669C"/>
                </a:solidFill>
                <a:latin typeface="Verdana"/>
                <a:cs typeface="Verdana"/>
              </a:rPr>
              <a:t>1</a:t>
            </a:r>
            <a:endParaRPr sz="4350" baseline="-10536">
              <a:latin typeface="Verdana"/>
              <a:cs typeface="Verdana"/>
            </a:endParaRPr>
          </a:p>
        </p:txBody>
      </p:sp>
      <p:sp>
        <p:nvSpPr>
          <p:cNvPr id="8" name="object 8"/>
          <p:cNvSpPr txBox="1"/>
          <p:nvPr/>
        </p:nvSpPr>
        <p:spPr>
          <a:xfrm>
            <a:off x="5070728" y="2398136"/>
            <a:ext cx="1007744" cy="1217295"/>
          </a:xfrm>
          <a:prstGeom prst="rect">
            <a:avLst/>
          </a:prstGeom>
        </p:spPr>
        <p:txBody>
          <a:bodyPr vert="horz" wrap="square" lIns="0" tIns="0" rIns="0" bIns="0" rtlCol="0">
            <a:spAutoFit/>
          </a:bodyPr>
          <a:lstStyle/>
          <a:p>
            <a:pPr marL="12700" marR="5080" algn="ctr">
              <a:lnSpc>
                <a:spcPct val="101699"/>
              </a:lnSpc>
            </a:pPr>
            <a:r>
              <a:rPr sz="1800" b="1" dirty="0">
                <a:solidFill>
                  <a:srgbClr val="9A1A0E"/>
                </a:solidFill>
                <a:latin typeface="Verdana"/>
                <a:cs typeface="Verdana"/>
              </a:rPr>
              <a:t>D</a:t>
            </a:r>
            <a:r>
              <a:rPr sz="1800" b="1" spc="-5" dirty="0">
                <a:solidFill>
                  <a:srgbClr val="9A1A0E"/>
                </a:solidFill>
                <a:latin typeface="Verdana"/>
                <a:cs typeface="Verdana"/>
              </a:rPr>
              <a:t>e</a:t>
            </a:r>
            <a:r>
              <a:rPr sz="1800" b="1" dirty="0">
                <a:solidFill>
                  <a:srgbClr val="9A1A0E"/>
                </a:solidFill>
                <a:latin typeface="Verdana"/>
                <a:cs typeface="Verdana"/>
              </a:rPr>
              <a:t>s</a:t>
            </a:r>
            <a:r>
              <a:rPr sz="1800" b="1" spc="-10" dirty="0">
                <a:solidFill>
                  <a:srgbClr val="9A1A0E"/>
                </a:solidFill>
                <a:latin typeface="Verdana"/>
                <a:cs typeface="Verdana"/>
              </a:rPr>
              <a:t>ire</a:t>
            </a:r>
            <a:r>
              <a:rPr sz="1800" b="1" dirty="0">
                <a:solidFill>
                  <a:srgbClr val="9A1A0E"/>
                </a:solidFill>
                <a:latin typeface="Verdana"/>
                <a:cs typeface="Verdana"/>
              </a:rPr>
              <a:t>d </a:t>
            </a:r>
            <a:r>
              <a:rPr sz="1800" b="1" spc="-5" dirty="0">
                <a:solidFill>
                  <a:srgbClr val="9A1A0E"/>
                </a:solidFill>
                <a:latin typeface="Verdana"/>
                <a:cs typeface="Verdana"/>
              </a:rPr>
              <a:t>Result</a:t>
            </a:r>
            <a:endParaRPr sz="1800">
              <a:latin typeface="Verdana"/>
              <a:cs typeface="Verdana"/>
            </a:endParaRPr>
          </a:p>
          <a:p>
            <a:pPr marR="6350" algn="ctr">
              <a:lnSpc>
                <a:spcPts val="5165"/>
              </a:lnSpc>
            </a:pPr>
            <a:r>
              <a:rPr sz="4400" b="1" dirty="0">
                <a:solidFill>
                  <a:srgbClr val="00669C"/>
                </a:solidFill>
                <a:latin typeface="Verdana"/>
                <a:cs typeface="Verdana"/>
              </a:rPr>
              <a:t>S</a:t>
            </a:r>
            <a:r>
              <a:rPr sz="4350" b="1" baseline="-10536" dirty="0">
                <a:solidFill>
                  <a:srgbClr val="00669C"/>
                </a:solidFill>
                <a:latin typeface="Verdana"/>
                <a:cs typeface="Verdana"/>
              </a:rPr>
              <a:t>2</a:t>
            </a:r>
            <a:endParaRPr sz="4350" baseline="-10536">
              <a:latin typeface="Verdana"/>
              <a:cs typeface="Verdana"/>
            </a:endParaRPr>
          </a:p>
        </p:txBody>
      </p:sp>
      <p:sp>
        <p:nvSpPr>
          <p:cNvPr id="9" name="object 9"/>
          <p:cNvSpPr/>
          <p:nvPr/>
        </p:nvSpPr>
        <p:spPr>
          <a:xfrm>
            <a:off x="4079747" y="3304032"/>
            <a:ext cx="810895" cy="0"/>
          </a:xfrm>
          <a:custGeom>
            <a:avLst/>
            <a:gdLst/>
            <a:ahLst/>
            <a:cxnLst/>
            <a:rect l="l" t="t" r="r" b="b"/>
            <a:pathLst>
              <a:path w="810895">
                <a:moveTo>
                  <a:pt x="0" y="0"/>
                </a:moveTo>
                <a:lnTo>
                  <a:pt x="810513" y="0"/>
                </a:lnTo>
              </a:path>
            </a:pathLst>
          </a:custGeom>
          <a:ln w="3175">
            <a:solidFill>
              <a:srgbClr val="CD8500"/>
            </a:solidFill>
          </a:ln>
        </p:spPr>
        <p:txBody>
          <a:bodyPr wrap="square" lIns="0" tIns="0" rIns="0" bIns="0" rtlCol="0"/>
          <a:lstStyle/>
          <a:p>
            <a:endParaRPr/>
          </a:p>
        </p:txBody>
      </p:sp>
      <p:sp>
        <p:nvSpPr>
          <p:cNvPr id="10" name="object 10"/>
          <p:cNvSpPr/>
          <p:nvPr/>
        </p:nvSpPr>
        <p:spPr>
          <a:xfrm>
            <a:off x="4864608" y="3227832"/>
            <a:ext cx="154305" cy="154305"/>
          </a:xfrm>
          <a:custGeom>
            <a:avLst/>
            <a:gdLst/>
            <a:ahLst/>
            <a:cxnLst/>
            <a:rect l="l" t="t" r="r" b="b"/>
            <a:pathLst>
              <a:path w="154304" h="154304">
                <a:moveTo>
                  <a:pt x="253" y="0"/>
                </a:moveTo>
                <a:lnTo>
                  <a:pt x="0" y="153796"/>
                </a:lnTo>
                <a:lnTo>
                  <a:pt x="153924" y="77215"/>
                </a:lnTo>
                <a:lnTo>
                  <a:pt x="253" y="0"/>
                </a:lnTo>
                <a:close/>
              </a:path>
            </a:pathLst>
          </a:custGeom>
          <a:solidFill>
            <a:srgbClr val="CD8500"/>
          </a:solidFill>
        </p:spPr>
        <p:txBody>
          <a:bodyPr wrap="square" lIns="0" tIns="0" rIns="0" bIns="0" rtlCol="0"/>
          <a:lstStyle/>
          <a:p>
            <a:endParaRPr/>
          </a:p>
        </p:txBody>
      </p:sp>
      <p:sp>
        <p:nvSpPr>
          <p:cNvPr id="11" name="object 11"/>
          <p:cNvSpPr/>
          <p:nvPr/>
        </p:nvSpPr>
        <p:spPr>
          <a:xfrm>
            <a:off x="865632" y="1545336"/>
            <a:ext cx="2328672" cy="3875532"/>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944880" y="1624583"/>
            <a:ext cx="2062480" cy="3609340"/>
          </a:xfrm>
          <a:custGeom>
            <a:avLst/>
            <a:gdLst/>
            <a:ahLst/>
            <a:cxnLst/>
            <a:rect l="l" t="t" r="r" b="b"/>
            <a:pathLst>
              <a:path w="2062480" h="3609340">
                <a:moveTo>
                  <a:pt x="0" y="3608832"/>
                </a:moveTo>
                <a:lnTo>
                  <a:pt x="2061972" y="3608832"/>
                </a:lnTo>
                <a:lnTo>
                  <a:pt x="2061972" y="0"/>
                </a:lnTo>
                <a:lnTo>
                  <a:pt x="0" y="0"/>
                </a:lnTo>
                <a:lnTo>
                  <a:pt x="0" y="3608832"/>
                </a:lnTo>
                <a:close/>
              </a:path>
            </a:pathLst>
          </a:custGeom>
          <a:solidFill>
            <a:srgbClr val="FFFFFF"/>
          </a:solidFill>
        </p:spPr>
        <p:txBody>
          <a:bodyPr wrap="square" lIns="0" tIns="0" rIns="0" bIns="0" rtlCol="0"/>
          <a:lstStyle/>
          <a:p>
            <a:endParaRPr/>
          </a:p>
        </p:txBody>
      </p:sp>
      <p:sp>
        <p:nvSpPr>
          <p:cNvPr id="13" name="object 13"/>
          <p:cNvSpPr txBox="1"/>
          <p:nvPr/>
        </p:nvSpPr>
        <p:spPr>
          <a:xfrm>
            <a:off x="944880" y="1624583"/>
            <a:ext cx="2062480" cy="3609340"/>
          </a:xfrm>
          <a:prstGeom prst="rect">
            <a:avLst/>
          </a:prstGeom>
          <a:solidFill>
            <a:srgbClr val="FFFFFF"/>
          </a:solidFill>
          <a:ln w="12192">
            <a:solidFill>
              <a:srgbClr val="9A1A0E"/>
            </a:solidFill>
          </a:ln>
        </p:spPr>
        <p:txBody>
          <a:bodyPr vert="horz" wrap="square" lIns="0" tIns="0" rIns="0" bIns="0" rtlCol="0">
            <a:spAutoFit/>
          </a:bodyPr>
          <a:lstStyle/>
          <a:p>
            <a:pPr marL="45720" marR="76835">
              <a:lnSpc>
                <a:spcPct val="119000"/>
              </a:lnSpc>
            </a:pPr>
            <a:r>
              <a:rPr sz="1200" spc="-15" dirty="0">
                <a:latin typeface="Times New Roman"/>
                <a:cs typeface="Times New Roman"/>
              </a:rPr>
              <a:t>Th</a:t>
            </a:r>
            <a:r>
              <a:rPr sz="1200" dirty="0">
                <a:latin typeface="Times New Roman"/>
                <a:cs typeface="Times New Roman"/>
              </a:rPr>
              <a:t>e</a:t>
            </a:r>
            <a:r>
              <a:rPr sz="1200" spc="-5" dirty="0">
                <a:latin typeface="Times New Roman"/>
                <a:cs typeface="Times New Roman"/>
              </a:rPr>
              <a:t> </a:t>
            </a:r>
            <a:r>
              <a:rPr sz="1200" dirty="0">
                <a:latin typeface="Times New Roman"/>
                <a:cs typeface="Times New Roman"/>
              </a:rPr>
              <a:t>la</a:t>
            </a:r>
            <a:r>
              <a:rPr sz="1200" spc="-10" dirty="0">
                <a:latin typeface="Times New Roman"/>
                <a:cs typeface="Times New Roman"/>
              </a:rPr>
              <a:t>c</a:t>
            </a:r>
            <a:r>
              <a:rPr sz="1200" dirty="0">
                <a:latin typeface="Times New Roman"/>
                <a:cs typeface="Times New Roman"/>
              </a:rPr>
              <a:t>k of</a:t>
            </a:r>
            <a:r>
              <a:rPr sz="1200" spc="-20" dirty="0">
                <a:latin typeface="Times New Roman"/>
                <a:cs typeface="Times New Roman"/>
              </a:rPr>
              <a:t> </a:t>
            </a:r>
            <a:r>
              <a:rPr sz="1200" dirty="0">
                <a:latin typeface="Times New Roman"/>
                <a:cs typeface="Times New Roman"/>
              </a:rPr>
              <a:t>qu</a:t>
            </a:r>
            <a:r>
              <a:rPr sz="1200" spc="-5" dirty="0">
                <a:latin typeface="Times New Roman"/>
                <a:cs typeface="Times New Roman"/>
              </a:rPr>
              <a:t>a</a:t>
            </a:r>
            <a:r>
              <a:rPr sz="1200" dirty="0">
                <a:latin typeface="Times New Roman"/>
                <a:cs typeface="Times New Roman"/>
              </a:rPr>
              <a:t>lifi</a:t>
            </a:r>
            <a:r>
              <a:rPr sz="1200" spc="-10" dirty="0">
                <a:latin typeface="Times New Roman"/>
                <a:cs typeface="Times New Roman"/>
              </a:rPr>
              <a:t>e</a:t>
            </a:r>
            <a:r>
              <a:rPr sz="1200" dirty="0">
                <a:latin typeface="Times New Roman"/>
                <a:cs typeface="Times New Roman"/>
              </a:rPr>
              <a:t>d </a:t>
            </a:r>
            <a:r>
              <a:rPr sz="1200" spc="-20" dirty="0">
                <a:latin typeface="Times New Roman"/>
                <a:cs typeface="Times New Roman"/>
              </a:rPr>
              <a:t>c</a:t>
            </a:r>
            <a:r>
              <a:rPr sz="1200" spc="-50" dirty="0">
                <a:latin typeface="Times New Roman"/>
                <a:cs typeface="Times New Roman"/>
              </a:rPr>
              <a:t>y</a:t>
            </a:r>
            <a:r>
              <a:rPr sz="1200" spc="-15" dirty="0">
                <a:latin typeface="Times New Roman"/>
                <a:cs typeface="Times New Roman"/>
              </a:rPr>
              <a:t>b</a:t>
            </a:r>
            <a:r>
              <a:rPr sz="1200" spc="-5" dirty="0">
                <a:latin typeface="Times New Roman"/>
                <a:cs typeface="Times New Roman"/>
              </a:rPr>
              <a:t>e</a:t>
            </a:r>
            <a:r>
              <a:rPr sz="1200" spc="-20" dirty="0">
                <a:latin typeface="Times New Roman"/>
                <a:cs typeface="Times New Roman"/>
              </a:rPr>
              <a:t>r</a:t>
            </a:r>
            <a:r>
              <a:rPr sz="1200" spc="-15" dirty="0">
                <a:latin typeface="Times New Roman"/>
                <a:cs typeface="Times New Roman"/>
              </a:rPr>
              <a:t>s</a:t>
            </a:r>
            <a:r>
              <a:rPr sz="1200" spc="-5" dirty="0">
                <a:latin typeface="Times New Roman"/>
                <a:cs typeface="Times New Roman"/>
              </a:rPr>
              <a:t>ec</a:t>
            </a:r>
            <a:r>
              <a:rPr sz="1200" dirty="0">
                <a:latin typeface="Times New Roman"/>
                <a:cs typeface="Times New Roman"/>
              </a:rPr>
              <a:t>uri</a:t>
            </a:r>
            <a:r>
              <a:rPr sz="1200" spc="10" dirty="0">
                <a:latin typeface="Times New Roman"/>
                <a:cs typeface="Times New Roman"/>
              </a:rPr>
              <a:t>t</a:t>
            </a:r>
            <a:r>
              <a:rPr sz="1200" dirty="0">
                <a:latin typeface="Times New Roman"/>
                <a:cs typeface="Times New Roman"/>
              </a:rPr>
              <a:t>y</a:t>
            </a:r>
            <a:r>
              <a:rPr sz="1200" spc="20" dirty="0">
                <a:latin typeface="Times New Roman"/>
                <a:cs typeface="Times New Roman"/>
              </a:rPr>
              <a:t> </a:t>
            </a:r>
            <a:r>
              <a:rPr sz="1200" dirty="0">
                <a:latin typeface="Times New Roman"/>
                <a:cs typeface="Times New Roman"/>
              </a:rPr>
              <a:t>pro</a:t>
            </a:r>
            <a:r>
              <a:rPr sz="1200" spc="-10" dirty="0">
                <a:latin typeface="Times New Roman"/>
                <a:cs typeface="Times New Roman"/>
              </a:rPr>
              <a:t>f</a:t>
            </a:r>
            <a:r>
              <a:rPr sz="1200" spc="-5" dirty="0">
                <a:latin typeface="Times New Roman"/>
                <a:cs typeface="Times New Roman"/>
              </a:rPr>
              <a:t>e</a:t>
            </a:r>
            <a:r>
              <a:rPr sz="1200" dirty="0">
                <a:latin typeface="Times New Roman"/>
                <a:cs typeface="Times New Roman"/>
              </a:rPr>
              <a:t>ssion</a:t>
            </a:r>
            <a:r>
              <a:rPr sz="1200" spc="-5" dirty="0">
                <a:latin typeface="Times New Roman"/>
                <a:cs typeface="Times New Roman"/>
              </a:rPr>
              <a:t>a</a:t>
            </a:r>
            <a:r>
              <a:rPr sz="1200" dirty="0">
                <a:latin typeface="Times New Roman"/>
                <a:cs typeface="Times New Roman"/>
              </a:rPr>
              <a:t>ls</a:t>
            </a:r>
            <a:r>
              <a:rPr sz="1200" spc="-45" dirty="0">
                <a:latin typeface="Times New Roman"/>
                <a:cs typeface="Times New Roman"/>
              </a:rPr>
              <a:t> </a:t>
            </a:r>
            <a:r>
              <a:rPr sz="1200" dirty="0">
                <a:latin typeface="Times New Roman"/>
                <a:cs typeface="Times New Roman"/>
              </a:rPr>
              <a:t>is</a:t>
            </a:r>
            <a:r>
              <a:rPr sz="1200" spc="-15" dirty="0">
                <a:latin typeface="Times New Roman"/>
                <a:cs typeface="Times New Roman"/>
              </a:rPr>
              <a:t> </a:t>
            </a:r>
            <a:r>
              <a:rPr sz="1200" dirty="0">
                <a:latin typeface="Times New Roman"/>
                <a:cs typeface="Times New Roman"/>
              </a:rPr>
              <a:t>a </a:t>
            </a:r>
            <a:r>
              <a:rPr sz="1200" spc="-5" dirty="0">
                <a:latin typeface="Times New Roman"/>
                <a:cs typeface="Times New Roman"/>
              </a:rPr>
              <a:t>w</a:t>
            </a:r>
            <a:r>
              <a:rPr sz="1200" spc="-10" dirty="0">
                <a:latin typeface="Times New Roman"/>
                <a:cs typeface="Times New Roman"/>
              </a:rPr>
              <a:t>e</a:t>
            </a:r>
            <a:r>
              <a:rPr sz="1200" dirty="0">
                <a:latin typeface="Times New Roman"/>
                <a:cs typeface="Times New Roman"/>
              </a:rPr>
              <a:t>ll</a:t>
            </a:r>
            <a:r>
              <a:rPr sz="1200" spc="-5" dirty="0">
                <a:latin typeface="Times New Roman"/>
                <a:cs typeface="Times New Roman"/>
              </a:rPr>
              <a:t>-r</a:t>
            </a:r>
            <a:r>
              <a:rPr sz="1200" spc="-10" dirty="0">
                <a:latin typeface="Times New Roman"/>
                <a:cs typeface="Times New Roman"/>
              </a:rPr>
              <a:t>ec</a:t>
            </a:r>
            <a:r>
              <a:rPr sz="1200" dirty="0">
                <a:latin typeface="Times New Roman"/>
                <a:cs typeface="Times New Roman"/>
              </a:rPr>
              <a:t>o</a:t>
            </a:r>
            <a:r>
              <a:rPr sz="1200" spc="-15" dirty="0">
                <a:latin typeface="Times New Roman"/>
                <a:cs typeface="Times New Roman"/>
              </a:rPr>
              <a:t>g</a:t>
            </a:r>
            <a:r>
              <a:rPr sz="1200" dirty="0">
                <a:latin typeface="Times New Roman"/>
                <a:cs typeface="Times New Roman"/>
              </a:rPr>
              <a:t>ni</a:t>
            </a:r>
            <a:r>
              <a:rPr sz="1200" spc="5" dirty="0">
                <a:latin typeface="Times New Roman"/>
                <a:cs typeface="Times New Roman"/>
              </a:rPr>
              <a:t>z</a:t>
            </a:r>
            <a:r>
              <a:rPr sz="1200" spc="-10" dirty="0">
                <a:latin typeface="Times New Roman"/>
                <a:cs typeface="Times New Roman"/>
              </a:rPr>
              <a:t>e</a:t>
            </a:r>
            <a:r>
              <a:rPr sz="1200" dirty="0">
                <a:latin typeface="Times New Roman"/>
                <a:cs typeface="Times New Roman"/>
              </a:rPr>
              <a:t>d</a:t>
            </a:r>
            <a:r>
              <a:rPr sz="1200" spc="-25" dirty="0">
                <a:latin typeface="Times New Roman"/>
                <a:cs typeface="Times New Roman"/>
              </a:rPr>
              <a:t> </a:t>
            </a:r>
            <a:r>
              <a:rPr sz="1200" spc="-15" dirty="0">
                <a:latin typeface="Times New Roman"/>
                <a:cs typeface="Times New Roman"/>
              </a:rPr>
              <a:t>p</a:t>
            </a:r>
            <a:r>
              <a:rPr sz="1200" spc="-20" dirty="0">
                <a:latin typeface="Times New Roman"/>
                <a:cs typeface="Times New Roman"/>
              </a:rPr>
              <a:t>r</a:t>
            </a:r>
            <a:r>
              <a:rPr sz="1200" spc="-15" dirty="0">
                <a:latin typeface="Times New Roman"/>
                <a:cs typeface="Times New Roman"/>
              </a:rPr>
              <a:t>obl</a:t>
            </a:r>
            <a:r>
              <a:rPr sz="1200" spc="-20" dirty="0">
                <a:latin typeface="Times New Roman"/>
                <a:cs typeface="Times New Roman"/>
              </a:rPr>
              <a:t>e</a:t>
            </a:r>
            <a:r>
              <a:rPr sz="1200" dirty="0">
                <a:latin typeface="Times New Roman"/>
                <a:cs typeface="Times New Roman"/>
              </a:rPr>
              <a:t>m f</a:t>
            </a:r>
            <a:r>
              <a:rPr sz="1200" spc="-10" dirty="0">
                <a:latin typeface="Times New Roman"/>
                <a:cs typeface="Times New Roman"/>
              </a:rPr>
              <a:t>a</a:t>
            </a:r>
            <a:r>
              <a:rPr sz="1200" spc="-5" dirty="0">
                <a:latin typeface="Times New Roman"/>
                <a:cs typeface="Times New Roman"/>
              </a:rPr>
              <a:t>c</a:t>
            </a:r>
            <a:r>
              <a:rPr sz="1200" dirty="0">
                <a:latin typeface="Times New Roman"/>
                <a:cs typeface="Times New Roman"/>
              </a:rPr>
              <a:t>ing</a:t>
            </a:r>
            <a:r>
              <a:rPr sz="1200" spc="-10" dirty="0">
                <a:latin typeface="Times New Roman"/>
                <a:cs typeface="Times New Roman"/>
              </a:rPr>
              <a:t> </a:t>
            </a:r>
            <a:r>
              <a:rPr sz="1200" dirty="0">
                <a:latin typeface="Times New Roman"/>
                <a:cs typeface="Times New Roman"/>
              </a:rPr>
              <a:t>the</a:t>
            </a:r>
            <a:r>
              <a:rPr sz="1200" spc="-15" dirty="0">
                <a:latin typeface="Times New Roman"/>
                <a:cs typeface="Times New Roman"/>
              </a:rPr>
              <a:t> </a:t>
            </a:r>
            <a:r>
              <a:rPr sz="1200" dirty="0">
                <a:latin typeface="Times New Roman"/>
                <a:cs typeface="Times New Roman"/>
              </a:rPr>
              <a:t>U.S.</a:t>
            </a:r>
            <a:r>
              <a:rPr sz="1200" spc="-35" dirty="0">
                <a:latin typeface="Times New Roman"/>
                <a:cs typeface="Times New Roman"/>
              </a:rPr>
              <a:t> </a:t>
            </a:r>
            <a:r>
              <a:rPr sz="1200" spc="-25" dirty="0">
                <a:latin typeface="Times New Roman"/>
                <a:cs typeface="Times New Roman"/>
              </a:rPr>
              <a:t>g</a:t>
            </a:r>
            <a:r>
              <a:rPr sz="1200" spc="-15" dirty="0">
                <a:latin typeface="Times New Roman"/>
                <a:cs typeface="Times New Roman"/>
              </a:rPr>
              <a:t>ov</a:t>
            </a:r>
            <a:r>
              <a:rPr sz="1200" spc="-20" dirty="0">
                <a:latin typeface="Times New Roman"/>
                <a:cs typeface="Times New Roman"/>
              </a:rPr>
              <a:t>er</a:t>
            </a:r>
            <a:r>
              <a:rPr sz="1200" spc="-15" dirty="0">
                <a:latin typeface="Times New Roman"/>
                <a:cs typeface="Times New Roman"/>
              </a:rPr>
              <a:t>n</a:t>
            </a:r>
            <a:r>
              <a:rPr sz="1200" spc="-10" dirty="0">
                <a:latin typeface="Times New Roman"/>
                <a:cs typeface="Times New Roman"/>
              </a:rPr>
              <a:t>m</a:t>
            </a:r>
            <a:r>
              <a:rPr sz="1200" spc="-20" dirty="0">
                <a:latin typeface="Times New Roman"/>
                <a:cs typeface="Times New Roman"/>
              </a:rPr>
              <a:t>e</a:t>
            </a:r>
            <a:r>
              <a:rPr sz="1200" spc="-15" dirty="0">
                <a:latin typeface="Times New Roman"/>
                <a:cs typeface="Times New Roman"/>
              </a:rPr>
              <a:t>n</a:t>
            </a:r>
            <a:r>
              <a:rPr sz="1200" dirty="0">
                <a:latin typeface="Times New Roman"/>
                <a:cs typeface="Times New Roman"/>
              </a:rPr>
              <a:t>t</a:t>
            </a:r>
            <a:r>
              <a:rPr sz="1200" spc="50" dirty="0">
                <a:latin typeface="Times New Roman"/>
                <a:cs typeface="Times New Roman"/>
              </a:rPr>
              <a:t> </a:t>
            </a:r>
            <a:r>
              <a:rPr sz="1200" spc="-5" dirty="0">
                <a:latin typeface="Times New Roman"/>
                <a:cs typeface="Times New Roman"/>
              </a:rPr>
              <a:t>a</a:t>
            </a:r>
            <a:r>
              <a:rPr sz="1200" dirty="0">
                <a:latin typeface="Times New Roman"/>
                <a:cs typeface="Times New Roman"/>
              </a:rPr>
              <a:t>nd indust</a:t>
            </a:r>
            <a:r>
              <a:rPr sz="1200" spc="-5" dirty="0">
                <a:latin typeface="Times New Roman"/>
                <a:cs typeface="Times New Roman"/>
              </a:rPr>
              <a:t>r</a:t>
            </a:r>
            <a:r>
              <a:rPr sz="1200" spc="-195" dirty="0">
                <a:latin typeface="Times New Roman"/>
                <a:cs typeface="Times New Roman"/>
              </a:rPr>
              <a:t>y</a:t>
            </a:r>
            <a:r>
              <a:rPr sz="1200" dirty="0">
                <a:latin typeface="Times New Roman"/>
                <a:cs typeface="Times New Roman"/>
              </a:rPr>
              <a:t>.</a:t>
            </a:r>
            <a:r>
              <a:rPr sz="1200" spc="-135" dirty="0">
                <a:latin typeface="Times New Roman"/>
                <a:cs typeface="Times New Roman"/>
              </a:rPr>
              <a:t> </a:t>
            </a:r>
            <a:r>
              <a:rPr sz="1200" dirty="0">
                <a:latin typeface="Times New Roman"/>
                <a:cs typeface="Times New Roman"/>
              </a:rPr>
              <a:t>An </a:t>
            </a:r>
            <a:r>
              <a:rPr sz="1200" spc="-20" dirty="0">
                <a:latin typeface="Times New Roman"/>
                <a:cs typeface="Times New Roman"/>
              </a:rPr>
              <a:t>e</a:t>
            </a:r>
            <a:r>
              <a:rPr sz="1200" dirty="0">
                <a:latin typeface="Times New Roman"/>
                <a:cs typeface="Times New Roman"/>
              </a:rPr>
              <a:t>stimat</a:t>
            </a:r>
            <a:r>
              <a:rPr sz="1200" spc="-5" dirty="0">
                <a:latin typeface="Times New Roman"/>
                <a:cs typeface="Times New Roman"/>
              </a:rPr>
              <a:t>e</a:t>
            </a:r>
            <a:r>
              <a:rPr sz="1200" dirty="0">
                <a:latin typeface="Times New Roman"/>
                <a:cs typeface="Times New Roman"/>
              </a:rPr>
              <a:t>d 1.8 million</a:t>
            </a:r>
            <a:r>
              <a:rPr sz="1200" spc="-15" dirty="0">
                <a:latin typeface="Times New Roman"/>
                <a:cs typeface="Times New Roman"/>
              </a:rPr>
              <a:t> </a:t>
            </a:r>
            <a:r>
              <a:rPr sz="1200" spc="-20" dirty="0">
                <a:latin typeface="Times New Roman"/>
                <a:cs typeface="Times New Roman"/>
              </a:rPr>
              <a:t>c</a:t>
            </a:r>
            <a:r>
              <a:rPr sz="1200" spc="-50" dirty="0">
                <a:latin typeface="Times New Roman"/>
                <a:cs typeface="Times New Roman"/>
              </a:rPr>
              <a:t>y</a:t>
            </a:r>
            <a:r>
              <a:rPr sz="1200" spc="-15" dirty="0">
                <a:latin typeface="Times New Roman"/>
                <a:cs typeface="Times New Roman"/>
              </a:rPr>
              <a:t>be</a:t>
            </a:r>
            <a:r>
              <a:rPr sz="1200" spc="-5" dirty="0">
                <a:latin typeface="Times New Roman"/>
                <a:cs typeface="Times New Roman"/>
              </a:rPr>
              <a:t>r</a:t>
            </a:r>
            <a:r>
              <a:rPr sz="1200" dirty="0">
                <a:latin typeface="Times New Roman"/>
                <a:cs typeface="Times New Roman"/>
              </a:rPr>
              <a:t>s</a:t>
            </a:r>
            <a:r>
              <a:rPr sz="1200" spc="-5" dirty="0">
                <a:latin typeface="Times New Roman"/>
                <a:cs typeface="Times New Roman"/>
              </a:rPr>
              <a:t>ec</a:t>
            </a:r>
            <a:r>
              <a:rPr sz="1200" dirty="0">
                <a:latin typeface="Times New Roman"/>
                <a:cs typeface="Times New Roman"/>
              </a:rPr>
              <a:t>uri</a:t>
            </a:r>
            <a:r>
              <a:rPr sz="1200" spc="10" dirty="0">
                <a:latin typeface="Times New Roman"/>
                <a:cs typeface="Times New Roman"/>
              </a:rPr>
              <a:t>t</a:t>
            </a:r>
            <a:r>
              <a:rPr sz="1200" dirty="0">
                <a:latin typeface="Times New Roman"/>
                <a:cs typeface="Times New Roman"/>
              </a:rPr>
              <a:t>y</a:t>
            </a:r>
            <a:r>
              <a:rPr sz="1200" spc="30" dirty="0">
                <a:latin typeface="Times New Roman"/>
                <a:cs typeface="Times New Roman"/>
              </a:rPr>
              <a:t> </a:t>
            </a:r>
            <a:r>
              <a:rPr sz="1200" dirty="0">
                <a:latin typeface="Times New Roman"/>
                <a:cs typeface="Times New Roman"/>
              </a:rPr>
              <a:t>positions </a:t>
            </a:r>
            <a:r>
              <a:rPr sz="1200" spc="-5" dirty="0">
                <a:latin typeface="Times New Roman"/>
                <a:cs typeface="Times New Roman"/>
              </a:rPr>
              <a:t>w</a:t>
            </a:r>
            <a:r>
              <a:rPr sz="1200" dirty="0">
                <a:latin typeface="Times New Roman"/>
                <a:cs typeface="Times New Roman"/>
              </a:rPr>
              <a:t>ill</a:t>
            </a:r>
            <a:r>
              <a:rPr sz="1200" spc="-10" dirty="0">
                <a:latin typeface="Times New Roman"/>
                <a:cs typeface="Times New Roman"/>
              </a:rPr>
              <a:t> </a:t>
            </a:r>
            <a:r>
              <a:rPr sz="1200" spc="-15" dirty="0">
                <a:latin typeface="Times New Roman"/>
                <a:cs typeface="Times New Roman"/>
              </a:rPr>
              <a:t>b</a:t>
            </a:r>
            <a:r>
              <a:rPr sz="1200" dirty="0">
                <a:latin typeface="Times New Roman"/>
                <a:cs typeface="Times New Roman"/>
              </a:rPr>
              <a:t>e</a:t>
            </a:r>
            <a:r>
              <a:rPr sz="1200" spc="-5" dirty="0">
                <a:latin typeface="Times New Roman"/>
                <a:cs typeface="Times New Roman"/>
              </a:rPr>
              <a:t> </a:t>
            </a:r>
            <a:r>
              <a:rPr sz="1200" dirty="0">
                <a:latin typeface="Times New Roman"/>
                <a:cs typeface="Times New Roman"/>
              </a:rPr>
              <a:t>unfill</a:t>
            </a:r>
            <a:r>
              <a:rPr sz="1200" spc="-5" dirty="0">
                <a:latin typeface="Times New Roman"/>
                <a:cs typeface="Times New Roman"/>
              </a:rPr>
              <a:t>e</a:t>
            </a:r>
            <a:r>
              <a:rPr sz="1200" dirty="0">
                <a:latin typeface="Times New Roman"/>
                <a:cs typeface="Times New Roman"/>
              </a:rPr>
              <a:t>d</a:t>
            </a:r>
            <a:r>
              <a:rPr sz="1200" spc="-15" dirty="0">
                <a:latin typeface="Times New Roman"/>
                <a:cs typeface="Times New Roman"/>
              </a:rPr>
              <a:t> </a:t>
            </a:r>
            <a:r>
              <a:rPr sz="1200" dirty="0">
                <a:latin typeface="Times New Roman"/>
                <a:cs typeface="Times New Roman"/>
              </a:rPr>
              <a:t>by</a:t>
            </a:r>
            <a:r>
              <a:rPr sz="1200" spc="-5" dirty="0">
                <a:latin typeface="Times New Roman"/>
                <a:cs typeface="Times New Roman"/>
              </a:rPr>
              <a:t> </a:t>
            </a:r>
            <a:r>
              <a:rPr sz="1200" dirty="0">
                <a:latin typeface="Times New Roman"/>
                <a:cs typeface="Times New Roman"/>
              </a:rPr>
              <a:t>2022 </a:t>
            </a:r>
            <a:r>
              <a:rPr sz="1200" spc="-5" dirty="0">
                <a:latin typeface="Times New Roman"/>
                <a:cs typeface="Times New Roman"/>
              </a:rPr>
              <a:t>(</a:t>
            </a:r>
            <a:r>
              <a:rPr sz="1200" dirty="0">
                <a:latin typeface="Times New Roman"/>
                <a:cs typeface="Times New Roman"/>
              </a:rPr>
              <a:t>Sulliv</a:t>
            </a:r>
            <a:r>
              <a:rPr sz="1200" spc="-5" dirty="0">
                <a:latin typeface="Times New Roman"/>
                <a:cs typeface="Times New Roman"/>
              </a:rPr>
              <a:t>a</a:t>
            </a:r>
            <a:r>
              <a:rPr sz="1200" dirty="0">
                <a:latin typeface="Times New Roman"/>
                <a:cs typeface="Times New Roman"/>
              </a:rPr>
              <a:t>n,</a:t>
            </a:r>
            <a:r>
              <a:rPr sz="1200" spc="-25" dirty="0">
                <a:latin typeface="Times New Roman"/>
                <a:cs typeface="Times New Roman"/>
              </a:rPr>
              <a:t> </a:t>
            </a:r>
            <a:r>
              <a:rPr sz="1200" dirty="0">
                <a:latin typeface="Times New Roman"/>
                <a:cs typeface="Times New Roman"/>
              </a:rPr>
              <a:t>2017</a:t>
            </a:r>
            <a:r>
              <a:rPr sz="1200" spc="-5" dirty="0">
                <a:latin typeface="Times New Roman"/>
                <a:cs typeface="Times New Roman"/>
              </a:rPr>
              <a:t>)</a:t>
            </a:r>
            <a:r>
              <a:rPr sz="1200" dirty="0">
                <a:latin typeface="Times New Roman"/>
                <a:cs typeface="Times New Roman"/>
              </a:rPr>
              <a:t>,</a:t>
            </a:r>
            <a:r>
              <a:rPr sz="1200" spc="15" dirty="0">
                <a:latin typeface="Times New Roman"/>
                <a:cs typeface="Times New Roman"/>
              </a:rPr>
              <a:t> </a:t>
            </a:r>
            <a:r>
              <a:rPr sz="1200" spc="-20" dirty="0">
                <a:latin typeface="Times New Roman"/>
                <a:cs typeface="Times New Roman"/>
              </a:rPr>
              <a:t>a</a:t>
            </a:r>
            <a:r>
              <a:rPr sz="1200" dirty="0">
                <a:latin typeface="Times New Roman"/>
                <a:cs typeface="Times New Roman"/>
              </a:rPr>
              <a:t>nd </a:t>
            </a:r>
            <a:r>
              <a:rPr sz="1200" spc="-20" dirty="0">
                <a:latin typeface="Times New Roman"/>
                <a:cs typeface="Times New Roman"/>
              </a:rPr>
              <a:t>a</a:t>
            </a:r>
            <a:r>
              <a:rPr sz="1200" dirty="0">
                <a:latin typeface="Times New Roman"/>
                <a:cs typeface="Times New Roman"/>
              </a:rPr>
              <a:t>n in</a:t>
            </a:r>
            <a:r>
              <a:rPr sz="1200" spc="-5" dirty="0">
                <a:latin typeface="Times New Roman"/>
                <a:cs typeface="Times New Roman"/>
              </a:rPr>
              <a:t>cr</a:t>
            </a:r>
            <a:r>
              <a:rPr sz="1200" spc="-10" dirty="0">
                <a:latin typeface="Times New Roman"/>
                <a:cs typeface="Times New Roman"/>
              </a:rPr>
              <a:t>ea</a:t>
            </a:r>
            <a:r>
              <a:rPr sz="1200" dirty="0">
                <a:latin typeface="Times New Roman"/>
                <a:cs typeface="Times New Roman"/>
              </a:rPr>
              <a:t>sing </a:t>
            </a:r>
            <a:r>
              <a:rPr sz="1200" spc="-15" dirty="0">
                <a:latin typeface="Times New Roman"/>
                <a:cs typeface="Times New Roman"/>
              </a:rPr>
              <a:t>numb</a:t>
            </a:r>
            <a:r>
              <a:rPr sz="1200" spc="-20" dirty="0">
                <a:latin typeface="Times New Roman"/>
                <a:cs typeface="Times New Roman"/>
              </a:rPr>
              <a:t>e</a:t>
            </a:r>
            <a:r>
              <a:rPr sz="1200" dirty="0">
                <a:latin typeface="Times New Roman"/>
                <a:cs typeface="Times New Roman"/>
              </a:rPr>
              <a:t>r</a:t>
            </a:r>
            <a:r>
              <a:rPr sz="1200" spc="15" dirty="0">
                <a:latin typeface="Times New Roman"/>
                <a:cs typeface="Times New Roman"/>
              </a:rPr>
              <a:t> </a:t>
            </a:r>
            <a:r>
              <a:rPr sz="1200" dirty="0">
                <a:latin typeface="Times New Roman"/>
                <a:cs typeface="Times New Roman"/>
              </a:rPr>
              <a:t>of</a:t>
            </a:r>
            <a:r>
              <a:rPr sz="1200" spc="-5" dirty="0">
                <a:latin typeface="Times New Roman"/>
                <a:cs typeface="Times New Roman"/>
              </a:rPr>
              <a:t> </a:t>
            </a:r>
            <a:r>
              <a:rPr sz="1200" spc="-15" dirty="0">
                <a:latin typeface="Times New Roman"/>
                <a:cs typeface="Times New Roman"/>
              </a:rPr>
              <a:t>oth</a:t>
            </a:r>
            <a:r>
              <a:rPr sz="1200" spc="-20" dirty="0">
                <a:latin typeface="Times New Roman"/>
                <a:cs typeface="Times New Roman"/>
              </a:rPr>
              <a:t>e</a:t>
            </a:r>
            <a:r>
              <a:rPr sz="1200" dirty="0">
                <a:latin typeface="Times New Roman"/>
                <a:cs typeface="Times New Roman"/>
              </a:rPr>
              <a:t>r te</a:t>
            </a:r>
            <a:r>
              <a:rPr sz="1200" spc="-10" dirty="0">
                <a:latin typeface="Times New Roman"/>
                <a:cs typeface="Times New Roman"/>
              </a:rPr>
              <a:t>c</a:t>
            </a:r>
            <a:r>
              <a:rPr sz="1200" dirty="0">
                <a:latin typeface="Times New Roman"/>
                <a:cs typeface="Times New Roman"/>
              </a:rPr>
              <a:t>hnic</a:t>
            </a:r>
            <a:r>
              <a:rPr sz="1200" spc="-10" dirty="0">
                <a:latin typeface="Times New Roman"/>
                <a:cs typeface="Times New Roman"/>
              </a:rPr>
              <a:t>a</a:t>
            </a:r>
            <a:r>
              <a:rPr sz="1200" dirty="0">
                <a:latin typeface="Times New Roman"/>
                <a:cs typeface="Times New Roman"/>
              </a:rPr>
              <a:t>l </a:t>
            </a:r>
            <a:r>
              <a:rPr sz="1200" spc="5" dirty="0">
                <a:latin typeface="Times New Roman"/>
                <a:cs typeface="Times New Roman"/>
              </a:rPr>
              <a:t>j</a:t>
            </a:r>
            <a:r>
              <a:rPr sz="1200" dirty="0">
                <a:latin typeface="Times New Roman"/>
                <a:cs typeface="Times New Roman"/>
              </a:rPr>
              <a:t>obs</a:t>
            </a:r>
            <a:r>
              <a:rPr sz="1200" spc="-15" dirty="0">
                <a:latin typeface="Times New Roman"/>
                <a:cs typeface="Times New Roman"/>
              </a:rPr>
              <a:t> </a:t>
            </a:r>
            <a:r>
              <a:rPr sz="1200" spc="-5" dirty="0">
                <a:latin typeface="Times New Roman"/>
                <a:cs typeface="Times New Roman"/>
              </a:rPr>
              <a:t>w</a:t>
            </a:r>
            <a:r>
              <a:rPr sz="1200" dirty="0">
                <a:latin typeface="Times New Roman"/>
                <a:cs typeface="Times New Roman"/>
              </a:rPr>
              <a:t>ill</a:t>
            </a:r>
            <a:r>
              <a:rPr sz="1200" spc="-10" dirty="0">
                <a:latin typeface="Times New Roman"/>
                <a:cs typeface="Times New Roman"/>
              </a:rPr>
              <a:t> </a:t>
            </a:r>
            <a:r>
              <a:rPr sz="1200" spc="-15" dirty="0">
                <a:latin typeface="Times New Roman"/>
                <a:cs typeface="Times New Roman"/>
              </a:rPr>
              <a:t>d</a:t>
            </a:r>
            <a:r>
              <a:rPr sz="1200" spc="-20" dirty="0">
                <a:latin typeface="Times New Roman"/>
                <a:cs typeface="Times New Roman"/>
              </a:rPr>
              <a:t>e</a:t>
            </a:r>
            <a:r>
              <a:rPr sz="1200" spc="-10" dirty="0">
                <a:latin typeface="Times New Roman"/>
                <a:cs typeface="Times New Roman"/>
              </a:rPr>
              <a:t>m</a:t>
            </a:r>
            <a:r>
              <a:rPr sz="1200" spc="-20" dirty="0">
                <a:latin typeface="Times New Roman"/>
                <a:cs typeface="Times New Roman"/>
              </a:rPr>
              <a:t>a</a:t>
            </a:r>
            <a:r>
              <a:rPr sz="1200" dirty="0">
                <a:latin typeface="Times New Roman"/>
                <a:cs typeface="Times New Roman"/>
              </a:rPr>
              <a:t>nd s</a:t>
            </a:r>
            <a:r>
              <a:rPr sz="1200" spc="-15" dirty="0">
                <a:latin typeface="Times New Roman"/>
                <a:cs typeface="Times New Roman"/>
              </a:rPr>
              <a:t>o</a:t>
            </a:r>
            <a:r>
              <a:rPr sz="1200" spc="-10" dirty="0">
                <a:latin typeface="Times New Roman"/>
                <a:cs typeface="Times New Roman"/>
              </a:rPr>
              <a:t>m</a:t>
            </a:r>
            <a:r>
              <a:rPr sz="1200" dirty="0">
                <a:latin typeface="Times New Roman"/>
                <a:cs typeface="Times New Roman"/>
              </a:rPr>
              <a:t>e</a:t>
            </a:r>
            <a:r>
              <a:rPr sz="1200" spc="-10" dirty="0">
                <a:latin typeface="Times New Roman"/>
                <a:cs typeface="Times New Roman"/>
              </a:rPr>
              <a:t> </a:t>
            </a:r>
            <a:r>
              <a:rPr sz="1200" dirty="0">
                <a:latin typeface="Times New Roman"/>
                <a:cs typeface="Times New Roman"/>
              </a:rPr>
              <a:t>lev</a:t>
            </a:r>
            <a:r>
              <a:rPr sz="1200" spc="-10" dirty="0">
                <a:latin typeface="Times New Roman"/>
                <a:cs typeface="Times New Roman"/>
              </a:rPr>
              <a:t>e</a:t>
            </a:r>
            <a:r>
              <a:rPr sz="1200" dirty="0">
                <a:latin typeface="Times New Roman"/>
                <a:cs typeface="Times New Roman"/>
              </a:rPr>
              <a:t>l</a:t>
            </a:r>
            <a:r>
              <a:rPr sz="1200" spc="5" dirty="0">
                <a:latin typeface="Times New Roman"/>
                <a:cs typeface="Times New Roman"/>
              </a:rPr>
              <a:t> </a:t>
            </a:r>
            <a:r>
              <a:rPr sz="1200" dirty="0">
                <a:latin typeface="Times New Roman"/>
                <a:cs typeface="Times New Roman"/>
              </a:rPr>
              <a:t>of</a:t>
            </a:r>
            <a:r>
              <a:rPr sz="1200" spc="-5" dirty="0">
                <a:latin typeface="Times New Roman"/>
                <a:cs typeface="Times New Roman"/>
              </a:rPr>
              <a:t> </a:t>
            </a:r>
            <a:r>
              <a:rPr sz="1200" spc="-20" dirty="0">
                <a:latin typeface="Times New Roman"/>
                <a:cs typeface="Times New Roman"/>
              </a:rPr>
              <a:t>c</a:t>
            </a:r>
            <a:r>
              <a:rPr sz="1200" spc="-50" dirty="0">
                <a:latin typeface="Times New Roman"/>
                <a:cs typeface="Times New Roman"/>
              </a:rPr>
              <a:t>y</a:t>
            </a:r>
            <a:r>
              <a:rPr sz="1200" spc="-15" dirty="0">
                <a:latin typeface="Times New Roman"/>
                <a:cs typeface="Times New Roman"/>
              </a:rPr>
              <a:t>b</a:t>
            </a:r>
            <a:r>
              <a:rPr sz="1200" spc="-5" dirty="0">
                <a:latin typeface="Times New Roman"/>
                <a:cs typeface="Times New Roman"/>
              </a:rPr>
              <a:t>er</a:t>
            </a:r>
            <a:r>
              <a:rPr sz="1200" dirty="0">
                <a:latin typeface="Times New Roman"/>
                <a:cs typeface="Times New Roman"/>
              </a:rPr>
              <a:t>s</a:t>
            </a:r>
            <a:r>
              <a:rPr sz="1200" spc="-5" dirty="0">
                <a:latin typeface="Times New Roman"/>
                <a:cs typeface="Times New Roman"/>
              </a:rPr>
              <a:t>ec</a:t>
            </a:r>
            <a:r>
              <a:rPr sz="1200" dirty="0">
                <a:latin typeface="Times New Roman"/>
                <a:cs typeface="Times New Roman"/>
              </a:rPr>
              <a:t>uri</a:t>
            </a:r>
            <a:r>
              <a:rPr sz="1200" spc="10" dirty="0">
                <a:latin typeface="Times New Roman"/>
                <a:cs typeface="Times New Roman"/>
              </a:rPr>
              <a:t>t</a:t>
            </a:r>
            <a:r>
              <a:rPr sz="1200" dirty="0">
                <a:latin typeface="Times New Roman"/>
                <a:cs typeface="Times New Roman"/>
              </a:rPr>
              <a:t>y kno</a:t>
            </a:r>
            <a:r>
              <a:rPr sz="1200" spc="-5" dirty="0">
                <a:latin typeface="Times New Roman"/>
                <a:cs typeface="Times New Roman"/>
              </a:rPr>
              <a:t>w</a:t>
            </a:r>
            <a:r>
              <a:rPr sz="1200" spc="-10" dirty="0">
                <a:latin typeface="Times New Roman"/>
                <a:cs typeface="Times New Roman"/>
              </a:rPr>
              <a:t>l</a:t>
            </a:r>
            <a:r>
              <a:rPr sz="1200" spc="-20" dirty="0">
                <a:latin typeface="Times New Roman"/>
                <a:cs typeface="Times New Roman"/>
              </a:rPr>
              <a:t>e</a:t>
            </a:r>
            <a:r>
              <a:rPr sz="1200" spc="-15" dirty="0">
                <a:latin typeface="Times New Roman"/>
                <a:cs typeface="Times New Roman"/>
              </a:rPr>
              <a:t>d</a:t>
            </a:r>
            <a:r>
              <a:rPr sz="1200" spc="-25" dirty="0">
                <a:latin typeface="Times New Roman"/>
                <a:cs typeface="Times New Roman"/>
              </a:rPr>
              <a:t>g</a:t>
            </a:r>
            <a:r>
              <a:rPr sz="1200" dirty="0">
                <a:latin typeface="Times New Roman"/>
                <a:cs typeface="Times New Roman"/>
              </a:rPr>
              <a:t>e</a:t>
            </a:r>
            <a:r>
              <a:rPr sz="1200" spc="20" dirty="0">
                <a:latin typeface="Times New Roman"/>
                <a:cs typeface="Times New Roman"/>
              </a:rPr>
              <a:t> </a:t>
            </a:r>
            <a:r>
              <a:rPr sz="1200" spc="-5" dirty="0">
                <a:latin typeface="Times New Roman"/>
                <a:cs typeface="Times New Roman"/>
              </a:rPr>
              <a:t>(K</a:t>
            </a:r>
            <a:r>
              <a:rPr sz="1200" spc="-20" dirty="0">
                <a:latin typeface="Times New Roman"/>
                <a:cs typeface="Times New Roman"/>
              </a:rPr>
              <a:t>a</a:t>
            </a:r>
            <a:r>
              <a:rPr sz="1200" dirty="0">
                <a:latin typeface="Times New Roman"/>
                <a:cs typeface="Times New Roman"/>
              </a:rPr>
              <a:t>y</a:t>
            </a:r>
            <a:r>
              <a:rPr sz="1200" spc="20" dirty="0">
                <a:latin typeface="Times New Roman"/>
                <a:cs typeface="Times New Roman"/>
              </a:rPr>
              <a:t> </a:t>
            </a:r>
            <a:r>
              <a:rPr sz="1200" spc="-5" dirty="0">
                <a:latin typeface="Times New Roman"/>
                <a:cs typeface="Times New Roman"/>
              </a:rPr>
              <a:t>e</a:t>
            </a:r>
            <a:r>
              <a:rPr sz="1200" dirty="0">
                <a:latin typeface="Times New Roman"/>
                <a:cs typeface="Times New Roman"/>
              </a:rPr>
              <a:t>t </a:t>
            </a:r>
            <a:r>
              <a:rPr sz="1200" spc="-5" dirty="0">
                <a:latin typeface="Times New Roman"/>
                <a:cs typeface="Times New Roman"/>
              </a:rPr>
              <a:t>a</a:t>
            </a:r>
            <a:r>
              <a:rPr sz="1200" dirty="0">
                <a:latin typeface="Times New Roman"/>
                <a:cs typeface="Times New Roman"/>
              </a:rPr>
              <a:t>l., 2012</a:t>
            </a:r>
            <a:r>
              <a:rPr sz="1200" spc="-5" dirty="0">
                <a:latin typeface="Times New Roman"/>
                <a:cs typeface="Times New Roman"/>
              </a:rPr>
              <a:t>)</a:t>
            </a:r>
            <a:r>
              <a:rPr sz="1200" dirty="0">
                <a:latin typeface="Times New Roman"/>
                <a:cs typeface="Times New Roman"/>
              </a:rPr>
              <a:t>. studen</a:t>
            </a:r>
            <a:r>
              <a:rPr sz="1200" spc="-5" dirty="0">
                <a:latin typeface="Times New Roman"/>
                <a:cs typeface="Times New Roman"/>
              </a:rPr>
              <a:t>t</a:t>
            </a:r>
            <a:r>
              <a:rPr sz="1200" dirty="0">
                <a:latin typeface="Times New Roman"/>
                <a:cs typeface="Times New Roman"/>
              </a:rPr>
              <a:t>s,</a:t>
            </a:r>
            <a:r>
              <a:rPr sz="1200" spc="-25" dirty="0">
                <a:latin typeface="Times New Roman"/>
                <a:cs typeface="Times New Roman"/>
              </a:rPr>
              <a:t> </a:t>
            </a:r>
            <a:r>
              <a:rPr sz="1200" dirty="0">
                <a:latin typeface="Times New Roman"/>
                <a:cs typeface="Times New Roman"/>
              </a:rPr>
              <a:t>additional int</a:t>
            </a:r>
            <a:r>
              <a:rPr sz="1200" spc="-5" dirty="0">
                <a:latin typeface="Times New Roman"/>
                <a:cs typeface="Times New Roman"/>
              </a:rPr>
              <a:t>e</a:t>
            </a:r>
            <a:r>
              <a:rPr sz="1200" dirty="0">
                <a:latin typeface="Times New Roman"/>
                <a:cs typeface="Times New Roman"/>
              </a:rPr>
              <a:t>rv</a:t>
            </a:r>
            <a:r>
              <a:rPr sz="1200" spc="-10" dirty="0">
                <a:latin typeface="Times New Roman"/>
                <a:cs typeface="Times New Roman"/>
              </a:rPr>
              <a:t>e</a:t>
            </a:r>
            <a:r>
              <a:rPr sz="1200" dirty="0">
                <a:latin typeface="Times New Roman"/>
                <a:cs typeface="Times New Roman"/>
              </a:rPr>
              <a:t>nt</a:t>
            </a:r>
            <a:r>
              <a:rPr sz="1200" spc="5" dirty="0">
                <a:latin typeface="Times New Roman"/>
                <a:cs typeface="Times New Roman"/>
              </a:rPr>
              <a:t>i</a:t>
            </a:r>
            <a:r>
              <a:rPr sz="1200" dirty="0">
                <a:latin typeface="Times New Roman"/>
                <a:cs typeface="Times New Roman"/>
              </a:rPr>
              <a:t>ons</a:t>
            </a:r>
            <a:r>
              <a:rPr sz="1200" spc="-25" dirty="0">
                <a:latin typeface="Times New Roman"/>
                <a:cs typeface="Times New Roman"/>
              </a:rPr>
              <a:t> </a:t>
            </a:r>
            <a:r>
              <a:rPr sz="1200" spc="-5" dirty="0">
                <a:latin typeface="Times New Roman"/>
                <a:cs typeface="Times New Roman"/>
              </a:rPr>
              <a:t>a</a:t>
            </a:r>
            <a:r>
              <a:rPr sz="1200" dirty="0">
                <a:latin typeface="Times New Roman"/>
                <a:cs typeface="Times New Roman"/>
              </a:rPr>
              <a:t>re</a:t>
            </a:r>
            <a:r>
              <a:rPr sz="1200" spc="-10" dirty="0">
                <a:latin typeface="Times New Roman"/>
                <a:cs typeface="Times New Roman"/>
              </a:rPr>
              <a:t> </a:t>
            </a:r>
            <a:r>
              <a:rPr sz="1200" spc="-15" dirty="0">
                <a:latin typeface="Times New Roman"/>
                <a:cs typeface="Times New Roman"/>
              </a:rPr>
              <a:t>n</a:t>
            </a:r>
            <a:r>
              <a:rPr sz="1200" spc="-20" dirty="0">
                <a:latin typeface="Times New Roman"/>
                <a:cs typeface="Times New Roman"/>
              </a:rPr>
              <a:t>ee</a:t>
            </a:r>
            <a:r>
              <a:rPr sz="1200" spc="-15" dirty="0">
                <a:latin typeface="Times New Roman"/>
                <a:cs typeface="Times New Roman"/>
              </a:rPr>
              <a:t>d</a:t>
            </a:r>
            <a:r>
              <a:rPr sz="1200" spc="-20" dirty="0">
                <a:latin typeface="Times New Roman"/>
                <a:cs typeface="Times New Roman"/>
              </a:rPr>
              <a:t>e</a:t>
            </a:r>
            <a:r>
              <a:rPr sz="1200" dirty="0">
                <a:latin typeface="Times New Roman"/>
                <a:cs typeface="Times New Roman"/>
              </a:rPr>
              <a:t>d.</a:t>
            </a:r>
            <a:endParaRPr sz="1200">
              <a:latin typeface="Times New Roman"/>
              <a:cs typeface="Times New Roman"/>
            </a:endParaRPr>
          </a:p>
        </p:txBody>
      </p:sp>
      <p:sp>
        <p:nvSpPr>
          <p:cNvPr id="14" name="object 14"/>
          <p:cNvSpPr/>
          <p:nvPr/>
        </p:nvSpPr>
        <p:spPr>
          <a:xfrm>
            <a:off x="6169152" y="1481327"/>
            <a:ext cx="2770631" cy="2581656"/>
          </a:xfrm>
          <a:prstGeom prst="rect">
            <a:avLst/>
          </a:prstGeom>
          <a:blipFill>
            <a:blip r:embed="rId4" cstate="print"/>
            <a:stretch>
              <a:fillRect/>
            </a:stretch>
          </a:blipFill>
        </p:spPr>
        <p:txBody>
          <a:bodyPr wrap="square" lIns="0" tIns="0" rIns="0" bIns="0" rtlCol="0"/>
          <a:lstStyle/>
          <a:p>
            <a:endParaRPr/>
          </a:p>
        </p:txBody>
      </p:sp>
      <p:sp>
        <p:nvSpPr>
          <p:cNvPr id="15" name="object 15"/>
          <p:cNvSpPr/>
          <p:nvPr/>
        </p:nvSpPr>
        <p:spPr>
          <a:xfrm>
            <a:off x="6248400" y="1560575"/>
            <a:ext cx="2504440" cy="2315210"/>
          </a:xfrm>
          <a:custGeom>
            <a:avLst/>
            <a:gdLst/>
            <a:ahLst/>
            <a:cxnLst/>
            <a:rect l="l" t="t" r="r" b="b"/>
            <a:pathLst>
              <a:path w="2504440" h="2315210">
                <a:moveTo>
                  <a:pt x="0" y="2314956"/>
                </a:moveTo>
                <a:lnTo>
                  <a:pt x="2503931" y="2314956"/>
                </a:lnTo>
                <a:lnTo>
                  <a:pt x="2503931" y="0"/>
                </a:lnTo>
                <a:lnTo>
                  <a:pt x="0" y="0"/>
                </a:lnTo>
                <a:lnTo>
                  <a:pt x="0" y="2314956"/>
                </a:lnTo>
                <a:close/>
              </a:path>
            </a:pathLst>
          </a:custGeom>
          <a:solidFill>
            <a:srgbClr val="FFFFFF"/>
          </a:solidFill>
        </p:spPr>
        <p:txBody>
          <a:bodyPr wrap="square" lIns="0" tIns="0" rIns="0" bIns="0" rtlCol="0"/>
          <a:lstStyle/>
          <a:p>
            <a:endParaRPr/>
          </a:p>
        </p:txBody>
      </p:sp>
      <p:sp>
        <p:nvSpPr>
          <p:cNvPr id="16" name="object 16"/>
          <p:cNvSpPr txBox="1"/>
          <p:nvPr/>
        </p:nvSpPr>
        <p:spPr>
          <a:xfrm>
            <a:off x="6248400" y="1560575"/>
            <a:ext cx="2504440" cy="2315210"/>
          </a:xfrm>
          <a:prstGeom prst="rect">
            <a:avLst/>
          </a:prstGeom>
          <a:solidFill>
            <a:srgbClr val="FFFFFF"/>
          </a:solidFill>
          <a:ln w="12192">
            <a:solidFill>
              <a:srgbClr val="9A1A0E"/>
            </a:solidFill>
          </a:ln>
        </p:spPr>
        <p:txBody>
          <a:bodyPr vert="horz" wrap="square" lIns="0" tIns="0" rIns="0" bIns="0" rtlCol="0">
            <a:spAutoFit/>
          </a:bodyPr>
          <a:lstStyle/>
          <a:p>
            <a:pPr marL="90170" marR="162560">
              <a:lnSpc>
                <a:spcPct val="98900"/>
              </a:lnSpc>
            </a:pPr>
            <a:r>
              <a:rPr sz="1600" spc="-185" dirty="0">
                <a:solidFill>
                  <a:srgbClr val="151515"/>
                </a:solidFill>
                <a:latin typeface="Verdana"/>
                <a:cs typeface="Verdana"/>
              </a:rPr>
              <a:t>W</a:t>
            </a:r>
            <a:r>
              <a:rPr sz="1600" spc="-10" dirty="0">
                <a:solidFill>
                  <a:srgbClr val="151515"/>
                </a:solidFill>
                <a:latin typeface="Verdana"/>
                <a:cs typeface="Verdana"/>
              </a:rPr>
              <a:t>e</a:t>
            </a:r>
            <a:r>
              <a:rPr sz="1600" spc="-30" dirty="0">
                <a:solidFill>
                  <a:srgbClr val="151515"/>
                </a:solidFill>
                <a:latin typeface="Verdana"/>
                <a:cs typeface="Verdana"/>
              </a:rPr>
              <a:t> </a:t>
            </a:r>
            <a:r>
              <a:rPr sz="1600" spc="-20" dirty="0">
                <a:solidFill>
                  <a:srgbClr val="151515"/>
                </a:solidFill>
                <a:latin typeface="Verdana"/>
                <a:cs typeface="Verdana"/>
              </a:rPr>
              <a:t>propo</a:t>
            </a:r>
            <a:r>
              <a:rPr sz="1600" spc="-25" dirty="0">
                <a:solidFill>
                  <a:srgbClr val="151515"/>
                </a:solidFill>
                <a:latin typeface="Verdana"/>
                <a:cs typeface="Verdana"/>
              </a:rPr>
              <a:t>s</a:t>
            </a:r>
            <a:r>
              <a:rPr sz="1600" spc="-10" dirty="0">
                <a:solidFill>
                  <a:srgbClr val="151515"/>
                </a:solidFill>
                <a:latin typeface="Verdana"/>
                <a:cs typeface="Verdana"/>
              </a:rPr>
              <a:t>e</a:t>
            </a:r>
            <a:r>
              <a:rPr sz="1600" spc="5" dirty="0">
                <a:solidFill>
                  <a:srgbClr val="151515"/>
                </a:solidFill>
                <a:latin typeface="Verdana"/>
                <a:cs typeface="Verdana"/>
              </a:rPr>
              <a:t> </a:t>
            </a:r>
            <a:r>
              <a:rPr sz="1600" spc="-30" dirty="0">
                <a:solidFill>
                  <a:srgbClr val="151515"/>
                </a:solidFill>
                <a:latin typeface="Verdana"/>
                <a:cs typeface="Verdana"/>
              </a:rPr>
              <a:t>t</a:t>
            </a:r>
            <a:r>
              <a:rPr sz="1600" spc="-10" dirty="0">
                <a:solidFill>
                  <a:srgbClr val="151515"/>
                </a:solidFill>
                <a:latin typeface="Verdana"/>
                <a:cs typeface="Verdana"/>
              </a:rPr>
              <a:t>o </a:t>
            </a:r>
            <a:r>
              <a:rPr sz="1600" spc="-25" dirty="0">
                <a:solidFill>
                  <a:srgbClr val="151515"/>
                </a:solidFill>
                <a:latin typeface="Verdana"/>
                <a:cs typeface="Verdana"/>
              </a:rPr>
              <a:t>de</a:t>
            </a:r>
            <a:r>
              <a:rPr sz="1600" spc="-45" dirty="0">
                <a:solidFill>
                  <a:srgbClr val="151515"/>
                </a:solidFill>
                <a:latin typeface="Verdana"/>
                <a:cs typeface="Verdana"/>
              </a:rPr>
              <a:t>v</a:t>
            </a:r>
            <a:r>
              <a:rPr sz="1600" spc="-25" dirty="0">
                <a:solidFill>
                  <a:srgbClr val="151515"/>
                </a:solidFill>
                <a:latin typeface="Verdana"/>
                <a:cs typeface="Verdana"/>
              </a:rPr>
              <a:t>e</a:t>
            </a:r>
            <a:r>
              <a:rPr sz="1600" spc="-20" dirty="0">
                <a:solidFill>
                  <a:srgbClr val="151515"/>
                </a:solidFill>
                <a:latin typeface="Verdana"/>
                <a:cs typeface="Verdana"/>
              </a:rPr>
              <a:t>lo</a:t>
            </a:r>
            <a:r>
              <a:rPr sz="1600" spc="-10" dirty="0">
                <a:solidFill>
                  <a:srgbClr val="151515"/>
                </a:solidFill>
                <a:latin typeface="Verdana"/>
                <a:cs typeface="Verdana"/>
              </a:rPr>
              <a:t>p</a:t>
            </a:r>
            <a:r>
              <a:rPr sz="1600" spc="25" dirty="0">
                <a:solidFill>
                  <a:srgbClr val="151515"/>
                </a:solidFill>
                <a:latin typeface="Verdana"/>
                <a:cs typeface="Verdana"/>
              </a:rPr>
              <a:t> </a:t>
            </a:r>
            <a:r>
              <a:rPr sz="1600" spc="-25" dirty="0">
                <a:solidFill>
                  <a:srgbClr val="151515"/>
                </a:solidFill>
                <a:latin typeface="Verdana"/>
                <a:cs typeface="Verdana"/>
              </a:rPr>
              <a:t>an</a:t>
            </a:r>
            <a:r>
              <a:rPr sz="1600" spc="-10" dirty="0">
                <a:solidFill>
                  <a:srgbClr val="151515"/>
                </a:solidFill>
                <a:latin typeface="Verdana"/>
                <a:cs typeface="Verdana"/>
              </a:rPr>
              <a:t>d</a:t>
            </a:r>
            <a:r>
              <a:rPr sz="1600" dirty="0">
                <a:solidFill>
                  <a:srgbClr val="151515"/>
                </a:solidFill>
                <a:latin typeface="Verdana"/>
                <a:cs typeface="Verdana"/>
              </a:rPr>
              <a:t> </a:t>
            </a:r>
            <a:r>
              <a:rPr sz="1600" spc="-25" dirty="0">
                <a:solidFill>
                  <a:srgbClr val="151515"/>
                </a:solidFill>
                <a:latin typeface="Verdana"/>
                <a:cs typeface="Verdana"/>
              </a:rPr>
              <a:t>e</a:t>
            </a:r>
            <a:r>
              <a:rPr sz="1600" spc="-95" dirty="0">
                <a:solidFill>
                  <a:srgbClr val="151515"/>
                </a:solidFill>
                <a:latin typeface="Verdana"/>
                <a:cs typeface="Verdana"/>
              </a:rPr>
              <a:t>v</a:t>
            </a:r>
            <a:r>
              <a:rPr sz="1600" spc="-25" dirty="0">
                <a:solidFill>
                  <a:srgbClr val="151515"/>
                </a:solidFill>
                <a:latin typeface="Verdana"/>
                <a:cs typeface="Verdana"/>
              </a:rPr>
              <a:t>a</a:t>
            </a:r>
            <a:r>
              <a:rPr sz="1600" spc="-15" dirty="0">
                <a:solidFill>
                  <a:srgbClr val="151515"/>
                </a:solidFill>
                <a:latin typeface="Verdana"/>
                <a:cs typeface="Verdana"/>
              </a:rPr>
              <a:t>l</a:t>
            </a:r>
            <a:r>
              <a:rPr sz="1600" spc="-25" dirty="0">
                <a:solidFill>
                  <a:srgbClr val="151515"/>
                </a:solidFill>
                <a:latin typeface="Verdana"/>
                <a:cs typeface="Verdana"/>
              </a:rPr>
              <a:t>ua</a:t>
            </a:r>
            <a:r>
              <a:rPr sz="1600" spc="-30" dirty="0">
                <a:solidFill>
                  <a:srgbClr val="151515"/>
                </a:solidFill>
                <a:latin typeface="Verdana"/>
                <a:cs typeface="Verdana"/>
              </a:rPr>
              <a:t>t</a:t>
            </a:r>
            <a:r>
              <a:rPr sz="1600" spc="-10" dirty="0">
                <a:solidFill>
                  <a:srgbClr val="151515"/>
                </a:solidFill>
                <a:latin typeface="Verdana"/>
                <a:cs typeface="Verdana"/>
              </a:rPr>
              <a:t>e </a:t>
            </a:r>
            <a:r>
              <a:rPr sz="1600" spc="-30" dirty="0">
                <a:solidFill>
                  <a:srgbClr val="151515"/>
                </a:solidFill>
                <a:latin typeface="Verdana"/>
                <a:cs typeface="Verdana"/>
              </a:rPr>
              <a:t>suc</a:t>
            </a:r>
            <a:r>
              <a:rPr sz="1600" spc="-15" dirty="0">
                <a:solidFill>
                  <a:srgbClr val="151515"/>
                </a:solidFill>
                <a:latin typeface="Verdana"/>
                <a:cs typeface="Verdana"/>
              </a:rPr>
              <a:t>h</a:t>
            </a:r>
            <a:r>
              <a:rPr sz="1600" spc="10" dirty="0">
                <a:solidFill>
                  <a:srgbClr val="151515"/>
                </a:solidFill>
                <a:latin typeface="Verdana"/>
                <a:cs typeface="Verdana"/>
              </a:rPr>
              <a:t> </a:t>
            </a:r>
            <a:r>
              <a:rPr sz="1600" spc="-15" dirty="0">
                <a:solidFill>
                  <a:srgbClr val="151515"/>
                </a:solidFill>
                <a:latin typeface="Verdana"/>
                <a:cs typeface="Verdana"/>
              </a:rPr>
              <a:t>i</a:t>
            </a:r>
            <a:r>
              <a:rPr sz="1600" spc="-30" dirty="0">
                <a:solidFill>
                  <a:srgbClr val="151515"/>
                </a:solidFill>
                <a:latin typeface="Verdana"/>
                <a:cs typeface="Verdana"/>
              </a:rPr>
              <a:t>nte</a:t>
            </a:r>
            <a:r>
              <a:rPr sz="1600" spc="-20" dirty="0">
                <a:solidFill>
                  <a:srgbClr val="151515"/>
                </a:solidFill>
                <a:latin typeface="Verdana"/>
                <a:cs typeface="Verdana"/>
              </a:rPr>
              <a:t>r</a:t>
            </a:r>
            <a:r>
              <a:rPr sz="1600" spc="-45" dirty="0">
                <a:solidFill>
                  <a:srgbClr val="151515"/>
                </a:solidFill>
                <a:latin typeface="Verdana"/>
                <a:cs typeface="Verdana"/>
              </a:rPr>
              <a:t>v</a:t>
            </a:r>
            <a:r>
              <a:rPr sz="1600" spc="-25" dirty="0">
                <a:solidFill>
                  <a:srgbClr val="151515"/>
                </a:solidFill>
                <a:latin typeface="Verdana"/>
                <a:cs typeface="Verdana"/>
              </a:rPr>
              <a:t>en</a:t>
            </a:r>
            <a:r>
              <a:rPr sz="1600" spc="-15" dirty="0">
                <a:solidFill>
                  <a:srgbClr val="151515"/>
                </a:solidFill>
                <a:latin typeface="Verdana"/>
                <a:cs typeface="Verdana"/>
              </a:rPr>
              <a:t>t</a:t>
            </a:r>
            <a:r>
              <a:rPr sz="1600" spc="-20" dirty="0">
                <a:solidFill>
                  <a:srgbClr val="151515"/>
                </a:solidFill>
                <a:latin typeface="Verdana"/>
                <a:cs typeface="Verdana"/>
              </a:rPr>
              <a:t>io</a:t>
            </a:r>
            <a:r>
              <a:rPr sz="1600" spc="-10" dirty="0">
                <a:solidFill>
                  <a:srgbClr val="151515"/>
                </a:solidFill>
                <a:latin typeface="Verdana"/>
                <a:cs typeface="Verdana"/>
              </a:rPr>
              <a:t>ns</a:t>
            </a:r>
            <a:r>
              <a:rPr sz="1600" spc="30" dirty="0">
                <a:solidFill>
                  <a:srgbClr val="151515"/>
                </a:solidFill>
                <a:latin typeface="Verdana"/>
                <a:cs typeface="Verdana"/>
              </a:rPr>
              <a:t> </a:t>
            </a:r>
            <a:r>
              <a:rPr sz="1600" spc="-15" dirty="0">
                <a:solidFill>
                  <a:srgbClr val="151515"/>
                </a:solidFill>
                <a:latin typeface="Verdana"/>
                <a:cs typeface="Verdana"/>
              </a:rPr>
              <a:t>in</a:t>
            </a:r>
            <a:r>
              <a:rPr sz="1600" spc="-10" dirty="0">
                <a:solidFill>
                  <a:srgbClr val="151515"/>
                </a:solidFill>
                <a:latin typeface="Verdana"/>
                <a:cs typeface="Verdana"/>
              </a:rPr>
              <a:t> </a:t>
            </a:r>
            <a:r>
              <a:rPr sz="1600" spc="-30" dirty="0">
                <a:solidFill>
                  <a:srgbClr val="151515"/>
                </a:solidFill>
                <a:latin typeface="Verdana"/>
                <a:cs typeface="Verdana"/>
              </a:rPr>
              <a:t>th</a:t>
            </a:r>
            <a:r>
              <a:rPr sz="1600" spc="-10" dirty="0">
                <a:solidFill>
                  <a:srgbClr val="151515"/>
                </a:solidFill>
                <a:latin typeface="Verdana"/>
                <a:cs typeface="Verdana"/>
              </a:rPr>
              <a:t>e</a:t>
            </a:r>
            <a:r>
              <a:rPr sz="1600" spc="-5" dirty="0">
                <a:solidFill>
                  <a:srgbClr val="151515"/>
                </a:solidFill>
                <a:latin typeface="Verdana"/>
                <a:cs typeface="Verdana"/>
              </a:rPr>
              <a:t> </a:t>
            </a:r>
            <a:r>
              <a:rPr sz="1600" spc="-20" dirty="0">
                <a:solidFill>
                  <a:srgbClr val="151515"/>
                </a:solidFill>
                <a:latin typeface="Verdana"/>
                <a:cs typeface="Verdana"/>
              </a:rPr>
              <a:t>form</a:t>
            </a:r>
            <a:r>
              <a:rPr sz="1600" spc="-10" dirty="0">
                <a:solidFill>
                  <a:srgbClr val="151515"/>
                </a:solidFill>
                <a:latin typeface="Verdana"/>
                <a:cs typeface="Verdana"/>
              </a:rPr>
              <a:t> </a:t>
            </a:r>
            <a:r>
              <a:rPr sz="1600" spc="-20" dirty="0">
                <a:solidFill>
                  <a:srgbClr val="151515"/>
                </a:solidFill>
                <a:latin typeface="Verdana"/>
                <a:cs typeface="Verdana"/>
              </a:rPr>
              <a:t>o</a:t>
            </a:r>
            <a:r>
              <a:rPr sz="1600" spc="-10" dirty="0">
                <a:solidFill>
                  <a:srgbClr val="151515"/>
                </a:solidFill>
                <a:latin typeface="Verdana"/>
                <a:cs typeface="Verdana"/>
              </a:rPr>
              <a:t>f </a:t>
            </a:r>
            <a:r>
              <a:rPr sz="1600" spc="-15" dirty="0">
                <a:solidFill>
                  <a:srgbClr val="151515"/>
                </a:solidFill>
                <a:latin typeface="Verdana"/>
                <a:cs typeface="Verdana"/>
              </a:rPr>
              <a:t>two</a:t>
            </a:r>
            <a:r>
              <a:rPr sz="1600" spc="-10" dirty="0">
                <a:solidFill>
                  <a:srgbClr val="151515"/>
                </a:solidFill>
                <a:latin typeface="Verdana"/>
                <a:cs typeface="Verdana"/>
              </a:rPr>
              <a:t> </a:t>
            </a:r>
            <a:r>
              <a:rPr sz="1600" spc="-30" dirty="0">
                <a:solidFill>
                  <a:srgbClr val="151515"/>
                </a:solidFill>
                <a:latin typeface="Verdana"/>
                <a:cs typeface="Verdana"/>
              </a:rPr>
              <a:t>e</a:t>
            </a:r>
            <a:r>
              <a:rPr sz="1600" spc="-20" dirty="0">
                <a:solidFill>
                  <a:srgbClr val="151515"/>
                </a:solidFill>
                <a:latin typeface="Verdana"/>
                <a:cs typeface="Verdana"/>
              </a:rPr>
              <a:t>d</a:t>
            </a:r>
            <a:r>
              <a:rPr sz="1600" spc="-30" dirty="0">
                <a:solidFill>
                  <a:srgbClr val="151515"/>
                </a:solidFill>
                <a:latin typeface="Verdana"/>
                <a:cs typeface="Verdana"/>
              </a:rPr>
              <a:t>uc</a:t>
            </a:r>
            <a:r>
              <a:rPr sz="1600" spc="-20" dirty="0">
                <a:solidFill>
                  <a:srgbClr val="151515"/>
                </a:solidFill>
                <a:latin typeface="Verdana"/>
                <a:cs typeface="Verdana"/>
              </a:rPr>
              <a:t>a</a:t>
            </a:r>
            <a:r>
              <a:rPr sz="1600" spc="-15" dirty="0">
                <a:solidFill>
                  <a:srgbClr val="151515"/>
                </a:solidFill>
                <a:latin typeface="Verdana"/>
                <a:cs typeface="Verdana"/>
              </a:rPr>
              <a:t>t</a:t>
            </a:r>
            <a:r>
              <a:rPr sz="1600" spc="-20" dirty="0">
                <a:solidFill>
                  <a:srgbClr val="151515"/>
                </a:solidFill>
                <a:latin typeface="Verdana"/>
                <a:cs typeface="Verdana"/>
              </a:rPr>
              <a:t>io</a:t>
            </a:r>
            <a:r>
              <a:rPr sz="1600" spc="-25" dirty="0">
                <a:solidFill>
                  <a:srgbClr val="151515"/>
                </a:solidFill>
                <a:latin typeface="Verdana"/>
                <a:cs typeface="Verdana"/>
              </a:rPr>
              <a:t>na</a:t>
            </a:r>
            <a:r>
              <a:rPr sz="1600" spc="-5" dirty="0">
                <a:solidFill>
                  <a:srgbClr val="151515"/>
                </a:solidFill>
                <a:latin typeface="Verdana"/>
                <a:cs typeface="Verdana"/>
              </a:rPr>
              <a:t>l</a:t>
            </a:r>
            <a:r>
              <a:rPr sz="1600" spc="-10" dirty="0">
                <a:solidFill>
                  <a:srgbClr val="151515"/>
                </a:solidFill>
                <a:latin typeface="Verdana"/>
                <a:cs typeface="Verdana"/>
              </a:rPr>
              <a:t> </a:t>
            </a:r>
            <a:r>
              <a:rPr sz="1600" spc="-15" dirty="0">
                <a:solidFill>
                  <a:srgbClr val="151515"/>
                </a:solidFill>
                <a:latin typeface="Verdana"/>
                <a:cs typeface="Verdana"/>
              </a:rPr>
              <a:t>si</a:t>
            </a:r>
            <a:r>
              <a:rPr sz="1600" spc="-40" dirty="0">
                <a:solidFill>
                  <a:srgbClr val="151515"/>
                </a:solidFill>
                <a:latin typeface="Verdana"/>
                <a:cs typeface="Verdana"/>
              </a:rPr>
              <a:t>m</a:t>
            </a:r>
            <a:r>
              <a:rPr sz="1600" spc="-30" dirty="0">
                <a:solidFill>
                  <a:srgbClr val="151515"/>
                </a:solidFill>
                <a:latin typeface="Verdana"/>
                <a:cs typeface="Verdana"/>
              </a:rPr>
              <a:t>u</a:t>
            </a:r>
            <a:r>
              <a:rPr sz="1600" spc="-10" dirty="0">
                <a:solidFill>
                  <a:srgbClr val="151515"/>
                </a:solidFill>
                <a:latin typeface="Verdana"/>
                <a:cs typeface="Verdana"/>
              </a:rPr>
              <a:t>l</a:t>
            </a:r>
            <a:r>
              <a:rPr sz="1600" spc="-25" dirty="0">
                <a:solidFill>
                  <a:srgbClr val="151515"/>
                </a:solidFill>
                <a:latin typeface="Verdana"/>
                <a:cs typeface="Verdana"/>
              </a:rPr>
              <a:t>a</a:t>
            </a:r>
            <a:r>
              <a:rPr sz="1600" spc="-20" dirty="0">
                <a:solidFill>
                  <a:srgbClr val="151515"/>
                </a:solidFill>
                <a:latin typeface="Verdana"/>
                <a:cs typeface="Verdana"/>
              </a:rPr>
              <a:t>tio</a:t>
            </a:r>
            <a:r>
              <a:rPr sz="1600" spc="-10" dirty="0">
                <a:solidFill>
                  <a:srgbClr val="151515"/>
                </a:solidFill>
                <a:latin typeface="Verdana"/>
                <a:cs typeface="Verdana"/>
              </a:rPr>
              <a:t>ns</a:t>
            </a:r>
            <a:r>
              <a:rPr sz="1600" spc="25" dirty="0">
                <a:solidFill>
                  <a:srgbClr val="151515"/>
                </a:solidFill>
                <a:latin typeface="Verdana"/>
                <a:cs typeface="Verdana"/>
              </a:rPr>
              <a:t> </a:t>
            </a:r>
            <a:r>
              <a:rPr sz="1600" spc="-20" dirty="0">
                <a:solidFill>
                  <a:srgbClr val="151515"/>
                </a:solidFill>
                <a:latin typeface="Verdana"/>
                <a:cs typeface="Verdana"/>
              </a:rPr>
              <a:t>(</a:t>
            </a:r>
            <a:r>
              <a:rPr sz="1600" spc="-30" dirty="0">
                <a:solidFill>
                  <a:srgbClr val="151515"/>
                </a:solidFill>
                <a:latin typeface="Verdana"/>
                <a:cs typeface="Verdana"/>
              </a:rPr>
              <a:t>see S</a:t>
            </a:r>
            <a:r>
              <a:rPr sz="1600" spc="-20" dirty="0">
                <a:solidFill>
                  <a:srgbClr val="151515"/>
                </a:solidFill>
                <a:latin typeface="Verdana"/>
                <a:cs typeface="Verdana"/>
              </a:rPr>
              <a:t>id</a:t>
            </a:r>
            <a:r>
              <a:rPr sz="1600" spc="-30" dirty="0">
                <a:solidFill>
                  <a:srgbClr val="151515"/>
                </a:solidFill>
                <a:latin typeface="Verdana"/>
                <a:cs typeface="Verdana"/>
              </a:rPr>
              <a:t>e</a:t>
            </a:r>
            <a:r>
              <a:rPr sz="1600" spc="-20" dirty="0">
                <a:solidFill>
                  <a:srgbClr val="151515"/>
                </a:solidFill>
                <a:latin typeface="Verdana"/>
                <a:cs typeface="Verdana"/>
              </a:rPr>
              <a:t>b</a:t>
            </a:r>
            <a:r>
              <a:rPr sz="1600" spc="-25" dirty="0">
                <a:solidFill>
                  <a:srgbClr val="151515"/>
                </a:solidFill>
                <a:latin typeface="Verdana"/>
                <a:cs typeface="Verdana"/>
              </a:rPr>
              <a:t>a</a:t>
            </a:r>
            <a:r>
              <a:rPr sz="1600" spc="-10" dirty="0">
                <a:solidFill>
                  <a:srgbClr val="151515"/>
                </a:solidFill>
                <a:latin typeface="Verdana"/>
                <a:cs typeface="Verdana"/>
              </a:rPr>
              <a:t>r</a:t>
            </a:r>
            <a:r>
              <a:rPr sz="1600" spc="30" dirty="0">
                <a:solidFill>
                  <a:srgbClr val="151515"/>
                </a:solidFill>
                <a:latin typeface="Verdana"/>
                <a:cs typeface="Verdana"/>
              </a:rPr>
              <a:t> </a:t>
            </a:r>
            <a:r>
              <a:rPr sz="1600" spc="-25" dirty="0">
                <a:solidFill>
                  <a:srgbClr val="151515"/>
                </a:solidFill>
                <a:latin typeface="Verdana"/>
                <a:cs typeface="Verdana"/>
              </a:rPr>
              <a:t>1</a:t>
            </a:r>
            <a:r>
              <a:rPr sz="1600" spc="-10" dirty="0">
                <a:solidFill>
                  <a:srgbClr val="151515"/>
                </a:solidFill>
                <a:latin typeface="Verdana"/>
                <a:cs typeface="Verdana"/>
              </a:rPr>
              <a:t>)</a:t>
            </a:r>
            <a:r>
              <a:rPr sz="1600" spc="-20" dirty="0">
                <a:solidFill>
                  <a:srgbClr val="151515"/>
                </a:solidFill>
                <a:latin typeface="Verdana"/>
                <a:cs typeface="Verdana"/>
              </a:rPr>
              <a:t> fo</a:t>
            </a:r>
            <a:r>
              <a:rPr sz="1600" spc="-30" dirty="0">
                <a:solidFill>
                  <a:srgbClr val="151515"/>
                </a:solidFill>
                <a:latin typeface="Verdana"/>
                <a:cs typeface="Verdana"/>
              </a:rPr>
              <a:t>cus</a:t>
            </a:r>
            <a:r>
              <a:rPr sz="1600" spc="-25" dirty="0">
                <a:solidFill>
                  <a:srgbClr val="151515"/>
                </a:solidFill>
                <a:latin typeface="Verdana"/>
                <a:cs typeface="Verdana"/>
              </a:rPr>
              <a:t>e</a:t>
            </a:r>
            <a:r>
              <a:rPr sz="1600" spc="-10" dirty="0">
                <a:solidFill>
                  <a:srgbClr val="151515"/>
                </a:solidFill>
                <a:latin typeface="Verdana"/>
                <a:cs typeface="Verdana"/>
              </a:rPr>
              <a:t>d</a:t>
            </a:r>
            <a:r>
              <a:rPr sz="1600" spc="35" dirty="0">
                <a:solidFill>
                  <a:srgbClr val="151515"/>
                </a:solidFill>
                <a:latin typeface="Verdana"/>
                <a:cs typeface="Verdana"/>
              </a:rPr>
              <a:t> </a:t>
            </a:r>
            <a:r>
              <a:rPr sz="1600" spc="-20" dirty="0">
                <a:solidFill>
                  <a:srgbClr val="151515"/>
                </a:solidFill>
                <a:latin typeface="Verdana"/>
                <a:cs typeface="Verdana"/>
              </a:rPr>
              <a:t>o</a:t>
            </a:r>
            <a:r>
              <a:rPr sz="1600" spc="-15" dirty="0">
                <a:solidFill>
                  <a:srgbClr val="151515"/>
                </a:solidFill>
                <a:latin typeface="Verdana"/>
                <a:cs typeface="Verdana"/>
              </a:rPr>
              <a:t>n</a:t>
            </a:r>
            <a:r>
              <a:rPr sz="1600" spc="-10" dirty="0">
                <a:solidFill>
                  <a:srgbClr val="151515"/>
                </a:solidFill>
                <a:latin typeface="Verdana"/>
                <a:cs typeface="Verdana"/>
              </a:rPr>
              <a:t> </a:t>
            </a:r>
            <a:r>
              <a:rPr sz="1600" spc="-30" dirty="0">
                <a:solidFill>
                  <a:srgbClr val="151515"/>
                </a:solidFill>
                <a:latin typeface="Verdana"/>
                <a:cs typeface="Verdana"/>
              </a:rPr>
              <a:t>c</a:t>
            </a:r>
            <a:r>
              <a:rPr sz="1600" spc="-20" dirty="0">
                <a:solidFill>
                  <a:srgbClr val="151515"/>
                </a:solidFill>
                <a:latin typeface="Verdana"/>
                <a:cs typeface="Verdana"/>
              </a:rPr>
              <a:t>yb</a:t>
            </a:r>
            <a:r>
              <a:rPr sz="1600" spc="-30" dirty="0">
                <a:solidFill>
                  <a:srgbClr val="151515"/>
                </a:solidFill>
                <a:latin typeface="Verdana"/>
                <a:cs typeface="Verdana"/>
              </a:rPr>
              <a:t>e</a:t>
            </a:r>
            <a:r>
              <a:rPr sz="1600" spc="-20" dirty="0">
                <a:solidFill>
                  <a:srgbClr val="151515"/>
                </a:solidFill>
                <a:latin typeface="Verdana"/>
                <a:cs typeface="Verdana"/>
              </a:rPr>
              <a:t>r</a:t>
            </a:r>
            <a:r>
              <a:rPr sz="1600" spc="-30" dirty="0">
                <a:solidFill>
                  <a:srgbClr val="151515"/>
                </a:solidFill>
                <a:latin typeface="Verdana"/>
                <a:cs typeface="Verdana"/>
              </a:rPr>
              <a:t>sec</a:t>
            </a:r>
            <a:r>
              <a:rPr sz="1600" spc="-15" dirty="0">
                <a:solidFill>
                  <a:srgbClr val="151515"/>
                </a:solidFill>
                <a:latin typeface="Verdana"/>
                <a:cs typeface="Verdana"/>
              </a:rPr>
              <a:t>u</a:t>
            </a:r>
            <a:r>
              <a:rPr sz="1600" spc="-20" dirty="0">
                <a:solidFill>
                  <a:srgbClr val="151515"/>
                </a:solidFill>
                <a:latin typeface="Verdana"/>
                <a:cs typeface="Verdana"/>
              </a:rPr>
              <a:t>r</a:t>
            </a:r>
            <a:r>
              <a:rPr sz="1600" dirty="0">
                <a:solidFill>
                  <a:srgbClr val="151515"/>
                </a:solidFill>
                <a:latin typeface="Verdana"/>
                <a:cs typeface="Verdana"/>
              </a:rPr>
              <a:t>i</a:t>
            </a:r>
            <a:r>
              <a:rPr sz="1600" spc="-40" dirty="0">
                <a:solidFill>
                  <a:srgbClr val="151515"/>
                </a:solidFill>
                <a:latin typeface="Verdana"/>
                <a:cs typeface="Verdana"/>
              </a:rPr>
              <a:t>t</a:t>
            </a:r>
            <a:r>
              <a:rPr sz="1600" spc="-10" dirty="0">
                <a:solidFill>
                  <a:srgbClr val="151515"/>
                </a:solidFill>
                <a:latin typeface="Verdana"/>
                <a:cs typeface="Verdana"/>
              </a:rPr>
              <a:t>y</a:t>
            </a:r>
            <a:r>
              <a:rPr sz="1600" spc="50" dirty="0">
                <a:solidFill>
                  <a:srgbClr val="151515"/>
                </a:solidFill>
                <a:latin typeface="Verdana"/>
                <a:cs typeface="Verdana"/>
              </a:rPr>
              <a:t> </a:t>
            </a:r>
            <a:r>
              <a:rPr sz="1600" spc="-20" dirty="0">
                <a:solidFill>
                  <a:srgbClr val="151515"/>
                </a:solidFill>
                <a:latin typeface="Verdana"/>
                <a:cs typeface="Verdana"/>
              </a:rPr>
              <a:t>off</a:t>
            </a:r>
            <a:r>
              <a:rPr sz="1600" spc="-30" dirty="0">
                <a:solidFill>
                  <a:srgbClr val="151515"/>
                </a:solidFill>
                <a:latin typeface="Verdana"/>
                <a:cs typeface="Verdana"/>
              </a:rPr>
              <a:t>ens</a:t>
            </a:r>
            <a:r>
              <a:rPr sz="1600" spc="-10" dirty="0">
                <a:solidFill>
                  <a:srgbClr val="151515"/>
                </a:solidFill>
                <a:latin typeface="Verdana"/>
                <a:cs typeface="Verdana"/>
              </a:rPr>
              <a:t>e </a:t>
            </a:r>
            <a:r>
              <a:rPr sz="1600" spc="-25" dirty="0">
                <a:solidFill>
                  <a:srgbClr val="151515"/>
                </a:solidFill>
                <a:latin typeface="Verdana"/>
                <a:cs typeface="Verdana"/>
              </a:rPr>
              <a:t>an</a:t>
            </a:r>
            <a:r>
              <a:rPr sz="1600" spc="-10" dirty="0">
                <a:solidFill>
                  <a:srgbClr val="151515"/>
                </a:solidFill>
                <a:latin typeface="Verdana"/>
                <a:cs typeface="Verdana"/>
              </a:rPr>
              <a:t>d</a:t>
            </a:r>
            <a:r>
              <a:rPr sz="1600" spc="10" dirty="0">
                <a:solidFill>
                  <a:srgbClr val="151515"/>
                </a:solidFill>
                <a:latin typeface="Verdana"/>
                <a:cs typeface="Verdana"/>
              </a:rPr>
              <a:t> </a:t>
            </a:r>
            <a:r>
              <a:rPr sz="1600" spc="-20" dirty="0">
                <a:solidFill>
                  <a:srgbClr val="151515"/>
                </a:solidFill>
                <a:latin typeface="Verdana"/>
                <a:cs typeface="Verdana"/>
              </a:rPr>
              <a:t>d</a:t>
            </a:r>
            <a:r>
              <a:rPr sz="1600" spc="-25" dirty="0">
                <a:solidFill>
                  <a:srgbClr val="151515"/>
                </a:solidFill>
                <a:latin typeface="Verdana"/>
                <a:cs typeface="Verdana"/>
              </a:rPr>
              <a:t>e</a:t>
            </a:r>
            <a:r>
              <a:rPr sz="1600" spc="-20" dirty="0">
                <a:solidFill>
                  <a:srgbClr val="151515"/>
                </a:solidFill>
                <a:latin typeface="Verdana"/>
                <a:cs typeface="Verdana"/>
              </a:rPr>
              <a:t>f</a:t>
            </a:r>
            <a:r>
              <a:rPr sz="1600" spc="-25" dirty="0">
                <a:solidFill>
                  <a:srgbClr val="151515"/>
                </a:solidFill>
                <a:latin typeface="Verdana"/>
                <a:cs typeface="Verdana"/>
              </a:rPr>
              <a:t>ense</a:t>
            </a:r>
            <a:r>
              <a:rPr sz="1600" spc="-10" dirty="0">
                <a:solidFill>
                  <a:srgbClr val="151515"/>
                </a:solidFill>
                <a:latin typeface="Verdana"/>
                <a:cs typeface="Verdana"/>
              </a:rPr>
              <a:t>.</a:t>
            </a:r>
            <a:endParaRPr sz="1600">
              <a:latin typeface="Verdana"/>
              <a:cs typeface="Verdana"/>
            </a:endParaRPr>
          </a:p>
        </p:txBody>
      </p:sp>
      <p:sp>
        <p:nvSpPr>
          <p:cNvPr id="17" name="object 17"/>
          <p:cNvSpPr/>
          <p:nvPr/>
        </p:nvSpPr>
        <p:spPr>
          <a:xfrm>
            <a:off x="6169152" y="4035550"/>
            <a:ext cx="2770631" cy="2822448"/>
          </a:xfrm>
          <a:prstGeom prst="rect">
            <a:avLst/>
          </a:prstGeom>
          <a:blipFill>
            <a:blip r:embed="rId5" cstate="print"/>
            <a:stretch>
              <a:fillRect/>
            </a:stretch>
          </a:blipFill>
        </p:spPr>
        <p:txBody>
          <a:bodyPr wrap="square" lIns="0" tIns="0" rIns="0" bIns="0" rtlCol="0"/>
          <a:lstStyle/>
          <a:p>
            <a:endParaRPr/>
          </a:p>
        </p:txBody>
      </p:sp>
      <p:sp>
        <p:nvSpPr>
          <p:cNvPr id="18" name="object 18"/>
          <p:cNvSpPr/>
          <p:nvPr/>
        </p:nvSpPr>
        <p:spPr>
          <a:xfrm>
            <a:off x="6248400" y="4114800"/>
            <a:ext cx="2504440" cy="2595880"/>
          </a:xfrm>
          <a:custGeom>
            <a:avLst/>
            <a:gdLst/>
            <a:ahLst/>
            <a:cxnLst/>
            <a:rect l="l" t="t" r="r" b="b"/>
            <a:pathLst>
              <a:path w="2504440" h="2595879">
                <a:moveTo>
                  <a:pt x="0" y="2595372"/>
                </a:moveTo>
                <a:lnTo>
                  <a:pt x="2503931" y="2595372"/>
                </a:lnTo>
                <a:lnTo>
                  <a:pt x="2503931" y="0"/>
                </a:lnTo>
                <a:lnTo>
                  <a:pt x="0" y="0"/>
                </a:lnTo>
                <a:lnTo>
                  <a:pt x="0" y="2595372"/>
                </a:lnTo>
                <a:close/>
              </a:path>
            </a:pathLst>
          </a:custGeom>
          <a:solidFill>
            <a:srgbClr val="FFFFFF"/>
          </a:solidFill>
        </p:spPr>
        <p:txBody>
          <a:bodyPr wrap="square" lIns="0" tIns="0" rIns="0" bIns="0" rtlCol="0"/>
          <a:lstStyle/>
          <a:p>
            <a:endParaRPr/>
          </a:p>
        </p:txBody>
      </p:sp>
      <p:sp>
        <p:nvSpPr>
          <p:cNvPr id="19" name="object 19"/>
          <p:cNvSpPr txBox="1"/>
          <p:nvPr/>
        </p:nvSpPr>
        <p:spPr>
          <a:xfrm>
            <a:off x="6248400" y="4114800"/>
            <a:ext cx="2504440" cy="2595880"/>
          </a:xfrm>
          <a:prstGeom prst="rect">
            <a:avLst/>
          </a:prstGeom>
          <a:solidFill>
            <a:srgbClr val="FFFFFF"/>
          </a:solidFill>
          <a:ln w="12192">
            <a:solidFill>
              <a:srgbClr val="9A1A0E"/>
            </a:solidFill>
          </a:ln>
        </p:spPr>
        <p:txBody>
          <a:bodyPr vert="horz" wrap="square" lIns="0" tIns="0" rIns="0" bIns="0" rtlCol="0">
            <a:spAutoFit/>
          </a:bodyPr>
          <a:lstStyle/>
          <a:p>
            <a:pPr marL="90170" marR="179705">
              <a:lnSpc>
                <a:spcPct val="99000"/>
              </a:lnSpc>
            </a:pPr>
            <a:r>
              <a:rPr sz="1600" spc="-25" dirty="0">
                <a:solidFill>
                  <a:srgbClr val="151515"/>
                </a:solidFill>
                <a:latin typeface="Verdana"/>
                <a:cs typeface="Verdana"/>
              </a:rPr>
              <a:t>O</a:t>
            </a:r>
            <a:r>
              <a:rPr sz="1600" spc="-30" dirty="0">
                <a:solidFill>
                  <a:srgbClr val="151515"/>
                </a:solidFill>
                <a:latin typeface="Verdana"/>
                <a:cs typeface="Verdana"/>
              </a:rPr>
              <a:t>u</a:t>
            </a:r>
            <a:r>
              <a:rPr sz="1600" spc="-10" dirty="0">
                <a:solidFill>
                  <a:srgbClr val="151515"/>
                </a:solidFill>
                <a:latin typeface="Verdana"/>
                <a:cs typeface="Verdana"/>
              </a:rPr>
              <a:t>r</a:t>
            </a:r>
            <a:r>
              <a:rPr sz="1600" dirty="0">
                <a:solidFill>
                  <a:srgbClr val="151515"/>
                </a:solidFill>
                <a:latin typeface="Verdana"/>
                <a:cs typeface="Verdana"/>
              </a:rPr>
              <a:t> </a:t>
            </a:r>
            <a:r>
              <a:rPr sz="1600" spc="-20" dirty="0">
                <a:solidFill>
                  <a:srgbClr val="151515"/>
                </a:solidFill>
                <a:latin typeface="Verdana"/>
                <a:cs typeface="Verdana"/>
              </a:rPr>
              <a:t>r</a:t>
            </a:r>
            <a:r>
              <a:rPr sz="1600" spc="-25" dirty="0">
                <a:solidFill>
                  <a:srgbClr val="151515"/>
                </a:solidFill>
                <a:latin typeface="Verdana"/>
                <a:cs typeface="Verdana"/>
              </a:rPr>
              <a:t>ese</a:t>
            </a:r>
            <a:r>
              <a:rPr sz="1600" spc="-20" dirty="0">
                <a:solidFill>
                  <a:srgbClr val="151515"/>
                </a:solidFill>
                <a:latin typeface="Verdana"/>
                <a:cs typeface="Verdana"/>
              </a:rPr>
              <a:t>ar</a:t>
            </a:r>
            <a:r>
              <a:rPr sz="1600" spc="-25" dirty="0">
                <a:solidFill>
                  <a:srgbClr val="151515"/>
                </a:solidFill>
                <a:latin typeface="Verdana"/>
                <a:cs typeface="Verdana"/>
              </a:rPr>
              <a:t>c</a:t>
            </a:r>
            <a:r>
              <a:rPr sz="1600" spc="-15" dirty="0">
                <a:solidFill>
                  <a:srgbClr val="151515"/>
                </a:solidFill>
                <a:latin typeface="Verdana"/>
                <a:cs typeface="Verdana"/>
              </a:rPr>
              <a:t>h</a:t>
            </a:r>
            <a:r>
              <a:rPr sz="1600" spc="15" dirty="0">
                <a:solidFill>
                  <a:srgbClr val="151515"/>
                </a:solidFill>
                <a:latin typeface="Verdana"/>
                <a:cs typeface="Verdana"/>
              </a:rPr>
              <a:t> </a:t>
            </a:r>
            <a:r>
              <a:rPr sz="1600" spc="-15" dirty="0">
                <a:solidFill>
                  <a:srgbClr val="151515"/>
                </a:solidFill>
                <a:latin typeface="Verdana"/>
                <a:cs typeface="Verdana"/>
              </a:rPr>
              <a:t>wil</a:t>
            </a:r>
            <a:r>
              <a:rPr sz="1600" spc="-5" dirty="0">
                <a:solidFill>
                  <a:srgbClr val="151515"/>
                </a:solidFill>
                <a:latin typeface="Verdana"/>
                <a:cs typeface="Verdana"/>
              </a:rPr>
              <a:t>l </a:t>
            </a:r>
            <a:r>
              <a:rPr sz="1600" spc="-25" dirty="0">
                <a:solidFill>
                  <a:srgbClr val="151515"/>
                </a:solidFill>
                <a:latin typeface="Verdana"/>
                <a:cs typeface="Verdana"/>
              </a:rPr>
              <a:t>he</a:t>
            </a:r>
            <a:r>
              <a:rPr sz="1600" spc="-20" dirty="0">
                <a:solidFill>
                  <a:srgbClr val="151515"/>
                </a:solidFill>
                <a:latin typeface="Verdana"/>
                <a:cs typeface="Verdana"/>
              </a:rPr>
              <a:t>lp </a:t>
            </a:r>
            <a:r>
              <a:rPr sz="1600" spc="-15" dirty="0">
                <a:solidFill>
                  <a:srgbClr val="151515"/>
                </a:solidFill>
                <a:latin typeface="Verdana"/>
                <a:cs typeface="Verdana"/>
              </a:rPr>
              <a:t>i</a:t>
            </a:r>
            <a:r>
              <a:rPr sz="1600" spc="-30" dirty="0">
                <a:solidFill>
                  <a:srgbClr val="151515"/>
                </a:solidFill>
                <a:latin typeface="Verdana"/>
                <a:cs typeface="Verdana"/>
              </a:rPr>
              <a:t>nte</a:t>
            </a:r>
            <a:r>
              <a:rPr sz="1600" spc="-20" dirty="0">
                <a:solidFill>
                  <a:srgbClr val="151515"/>
                </a:solidFill>
                <a:latin typeface="Verdana"/>
                <a:cs typeface="Verdana"/>
              </a:rPr>
              <a:t>g</a:t>
            </a:r>
            <a:r>
              <a:rPr sz="1600" spc="-70" dirty="0">
                <a:solidFill>
                  <a:srgbClr val="151515"/>
                </a:solidFill>
                <a:latin typeface="Verdana"/>
                <a:cs typeface="Verdana"/>
              </a:rPr>
              <a:t>r</a:t>
            </a:r>
            <a:r>
              <a:rPr sz="1600" spc="-25" dirty="0">
                <a:solidFill>
                  <a:srgbClr val="151515"/>
                </a:solidFill>
                <a:latin typeface="Verdana"/>
                <a:cs typeface="Verdana"/>
              </a:rPr>
              <a:t>a</a:t>
            </a:r>
            <a:r>
              <a:rPr sz="1600" spc="-30" dirty="0">
                <a:solidFill>
                  <a:srgbClr val="151515"/>
                </a:solidFill>
                <a:latin typeface="Verdana"/>
                <a:cs typeface="Verdana"/>
              </a:rPr>
              <a:t>t</a:t>
            </a:r>
            <a:r>
              <a:rPr sz="1600" spc="-10" dirty="0">
                <a:solidFill>
                  <a:srgbClr val="151515"/>
                </a:solidFill>
                <a:latin typeface="Verdana"/>
                <a:cs typeface="Verdana"/>
              </a:rPr>
              <a:t>e</a:t>
            </a:r>
            <a:r>
              <a:rPr sz="1600" spc="10" dirty="0">
                <a:solidFill>
                  <a:srgbClr val="151515"/>
                </a:solidFill>
                <a:latin typeface="Verdana"/>
                <a:cs typeface="Verdana"/>
              </a:rPr>
              <a:t> </a:t>
            </a:r>
            <a:r>
              <a:rPr sz="1600" spc="-30" dirty="0">
                <a:solidFill>
                  <a:srgbClr val="151515"/>
                </a:solidFill>
                <a:latin typeface="Verdana"/>
                <a:cs typeface="Verdana"/>
              </a:rPr>
              <a:t>e</a:t>
            </a:r>
            <a:r>
              <a:rPr sz="1600" spc="-20" dirty="0">
                <a:solidFill>
                  <a:srgbClr val="151515"/>
                </a:solidFill>
                <a:latin typeface="Verdana"/>
                <a:cs typeface="Verdana"/>
              </a:rPr>
              <a:t>d</a:t>
            </a:r>
            <a:r>
              <a:rPr sz="1600" spc="-30" dirty="0">
                <a:solidFill>
                  <a:srgbClr val="151515"/>
                </a:solidFill>
                <a:latin typeface="Verdana"/>
                <a:cs typeface="Verdana"/>
              </a:rPr>
              <a:t>uc</a:t>
            </a:r>
            <a:r>
              <a:rPr sz="1600" spc="-20" dirty="0">
                <a:solidFill>
                  <a:srgbClr val="151515"/>
                </a:solidFill>
                <a:latin typeface="Verdana"/>
                <a:cs typeface="Verdana"/>
              </a:rPr>
              <a:t>a</a:t>
            </a:r>
            <a:r>
              <a:rPr sz="1600" spc="-15" dirty="0">
                <a:solidFill>
                  <a:srgbClr val="151515"/>
                </a:solidFill>
                <a:latin typeface="Verdana"/>
                <a:cs typeface="Verdana"/>
              </a:rPr>
              <a:t>t</a:t>
            </a:r>
            <a:r>
              <a:rPr sz="1600" spc="-20" dirty="0">
                <a:solidFill>
                  <a:srgbClr val="151515"/>
                </a:solidFill>
                <a:latin typeface="Verdana"/>
                <a:cs typeface="Verdana"/>
              </a:rPr>
              <a:t>io</a:t>
            </a:r>
            <a:r>
              <a:rPr sz="1600" spc="-25" dirty="0">
                <a:solidFill>
                  <a:srgbClr val="151515"/>
                </a:solidFill>
                <a:latin typeface="Verdana"/>
                <a:cs typeface="Verdana"/>
              </a:rPr>
              <a:t>na</a:t>
            </a:r>
            <a:r>
              <a:rPr sz="1600" spc="-5" dirty="0">
                <a:solidFill>
                  <a:srgbClr val="151515"/>
                </a:solidFill>
                <a:latin typeface="Verdana"/>
                <a:cs typeface="Verdana"/>
              </a:rPr>
              <a:t>l</a:t>
            </a:r>
            <a:r>
              <a:rPr sz="1600" spc="-10" dirty="0">
                <a:solidFill>
                  <a:srgbClr val="151515"/>
                </a:solidFill>
                <a:latin typeface="Verdana"/>
                <a:cs typeface="Verdana"/>
              </a:rPr>
              <a:t> </a:t>
            </a:r>
            <a:r>
              <a:rPr sz="1600" spc="-15" dirty="0">
                <a:solidFill>
                  <a:srgbClr val="151515"/>
                </a:solidFill>
                <a:latin typeface="Verdana"/>
                <a:cs typeface="Verdana"/>
              </a:rPr>
              <a:t>l</a:t>
            </a:r>
            <a:r>
              <a:rPr sz="1600" spc="-30" dirty="0">
                <a:solidFill>
                  <a:srgbClr val="151515"/>
                </a:solidFill>
                <a:latin typeface="Verdana"/>
                <a:cs typeface="Verdana"/>
              </a:rPr>
              <a:t>e</a:t>
            </a:r>
            <a:r>
              <a:rPr sz="1600" spc="-25" dirty="0">
                <a:solidFill>
                  <a:srgbClr val="151515"/>
                </a:solidFill>
                <a:latin typeface="Verdana"/>
                <a:cs typeface="Verdana"/>
              </a:rPr>
              <a:t>a</a:t>
            </a:r>
            <a:r>
              <a:rPr sz="1600" spc="-20" dirty="0">
                <a:solidFill>
                  <a:srgbClr val="151515"/>
                </a:solidFill>
                <a:latin typeface="Verdana"/>
                <a:cs typeface="Verdana"/>
              </a:rPr>
              <a:t>r</a:t>
            </a:r>
            <a:r>
              <a:rPr sz="1600" spc="-30" dirty="0">
                <a:solidFill>
                  <a:srgbClr val="151515"/>
                </a:solidFill>
                <a:latin typeface="Verdana"/>
                <a:cs typeface="Verdana"/>
              </a:rPr>
              <a:t>n</a:t>
            </a:r>
            <a:r>
              <a:rPr sz="1600" spc="-15" dirty="0">
                <a:solidFill>
                  <a:srgbClr val="151515"/>
                </a:solidFill>
                <a:latin typeface="Verdana"/>
                <a:cs typeface="Verdana"/>
              </a:rPr>
              <a:t>i</a:t>
            </a:r>
            <a:r>
              <a:rPr sz="1600" spc="-30" dirty="0">
                <a:solidFill>
                  <a:srgbClr val="151515"/>
                </a:solidFill>
                <a:latin typeface="Verdana"/>
                <a:cs typeface="Verdana"/>
              </a:rPr>
              <a:t>n</a:t>
            </a:r>
            <a:r>
              <a:rPr sz="1600" spc="-10" dirty="0">
                <a:solidFill>
                  <a:srgbClr val="151515"/>
                </a:solidFill>
                <a:latin typeface="Verdana"/>
                <a:cs typeface="Verdana"/>
              </a:rPr>
              <a:t>g</a:t>
            </a:r>
            <a:r>
              <a:rPr sz="1600" spc="35" dirty="0">
                <a:solidFill>
                  <a:srgbClr val="151515"/>
                </a:solidFill>
                <a:latin typeface="Verdana"/>
                <a:cs typeface="Verdana"/>
              </a:rPr>
              <a:t> </a:t>
            </a:r>
            <a:r>
              <a:rPr sz="1600" spc="-30" dirty="0">
                <a:solidFill>
                  <a:srgbClr val="151515"/>
                </a:solidFill>
                <a:latin typeface="Verdana"/>
                <a:cs typeface="Verdana"/>
              </a:rPr>
              <a:t>the</a:t>
            </a:r>
            <a:r>
              <a:rPr sz="1600" spc="-20" dirty="0">
                <a:solidFill>
                  <a:srgbClr val="151515"/>
                </a:solidFill>
                <a:latin typeface="Verdana"/>
                <a:cs typeface="Verdana"/>
              </a:rPr>
              <a:t>ori</a:t>
            </a:r>
            <a:r>
              <a:rPr sz="1600" spc="-25" dirty="0">
                <a:solidFill>
                  <a:srgbClr val="151515"/>
                </a:solidFill>
                <a:latin typeface="Verdana"/>
                <a:cs typeface="Verdana"/>
              </a:rPr>
              <a:t>e</a:t>
            </a:r>
            <a:r>
              <a:rPr sz="1600" spc="-10" dirty="0">
                <a:solidFill>
                  <a:srgbClr val="151515"/>
                </a:solidFill>
                <a:latin typeface="Verdana"/>
                <a:cs typeface="Verdana"/>
              </a:rPr>
              <a:t>s</a:t>
            </a:r>
            <a:r>
              <a:rPr sz="1600" spc="20" dirty="0">
                <a:solidFill>
                  <a:srgbClr val="151515"/>
                </a:solidFill>
                <a:latin typeface="Verdana"/>
                <a:cs typeface="Verdana"/>
              </a:rPr>
              <a:t> </a:t>
            </a:r>
            <a:r>
              <a:rPr sz="1600" spc="-15" dirty="0">
                <a:solidFill>
                  <a:srgbClr val="151515"/>
                </a:solidFill>
                <a:latin typeface="Verdana"/>
                <a:cs typeface="Verdana"/>
              </a:rPr>
              <a:t>wi</a:t>
            </a:r>
            <a:r>
              <a:rPr sz="1600" spc="-30" dirty="0">
                <a:solidFill>
                  <a:srgbClr val="151515"/>
                </a:solidFill>
                <a:latin typeface="Verdana"/>
                <a:cs typeface="Verdana"/>
              </a:rPr>
              <a:t>t</a:t>
            </a:r>
            <a:r>
              <a:rPr sz="1600" spc="-15" dirty="0">
                <a:solidFill>
                  <a:srgbClr val="151515"/>
                </a:solidFill>
                <a:latin typeface="Verdana"/>
                <a:cs typeface="Verdana"/>
              </a:rPr>
              <a:t>h</a:t>
            </a:r>
            <a:r>
              <a:rPr sz="1600" spc="-10" dirty="0">
                <a:solidFill>
                  <a:srgbClr val="151515"/>
                </a:solidFill>
                <a:latin typeface="Verdana"/>
                <a:cs typeface="Verdana"/>
              </a:rPr>
              <a:t> </a:t>
            </a:r>
            <a:r>
              <a:rPr sz="1600" spc="-30" dirty="0">
                <a:solidFill>
                  <a:srgbClr val="151515"/>
                </a:solidFill>
                <a:latin typeface="Verdana"/>
                <a:cs typeface="Verdana"/>
              </a:rPr>
              <a:t>n</a:t>
            </a:r>
            <a:r>
              <a:rPr sz="1600" spc="-45" dirty="0">
                <a:solidFill>
                  <a:srgbClr val="151515"/>
                </a:solidFill>
                <a:latin typeface="Verdana"/>
                <a:cs typeface="Verdana"/>
              </a:rPr>
              <a:t>ov</a:t>
            </a:r>
            <a:r>
              <a:rPr sz="1600" spc="-25" dirty="0">
                <a:solidFill>
                  <a:srgbClr val="151515"/>
                </a:solidFill>
                <a:latin typeface="Verdana"/>
                <a:cs typeface="Verdana"/>
              </a:rPr>
              <a:t>e</a:t>
            </a:r>
            <a:r>
              <a:rPr sz="1600" spc="-5" dirty="0">
                <a:solidFill>
                  <a:srgbClr val="151515"/>
                </a:solidFill>
                <a:latin typeface="Verdana"/>
                <a:cs typeface="Verdana"/>
              </a:rPr>
              <a:t>l</a:t>
            </a:r>
            <a:r>
              <a:rPr sz="1600" spc="5" dirty="0">
                <a:solidFill>
                  <a:srgbClr val="151515"/>
                </a:solidFill>
                <a:latin typeface="Verdana"/>
                <a:cs typeface="Verdana"/>
              </a:rPr>
              <a:t> </a:t>
            </a:r>
            <a:r>
              <a:rPr sz="1600" spc="-25" dirty="0">
                <a:solidFill>
                  <a:srgbClr val="151515"/>
                </a:solidFill>
                <a:latin typeface="Verdana"/>
                <a:cs typeface="Verdana"/>
              </a:rPr>
              <a:t>de</a:t>
            </a:r>
            <a:r>
              <a:rPr sz="1600" spc="-15" dirty="0">
                <a:solidFill>
                  <a:srgbClr val="151515"/>
                </a:solidFill>
                <a:latin typeface="Verdana"/>
                <a:cs typeface="Verdana"/>
              </a:rPr>
              <a:t>s</a:t>
            </a:r>
            <a:r>
              <a:rPr sz="1600" spc="-20" dirty="0">
                <a:solidFill>
                  <a:srgbClr val="151515"/>
                </a:solidFill>
                <a:latin typeface="Verdana"/>
                <a:cs typeface="Verdana"/>
              </a:rPr>
              <a:t>ig</a:t>
            </a:r>
            <a:r>
              <a:rPr sz="1600" spc="-15" dirty="0">
                <a:solidFill>
                  <a:srgbClr val="151515"/>
                </a:solidFill>
                <a:latin typeface="Verdana"/>
                <a:cs typeface="Verdana"/>
              </a:rPr>
              <a:t>n</a:t>
            </a:r>
            <a:r>
              <a:rPr sz="1600" spc="-10" dirty="0">
                <a:solidFill>
                  <a:srgbClr val="151515"/>
                </a:solidFill>
                <a:latin typeface="Verdana"/>
                <a:cs typeface="Verdana"/>
              </a:rPr>
              <a:t> </a:t>
            </a:r>
            <a:r>
              <a:rPr sz="1600" spc="-30" dirty="0">
                <a:solidFill>
                  <a:srgbClr val="151515"/>
                </a:solidFill>
                <a:latin typeface="Verdana"/>
                <a:cs typeface="Verdana"/>
              </a:rPr>
              <a:t>st</a:t>
            </a:r>
            <a:r>
              <a:rPr sz="1600" spc="-70" dirty="0">
                <a:solidFill>
                  <a:srgbClr val="151515"/>
                </a:solidFill>
                <a:latin typeface="Verdana"/>
                <a:cs typeface="Verdana"/>
              </a:rPr>
              <a:t>r</a:t>
            </a:r>
            <a:r>
              <a:rPr sz="1600" spc="-25" dirty="0">
                <a:solidFill>
                  <a:srgbClr val="151515"/>
                </a:solidFill>
                <a:latin typeface="Verdana"/>
                <a:cs typeface="Verdana"/>
              </a:rPr>
              <a:t>a</a:t>
            </a:r>
            <a:r>
              <a:rPr sz="1600" spc="-30" dirty="0">
                <a:solidFill>
                  <a:srgbClr val="151515"/>
                </a:solidFill>
                <a:latin typeface="Verdana"/>
                <a:cs typeface="Verdana"/>
              </a:rPr>
              <a:t>t</a:t>
            </a:r>
            <a:r>
              <a:rPr sz="1600" spc="-25" dirty="0">
                <a:solidFill>
                  <a:srgbClr val="151515"/>
                </a:solidFill>
                <a:latin typeface="Verdana"/>
                <a:cs typeface="Verdana"/>
              </a:rPr>
              <a:t>e</a:t>
            </a:r>
            <a:r>
              <a:rPr sz="1600" spc="-10" dirty="0">
                <a:solidFill>
                  <a:srgbClr val="151515"/>
                </a:solidFill>
                <a:latin typeface="Verdana"/>
                <a:cs typeface="Verdana"/>
              </a:rPr>
              <a:t>g</a:t>
            </a:r>
            <a:r>
              <a:rPr sz="1600" spc="-15" dirty="0">
                <a:solidFill>
                  <a:srgbClr val="151515"/>
                </a:solidFill>
                <a:latin typeface="Verdana"/>
                <a:cs typeface="Verdana"/>
              </a:rPr>
              <a:t>i</a:t>
            </a:r>
            <a:r>
              <a:rPr sz="1600" spc="-25" dirty="0">
                <a:solidFill>
                  <a:srgbClr val="151515"/>
                </a:solidFill>
                <a:latin typeface="Verdana"/>
                <a:cs typeface="Verdana"/>
              </a:rPr>
              <a:t>e</a:t>
            </a:r>
            <a:r>
              <a:rPr sz="1600" spc="-10" dirty="0">
                <a:solidFill>
                  <a:srgbClr val="151515"/>
                </a:solidFill>
                <a:latin typeface="Verdana"/>
                <a:cs typeface="Verdana"/>
              </a:rPr>
              <a:t>s</a:t>
            </a:r>
            <a:r>
              <a:rPr sz="1600" spc="20" dirty="0">
                <a:solidFill>
                  <a:srgbClr val="151515"/>
                </a:solidFill>
                <a:latin typeface="Verdana"/>
                <a:cs typeface="Verdana"/>
              </a:rPr>
              <a:t> </a:t>
            </a:r>
            <a:r>
              <a:rPr sz="1600" spc="-25" dirty="0">
                <a:solidFill>
                  <a:srgbClr val="151515"/>
                </a:solidFill>
                <a:latin typeface="Verdana"/>
                <a:cs typeface="Verdana"/>
              </a:rPr>
              <a:t>an</a:t>
            </a:r>
            <a:r>
              <a:rPr sz="1600" spc="-10" dirty="0">
                <a:solidFill>
                  <a:srgbClr val="151515"/>
                </a:solidFill>
                <a:latin typeface="Verdana"/>
                <a:cs typeface="Verdana"/>
              </a:rPr>
              <a:t>d </a:t>
            </a:r>
            <a:r>
              <a:rPr sz="1600" spc="-30" dirty="0">
                <a:solidFill>
                  <a:srgbClr val="151515"/>
                </a:solidFill>
                <a:latin typeface="Verdana"/>
                <a:cs typeface="Verdana"/>
              </a:rPr>
              <a:t>techn</a:t>
            </a:r>
            <a:r>
              <a:rPr sz="1600" spc="-10" dirty="0">
                <a:solidFill>
                  <a:srgbClr val="151515"/>
                </a:solidFill>
                <a:latin typeface="Verdana"/>
                <a:cs typeface="Verdana"/>
              </a:rPr>
              <a:t>i</a:t>
            </a:r>
            <a:r>
              <a:rPr sz="1600" spc="-25" dirty="0">
                <a:solidFill>
                  <a:srgbClr val="151515"/>
                </a:solidFill>
                <a:latin typeface="Verdana"/>
                <a:cs typeface="Verdana"/>
              </a:rPr>
              <a:t>q</a:t>
            </a:r>
            <a:r>
              <a:rPr sz="1600" spc="-30" dirty="0">
                <a:solidFill>
                  <a:srgbClr val="151515"/>
                </a:solidFill>
                <a:latin typeface="Verdana"/>
                <a:cs typeface="Verdana"/>
              </a:rPr>
              <a:t>ue</a:t>
            </a:r>
            <a:r>
              <a:rPr sz="1600" spc="-10" dirty="0">
                <a:solidFill>
                  <a:srgbClr val="151515"/>
                </a:solidFill>
                <a:latin typeface="Verdana"/>
                <a:cs typeface="Verdana"/>
              </a:rPr>
              <a:t>s</a:t>
            </a:r>
            <a:r>
              <a:rPr sz="1600" spc="40" dirty="0">
                <a:solidFill>
                  <a:srgbClr val="151515"/>
                </a:solidFill>
                <a:latin typeface="Verdana"/>
                <a:cs typeface="Verdana"/>
              </a:rPr>
              <a:t> </a:t>
            </a:r>
            <a:r>
              <a:rPr sz="1600" spc="-30" dirty="0">
                <a:solidFill>
                  <a:srgbClr val="151515"/>
                </a:solidFill>
                <a:latin typeface="Verdana"/>
                <a:cs typeface="Verdana"/>
              </a:rPr>
              <a:t>t</a:t>
            </a:r>
            <a:r>
              <a:rPr sz="1600" spc="-10" dirty="0">
                <a:solidFill>
                  <a:srgbClr val="151515"/>
                </a:solidFill>
                <a:latin typeface="Verdana"/>
                <a:cs typeface="Verdana"/>
              </a:rPr>
              <a:t>o </a:t>
            </a:r>
            <a:r>
              <a:rPr sz="1600" spc="-25" dirty="0">
                <a:solidFill>
                  <a:srgbClr val="151515"/>
                </a:solidFill>
                <a:latin typeface="Verdana"/>
                <a:cs typeface="Verdana"/>
              </a:rPr>
              <a:t>r</a:t>
            </a:r>
            <a:r>
              <a:rPr sz="1600" spc="-30" dirty="0">
                <a:solidFill>
                  <a:srgbClr val="151515"/>
                </a:solidFill>
                <a:latin typeface="Verdana"/>
                <a:cs typeface="Verdana"/>
              </a:rPr>
              <a:t>ec</a:t>
            </a:r>
            <a:r>
              <a:rPr sz="1600" spc="-25" dirty="0">
                <a:solidFill>
                  <a:srgbClr val="151515"/>
                </a:solidFill>
                <a:latin typeface="Verdana"/>
                <a:cs typeface="Verdana"/>
              </a:rPr>
              <a:t>r</a:t>
            </a:r>
            <a:r>
              <a:rPr sz="1600" spc="-35" dirty="0">
                <a:solidFill>
                  <a:srgbClr val="151515"/>
                </a:solidFill>
                <a:latin typeface="Verdana"/>
                <a:cs typeface="Verdana"/>
              </a:rPr>
              <a:t>u</a:t>
            </a:r>
            <a:r>
              <a:rPr sz="1600" spc="-15" dirty="0">
                <a:solidFill>
                  <a:srgbClr val="151515"/>
                </a:solidFill>
                <a:latin typeface="Verdana"/>
                <a:cs typeface="Verdana"/>
              </a:rPr>
              <a:t>it </a:t>
            </a:r>
            <a:r>
              <a:rPr sz="1600" spc="-40" dirty="0">
                <a:solidFill>
                  <a:srgbClr val="151515"/>
                </a:solidFill>
                <a:latin typeface="Verdana"/>
                <a:cs typeface="Verdana"/>
              </a:rPr>
              <a:t>m</a:t>
            </a:r>
            <a:r>
              <a:rPr sz="1600" spc="-20" dirty="0">
                <a:solidFill>
                  <a:srgbClr val="151515"/>
                </a:solidFill>
                <a:latin typeface="Verdana"/>
                <a:cs typeface="Verdana"/>
              </a:rPr>
              <a:t>or</a:t>
            </a:r>
            <a:r>
              <a:rPr sz="1600" spc="-10" dirty="0">
                <a:solidFill>
                  <a:srgbClr val="151515"/>
                </a:solidFill>
                <a:latin typeface="Verdana"/>
                <a:cs typeface="Verdana"/>
              </a:rPr>
              <a:t>e</a:t>
            </a:r>
            <a:r>
              <a:rPr sz="1600" spc="-15" dirty="0">
                <a:solidFill>
                  <a:srgbClr val="151515"/>
                </a:solidFill>
                <a:latin typeface="Verdana"/>
                <a:cs typeface="Verdana"/>
              </a:rPr>
              <a:t> </a:t>
            </a:r>
            <a:r>
              <a:rPr sz="1600" spc="-30" dirty="0">
                <a:solidFill>
                  <a:srgbClr val="151515"/>
                </a:solidFill>
                <a:latin typeface="Verdana"/>
                <a:cs typeface="Verdana"/>
              </a:rPr>
              <a:t>stu</a:t>
            </a:r>
            <a:r>
              <a:rPr sz="1600" spc="-20" dirty="0">
                <a:solidFill>
                  <a:srgbClr val="151515"/>
                </a:solidFill>
                <a:latin typeface="Verdana"/>
                <a:cs typeface="Verdana"/>
              </a:rPr>
              <a:t>d</a:t>
            </a:r>
            <a:r>
              <a:rPr sz="1600" spc="-30" dirty="0">
                <a:solidFill>
                  <a:srgbClr val="151515"/>
                </a:solidFill>
                <a:latin typeface="Verdana"/>
                <a:cs typeface="Verdana"/>
              </a:rPr>
              <a:t>en</a:t>
            </a:r>
            <a:r>
              <a:rPr sz="1600" spc="-15" dirty="0">
                <a:solidFill>
                  <a:srgbClr val="151515"/>
                </a:solidFill>
                <a:latin typeface="Verdana"/>
                <a:cs typeface="Verdana"/>
              </a:rPr>
              <a:t>t</a:t>
            </a:r>
            <a:r>
              <a:rPr sz="1600" spc="-10" dirty="0">
                <a:solidFill>
                  <a:srgbClr val="151515"/>
                </a:solidFill>
                <a:latin typeface="Verdana"/>
                <a:cs typeface="Verdana"/>
              </a:rPr>
              <a:t>s</a:t>
            </a:r>
            <a:r>
              <a:rPr sz="1600" spc="30" dirty="0">
                <a:solidFill>
                  <a:srgbClr val="151515"/>
                </a:solidFill>
                <a:latin typeface="Verdana"/>
                <a:cs typeface="Verdana"/>
              </a:rPr>
              <a:t> </a:t>
            </a:r>
            <a:r>
              <a:rPr sz="1600" spc="-15" dirty="0">
                <a:solidFill>
                  <a:srgbClr val="151515"/>
                </a:solidFill>
                <a:latin typeface="Verdana"/>
                <a:cs typeface="Verdana"/>
              </a:rPr>
              <a:t>i</a:t>
            </a:r>
            <a:r>
              <a:rPr sz="1600" spc="-30" dirty="0">
                <a:solidFill>
                  <a:srgbClr val="151515"/>
                </a:solidFill>
                <a:latin typeface="Verdana"/>
                <a:cs typeface="Verdana"/>
              </a:rPr>
              <a:t>nt</a:t>
            </a:r>
            <a:r>
              <a:rPr sz="1600" spc="-10" dirty="0">
                <a:solidFill>
                  <a:srgbClr val="151515"/>
                </a:solidFill>
                <a:latin typeface="Verdana"/>
                <a:cs typeface="Verdana"/>
              </a:rPr>
              <a:t>o </a:t>
            </a:r>
            <a:r>
              <a:rPr sz="1600" spc="-30" dirty="0">
                <a:solidFill>
                  <a:srgbClr val="151515"/>
                </a:solidFill>
                <a:latin typeface="Verdana"/>
                <a:cs typeface="Verdana"/>
              </a:rPr>
              <a:t>th</a:t>
            </a:r>
            <a:r>
              <a:rPr sz="1600" spc="-10" dirty="0">
                <a:solidFill>
                  <a:srgbClr val="151515"/>
                </a:solidFill>
                <a:latin typeface="Verdana"/>
                <a:cs typeface="Verdana"/>
              </a:rPr>
              <a:t>e</a:t>
            </a:r>
            <a:r>
              <a:rPr sz="1600" spc="-5" dirty="0">
                <a:solidFill>
                  <a:srgbClr val="151515"/>
                </a:solidFill>
                <a:latin typeface="Verdana"/>
                <a:cs typeface="Verdana"/>
              </a:rPr>
              <a:t> </a:t>
            </a:r>
            <a:r>
              <a:rPr sz="1600" spc="-15" dirty="0">
                <a:solidFill>
                  <a:srgbClr val="151515"/>
                </a:solidFill>
                <a:latin typeface="Verdana"/>
                <a:cs typeface="Verdana"/>
              </a:rPr>
              <a:t>fi</a:t>
            </a:r>
            <a:r>
              <a:rPr sz="1600" spc="-25" dirty="0">
                <a:solidFill>
                  <a:srgbClr val="151515"/>
                </a:solidFill>
                <a:latin typeface="Verdana"/>
                <a:cs typeface="Verdana"/>
              </a:rPr>
              <a:t>e</a:t>
            </a:r>
            <a:r>
              <a:rPr sz="1600" spc="-15" dirty="0">
                <a:solidFill>
                  <a:srgbClr val="151515"/>
                </a:solidFill>
                <a:latin typeface="Verdana"/>
                <a:cs typeface="Verdana"/>
              </a:rPr>
              <a:t>l</a:t>
            </a:r>
            <a:r>
              <a:rPr sz="1600" spc="-10" dirty="0">
                <a:solidFill>
                  <a:srgbClr val="151515"/>
                </a:solidFill>
                <a:latin typeface="Verdana"/>
                <a:cs typeface="Verdana"/>
              </a:rPr>
              <a:t>d</a:t>
            </a:r>
            <a:r>
              <a:rPr sz="1600" spc="10" dirty="0">
                <a:solidFill>
                  <a:srgbClr val="151515"/>
                </a:solidFill>
                <a:latin typeface="Verdana"/>
                <a:cs typeface="Verdana"/>
              </a:rPr>
              <a:t> </a:t>
            </a:r>
            <a:r>
              <a:rPr sz="1600" spc="-20" dirty="0">
                <a:solidFill>
                  <a:srgbClr val="151515"/>
                </a:solidFill>
                <a:latin typeface="Verdana"/>
                <a:cs typeface="Verdana"/>
              </a:rPr>
              <a:t>o</a:t>
            </a:r>
            <a:r>
              <a:rPr sz="1600" spc="-10" dirty="0">
                <a:solidFill>
                  <a:srgbClr val="151515"/>
                </a:solidFill>
                <a:latin typeface="Verdana"/>
                <a:cs typeface="Verdana"/>
              </a:rPr>
              <a:t>f </a:t>
            </a:r>
            <a:r>
              <a:rPr sz="1600" spc="-30" dirty="0">
                <a:solidFill>
                  <a:srgbClr val="151515"/>
                </a:solidFill>
                <a:latin typeface="Verdana"/>
                <a:cs typeface="Verdana"/>
              </a:rPr>
              <a:t>c</a:t>
            </a:r>
            <a:r>
              <a:rPr sz="1600" spc="-20" dirty="0">
                <a:solidFill>
                  <a:srgbClr val="151515"/>
                </a:solidFill>
                <a:latin typeface="Verdana"/>
                <a:cs typeface="Verdana"/>
              </a:rPr>
              <a:t>yb</a:t>
            </a:r>
            <a:r>
              <a:rPr sz="1600" spc="-30" dirty="0">
                <a:solidFill>
                  <a:srgbClr val="151515"/>
                </a:solidFill>
                <a:latin typeface="Verdana"/>
                <a:cs typeface="Verdana"/>
              </a:rPr>
              <a:t>e</a:t>
            </a:r>
            <a:r>
              <a:rPr sz="1600" spc="-20" dirty="0">
                <a:solidFill>
                  <a:srgbClr val="151515"/>
                </a:solidFill>
                <a:latin typeface="Verdana"/>
                <a:cs typeface="Verdana"/>
              </a:rPr>
              <a:t>r</a:t>
            </a:r>
            <a:r>
              <a:rPr sz="1600" spc="-30" dirty="0">
                <a:solidFill>
                  <a:srgbClr val="151515"/>
                </a:solidFill>
                <a:latin typeface="Verdana"/>
                <a:cs typeface="Verdana"/>
              </a:rPr>
              <a:t>sec</a:t>
            </a:r>
            <a:r>
              <a:rPr sz="1600" spc="-15" dirty="0">
                <a:solidFill>
                  <a:srgbClr val="151515"/>
                </a:solidFill>
                <a:latin typeface="Verdana"/>
                <a:cs typeface="Verdana"/>
              </a:rPr>
              <a:t>u</a:t>
            </a:r>
            <a:r>
              <a:rPr sz="1600" spc="-20" dirty="0">
                <a:solidFill>
                  <a:srgbClr val="151515"/>
                </a:solidFill>
                <a:latin typeface="Verdana"/>
                <a:cs typeface="Verdana"/>
              </a:rPr>
              <a:t>r</a:t>
            </a:r>
            <a:r>
              <a:rPr sz="1600" dirty="0">
                <a:solidFill>
                  <a:srgbClr val="151515"/>
                </a:solidFill>
                <a:latin typeface="Verdana"/>
                <a:cs typeface="Verdana"/>
              </a:rPr>
              <a:t>i</a:t>
            </a:r>
            <a:r>
              <a:rPr sz="1600" spc="-40" dirty="0">
                <a:solidFill>
                  <a:srgbClr val="151515"/>
                </a:solidFill>
                <a:latin typeface="Verdana"/>
                <a:cs typeface="Verdana"/>
              </a:rPr>
              <a:t>t</a:t>
            </a:r>
            <a:r>
              <a:rPr sz="1600" spc="-310" dirty="0">
                <a:solidFill>
                  <a:srgbClr val="151515"/>
                </a:solidFill>
                <a:latin typeface="Verdana"/>
                <a:cs typeface="Verdana"/>
              </a:rPr>
              <a:t>y</a:t>
            </a:r>
            <a:r>
              <a:rPr sz="1600" spc="-10" dirty="0">
                <a:solidFill>
                  <a:srgbClr val="151515"/>
                </a:solidFill>
                <a:latin typeface="Verdana"/>
                <a:cs typeface="Verdana"/>
              </a:rPr>
              <a:t>, </a:t>
            </a:r>
            <a:r>
              <a:rPr sz="1600" spc="-25" dirty="0">
                <a:solidFill>
                  <a:srgbClr val="151515"/>
                </a:solidFill>
                <a:latin typeface="Verdana"/>
                <a:cs typeface="Verdana"/>
              </a:rPr>
              <a:t>pa</a:t>
            </a:r>
            <a:r>
              <a:rPr sz="1600" spc="-20" dirty="0">
                <a:solidFill>
                  <a:srgbClr val="151515"/>
                </a:solidFill>
                <a:latin typeface="Verdana"/>
                <a:cs typeface="Verdana"/>
              </a:rPr>
              <a:t>r</a:t>
            </a:r>
            <a:r>
              <a:rPr sz="1600" spc="-15" dirty="0">
                <a:solidFill>
                  <a:srgbClr val="151515"/>
                </a:solidFill>
                <a:latin typeface="Verdana"/>
                <a:cs typeface="Verdana"/>
              </a:rPr>
              <a:t>ti</a:t>
            </a:r>
            <a:r>
              <a:rPr sz="1600" spc="-30" dirty="0">
                <a:solidFill>
                  <a:srgbClr val="151515"/>
                </a:solidFill>
                <a:latin typeface="Verdana"/>
                <a:cs typeface="Verdana"/>
              </a:rPr>
              <a:t>cu</a:t>
            </a:r>
            <a:r>
              <a:rPr sz="1600" spc="-15" dirty="0">
                <a:solidFill>
                  <a:srgbClr val="151515"/>
                </a:solidFill>
                <a:latin typeface="Verdana"/>
                <a:cs typeface="Verdana"/>
              </a:rPr>
              <a:t>l</a:t>
            </a:r>
            <a:r>
              <a:rPr sz="1600" spc="-25" dirty="0">
                <a:solidFill>
                  <a:srgbClr val="151515"/>
                </a:solidFill>
                <a:latin typeface="Verdana"/>
                <a:cs typeface="Verdana"/>
              </a:rPr>
              <a:t>a</a:t>
            </a:r>
            <a:r>
              <a:rPr sz="1600" spc="-20" dirty="0">
                <a:solidFill>
                  <a:srgbClr val="151515"/>
                </a:solidFill>
                <a:latin typeface="Verdana"/>
                <a:cs typeface="Verdana"/>
              </a:rPr>
              <a:t>rl</a:t>
            </a:r>
            <a:r>
              <a:rPr sz="1600" spc="-10" dirty="0">
                <a:solidFill>
                  <a:srgbClr val="151515"/>
                </a:solidFill>
                <a:latin typeface="Verdana"/>
                <a:cs typeface="Verdana"/>
              </a:rPr>
              <a:t>y</a:t>
            </a:r>
            <a:r>
              <a:rPr sz="1600" spc="50" dirty="0">
                <a:solidFill>
                  <a:srgbClr val="151515"/>
                </a:solidFill>
                <a:latin typeface="Verdana"/>
                <a:cs typeface="Verdana"/>
              </a:rPr>
              <a:t> </a:t>
            </a:r>
            <a:r>
              <a:rPr sz="1600" spc="-20" dirty="0">
                <a:solidFill>
                  <a:srgbClr val="151515"/>
                </a:solidFill>
                <a:latin typeface="Verdana"/>
                <a:cs typeface="Verdana"/>
              </a:rPr>
              <a:t>f</a:t>
            </a:r>
            <a:r>
              <a:rPr sz="1600" spc="-35" dirty="0">
                <a:solidFill>
                  <a:srgbClr val="151515"/>
                </a:solidFill>
                <a:latin typeface="Verdana"/>
                <a:cs typeface="Verdana"/>
              </a:rPr>
              <a:t>em</a:t>
            </a:r>
            <a:r>
              <a:rPr sz="1600" spc="-20" dirty="0">
                <a:solidFill>
                  <a:srgbClr val="151515"/>
                </a:solidFill>
                <a:latin typeface="Verdana"/>
                <a:cs typeface="Verdana"/>
              </a:rPr>
              <a:t>al</a:t>
            </a:r>
            <a:r>
              <a:rPr sz="1600" spc="-10" dirty="0">
                <a:solidFill>
                  <a:srgbClr val="151515"/>
                </a:solidFill>
                <a:latin typeface="Verdana"/>
                <a:cs typeface="Verdana"/>
              </a:rPr>
              <a:t>e</a:t>
            </a:r>
            <a:endParaRPr sz="1600">
              <a:latin typeface="Verdana"/>
              <a:cs typeface="Verdana"/>
            </a:endParaRPr>
          </a:p>
        </p:txBody>
      </p:sp>
      <p:sp>
        <p:nvSpPr>
          <p:cNvPr id="20" name="object 20"/>
          <p:cNvSpPr/>
          <p:nvPr/>
        </p:nvSpPr>
        <p:spPr>
          <a:xfrm>
            <a:off x="947927" y="5381244"/>
            <a:ext cx="4994148" cy="961644"/>
          </a:xfrm>
          <a:prstGeom prst="rect">
            <a:avLst/>
          </a:prstGeom>
          <a:blipFill>
            <a:blip r:embed="rId6" cstate="print"/>
            <a:stretch>
              <a:fillRect/>
            </a:stretch>
          </a:blipFill>
        </p:spPr>
        <p:txBody>
          <a:bodyPr wrap="square" lIns="0" tIns="0" rIns="0" bIns="0" rtlCol="0"/>
          <a:lstStyle/>
          <a:p>
            <a:endParaRPr/>
          </a:p>
        </p:txBody>
      </p:sp>
      <p:sp>
        <p:nvSpPr>
          <p:cNvPr id="21" name="object 21"/>
          <p:cNvSpPr/>
          <p:nvPr/>
        </p:nvSpPr>
        <p:spPr>
          <a:xfrm>
            <a:off x="990600" y="5423915"/>
            <a:ext cx="4855845" cy="821690"/>
          </a:xfrm>
          <a:custGeom>
            <a:avLst/>
            <a:gdLst/>
            <a:ahLst/>
            <a:cxnLst/>
            <a:rect l="l" t="t" r="r" b="b"/>
            <a:pathLst>
              <a:path w="4855845" h="821689">
                <a:moveTo>
                  <a:pt x="0" y="821436"/>
                </a:moveTo>
                <a:lnTo>
                  <a:pt x="4855464" y="821436"/>
                </a:lnTo>
                <a:lnTo>
                  <a:pt x="4855464" y="0"/>
                </a:lnTo>
                <a:lnTo>
                  <a:pt x="0" y="0"/>
                </a:lnTo>
                <a:lnTo>
                  <a:pt x="0" y="821436"/>
                </a:lnTo>
                <a:close/>
              </a:path>
            </a:pathLst>
          </a:custGeom>
          <a:solidFill>
            <a:srgbClr val="FFFFFF"/>
          </a:solidFill>
        </p:spPr>
        <p:txBody>
          <a:bodyPr wrap="square" lIns="0" tIns="0" rIns="0" bIns="0" rtlCol="0"/>
          <a:lstStyle/>
          <a:p>
            <a:endParaRPr/>
          </a:p>
        </p:txBody>
      </p:sp>
      <p:sp>
        <p:nvSpPr>
          <p:cNvPr id="22" name="object 22"/>
          <p:cNvSpPr txBox="1"/>
          <p:nvPr/>
        </p:nvSpPr>
        <p:spPr>
          <a:xfrm>
            <a:off x="990600" y="5423915"/>
            <a:ext cx="4855845" cy="821690"/>
          </a:xfrm>
          <a:prstGeom prst="rect">
            <a:avLst/>
          </a:prstGeom>
          <a:solidFill>
            <a:srgbClr val="FFFFFF"/>
          </a:solidFill>
          <a:ln w="12192">
            <a:solidFill>
              <a:srgbClr val="9A1A0E"/>
            </a:solidFill>
          </a:ln>
        </p:spPr>
        <p:txBody>
          <a:bodyPr vert="horz" wrap="square" lIns="0" tIns="0" rIns="0" bIns="0" rtlCol="0">
            <a:spAutoFit/>
          </a:bodyPr>
          <a:lstStyle/>
          <a:p>
            <a:pPr marR="54610" algn="ctr">
              <a:lnSpc>
                <a:spcPct val="100000"/>
              </a:lnSpc>
            </a:pPr>
            <a:r>
              <a:rPr sz="1800" spc="-20" dirty="0">
                <a:solidFill>
                  <a:srgbClr val="151515"/>
                </a:solidFill>
                <a:latin typeface="Verdana"/>
                <a:cs typeface="Verdana"/>
              </a:rPr>
              <a:t>90</a:t>
            </a:r>
            <a:r>
              <a:rPr sz="1800" dirty="0">
                <a:solidFill>
                  <a:srgbClr val="151515"/>
                </a:solidFill>
                <a:latin typeface="Verdana"/>
                <a:cs typeface="Verdana"/>
              </a:rPr>
              <a:t>%</a:t>
            </a:r>
            <a:r>
              <a:rPr sz="1800" spc="-10" dirty="0">
                <a:solidFill>
                  <a:srgbClr val="151515"/>
                </a:solidFill>
                <a:latin typeface="Verdana"/>
                <a:cs typeface="Verdana"/>
              </a:rPr>
              <a:t> </a:t>
            </a:r>
            <a:r>
              <a:rPr sz="1800" spc="-15" dirty="0">
                <a:solidFill>
                  <a:srgbClr val="151515"/>
                </a:solidFill>
                <a:latin typeface="Verdana"/>
                <a:cs typeface="Verdana"/>
              </a:rPr>
              <a:t>o</a:t>
            </a:r>
            <a:r>
              <a:rPr sz="1800" dirty="0">
                <a:solidFill>
                  <a:srgbClr val="151515"/>
                </a:solidFill>
                <a:latin typeface="Verdana"/>
                <a:cs typeface="Verdana"/>
              </a:rPr>
              <a:t>f</a:t>
            </a:r>
            <a:r>
              <a:rPr sz="1800" spc="-10" dirty="0">
                <a:solidFill>
                  <a:srgbClr val="151515"/>
                </a:solidFill>
                <a:latin typeface="Verdana"/>
                <a:cs typeface="Verdana"/>
              </a:rPr>
              <a:t> </a:t>
            </a:r>
            <a:r>
              <a:rPr sz="1800" spc="-20" dirty="0">
                <a:solidFill>
                  <a:srgbClr val="151515"/>
                </a:solidFill>
                <a:latin typeface="Verdana"/>
                <a:cs typeface="Verdana"/>
              </a:rPr>
              <a:t>p</a:t>
            </a:r>
            <a:r>
              <a:rPr sz="1800" spc="-15" dirty="0">
                <a:solidFill>
                  <a:srgbClr val="151515"/>
                </a:solidFill>
                <a:latin typeface="Verdana"/>
                <a:cs typeface="Verdana"/>
              </a:rPr>
              <a:t>ro</a:t>
            </a:r>
            <a:r>
              <a:rPr sz="1800" spc="-20" dirty="0">
                <a:solidFill>
                  <a:srgbClr val="151515"/>
                </a:solidFill>
                <a:latin typeface="Verdana"/>
                <a:cs typeface="Verdana"/>
              </a:rPr>
              <a:t>p</a:t>
            </a:r>
            <a:r>
              <a:rPr sz="1800" spc="-15" dirty="0">
                <a:solidFill>
                  <a:srgbClr val="151515"/>
                </a:solidFill>
                <a:latin typeface="Verdana"/>
                <a:cs typeface="Verdana"/>
              </a:rPr>
              <a:t>osa</a:t>
            </a:r>
            <a:r>
              <a:rPr sz="1800" spc="5" dirty="0">
                <a:solidFill>
                  <a:srgbClr val="151515"/>
                </a:solidFill>
                <a:latin typeface="Verdana"/>
                <a:cs typeface="Verdana"/>
              </a:rPr>
              <a:t>l</a:t>
            </a:r>
            <a:r>
              <a:rPr sz="1800" dirty="0">
                <a:solidFill>
                  <a:srgbClr val="151515"/>
                </a:solidFill>
                <a:latin typeface="Verdana"/>
                <a:cs typeface="Verdana"/>
              </a:rPr>
              <a:t>s</a:t>
            </a:r>
            <a:r>
              <a:rPr sz="1800" spc="-40" dirty="0">
                <a:solidFill>
                  <a:srgbClr val="151515"/>
                </a:solidFill>
                <a:latin typeface="Verdana"/>
                <a:cs typeface="Verdana"/>
              </a:rPr>
              <a:t> </a:t>
            </a:r>
            <a:r>
              <a:rPr sz="1800" spc="-15" dirty="0">
                <a:solidFill>
                  <a:srgbClr val="151515"/>
                </a:solidFill>
                <a:latin typeface="Verdana"/>
                <a:cs typeface="Verdana"/>
              </a:rPr>
              <a:t>h</a:t>
            </a:r>
            <a:r>
              <a:rPr sz="1800" spc="-55" dirty="0">
                <a:solidFill>
                  <a:srgbClr val="151515"/>
                </a:solidFill>
                <a:latin typeface="Verdana"/>
                <a:cs typeface="Verdana"/>
              </a:rPr>
              <a:t>a</a:t>
            </a:r>
            <a:r>
              <a:rPr sz="1800" spc="-50" dirty="0">
                <a:solidFill>
                  <a:srgbClr val="151515"/>
                </a:solidFill>
                <a:latin typeface="Verdana"/>
                <a:cs typeface="Verdana"/>
              </a:rPr>
              <a:t>v</a:t>
            </a:r>
            <a:r>
              <a:rPr sz="1800" dirty="0">
                <a:solidFill>
                  <a:srgbClr val="151515"/>
                </a:solidFill>
                <a:latin typeface="Verdana"/>
                <a:cs typeface="Verdana"/>
              </a:rPr>
              <a:t>e</a:t>
            </a:r>
            <a:r>
              <a:rPr sz="1800" spc="-30" dirty="0">
                <a:solidFill>
                  <a:srgbClr val="151515"/>
                </a:solidFill>
                <a:latin typeface="Verdana"/>
                <a:cs typeface="Verdana"/>
              </a:rPr>
              <a:t> </a:t>
            </a:r>
            <a:r>
              <a:rPr sz="1800" spc="-15" dirty="0">
                <a:solidFill>
                  <a:srgbClr val="151515"/>
                </a:solidFill>
                <a:latin typeface="Verdana"/>
                <a:cs typeface="Verdana"/>
              </a:rPr>
              <a:t>s</a:t>
            </a:r>
            <a:r>
              <a:rPr sz="1800" spc="-20" dirty="0">
                <a:solidFill>
                  <a:srgbClr val="151515"/>
                </a:solidFill>
                <a:latin typeface="Verdana"/>
                <a:cs typeface="Verdana"/>
              </a:rPr>
              <a:t>e</a:t>
            </a:r>
            <a:r>
              <a:rPr sz="1800" spc="-15" dirty="0">
                <a:solidFill>
                  <a:srgbClr val="151515"/>
                </a:solidFill>
                <a:latin typeface="Verdana"/>
                <a:cs typeface="Verdana"/>
              </a:rPr>
              <a:t>r</a:t>
            </a:r>
            <a:r>
              <a:rPr sz="1800" spc="5" dirty="0">
                <a:solidFill>
                  <a:srgbClr val="151515"/>
                </a:solidFill>
                <a:latin typeface="Verdana"/>
                <a:cs typeface="Verdana"/>
              </a:rPr>
              <a:t>i</a:t>
            </a:r>
            <a:r>
              <a:rPr sz="1800" spc="-15" dirty="0">
                <a:solidFill>
                  <a:srgbClr val="151515"/>
                </a:solidFill>
                <a:latin typeface="Verdana"/>
                <a:cs typeface="Verdana"/>
              </a:rPr>
              <a:t>ou</a:t>
            </a:r>
            <a:r>
              <a:rPr sz="1800" dirty="0">
                <a:solidFill>
                  <a:srgbClr val="151515"/>
                </a:solidFill>
                <a:latin typeface="Verdana"/>
                <a:cs typeface="Verdana"/>
              </a:rPr>
              <a:t>s</a:t>
            </a:r>
            <a:r>
              <a:rPr sz="1800" spc="-25" dirty="0">
                <a:solidFill>
                  <a:srgbClr val="151515"/>
                </a:solidFill>
                <a:latin typeface="Verdana"/>
                <a:cs typeface="Verdana"/>
              </a:rPr>
              <a:t> </a:t>
            </a:r>
            <a:r>
              <a:rPr sz="1800" spc="-10" dirty="0">
                <a:solidFill>
                  <a:srgbClr val="151515"/>
                </a:solidFill>
                <a:latin typeface="Verdana"/>
                <a:cs typeface="Verdana"/>
              </a:rPr>
              <a:t>f</a:t>
            </a:r>
            <a:r>
              <a:rPr sz="1800" spc="10" dirty="0">
                <a:solidFill>
                  <a:srgbClr val="151515"/>
                </a:solidFill>
                <a:latin typeface="Verdana"/>
                <a:cs typeface="Verdana"/>
              </a:rPr>
              <a:t>l</a:t>
            </a:r>
            <a:r>
              <a:rPr sz="1800" spc="-40" dirty="0">
                <a:solidFill>
                  <a:srgbClr val="151515"/>
                </a:solidFill>
                <a:latin typeface="Verdana"/>
                <a:cs typeface="Verdana"/>
              </a:rPr>
              <a:t>a</a:t>
            </a:r>
            <a:r>
              <a:rPr sz="1800" dirty="0">
                <a:solidFill>
                  <a:srgbClr val="151515"/>
                </a:solidFill>
                <a:latin typeface="Verdana"/>
                <a:cs typeface="Verdana"/>
              </a:rPr>
              <a:t>ws</a:t>
            </a:r>
            <a:r>
              <a:rPr sz="1800" spc="-25" dirty="0">
                <a:solidFill>
                  <a:srgbClr val="151515"/>
                </a:solidFill>
                <a:latin typeface="Verdana"/>
                <a:cs typeface="Verdana"/>
              </a:rPr>
              <a:t> </a:t>
            </a:r>
            <a:r>
              <a:rPr sz="1800" spc="5" dirty="0">
                <a:solidFill>
                  <a:srgbClr val="151515"/>
                </a:solidFill>
                <a:latin typeface="Verdana"/>
                <a:cs typeface="Verdana"/>
              </a:rPr>
              <a:t>i</a:t>
            </a:r>
            <a:r>
              <a:rPr sz="1800" dirty="0">
                <a:solidFill>
                  <a:srgbClr val="151515"/>
                </a:solidFill>
                <a:latin typeface="Verdana"/>
                <a:cs typeface="Verdana"/>
              </a:rPr>
              <a:t>n</a:t>
            </a:r>
            <a:endParaRPr sz="1800">
              <a:latin typeface="Verdana"/>
              <a:cs typeface="Verdana"/>
            </a:endParaRPr>
          </a:p>
          <a:p>
            <a:pPr marR="22860" algn="ctr">
              <a:lnSpc>
                <a:spcPct val="100000"/>
              </a:lnSpc>
              <a:spcBef>
                <a:spcPts val="35"/>
              </a:spcBef>
            </a:pPr>
            <a:r>
              <a:rPr sz="1800" spc="-15" dirty="0">
                <a:solidFill>
                  <a:srgbClr val="151515"/>
                </a:solidFill>
                <a:latin typeface="Verdana"/>
                <a:cs typeface="Verdana"/>
              </a:rPr>
              <a:t>t</a:t>
            </a:r>
            <a:r>
              <a:rPr sz="1800" spc="-30" dirty="0">
                <a:solidFill>
                  <a:srgbClr val="151515"/>
                </a:solidFill>
                <a:latin typeface="Verdana"/>
                <a:cs typeface="Verdana"/>
              </a:rPr>
              <a:t>h</a:t>
            </a:r>
            <a:r>
              <a:rPr sz="1800" spc="-35" dirty="0">
                <a:solidFill>
                  <a:srgbClr val="151515"/>
                </a:solidFill>
                <a:latin typeface="Verdana"/>
                <a:cs typeface="Verdana"/>
              </a:rPr>
              <a:t>e</a:t>
            </a:r>
            <a:r>
              <a:rPr sz="1800" spc="10" dirty="0">
                <a:solidFill>
                  <a:srgbClr val="151515"/>
                </a:solidFill>
                <a:latin typeface="Verdana"/>
                <a:cs typeface="Verdana"/>
              </a:rPr>
              <a:t>i</a:t>
            </a:r>
            <a:r>
              <a:rPr sz="1800" spc="-10" dirty="0">
                <a:solidFill>
                  <a:srgbClr val="151515"/>
                </a:solidFill>
                <a:latin typeface="Verdana"/>
                <a:cs typeface="Verdana"/>
              </a:rPr>
              <a:t>r </a:t>
            </a:r>
            <a:r>
              <a:rPr sz="1800" spc="-20" dirty="0">
                <a:solidFill>
                  <a:srgbClr val="151515"/>
                </a:solidFill>
                <a:latin typeface="Verdana"/>
                <a:cs typeface="Verdana"/>
              </a:rPr>
              <a:t>b</a:t>
            </a:r>
            <a:r>
              <a:rPr sz="1800" spc="-30" dirty="0">
                <a:solidFill>
                  <a:srgbClr val="151515"/>
                </a:solidFill>
                <a:latin typeface="Verdana"/>
                <a:cs typeface="Verdana"/>
              </a:rPr>
              <a:t>ase</a:t>
            </a:r>
            <a:r>
              <a:rPr sz="1800" spc="10" dirty="0">
                <a:solidFill>
                  <a:srgbClr val="151515"/>
                </a:solidFill>
                <a:latin typeface="Verdana"/>
                <a:cs typeface="Verdana"/>
              </a:rPr>
              <a:t>li</a:t>
            </a:r>
            <a:r>
              <a:rPr sz="1800" spc="-30" dirty="0">
                <a:solidFill>
                  <a:srgbClr val="151515"/>
                </a:solidFill>
                <a:latin typeface="Verdana"/>
                <a:cs typeface="Verdana"/>
              </a:rPr>
              <a:t>n</a:t>
            </a:r>
            <a:r>
              <a:rPr sz="1800" spc="-15" dirty="0">
                <a:solidFill>
                  <a:srgbClr val="151515"/>
                </a:solidFill>
                <a:latin typeface="Verdana"/>
                <a:cs typeface="Verdana"/>
              </a:rPr>
              <a:t>e</a:t>
            </a:r>
            <a:r>
              <a:rPr sz="1800" spc="-30" dirty="0">
                <a:solidFill>
                  <a:srgbClr val="151515"/>
                </a:solidFill>
                <a:latin typeface="Verdana"/>
                <a:cs typeface="Verdana"/>
              </a:rPr>
              <a:t> </a:t>
            </a:r>
            <a:r>
              <a:rPr sz="1800" spc="10" dirty="0">
                <a:solidFill>
                  <a:srgbClr val="151515"/>
                </a:solidFill>
                <a:latin typeface="Verdana"/>
                <a:cs typeface="Verdana"/>
              </a:rPr>
              <a:t>l</a:t>
            </a:r>
            <a:r>
              <a:rPr sz="1800" spc="-30" dirty="0">
                <a:solidFill>
                  <a:srgbClr val="151515"/>
                </a:solidFill>
                <a:latin typeface="Verdana"/>
                <a:cs typeface="Verdana"/>
              </a:rPr>
              <a:t>o</a:t>
            </a:r>
            <a:r>
              <a:rPr sz="1800" spc="-10" dirty="0">
                <a:solidFill>
                  <a:srgbClr val="151515"/>
                </a:solidFill>
                <a:latin typeface="Verdana"/>
                <a:cs typeface="Verdana"/>
              </a:rPr>
              <a:t>g</a:t>
            </a:r>
            <a:r>
              <a:rPr sz="1800" spc="10" dirty="0">
                <a:solidFill>
                  <a:srgbClr val="151515"/>
                </a:solidFill>
                <a:latin typeface="Verdana"/>
                <a:cs typeface="Verdana"/>
              </a:rPr>
              <a:t>i</a:t>
            </a:r>
            <a:r>
              <a:rPr sz="1800" spc="-10" dirty="0">
                <a:solidFill>
                  <a:srgbClr val="151515"/>
                </a:solidFill>
                <a:latin typeface="Verdana"/>
                <a:cs typeface="Verdana"/>
              </a:rPr>
              <a:t>c</a:t>
            </a:r>
            <a:endParaRPr sz="1800">
              <a:latin typeface="Verdana"/>
              <a:cs typeface="Verdana"/>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634" y="461902"/>
            <a:ext cx="7821279" cy="5851811"/>
          </a:xfrm>
          <a:prstGeom prst="rect">
            <a:avLst/>
          </a:prstGeom>
        </p:spPr>
      </p:pic>
    </p:spTree>
    <p:extLst>
      <p:ext uri="{BB962C8B-B14F-4D97-AF65-F5344CB8AC3E}">
        <p14:creationId xmlns:p14="http://schemas.microsoft.com/office/powerpoint/2010/main" val="377242702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35" y="554709"/>
            <a:ext cx="7647768" cy="5765443"/>
          </a:xfrm>
          <a:prstGeom prst="rect">
            <a:avLst/>
          </a:prstGeom>
        </p:spPr>
      </p:pic>
    </p:spTree>
    <p:extLst>
      <p:ext uri="{BB962C8B-B14F-4D97-AF65-F5344CB8AC3E}">
        <p14:creationId xmlns:p14="http://schemas.microsoft.com/office/powerpoint/2010/main" val="5072126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004" y="229557"/>
            <a:ext cx="6829979" cy="316054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112" y="3427610"/>
            <a:ext cx="7561943" cy="2682558"/>
          </a:xfrm>
          <a:prstGeom prst="rect">
            <a:avLst/>
          </a:prstGeom>
        </p:spPr>
      </p:pic>
    </p:spTree>
    <p:extLst>
      <p:ext uri="{BB962C8B-B14F-4D97-AF65-F5344CB8AC3E}">
        <p14:creationId xmlns:p14="http://schemas.microsoft.com/office/powerpoint/2010/main" val="52926113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986" y="611741"/>
            <a:ext cx="7991396" cy="5803680"/>
          </a:xfrm>
          <a:prstGeom prst="rect">
            <a:avLst/>
          </a:prstGeom>
        </p:spPr>
      </p:pic>
    </p:spTree>
    <p:extLst>
      <p:ext uri="{BB962C8B-B14F-4D97-AF65-F5344CB8AC3E}">
        <p14:creationId xmlns:p14="http://schemas.microsoft.com/office/powerpoint/2010/main" val="21057860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914" y="0"/>
            <a:ext cx="7886700" cy="1325563"/>
          </a:xfrm>
        </p:spPr>
        <p:txBody>
          <a:bodyPr>
            <a:normAutofit/>
          </a:bodyPr>
          <a:lstStyle/>
          <a:p>
            <a:r>
              <a:rPr lang="en-US" sz="4000" dirty="0"/>
              <a:t>Proposal Aesthetics</a:t>
            </a:r>
            <a:endParaRPr lang="en-US" sz="4000" i="1" dirty="0"/>
          </a:p>
        </p:txBody>
      </p:sp>
      <p:sp>
        <p:nvSpPr>
          <p:cNvPr id="6" name="Rectangle 5"/>
          <p:cNvSpPr/>
          <p:nvPr/>
        </p:nvSpPr>
        <p:spPr>
          <a:xfrm>
            <a:off x="689332" y="1240245"/>
            <a:ext cx="7501864" cy="5201424"/>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1" u="none" strike="noStrike" kern="1200" cap="none" spc="0" normalizeH="0" baseline="0" noProof="0" dirty="0">
                <a:ln>
                  <a:noFill/>
                </a:ln>
                <a:solidFill>
                  <a:prstClr val="black"/>
                </a:solidFill>
                <a:effectLst/>
                <a:uLnTx/>
                <a:uFillTx/>
                <a:latin typeface="Calibri"/>
                <a:ea typeface="+mn-ea"/>
                <a:cs typeface="Optima"/>
              </a:rPr>
              <a:t>The proposal must be aesthetically appealing</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1" u="none" strike="noStrike" kern="1200" cap="none" spc="0" normalizeH="0" baseline="0" noProof="0" dirty="0">
              <a:ln>
                <a:noFill/>
              </a:ln>
              <a:solidFill>
                <a:prstClr val="black"/>
              </a:solidFill>
              <a:effectLst/>
              <a:uLnTx/>
              <a:uFillTx/>
              <a:latin typeface="Calibri"/>
              <a:ea typeface="+mn-ea"/>
              <a:cs typeface="Optima"/>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Optima"/>
              </a:rPr>
              <a:t>“</a:t>
            </a:r>
            <a:r>
              <a:rPr kumimoji="0" lang="en-US" sz="2000" b="0" i="0" u="none" strike="noStrike" kern="1200" cap="none" spc="0" normalizeH="0" baseline="0" noProof="0" dirty="0">
                <a:ln>
                  <a:noFill/>
                </a:ln>
                <a:solidFill>
                  <a:prstClr val="black"/>
                </a:solidFill>
                <a:effectLst/>
                <a:uLnTx/>
                <a:uFillTx/>
                <a:latin typeface="Calibri"/>
                <a:ea typeface="+mn-ea"/>
                <a:cs typeface="Optima"/>
              </a:rPr>
              <a:t>Just as clothing is important in the business world for establishing initial impressions, so, too, is the appearance of your proposal as it reaches the reviewer's hands. The proposal should ‘look’ familiar to the reader. A familiar proposal is a friendly proposal (Jeremy and Lynn Miner).” </a:t>
            </a: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Optima"/>
            </a:endParaRP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Optima"/>
              </a:rPr>
              <a:t>If allowed, </a:t>
            </a:r>
            <a:r>
              <a:rPr kumimoji="0" lang="en-US" sz="1800" b="1" i="0" u="none" strike="noStrike" kern="1200" cap="none" spc="0" normalizeH="0" baseline="0" noProof="0" dirty="0">
                <a:ln>
                  <a:noFill/>
                </a:ln>
                <a:solidFill>
                  <a:prstClr val="black"/>
                </a:solidFill>
                <a:effectLst/>
                <a:uLnTx/>
                <a:uFillTx/>
                <a:latin typeface="Calibri"/>
                <a:ea typeface="+mn-ea"/>
                <a:cs typeface="Optima"/>
              </a:rPr>
              <a:t>match</a:t>
            </a:r>
            <a:r>
              <a:rPr kumimoji="0" lang="en-US" sz="1800" b="0" i="0" u="none" strike="noStrike" kern="1200" cap="none" spc="0" normalizeH="0" baseline="0" noProof="0" dirty="0">
                <a:ln>
                  <a:noFill/>
                </a:ln>
                <a:solidFill>
                  <a:prstClr val="black"/>
                </a:solidFill>
                <a:effectLst/>
                <a:uLnTx/>
                <a:uFillTx/>
                <a:latin typeface="Calibri"/>
                <a:ea typeface="+mn-ea"/>
                <a:cs typeface="Optima"/>
              </a:rPr>
              <a:t> the funder’s publications style (same type size, style, layout, and headings as they do in their publications) …. </a:t>
            </a:r>
            <a:r>
              <a:rPr kumimoji="0" lang="en-US" sz="1800" b="0" i="1" u="none" strike="noStrike" kern="1200" cap="none" spc="0" normalizeH="0" baseline="0" noProof="0" dirty="0">
                <a:ln>
                  <a:noFill/>
                </a:ln>
                <a:solidFill>
                  <a:prstClr val="black"/>
                </a:solidFill>
                <a:effectLst/>
                <a:uLnTx/>
                <a:uFillTx/>
                <a:latin typeface="Calibri"/>
                <a:ea typeface="+mn-ea"/>
                <a:cs typeface="Optima"/>
              </a:rPr>
              <a:t>Your proposal will look more credible and familiar</a:t>
            </a:r>
            <a:br>
              <a:rPr kumimoji="0" lang="en-US" sz="1800" b="0" i="1" u="none" strike="noStrike" kern="1200" cap="none" spc="0" normalizeH="0" baseline="0" noProof="0" dirty="0">
                <a:ln>
                  <a:noFill/>
                </a:ln>
                <a:solidFill>
                  <a:prstClr val="black"/>
                </a:solidFill>
                <a:effectLst/>
                <a:uLnTx/>
                <a:uFillTx/>
                <a:latin typeface="Calibri"/>
                <a:ea typeface="+mn-ea"/>
                <a:cs typeface="Optima"/>
              </a:rPr>
            </a:br>
            <a:endParaRPr kumimoji="0" lang="en-US" sz="1800" b="0" i="1" u="none" strike="noStrike" kern="1200" cap="none" spc="0" normalizeH="0" baseline="0" noProof="0" dirty="0">
              <a:ln>
                <a:noFill/>
              </a:ln>
              <a:solidFill>
                <a:prstClr val="black"/>
              </a:solidFill>
              <a:effectLst/>
              <a:uLnTx/>
              <a:uFillTx/>
              <a:latin typeface="Calibri"/>
              <a:ea typeface="+mn-ea"/>
              <a:cs typeface="Optima"/>
            </a:endParaRP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Optima"/>
              </a:rPr>
              <a:t>Use </a:t>
            </a:r>
            <a:r>
              <a:rPr kumimoji="0" lang="en-US" sz="1800" b="1" i="0" u="none" strike="noStrike" kern="1200" cap="none" spc="0" normalizeH="0" baseline="0" noProof="0" dirty="0">
                <a:ln>
                  <a:noFill/>
                </a:ln>
                <a:solidFill>
                  <a:prstClr val="black"/>
                </a:solidFill>
                <a:effectLst/>
                <a:uLnTx/>
                <a:uFillTx/>
                <a:latin typeface="Calibri"/>
                <a:ea typeface="+mn-ea"/>
                <a:cs typeface="Optima"/>
              </a:rPr>
              <a:t>white spaces </a:t>
            </a:r>
            <a:r>
              <a:rPr kumimoji="0" lang="en-US" sz="1800" b="0" i="0" u="none" strike="noStrike" kern="1200" cap="none" spc="0" normalizeH="0" baseline="0" noProof="0" dirty="0">
                <a:ln>
                  <a:noFill/>
                </a:ln>
                <a:solidFill>
                  <a:prstClr val="black"/>
                </a:solidFill>
                <a:effectLst/>
                <a:uLnTx/>
                <a:uFillTx/>
                <a:latin typeface="Calibri"/>
                <a:ea typeface="+mn-ea"/>
                <a:cs typeface="Optima"/>
              </a:rPr>
              <a:t>for visual relief and to frame the text (don’t go overboard) </a:t>
            </a: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Optima"/>
            </a:endParaRP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Optima"/>
              </a:rPr>
              <a:t>The proposal should support </a:t>
            </a:r>
            <a:r>
              <a:rPr kumimoji="0" lang="en-US" sz="1800" b="1" i="0" u="none" strike="noStrike" kern="1200" cap="none" spc="0" normalizeH="0" baseline="0" noProof="0" dirty="0">
                <a:ln>
                  <a:noFill/>
                </a:ln>
                <a:solidFill>
                  <a:prstClr val="black"/>
                </a:solidFill>
                <a:effectLst/>
                <a:uLnTx/>
                <a:uFillTx/>
                <a:latin typeface="Calibri"/>
                <a:ea typeface="+mn-ea"/>
                <a:cs typeface="Optima"/>
              </a:rPr>
              <a:t>all types of reading </a:t>
            </a:r>
            <a:r>
              <a:rPr kumimoji="0" lang="en-US" sz="1800" b="0" i="0" u="none" strike="noStrike" kern="1200" cap="none" spc="0" normalizeH="0" baseline="0" noProof="0" dirty="0">
                <a:ln>
                  <a:noFill/>
                </a:ln>
                <a:solidFill>
                  <a:prstClr val="black"/>
                </a:solidFill>
                <a:effectLst/>
                <a:uLnTx/>
                <a:uFillTx/>
                <a:latin typeface="Calibri"/>
                <a:ea typeface="+mn-ea"/>
                <a:cs typeface="Optima"/>
              </a:rPr>
              <a:t>(skim, search, critical) </a:t>
            </a: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Optima"/>
            </a:endParaRPr>
          </a:p>
        </p:txBody>
      </p:sp>
      <p:sp>
        <p:nvSpPr>
          <p:cNvPr id="3" name="Slide Number Placeholder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9A8C3-0B35-46AA-97D6-5814D689151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4736190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29" y="253940"/>
            <a:ext cx="7498080" cy="1143000"/>
          </a:xfrm>
        </p:spPr>
        <p:txBody>
          <a:bodyPr>
            <a:normAutofit/>
          </a:bodyPr>
          <a:lstStyle/>
          <a:p>
            <a:r>
              <a:rPr lang="en-US" sz="4000" dirty="0"/>
              <a:t>Proposal Aesthetics (cont.)</a:t>
            </a:r>
            <a:endParaRPr lang="en-US" sz="4000" i="1" dirty="0"/>
          </a:p>
        </p:txBody>
      </p:sp>
      <p:sp>
        <p:nvSpPr>
          <p:cNvPr id="6" name="Rectangle 5"/>
          <p:cNvSpPr/>
          <p:nvPr/>
        </p:nvSpPr>
        <p:spPr>
          <a:xfrm>
            <a:off x="684354" y="1396941"/>
            <a:ext cx="7321640" cy="5324535"/>
          </a:xfrm>
          <a:prstGeom prst="rect">
            <a:avLst/>
          </a:prstGeom>
          <a:solidFill>
            <a:schemeClr val="bg1"/>
          </a:solidFill>
        </p:spPr>
        <p:txBody>
          <a:bodyPr wrap="square">
            <a:spAutoFit/>
          </a:bodyPr>
          <a:lstStyle/>
          <a:p>
            <a:pPr marL="800100" marR="0" lvl="1" indent="-342900" algn="l" defTabSz="457200" rtl="0" eaLnBrk="1" fontAlgn="auto" latinLnBrk="0" hangingPunct="1">
              <a:lnSpc>
                <a:spcPct val="100000"/>
              </a:lnSpc>
              <a:spcBef>
                <a:spcPts val="0"/>
              </a:spcBef>
              <a:spcAft>
                <a:spcPts val="0"/>
              </a:spcAft>
              <a:buClrTx/>
              <a:buSzTx/>
              <a:buFont typeface="Arial"/>
              <a:buChar char="•"/>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Optima"/>
            </a:endParaRP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Optima"/>
              </a:rPr>
              <a:t>Use</a:t>
            </a:r>
            <a:r>
              <a:rPr kumimoji="0" lang="en-US" sz="2000" b="1" i="0" u="none" strike="noStrike" kern="1200" cap="none" spc="0" normalizeH="0" baseline="0" noProof="0" dirty="0">
                <a:ln>
                  <a:noFill/>
                </a:ln>
                <a:solidFill>
                  <a:prstClr val="black"/>
                </a:solidFill>
                <a:effectLst/>
                <a:uLnTx/>
                <a:uFillTx/>
                <a:latin typeface="Calibri"/>
                <a:ea typeface="+mn-ea"/>
                <a:cs typeface="Optima"/>
              </a:rPr>
              <a:t> </a:t>
            </a:r>
            <a:r>
              <a:rPr kumimoji="0" lang="en-US" sz="2000" b="0" i="0" u="none" strike="noStrike" kern="1200" cap="none" spc="0" normalizeH="0" baseline="0" noProof="0" dirty="0">
                <a:ln>
                  <a:noFill/>
                </a:ln>
                <a:solidFill>
                  <a:prstClr val="black"/>
                </a:solidFill>
                <a:effectLst/>
                <a:uLnTx/>
                <a:uFillTx/>
                <a:latin typeface="Calibri"/>
                <a:ea typeface="+mn-ea"/>
                <a:cs typeface="Optima"/>
              </a:rPr>
              <a:t>at least a 12-point </a:t>
            </a:r>
            <a:r>
              <a:rPr kumimoji="0" lang="en-US" sz="2000" b="1" i="0" u="none" strike="noStrike" kern="1200" cap="none" spc="0" normalizeH="0" baseline="0" noProof="0" dirty="0">
                <a:ln>
                  <a:noFill/>
                </a:ln>
                <a:solidFill>
                  <a:prstClr val="black"/>
                </a:solidFill>
                <a:effectLst/>
                <a:uLnTx/>
                <a:uFillTx/>
                <a:latin typeface="Calibri"/>
                <a:ea typeface="+mn-ea"/>
                <a:cs typeface="Optima"/>
              </a:rPr>
              <a:t>Type Size </a:t>
            </a:r>
            <a:r>
              <a:rPr kumimoji="0" lang="en-US" sz="2000" b="0" i="0" u="none" strike="noStrike" kern="1200" cap="none" spc="0" normalizeH="0" baseline="0" noProof="0" dirty="0">
                <a:ln>
                  <a:noFill/>
                </a:ln>
                <a:solidFill>
                  <a:prstClr val="black"/>
                </a:solidFill>
                <a:effectLst/>
                <a:uLnTx/>
                <a:uFillTx/>
                <a:latin typeface="Calibri"/>
                <a:ea typeface="+mn-ea"/>
                <a:cs typeface="Optima"/>
              </a:rPr>
              <a:t>(smaller is difficult to read)… </a:t>
            </a:r>
            <a:r>
              <a:rPr kumimoji="0" lang="en-US" sz="2000" b="0" i="1" u="none" strike="noStrike" kern="1200" cap="none" spc="0" normalizeH="0" baseline="0" noProof="0" dirty="0">
                <a:ln>
                  <a:noFill/>
                </a:ln>
                <a:solidFill>
                  <a:prstClr val="black"/>
                </a:solidFill>
                <a:effectLst/>
                <a:uLnTx/>
                <a:uFillTx/>
                <a:latin typeface="Calibri"/>
                <a:ea typeface="+mn-ea"/>
                <a:cs typeface="Optima"/>
              </a:rPr>
              <a:t>make ideas fit by tightening sentences, editing wordy phrases etc. not by changing font size</a:t>
            </a:r>
            <a:r>
              <a:rPr kumimoji="0" lang="en-US" sz="2000" b="0" i="0" u="none" strike="noStrike" kern="1200" cap="none" spc="0" normalizeH="0" baseline="0" noProof="0" dirty="0">
                <a:ln>
                  <a:noFill/>
                </a:ln>
                <a:solidFill>
                  <a:prstClr val="black"/>
                </a:solidFill>
                <a:effectLst/>
                <a:uLnTx/>
                <a:uFillTx/>
                <a:latin typeface="Calibri"/>
                <a:ea typeface="+mn-ea"/>
                <a:cs typeface="Optima"/>
              </a:rPr>
              <a:t/>
            </a:r>
            <a:br>
              <a:rPr kumimoji="0" lang="en-US" sz="2000" b="0" i="0" u="none" strike="noStrike" kern="1200" cap="none" spc="0" normalizeH="0" baseline="0" noProof="0" dirty="0">
                <a:ln>
                  <a:noFill/>
                </a:ln>
                <a:solidFill>
                  <a:prstClr val="black"/>
                </a:solidFill>
                <a:effectLst/>
                <a:uLnTx/>
                <a:uFillTx/>
                <a:latin typeface="Calibri"/>
                <a:ea typeface="+mn-ea"/>
                <a:cs typeface="Optima"/>
              </a:rPr>
            </a:br>
            <a:endParaRPr kumimoji="0" lang="en-US" sz="2000" b="0" i="0" u="none" strike="noStrike" kern="1200" cap="none" spc="0" normalizeH="0" baseline="0" noProof="0" dirty="0">
              <a:ln>
                <a:noFill/>
              </a:ln>
              <a:solidFill>
                <a:prstClr val="black"/>
              </a:solidFill>
              <a:effectLst/>
              <a:uLnTx/>
              <a:uFillTx/>
              <a:latin typeface="Calibri"/>
              <a:ea typeface="+mn-ea"/>
              <a:cs typeface="Optima"/>
            </a:endParaRP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Optima"/>
              </a:rPr>
              <a:t>Unless otherwise specified, uses </a:t>
            </a:r>
            <a:r>
              <a:rPr kumimoji="0" lang="en-US" sz="2000" b="1" i="0" u="none" strike="noStrike" kern="1200" cap="none" spc="0" normalizeH="0" baseline="0" noProof="0" dirty="0">
                <a:ln>
                  <a:noFill/>
                </a:ln>
                <a:solidFill>
                  <a:prstClr val="black"/>
                </a:solidFill>
                <a:effectLst/>
                <a:uLnTx/>
                <a:uFillTx/>
                <a:latin typeface="Calibri"/>
                <a:ea typeface="+mn-ea"/>
                <a:cs typeface="Optima"/>
              </a:rPr>
              <a:t>Serif</a:t>
            </a:r>
            <a:r>
              <a:rPr kumimoji="0" lang="en-US" sz="2000" b="0" i="0" u="none" strike="noStrike" kern="1200" cap="none" spc="0" normalizeH="0" baseline="0" noProof="0" dirty="0">
                <a:ln>
                  <a:noFill/>
                </a:ln>
                <a:solidFill>
                  <a:prstClr val="black"/>
                </a:solidFill>
                <a:effectLst/>
                <a:uLnTx/>
                <a:uFillTx/>
                <a:latin typeface="Calibri"/>
                <a:ea typeface="+mn-ea"/>
                <a:cs typeface="Optima"/>
              </a:rPr>
              <a:t> typefaces for text and </a:t>
            </a:r>
            <a:r>
              <a:rPr kumimoji="0" lang="en-US" sz="2000" b="1" i="0" u="none" strike="noStrike" kern="1200" cap="none" spc="0" normalizeH="0" baseline="0" noProof="0" dirty="0">
                <a:ln>
                  <a:noFill/>
                </a:ln>
                <a:solidFill>
                  <a:prstClr val="black"/>
                </a:solidFill>
                <a:effectLst/>
                <a:uLnTx/>
                <a:uFillTx/>
                <a:latin typeface="Calibri"/>
                <a:ea typeface="+mn-ea"/>
                <a:cs typeface="Optima"/>
              </a:rPr>
              <a:t>Sans Serif</a:t>
            </a:r>
            <a:r>
              <a:rPr kumimoji="0" lang="en-US" sz="2000" b="0" i="0" u="none" strike="noStrike" kern="1200" cap="none" spc="0" normalizeH="0" baseline="0" noProof="0" dirty="0">
                <a:ln>
                  <a:noFill/>
                </a:ln>
                <a:solidFill>
                  <a:prstClr val="black"/>
                </a:solidFill>
                <a:effectLst/>
                <a:uLnTx/>
                <a:uFillTx/>
                <a:latin typeface="Calibri"/>
                <a:ea typeface="+mn-ea"/>
                <a:cs typeface="Optima"/>
              </a:rPr>
              <a:t> typefaces for titles and headings. Serif type easier to read; sans serif makes titles and headings stand apart from the text</a:t>
            </a: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Optima"/>
            </a:endParaRP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Optima"/>
              </a:rPr>
              <a:t>Use</a:t>
            </a:r>
            <a:r>
              <a:rPr kumimoji="0" lang="en-US" sz="2000" b="1" i="0" u="none" strike="noStrike" kern="1200" cap="none" spc="0" normalizeH="0" baseline="0" noProof="0" dirty="0">
                <a:ln>
                  <a:noFill/>
                </a:ln>
                <a:solidFill>
                  <a:prstClr val="black"/>
                </a:solidFill>
                <a:effectLst/>
                <a:uLnTx/>
                <a:uFillTx/>
                <a:latin typeface="Calibri"/>
                <a:ea typeface="+mn-ea"/>
                <a:cs typeface="Optima"/>
              </a:rPr>
              <a:t> Bold Type </a:t>
            </a:r>
            <a:r>
              <a:rPr kumimoji="0" lang="en-US" sz="2000" b="0" i="0" u="none" strike="noStrike" kern="1200" cap="none" spc="0" normalizeH="0" baseline="0" noProof="0" dirty="0">
                <a:ln>
                  <a:noFill/>
                </a:ln>
                <a:solidFill>
                  <a:prstClr val="black"/>
                </a:solidFill>
                <a:effectLst/>
                <a:uLnTx/>
                <a:uFillTx/>
                <a:latin typeface="Calibri"/>
                <a:ea typeface="+mn-ea"/>
                <a:cs typeface="Optima"/>
              </a:rPr>
              <a:t>to emphasize key words and ideas; avoid overemphasis</a:t>
            </a: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Optima"/>
            </a:endParaRPr>
          </a:p>
          <a:p>
            <a:pPr marL="347472" marR="0" lvl="0" indent="-347472" algn="l" defTabSz="4572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Optima"/>
              </a:rPr>
              <a:t>If allowed, format with </a:t>
            </a:r>
            <a:r>
              <a:rPr kumimoji="0" lang="en-US" sz="2000" b="1" i="0" u="none" strike="noStrike" kern="1200" cap="none" spc="0" normalizeH="0" baseline="0" noProof="0" dirty="0">
                <a:ln>
                  <a:noFill/>
                </a:ln>
                <a:solidFill>
                  <a:prstClr val="black"/>
                </a:solidFill>
                <a:effectLst/>
                <a:uLnTx/>
                <a:uFillTx/>
                <a:latin typeface="Calibri"/>
                <a:ea typeface="+mn-ea"/>
                <a:cs typeface="Optima"/>
              </a:rPr>
              <a:t>Ragged Right Margins; </a:t>
            </a:r>
            <a:r>
              <a:rPr kumimoji="0" lang="en-US" sz="2000" b="0" i="0" u="none" strike="noStrike" kern="1200" cap="none" spc="0" normalizeH="0" baseline="0" noProof="0" dirty="0">
                <a:ln>
                  <a:noFill/>
                </a:ln>
                <a:solidFill>
                  <a:prstClr val="black"/>
                </a:solidFill>
                <a:effectLst/>
                <a:uLnTx/>
                <a:uFillTx/>
                <a:latin typeface="Calibri"/>
                <a:ea typeface="+mn-ea"/>
                <a:cs typeface="Optima"/>
              </a:rPr>
              <a:t>makes reading easier because it is easier for your eye to track from one line to the next</a:t>
            </a:r>
          </a:p>
          <a:p>
            <a:pPr marL="914400" marR="0" lvl="2"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Optima"/>
              </a:rPr>
              <a:t/>
            </a:r>
            <a:br>
              <a:rPr kumimoji="0" lang="en-US" sz="2000" b="0" i="0" u="none" strike="noStrike" kern="1200" cap="none" spc="0" normalizeH="0" baseline="0" noProof="0" dirty="0">
                <a:ln>
                  <a:noFill/>
                </a:ln>
                <a:solidFill>
                  <a:prstClr val="black"/>
                </a:solidFill>
                <a:effectLst/>
                <a:uLnTx/>
                <a:uFillTx/>
                <a:latin typeface="Calibri"/>
                <a:ea typeface="+mn-ea"/>
                <a:cs typeface="Optima"/>
              </a:rPr>
            </a:br>
            <a:endParaRPr kumimoji="0" lang="en-US" sz="2000" b="0" i="0" u="none" strike="noStrike" kern="1200" cap="none" spc="0" normalizeH="0" baseline="0" noProof="0" dirty="0">
              <a:ln>
                <a:noFill/>
              </a:ln>
              <a:solidFill>
                <a:prstClr val="black"/>
              </a:solidFill>
              <a:effectLst/>
              <a:uLnTx/>
              <a:uFillTx/>
              <a:latin typeface="Calibri"/>
              <a:ea typeface="+mn-ea"/>
              <a:cs typeface="Optima"/>
            </a:endParaRPr>
          </a:p>
        </p:txBody>
      </p:sp>
      <p:sp>
        <p:nvSpPr>
          <p:cNvPr id="3" name="Slide Number Placeholder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9A8C3-0B35-46AA-97D6-5814D689151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5974607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61" y="0"/>
            <a:ext cx="8229600" cy="762000"/>
          </a:xfrm>
        </p:spPr>
        <p:txBody>
          <a:bodyPr>
            <a:normAutofit fontScale="90000"/>
          </a:bodyPr>
          <a:lstStyle/>
          <a:p>
            <a:r>
              <a:rPr lang="en-US" dirty="0"/>
              <a:t/>
            </a:r>
            <a:br>
              <a:rPr lang="en-US" dirty="0"/>
            </a:br>
            <a:r>
              <a:rPr lang="en-US" dirty="0"/>
              <a:t>Proposal Aesthetics (cont.)</a:t>
            </a:r>
            <a:r>
              <a:rPr lang="en-US" sz="2800" i="1" dirty="0"/>
              <a:t/>
            </a:r>
            <a:br>
              <a:rPr lang="en-US" sz="2800" i="1" dirty="0"/>
            </a:br>
            <a:endParaRPr lang="en-US" sz="2800" i="1" dirty="0"/>
          </a:p>
        </p:txBody>
      </p:sp>
      <p:sp>
        <p:nvSpPr>
          <p:cNvPr id="5" name="Content Placeholder 2"/>
          <p:cNvSpPr>
            <a:spLocks noGrp="1"/>
          </p:cNvSpPr>
          <p:nvPr>
            <p:ph idx="1"/>
          </p:nvPr>
        </p:nvSpPr>
        <p:spPr>
          <a:xfrm>
            <a:off x="490261" y="1039394"/>
            <a:ext cx="8095800" cy="4525963"/>
          </a:xfrm>
        </p:spPr>
        <p:txBody>
          <a:bodyPr>
            <a:noAutofit/>
          </a:bodyPr>
          <a:lstStyle/>
          <a:p>
            <a:pPr>
              <a:spcBef>
                <a:spcPts val="0"/>
              </a:spcBef>
              <a:tabLst>
                <a:tab pos="457200" algn="l"/>
              </a:tabLst>
            </a:pPr>
            <a:r>
              <a:rPr lang="en-US" sz="2000" dirty="0">
                <a:cs typeface="Optima"/>
              </a:rPr>
              <a:t>Before creating figures and tables, put yourself in the position of the reader…</a:t>
            </a:r>
            <a:r>
              <a:rPr lang="en-US" sz="2000" b="1" i="1" dirty="0">
                <a:cs typeface="Optima"/>
              </a:rPr>
              <a:t>what would you want to know</a:t>
            </a:r>
            <a:r>
              <a:rPr lang="en-US" sz="2000" i="1" dirty="0">
                <a:cs typeface="Optima"/>
              </a:rPr>
              <a:t>?  </a:t>
            </a:r>
          </a:p>
          <a:p>
            <a:pPr>
              <a:spcBef>
                <a:spcPts val="0"/>
              </a:spcBef>
              <a:tabLst>
                <a:tab pos="457200" algn="l"/>
              </a:tabLst>
            </a:pPr>
            <a:endParaRPr lang="en-US" sz="2000" i="1" dirty="0">
              <a:cs typeface="Optima"/>
            </a:endParaRPr>
          </a:p>
          <a:p>
            <a:pPr>
              <a:spcBef>
                <a:spcPts val="0"/>
              </a:spcBef>
              <a:tabLst>
                <a:tab pos="457200" algn="l"/>
              </a:tabLst>
            </a:pPr>
            <a:r>
              <a:rPr lang="en-US" sz="2000" dirty="0">
                <a:cs typeface="Optima"/>
              </a:rPr>
              <a:t>Ask yourself</a:t>
            </a:r>
          </a:p>
          <a:p>
            <a:pPr lvl="1">
              <a:spcBef>
                <a:spcPts val="0"/>
              </a:spcBef>
              <a:buFont typeface="Courier New" panose="02070309020205020404" pitchFamily="49" charset="0"/>
              <a:buChar char="o"/>
              <a:tabLst>
                <a:tab pos="457200" algn="l"/>
              </a:tabLst>
            </a:pPr>
            <a:r>
              <a:rPr lang="en-US" sz="1600" dirty="0">
                <a:cs typeface="Optima"/>
              </a:rPr>
              <a:t>What do you want to say and why does it matter?</a:t>
            </a:r>
          </a:p>
          <a:p>
            <a:pPr lvl="1">
              <a:spcBef>
                <a:spcPts val="0"/>
              </a:spcBef>
              <a:buFont typeface="Courier New" panose="02070309020205020404" pitchFamily="49" charset="0"/>
              <a:buChar char="o"/>
              <a:tabLst>
                <a:tab pos="457200" algn="l"/>
              </a:tabLst>
            </a:pPr>
            <a:r>
              <a:rPr lang="en-US" sz="1600" dirty="0">
                <a:cs typeface="Optima"/>
              </a:rPr>
              <a:t>To whom do you want to say it? </a:t>
            </a:r>
          </a:p>
          <a:p>
            <a:pPr lvl="1">
              <a:spcBef>
                <a:spcPts val="0"/>
              </a:spcBef>
              <a:buFont typeface="Courier New" panose="02070309020205020404" pitchFamily="49" charset="0"/>
              <a:buChar char="o"/>
              <a:tabLst>
                <a:tab pos="457200" algn="l"/>
              </a:tabLst>
            </a:pPr>
            <a:r>
              <a:rPr lang="en-US" sz="1600" dirty="0">
                <a:cs typeface="Optima"/>
              </a:rPr>
              <a:t>How do you say it? </a:t>
            </a:r>
            <a:br>
              <a:rPr lang="en-US" sz="1600" dirty="0">
                <a:cs typeface="Optima"/>
              </a:rPr>
            </a:br>
            <a:endParaRPr lang="en-US" sz="1600" dirty="0">
              <a:cs typeface="Optima"/>
            </a:endParaRPr>
          </a:p>
          <a:p>
            <a:r>
              <a:rPr lang="en-US" sz="2000" dirty="0">
                <a:cs typeface="Optima"/>
              </a:rPr>
              <a:t>Create figures and tables</a:t>
            </a:r>
            <a:r>
              <a:rPr lang="en-US" sz="2000" b="1" dirty="0">
                <a:cs typeface="Optima"/>
              </a:rPr>
              <a:t> </a:t>
            </a:r>
            <a:r>
              <a:rPr lang="en-US" sz="2000" dirty="0">
                <a:cs typeface="Optima"/>
              </a:rPr>
              <a:t>that are easy to read and that</a:t>
            </a:r>
          </a:p>
          <a:p>
            <a:pPr lvl="1">
              <a:buFont typeface="Courier New" panose="02070309020205020404" pitchFamily="49" charset="0"/>
              <a:buChar char="o"/>
            </a:pPr>
            <a:r>
              <a:rPr lang="en-US" sz="1600" dirty="0">
                <a:cs typeface="Optima"/>
              </a:rPr>
              <a:t>Support the narrative, help tell the story</a:t>
            </a:r>
          </a:p>
          <a:p>
            <a:pPr lvl="1">
              <a:buFont typeface="Courier New" panose="02070309020205020404" pitchFamily="49" charset="0"/>
              <a:buChar char="o"/>
            </a:pPr>
            <a:r>
              <a:rPr lang="en-US" sz="1600" dirty="0">
                <a:cs typeface="Optima"/>
              </a:rPr>
              <a:t>Summarizes technical details</a:t>
            </a:r>
          </a:p>
          <a:p>
            <a:pPr lvl="1">
              <a:buFont typeface="Courier New" panose="02070309020205020404" pitchFamily="49" charset="0"/>
              <a:buChar char="o"/>
            </a:pPr>
            <a:r>
              <a:rPr lang="en-US" sz="1600" dirty="0">
                <a:cs typeface="Optima"/>
              </a:rPr>
              <a:t>Support the different reading styles, particularly skimming</a:t>
            </a:r>
            <a:r>
              <a:rPr lang="en-US" sz="2000" dirty="0"/>
              <a:t/>
            </a:r>
            <a:br>
              <a:rPr lang="en-US" sz="2000" dirty="0"/>
            </a:br>
            <a:endParaRPr lang="en-US" sz="2000" dirty="0"/>
          </a:p>
          <a:p>
            <a:r>
              <a:rPr lang="en-US" sz="2000" dirty="0">
                <a:cs typeface="Optima"/>
              </a:rPr>
              <a:t>Create</a:t>
            </a:r>
            <a:r>
              <a:rPr lang="en-US" sz="2000" b="1" dirty="0">
                <a:cs typeface="Optima"/>
              </a:rPr>
              <a:t> Lists </a:t>
            </a:r>
            <a:r>
              <a:rPr lang="en-US" sz="2000" dirty="0">
                <a:cs typeface="Optima"/>
              </a:rPr>
              <a:t>to</a:t>
            </a:r>
            <a:r>
              <a:rPr lang="en-US" sz="2000" b="1" dirty="0">
                <a:cs typeface="Optima"/>
              </a:rPr>
              <a:t> </a:t>
            </a:r>
            <a:r>
              <a:rPr lang="en-US" sz="2000" dirty="0">
                <a:cs typeface="Optima"/>
              </a:rPr>
              <a:t>quickly provide the message, convey chunks of information</a:t>
            </a:r>
            <a:br>
              <a:rPr lang="en-US" sz="2000" dirty="0">
                <a:cs typeface="Optima"/>
              </a:rPr>
            </a:br>
            <a:endParaRPr lang="en-US" sz="2000" dirty="0">
              <a:cs typeface="Optima"/>
            </a:endParaRPr>
          </a:p>
          <a:p>
            <a:r>
              <a:rPr lang="en-US" sz="2000" dirty="0">
                <a:cs typeface="Optima"/>
              </a:rPr>
              <a:t>With lists, figures and tables, use level of detail appropriate for </a:t>
            </a:r>
            <a:r>
              <a:rPr lang="en-US" sz="2000" i="1" dirty="0">
                <a:cs typeface="Optima"/>
              </a:rPr>
              <a:t>persuasion</a:t>
            </a:r>
            <a:r>
              <a:rPr lang="en-US" sz="2000" dirty="0">
                <a:cs typeface="Optima"/>
              </a:rPr>
              <a:t> not for an </a:t>
            </a:r>
            <a:r>
              <a:rPr lang="en-US" sz="2000" i="1" dirty="0">
                <a:cs typeface="Optima"/>
              </a:rPr>
              <a:t>expository</a:t>
            </a:r>
            <a:r>
              <a:rPr lang="en-US" sz="2000" dirty="0">
                <a:cs typeface="Optima"/>
              </a:rPr>
              <a:t> peer reviewed journal article</a:t>
            </a:r>
          </a:p>
          <a:p>
            <a:pPr marL="0" indent="0">
              <a:buNone/>
            </a:pPr>
            <a:endParaRPr lang="en-US" sz="2000" dirty="0">
              <a:cs typeface="Optima"/>
            </a:endParaRPr>
          </a:p>
        </p:txBody>
      </p:sp>
      <p:sp>
        <p:nvSpPr>
          <p:cNvPr id="3" name="Slide Number Placeholder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9A8C3-0B35-46AA-97D6-5814D689151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23052483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3634"/>
            <a:ext cx="8229600" cy="762000"/>
          </a:xfrm>
        </p:spPr>
        <p:txBody>
          <a:bodyPr>
            <a:normAutofit fontScale="90000"/>
          </a:bodyPr>
          <a:lstStyle/>
          <a:p>
            <a:r>
              <a:rPr lang="en-US" dirty="0"/>
              <a:t/>
            </a:r>
            <a:br>
              <a:rPr lang="en-US" dirty="0"/>
            </a:br>
            <a:r>
              <a:rPr lang="en-US" dirty="0"/>
              <a:t>Figures Examples</a:t>
            </a:r>
            <a:r>
              <a:rPr lang="en-US" sz="2800" i="1" dirty="0"/>
              <a:t/>
            </a:r>
            <a:br>
              <a:rPr lang="en-US" sz="2800" i="1" dirty="0"/>
            </a:br>
            <a:endParaRPr lang="en-US" sz="2800" i="1" dirty="0"/>
          </a:p>
        </p:txBody>
      </p:sp>
      <p:sp>
        <p:nvSpPr>
          <p:cNvPr id="3" name="Slide Number Placeholder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9A8C3-0B35-46AA-97D6-5814D689151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34" name="Group 33"/>
          <p:cNvGrpSpPr/>
          <p:nvPr/>
        </p:nvGrpSpPr>
        <p:grpSpPr>
          <a:xfrm>
            <a:off x="5703276" y="1031455"/>
            <a:ext cx="2679061" cy="1763111"/>
            <a:chOff x="5635120" y="1175885"/>
            <a:chExt cx="2978528" cy="2061643"/>
          </a:xfrm>
        </p:grpSpPr>
        <p:pic>
          <p:nvPicPr>
            <p:cNvPr id="18"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8249" y="1234960"/>
              <a:ext cx="2732976" cy="1922760"/>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Rectangle 31"/>
            <p:cNvSpPr/>
            <p:nvPr/>
          </p:nvSpPr>
          <p:spPr>
            <a:xfrm>
              <a:off x="5635120" y="1175885"/>
              <a:ext cx="2978528" cy="206164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36" name="TextBox 35"/>
          <p:cNvSpPr txBox="1"/>
          <p:nvPr/>
        </p:nvSpPr>
        <p:spPr>
          <a:xfrm>
            <a:off x="5819102" y="5522572"/>
            <a:ext cx="295186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Optima"/>
                <a:ea typeface="+mn-ea"/>
                <a:cs typeface="Optima"/>
              </a:rPr>
              <a:t>Both of these figures are about a C4ISR system… one is better for a technical report, the other for a proposal</a:t>
            </a:r>
          </a:p>
        </p:txBody>
      </p:sp>
      <p:grpSp>
        <p:nvGrpSpPr>
          <p:cNvPr id="10" name="Group 9"/>
          <p:cNvGrpSpPr/>
          <p:nvPr/>
        </p:nvGrpSpPr>
        <p:grpSpPr>
          <a:xfrm>
            <a:off x="5587849" y="2999951"/>
            <a:ext cx="2882332" cy="2483129"/>
            <a:chOff x="5896391" y="3251757"/>
            <a:chExt cx="2882332" cy="2483129"/>
          </a:xfrm>
        </p:grpSpPr>
        <p:grpSp>
          <p:nvGrpSpPr>
            <p:cNvPr id="6" name="Group 5"/>
            <p:cNvGrpSpPr/>
            <p:nvPr/>
          </p:nvGrpSpPr>
          <p:grpSpPr>
            <a:xfrm>
              <a:off x="5896391" y="3453014"/>
              <a:ext cx="2882332" cy="2281872"/>
              <a:chOff x="5908987" y="3348153"/>
              <a:chExt cx="2882332" cy="2281872"/>
            </a:xfrm>
          </p:grpSpPr>
          <p:grpSp>
            <p:nvGrpSpPr>
              <p:cNvPr id="31" name="Group 30"/>
              <p:cNvGrpSpPr/>
              <p:nvPr/>
            </p:nvGrpSpPr>
            <p:grpSpPr>
              <a:xfrm>
                <a:off x="6020927" y="3468744"/>
                <a:ext cx="2684878" cy="2161281"/>
                <a:chOff x="6080061" y="3995684"/>
                <a:chExt cx="2684878" cy="2319795"/>
              </a:xfrm>
            </p:grpSpPr>
            <p:pic>
              <p:nvPicPr>
                <p:cNvPr id="20"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35893" t="40848" r="39732" b="30857"/>
                <a:stretch/>
              </p:blipFill>
              <p:spPr bwMode="auto">
                <a:xfrm>
                  <a:off x="6251987" y="4249574"/>
                  <a:ext cx="2409832" cy="19373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6" name="Rectangle 25"/>
                <p:cNvSpPr/>
                <p:nvPr/>
              </p:nvSpPr>
              <p:spPr>
                <a:xfrm>
                  <a:off x="6080061" y="5836108"/>
                  <a:ext cx="836589" cy="4492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7" name="Rectangle 26"/>
                <p:cNvSpPr/>
                <p:nvPr/>
              </p:nvSpPr>
              <p:spPr>
                <a:xfrm rot="1352626">
                  <a:off x="6234033" y="54057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30" name="Group 29"/>
                <p:cNvGrpSpPr/>
                <p:nvPr/>
              </p:nvGrpSpPr>
              <p:grpSpPr>
                <a:xfrm>
                  <a:off x="6386433" y="3995684"/>
                  <a:ext cx="2378506" cy="2319795"/>
                  <a:chOff x="6386433" y="3995684"/>
                  <a:chExt cx="2378506" cy="2319795"/>
                </a:xfrm>
              </p:grpSpPr>
              <p:sp>
                <p:nvSpPr>
                  <p:cNvPr id="21" name="Rectangle 20"/>
                  <p:cNvSpPr/>
                  <p:nvPr/>
                </p:nvSpPr>
                <p:spPr>
                  <a:xfrm>
                    <a:off x="7868078" y="6067237"/>
                    <a:ext cx="329880" cy="248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Rectangle 22"/>
                  <p:cNvSpPr/>
                  <p:nvPr/>
                </p:nvSpPr>
                <p:spPr>
                  <a:xfrm>
                    <a:off x="7373257" y="6162816"/>
                    <a:ext cx="164940" cy="5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7760599" y="3995684"/>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Rectangle 23"/>
                  <p:cNvSpPr/>
                  <p:nvPr/>
                </p:nvSpPr>
                <p:spPr>
                  <a:xfrm>
                    <a:off x="8100655" y="4595233"/>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5" name="Rectangle 24"/>
                  <p:cNvSpPr/>
                  <p:nvPr/>
                </p:nvSpPr>
                <p:spPr>
                  <a:xfrm>
                    <a:off x="7768513" y="5519027"/>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8" name="Rectangle 27"/>
                  <p:cNvSpPr/>
                  <p:nvPr/>
                </p:nvSpPr>
                <p:spPr>
                  <a:xfrm rot="1352626">
                    <a:off x="6386433" y="55581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9" name="Rectangle 28"/>
                  <p:cNvSpPr/>
                  <p:nvPr/>
                </p:nvSpPr>
                <p:spPr>
                  <a:xfrm rot="5823850">
                    <a:off x="7124597" y="3897967"/>
                    <a:ext cx="248294" cy="4653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grpSp>
          <p:sp>
            <p:nvSpPr>
              <p:cNvPr id="4" name="TextBox 3"/>
              <p:cNvSpPr txBox="1"/>
              <p:nvPr/>
            </p:nvSpPr>
            <p:spPr>
              <a:xfrm>
                <a:off x="7565795" y="4913133"/>
                <a:ext cx="1045479" cy="41549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a:ea typeface="+mn-ea"/>
                    <a:cs typeface="+mn-cs"/>
                  </a:rPr>
                  <a:t>-Surveillance</a:t>
                </a:r>
                <a:br>
                  <a:rPr kumimoji="0" lang="en-US" sz="700" b="0" i="0" u="none" strike="noStrike" kern="1200" cap="none" spc="0" normalizeH="0" baseline="0" noProof="0" dirty="0">
                    <a:ln>
                      <a:noFill/>
                    </a:ln>
                    <a:solidFill>
                      <a:prstClr val="black"/>
                    </a:solidFill>
                    <a:effectLst/>
                    <a:uLnTx/>
                    <a:uFillTx/>
                    <a:latin typeface="Calibri"/>
                    <a:ea typeface="+mn-ea"/>
                    <a:cs typeface="+mn-cs"/>
                  </a:rPr>
                </a:br>
                <a:r>
                  <a:rPr kumimoji="0" lang="en-US" sz="700" b="0" i="0" u="none" strike="noStrike" kern="1200" cap="none" spc="0" normalizeH="0" baseline="0" noProof="0" dirty="0">
                    <a:ln>
                      <a:noFill/>
                    </a:ln>
                    <a:solidFill>
                      <a:prstClr val="black"/>
                    </a:solidFill>
                    <a:effectLst/>
                    <a:uLnTx/>
                    <a:uFillTx/>
                    <a:latin typeface="Calibri"/>
                    <a:ea typeface="+mn-ea"/>
                    <a:cs typeface="+mn-cs"/>
                  </a:rPr>
                  <a:t>-Actionable intelligence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a:ea typeface="+mn-ea"/>
                    <a:cs typeface="+mn-cs"/>
                  </a:rPr>
                  <a:t>-Target package</a:t>
                </a:r>
              </a:p>
            </p:txBody>
          </p:sp>
          <p:sp>
            <p:nvSpPr>
              <p:cNvPr id="37" name="TextBox 36"/>
              <p:cNvSpPr txBox="1"/>
              <p:nvPr/>
            </p:nvSpPr>
            <p:spPr>
              <a:xfrm>
                <a:off x="6170372" y="4952578"/>
                <a:ext cx="699230" cy="20005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a:ea typeface="+mn-ea"/>
                    <a:cs typeface="+mn-cs"/>
                  </a:rPr>
                  <a:t>-Identification</a:t>
                </a:r>
              </a:p>
            </p:txBody>
          </p:sp>
          <p:sp>
            <p:nvSpPr>
              <p:cNvPr id="38" name="TextBox 37"/>
              <p:cNvSpPr txBox="1"/>
              <p:nvPr/>
            </p:nvSpPr>
            <p:spPr>
              <a:xfrm>
                <a:off x="7951024" y="3913485"/>
                <a:ext cx="840295"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a:ea typeface="+mn-ea"/>
                    <a:cs typeface="+mn-cs"/>
                  </a:rPr>
                  <a:t>-Specialist activity</a:t>
                </a:r>
                <a:br>
                  <a:rPr kumimoji="0" lang="en-US" sz="700" b="0" i="0" u="none" strike="noStrike" kern="1200" cap="none" spc="0" normalizeH="0" baseline="0" noProof="0" dirty="0">
                    <a:ln>
                      <a:noFill/>
                    </a:ln>
                    <a:solidFill>
                      <a:prstClr val="black"/>
                    </a:solidFill>
                    <a:effectLst/>
                    <a:uLnTx/>
                    <a:uFillTx/>
                    <a:latin typeface="Calibri"/>
                    <a:ea typeface="+mn-ea"/>
                    <a:cs typeface="+mn-cs"/>
                  </a:rPr>
                </a:br>
                <a:r>
                  <a:rPr kumimoji="0" lang="en-US" sz="700" b="0" i="0" u="none" strike="noStrike" kern="1200" cap="none" spc="0" normalizeH="0" baseline="0" noProof="0" dirty="0">
                    <a:ln>
                      <a:noFill/>
                    </a:ln>
                    <a:solidFill>
                      <a:prstClr val="black"/>
                    </a:solidFill>
                    <a:effectLst/>
                    <a:uLnTx/>
                    <a:uFillTx/>
                    <a:latin typeface="Calibri"/>
                    <a:ea typeface="+mn-ea"/>
                    <a:cs typeface="+mn-cs"/>
                  </a:rPr>
                  <a:t>-Investigation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a:ea typeface="+mn-ea"/>
                    <a:cs typeface="+mn-cs"/>
                  </a:rPr>
                  <a:t>-Cyber Ops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a:ea typeface="+mn-ea"/>
                    <a:cs typeface="+mn-cs"/>
                  </a:rPr>
                  <a:t>-Liaison</a:t>
                </a:r>
              </a:p>
            </p:txBody>
          </p:sp>
          <p:sp>
            <p:nvSpPr>
              <p:cNvPr id="39" name="TextBox 38"/>
              <p:cNvSpPr txBox="1"/>
              <p:nvPr/>
            </p:nvSpPr>
            <p:spPr>
              <a:xfrm>
                <a:off x="5908987" y="3348153"/>
                <a:ext cx="1479892" cy="41549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prstClr val="black"/>
                    </a:solidFill>
                    <a:effectLst/>
                    <a:uLnTx/>
                    <a:uFillTx/>
                    <a:latin typeface="Calibri"/>
                    <a:ea typeface="+mn-ea"/>
                    <a:cs typeface="+mn-cs"/>
                  </a:rPr>
                  <a:t>Primary Intelligence Requirements</a:t>
                </a:r>
                <a:br>
                  <a:rPr kumimoji="0" lang="en-US" sz="700" b="1" i="0" u="none" strike="noStrike" kern="1200" cap="none" spc="0" normalizeH="0" baseline="0" noProof="0" dirty="0">
                    <a:ln>
                      <a:noFill/>
                    </a:ln>
                    <a:solidFill>
                      <a:prstClr val="black"/>
                    </a:solidFill>
                    <a:effectLst/>
                    <a:uLnTx/>
                    <a:uFillTx/>
                    <a:latin typeface="Calibri"/>
                    <a:ea typeface="+mn-ea"/>
                    <a:cs typeface="+mn-cs"/>
                  </a:rPr>
                </a:br>
                <a:r>
                  <a:rPr kumimoji="0" lang="en-US" sz="700" b="1" i="0" u="none" strike="noStrike" kern="1200" cap="none" spc="0" normalizeH="0" baseline="0" noProof="0" dirty="0">
                    <a:ln>
                      <a:noFill/>
                    </a:ln>
                    <a:solidFill>
                      <a:prstClr val="black"/>
                    </a:solidFill>
                    <a:effectLst/>
                    <a:uLnTx/>
                    <a:uFillTx/>
                    <a:latin typeface="Calibri"/>
                    <a:ea typeface="+mn-ea"/>
                    <a:cs typeface="+mn-cs"/>
                  </a:rPr>
                  <a:t>   -Collection</a:t>
                </a:r>
                <a:br>
                  <a:rPr kumimoji="0" lang="en-US" sz="700" b="1" i="0" u="none" strike="noStrike" kern="1200" cap="none" spc="0" normalizeH="0" baseline="0" noProof="0" dirty="0">
                    <a:ln>
                      <a:noFill/>
                    </a:ln>
                    <a:solidFill>
                      <a:prstClr val="black"/>
                    </a:solidFill>
                    <a:effectLst/>
                    <a:uLnTx/>
                    <a:uFillTx/>
                    <a:latin typeface="Calibri"/>
                    <a:ea typeface="+mn-ea"/>
                    <a:cs typeface="+mn-cs"/>
                  </a:rPr>
                </a:br>
                <a:r>
                  <a:rPr kumimoji="0" lang="en-US" sz="700" b="1" i="0" u="none" strike="noStrike" kern="1200" cap="none" spc="0" normalizeH="0" baseline="0" noProof="0" dirty="0">
                    <a:ln>
                      <a:noFill/>
                    </a:ln>
                    <a:solidFill>
                      <a:prstClr val="black"/>
                    </a:solidFill>
                    <a:effectLst/>
                    <a:uLnTx/>
                    <a:uFillTx/>
                    <a:latin typeface="Calibri"/>
                    <a:ea typeface="+mn-ea"/>
                    <a:cs typeface="+mn-cs"/>
                  </a:rPr>
                  <a:t>   -Analysis</a:t>
                </a:r>
              </a:p>
            </p:txBody>
          </p:sp>
        </p:grpSp>
        <p:sp>
          <p:nvSpPr>
            <p:cNvPr id="7" name="Rectangle 6"/>
            <p:cNvSpPr/>
            <p:nvPr/>
          </p:nvSpPr>
          <p:spPr>
            <a:xfrm>
              <a:off x="5896391" y="3251757"/>
              <a:ext cx="2834240" cy="228178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pic>
        <p:nvPicPr>
          <p:cNvPr id="33" name="Picture 32"/>
          <p:cNvPicPr>
            <a:picLocks noChangeAspect="1"/>
          </p:cNvPicPr>
          <p:nvPr/>
        </p:nvPicPr>
        <p:blipFill rotWithShape="1">
          <a:blip r:embed="rId5"/>
          <a:srcRect l="7850" t="45370" r="73945" b="32823"/>
          <a:stretch/>
        </p:blipFill>
        <p:spPr>
          <a:xfrm>
            <a:off x="1411063" y="991992"/>
            <a:ext cx="2682048" cy="2007959"/>
          </a:xfrm>
          <a:prstGeom prst="rect">
            <a:avLst/>
          </a:prstGeom>
        </p:spPr>
      </p:pic>
      <p:pic>
        <p:nvPicPr>
          <p:cNvPr id="35" name="Picture 34"/>
          <p:cNvPicPr>
            <a:picLocks noChangeAspect="1"/>
          </p:cNvPicPr>
          <p:nvPr/>
        </p:nvPicPr>
        <p:blipFill rotWithShape="1">
          <a:blip r:embed="rId5"/>
          <a:srcRect l="26079" t="45591" r="55949" b="33395"/>
          <a:stretch/>
        </p:blipFill>
        <p:spPr>
          <a:xfrm>
            <a:off x="1391668" y="3121326"/>
            <a:ext cx="2720837" cy="1988263"/>
          </a:xfrm>
          <a:prstGeom prst="rect">
            <a:avLst/>
          </a:prstGeom>
        </p:spPr>
      </p:pic>
      <p:sp>
        <p:nvSpPr>
          <p:cNvPr id="40" name="TextBox 39"/>
          <p:cNvSpPr txBox="1"/>
          <p:nvPr/>
        </p:nvSpPr>
        <p:spPr>
          <a:xfrm>
            <a:off x="1476503" y="5483080"/>
            <a:ext cx="3311179"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Optima"/>
                <a:ea typeface="+mn-ea"/>
                <a:cs typeface="Optima"/>
              </a:rPr>
              <a:t>Both of these figures are about a company proposing a project to the Army… which is more appealing to an Army proposal reviewer?</a:t>
            </a:r>
          </a:p>
        </p:txBody>
      </p:sp>
    </p:spTree>
    <p:extLst>
      <p:ext uri="{BB962C8B-B14F-4D97-AF65-F5344CB8AC3E}">
        <p14:creationId xmlns:p14="http://schemas.microsoft.com/office/powerpoint/2010/main" val="51769351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1528" t="12591" r="31389" b="4816"/>
          <a:stretch/>
        </p:blipFill>
        <p:spPr>
          <a:xfrm>
            <a:off x="1879600" y="204984"/>
            <a:ext cx="5016500" cy="6284716"/>
          </a:xfrm>
          <a:prstGeom prst="rect">
            <a:avLst/>
          </a:prstGeom>
        </p:spPr>
      </p:pic>
    </p:spTree>
    <p:extLst>
      <p:ext uri="{BB962C8B-B14F-4D97-AF65-F5344CB8AC3E}">
        <p14:creationId xmlns:p14="http://schemas.microsoft.com/office/powerpoint/2010/main" val="109516384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136" y="2693976"/>
            <a:ext cx="7886700" cy="1325563"/>
          </a:xfrm>
        </p:spPr>
        <p:txBody>
          <a:bodyPr>
            <a:normAutofit/>
          </a:bodyPr>
          <a:lstStyle/>
          <a:p>
            <a:pPr algn="l"/>
            <a:r>
              <a:rPr lang="en-US" sz="4000" dirty="0"/>
              <a:t>Marketing Your Proposal</a:t>
            </a:r>
          </a:p>
        </p:txBody>
      </p:sp>
    </p:spTree>
    <p:extLst>
      <p:ext uri="{BB962C8B-B14F-4D97-AF65-F5344CB8AC3E}">
        <p14:creationId xmlns:p14="http://schemas.microsoft.com/office/powerpoint/2010/main" val="3865086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4195" y="509984"/>
            <a:ext cx="7845425" cy="699135"/>
          </a:xfrm>
          <a:prstGeom prst="rect">
            <a:avLst/>
          </a:prstGeom>
        </p:spPr>
        <p:txBody>
          <a:bodyPr vert="horz" wrap="square" lIns="0" tIns="0" rIns="0" bIns="0" rtlCol="0">
            <a:spAutoFit/>
          </a:bodyPr>
          <a:lstStyle/>
          <a:p>
            <a:pPr marL="12700" marR="5080">
              <a:lnSpc>
                <a:spcPct val="100800"/>
              </a:lnSpc>
            </a:pPr>
            <a:r>
              <a:rPr sz="2400" spc="-60" dirty="0">
                <a:solidFill>
                  <a:srgbClr val="110C43"/>
                </a:solidFill>
                <a:latin typeface="Verdana"/>
                <a:cs typeface="Verdana"/>
              </a:rPr>
              <a:t>P</a:t>
            </a:r>
            <a:r>
              <a:rPr sz="2400" spc="-30" dirty="0">
                <a:solidFill>
                  <a:srgbClr val="110C43"/>
                </a:solidFill>
                <a:latin typeface="Verdana"/>
                <a:cs typeface="Verdana"/>
              </a:rPr>
              <a:t>e</a:t>
            </a:r>
            <a:r>
              <a:rPr sz="2400" spc="-35" dirty="0">
                <a:solidFill>
                  <a:srgbClr val="110C43"/>
                </a:solidFill>
                <a:latin typeface="Verdana"/>
                <a:cs typeface="Verdana"/>
              </a:rPr>
              <a:t>r</a:t>
            </a:r>
            <a:r>
              <a:rPr sz="2400" spc="-30" dirty="0">
                <a:solidFill>
                  <a:srgbClr val="110C43"/>
                </a:solidFill>
                <a:latin typeface="Verdana"/>
                <a:cs typeface="Verdana"/>
              </a:rPr>
              <a:t>sua</a:t>
            </a:r>
            <a:r>
              <a:rPr sz="2400" spc="-5" dirty="0">
                <a:solidFill>
                  <a:srgbClr val="110C43"/>
                </a:solidFill>
                <a:latin typeface="Verdana"/>
                <a:cs typeface="Verdana"/>
              </a:rPr>
              <a:t>s</a:t>
            </a:r>
            <a:r>
              <a:rPr sz="2400" spc="-15" dirty="0">
                <a:solidFill>
                  <a:srgbClr val="110C43"/>
                </a:solidFill>
                <a:latin typeface="Verdana"/>
                <a:cs typeface="Verdana"/>
              </a:rPr>
              <a:t>i</a:t>
            </a:r>
            <a:r>
              <a:rPr sz="2400" spc="-60" dirty="0">
                <a:solidFill>
                  <a:srgbClr val="110C43"/>
                </a:solidFill>
                <a:latin typeface="Verdana"/>
                <a:cs typeface="Verdana"/>
              </a:rPr>
              <a:t>v</a:t>
            </a:r>
            <a:r>
              <a:rPr sz="2400" spc="-15" dirty="0">
                <a:solidFill>
                  <a:srgbClr val="110C43"/>
                </a:solidFill>
                <a:latin typeface="Verdana"/>
                <a:cs typeface="Verdana"/>
              </a:rPr>
              <a:t>e</a:t>
            </a:r>
            <a:r>
              <a:rPr sz="2400" spc="-10" dirty="0">
                <a:solidFill>
                  <a:srgbClr val="110C43"/>
                </a:solidFill>
                <a:latin typeface="Verdana"/>
                <a:cs typeface="Verdana"/>
              </a:rPr>
              <a:t> </a:t>
            </a:r>
            <a:r>
              <a:rPr sz="2400" spc="-20" dirty="0">
                <a:solidFill>
                  <a:srgbClr val="110C43"/>
                </a:solidFill>
                <a:latin typeface="Verdana"/>
                <a:cs typeface="Verdana"/>
              </a:rPr>
              <a:t>p</a:t>
            </a:r>
            <a:r>
              <a:rPr sz="2400" spc="-35" dirty="0">
                <a:solidFill>
                  <a:srgbClr val="110C43"/>
                </a:solidFill>
                <a:latin typeface="Verdana"/>
                <a:cs typeface="Verdana"/>
              </a:rPr>
              <a:t>ro</a:t>
            </a:r>
            <a:r>
              <a:rPr sz="2400" spc="-20" dirty="0">
                <a:solidFill>
                  <a:srgbClr val="110C43"/>
                </a:solidFill>
                <a:latin typeface="Verdana"/>
                <a:cs typeface="Verdana"/>
              </a:rPr>
              <a:t>p</a:t>
            </a:r>
            <a:r>
              <a:rPr sz="2400" spc="-35" dirty="0">
                <a:solidFill>
                  <a:srgbClr val="110C43"/>
                </a:solidFill>
                <a:latin typeface="Verdana"/>
                <a:cs typeface="Verdana"/>
              </a:rPr>
              <a:t>o</a:t>
            </a:r>
            <a:r>
              <a:rPr sz="2400" spc="-30" dirty="0">
                <a:solidFill>
                  <a:srgbClr val="110C43"/>
                </a:solidFill>
                <a:latin typeface="Verdana"/>
                <a:cs typeface="Verdana"/>
              </a:rPr>
              <a:t>sa</a:t>
            </a:r>
            <a:r>
              <a:rPr sz="2400" spc="-15" dirty="0">
                <a:solidFill>
                  <a:srgbClr val="110C43"/>
                </a:solidFill>
                <a:latin typeface="Verdana"/>
                <a:cs typeface="Verdana"/>
              </a:rPr>
              <a:t>ls</a:t>
            </a:r>
            <a:r>
              <a:rPr sz="2400" spc="15" dirty="0">
                <a:solidFill>
                  <a:srgbClr val="110C43"/>
                </a:solidFill>
                <a:latin typeface="Verdana"/>
                <a:cs typeface="Verdana"/>
              </a:rPr>
              <a:t> </a:t>
            </a:r>
            <a:r>
              <a:rPr sz="2400" spc="-40" dirty="0">
                <a:solidFill>
                  <a:srgbClr val="110C43"/>
                </a:solidFill>
                <a:latin typeface="Verdana"/>
                <a:cs typeface="Verdana"/>
              </a:rPr>
              <a:t>h</a:t>
            </a:r>
            <a:r>
              <a:rPr sz="2400" spc="-55" dirty="0">
                <a:solidFill>
                  <a:srgbClr val="110C43"/>
                </a:solidFill>
                <a:latin typeface="Verdana"/>
                <a:cs typeface="Verdana"/>
              </a:rPr>
              <a:t>av</a:t>
            </a:r>
            <a:r>
              <a:rPr sz="2400" spc="-15" dirty="0">
                <a:solidFill>
                  <a:srgbClr val="110C43"/>
                </a:solidFill>
                <a:latin typeface="Verdana"/>
                <a:cs typeface="Verdana"/>
              </a:rPr>
              <a:t>e</a:t>
            </a:r>
            <a:r>
              <a:rPr sz="2400" spc="-20" dirty="0">
                <a:solidFill>
                  <a:srgbClr val="110C43"/>
                </a:solidFill>
                <a:latin typeface="Verdana"/>
                <a:cs typeface="Verdana"/>
              </a:rPr>
              <a:t> </a:t>
            </a:r>
            <a:r>
              <a:rPr sz="2400" spc="-10" dirty="0">
                <a:solidFill>
                  <a:srgbClr val="110C43"/>
                </a:solidFill>
                <a:latin typeface="Verdana"/>
                <a:cs typeface="Verdana"/>
              </a:rPr>
              <a:t>t</a:t>
            </a:r>
            <a:r>
              <a:rPr sz="2400" spc="-30" dirty="0">
                <a:solidFill>
                  <a:srgbClr val="110C43"/>
                </a:solidFill>
                <a:latin typeface="Verdana"/>
                <a:cs typeface="Verdana"/>
              </a:rPr>
              <a:t>h</a:t>
            </a:r>
            <a:r>
              <a:rPr sz="2400" spc="-15" dirty="0">
                <a:solidFill>
                  <a:srgbClr val="110C43"/>
                </a:solidFill>
                <a:latin typeface="Verdana"/>
                <a:cs typeface="Verdana"/>
              </a:rPr>
              <a:t>e</a:t>
            </a:r>
            <a:r>
              <a:rPr sz="2400" spc="-20" dirty="0">
                <a:solidFill>
                  <a:srgbClr val="110C43"/>
                </a:solidFill>
                <a:latin typeface="Verdana"/>
                <a:cs typeface="Verdana"/>
              </a:rPr>
              <a:t> b</a:t>
            </a:r>
            <a:r>
              <a:rPr sz="2400" spc="-30" dirty="0">
                <a:solidFill>
                  <a:srgbClr val="110C43"/>
                </a:solidFill>
                <a:latin typeface="Verdana"/>
                <a:cs typeface="Verdana"/>
              </a:rPr>
              <a:t>ase</a:t>
            </a:r>
            <a:r>
              <a:rPr sz="2400" spc="-15" dirty="0">
                <a:solidFill>
                  <a:srgbClr val="110C43"/>
                </a:solidFill>
                <a:latin typeface="Verdana"/>
                <a:cs typeface="Verdana"/>
              </a:rPr>
              <a:t>li</a:t>
            </a:r>
            <a:r>
              <a:rPr sz="2400" spc="-25" dirty="0">
                <a:solidFill>
                  <a:srgbClr val="110C43"/>
                </a:solidFill>
                <a:latin typeface="Verdana"/>
                <a:cs typeface="Verdana"/>
              </a:rPr>
              <a:t>n</a:t>
            </a:r>
            <a:r>
              <a:rPr sz="2400" spc="-15" dirty="0">
                <a:solidFill>
                  <a:srgbClr val="110C43"/>
                </a:solidFill>
                <a:latin typeface="Verdana"/>
                <a:cs typeface="Verdana"/>
              </a:rPr>
              <a:t>e</a:t>
            </a:r>
            <a:r>
              <a:rPr sz="2400" spc="-10" dirty="0">
                <a:solidFill>
                  <a:srgbClr val="110C43"/>
                </a:solidFill>
                <a:latin typeface="Verdana"/>
                <a:cs typeface="Verdana"/>
              </a:rPr>
              <a:t> </a:t>
            </a:r>
            <a:r>
              <a:rPr sz="2400" spc="-15" dirty="0">
                <a:solidFill>
                  <a:srgbClr val="110C43"/>
                </a:solidFill>
                <a:latin typeface="Verdana"/>
                <a:cs typeface="Verdana"/>
              </a:rPr>
              <a:t>l</a:t>
            </a:r>
            <a:r>
              <a:rPr sz="2400" spc="-35" dirty="0">
                <a:solidFill>
                  <a:srgbClr val="110C43"/>
                </a:solidFill>
                <a:latin typeface="Verdana"/>
                <a:cs typeface="Verdana"/>
              </a:rPr>
              <a:t>o</a:t>
            </a:r>
            <a:r>
              <a:rPr sz="2400" dirty="0">
                <a:solidFill>
                  <a:srgbClr val="110C43"/>
                </a:solidFill>
                <a:latin typeface="Verdana"/>
                <a:cs typeface="Verdana"/>
              </a:rPr>
              <a:t>g</a:t>
            </a:r>
            <a:r>
              <a:rPr sz="2400" spc="-15" dirty="0">
                <a:solidFill>
                  <a:srgbClr val="110C43"/>
                </a:solidFill>
                <a:latin typeface="Verdana"/>
                <a:cs typeface="Verdana"/>
              </a:rPr>
              <a:t>ic</a:t>
            </a:r>
            <a:r>
              <a:rPr sz="2400" spc="15" dirty="0">
                <a:solidFill>
                  <a:srgbClr val="110C43"/>
                </a:solidFill>
                <a:latin typeface="Verdana"/>
                <a:cs typeface="Verdana"/>
              </a:rPr>
              <a:t> </a:t>
            </a:r>
            <a:r>
              <a:rPr sz="2400" spc="-30" dirty="0">
                <a:solidFill>
                  <a:srgbClr val="110C43"/>
                </a:solidFill>
                <a:latin typeface="Verdana"/>
                <a:cs typeface="Verdana"/>
              </a:rPr>
              <a:t>s</a:t>
            </a:r>
            <a:r>
              <a:rPr sz="2400" spc="-35" dirty="0">
                <a:solidFill>
                  <a:srgbClr val="110C43"/>
                </a:solidFill>
                <a:latin typeface="Verdana"/>
                <a:cs typeface="Verdana"/>
              </a:rPr>
              <a:t>o</a:t>
            </a:r>
            <a:r>
              <a:rPr sz="2400" spc="-15" dirty="0">
                <a:solidFill>
                  <a:srgbClr val="110C43"/>
                </a:solidFill>
                <a:latin typeface="Verdana"/>
                <a:cs typeface="Verdana"/>
              </a:rPr>
              <a:t>li</a:t>
            </a:r>
            <a:r>
              <a:rPr sz="2400" dirty="0">
                <a:solidFill>
                  <a:srgbClr val="110C43"/>
                </a:solidFill>
                <a:latin typeface="Verdana"/>
                <a:cs typeface="Verdana"/>
              </a:rPr>
              <a:t>d</a:t>
            </a:r>
            <a:r>
              <a:rPr sz="2400" spc="-15" dirty="0">
                <a:solidFill>
                  <a:srgbClr val="110C43"/>
                </a:solidFill>
                <a:latin typeface="Verdana"/>
                <a:cs typeface="Verdana"/>
              </a:rPr>
              <a:t>ly</a:t>
            </a:r>
            <a:r>
              <a:rPr sz="2400" spc="-10" dirty="0">
                <a:solidFill>
                  <a:srgbClr val="110C43"/>
                </a:solidFill>
                <a:latin typeface="Verdana"/>
                <a:cs typeface="Verdana"/>
              </a:rPr>
              <a:t> </a:t>
            </a:r>
            <a:r>
              <a:rPr sz="2400" spc="-30" dirty="0">
                <a:solidFill>
                  <a:srgbClr val="110C43"/>
                </a:solidFill>
                <a:latin typeface="Verdana"/>
                <a:cs typeface="Verdana"/>
              </a:rPr>
              <a:t>a</a:t>
            </a:r>
            <a:r>
              <a:rPr sz="2400" spc="-15" dirty="0">
                <a:solidFill>
                  <a:srgbClr val="110C43"/>
                </a:solidFill>
                <a:latin typeface="Verdana"/>
                <a:cs typeface="Verdana"/>
              </a:rPr>
              <a:t>li</a:t>
            </a:r>
            <a:r>
              <a:rPr sz="2400" spc="-20" dirty="0">
                <a:solidFill>
                  <a:srgbClr val="110C43"/>
                </a:solidFill>
                <a:latin typeface="Verdana"/>
                <a:cs typeface="Verdana"/>
              </a:rPr>
              <a:t>g</a:t>
            </a:r>
            <a:r>
              <a:rPr sz="2400" spc="-30" dirty="0">
                <a:solidFill>
                  <a:srgbClr val="110C43"/>
                </a:solidFill>
                <a:latin typeface="Verdana"/>
                <a:cs typeface="Verdana"/>
              </a:rPr>
              <a:t>ne</a:t>
            </a:r>
            <a:r>
              <a:rPr sz="2400" dirty="0">
                <a:solidFill>
                  <a:srgbClr val="110C43"/>
                </a:solidFill>
                <a:latin typeface="Verdana"/>
                <a:cs typeface="Verdana"/>
              </a:rPr>
              <a:t>d</a:t>
            </a:r>
            <a:endParaRPr sz="2400">
              <a:latin typeface="Verdana"/>
              <a:cs typeface="Verdana"/>
            </a:endParaRPr>
          </a:p>
        </p:txBody>
      </p:sp>
      <p:sp>
        <p:nvSpPr>
          <p:cNvPr id="3" name="object 3"/>
          <p:cNvSpPr/>
          <p:nvPr/>
        </p:nvSpPr>
        <p:spPr>
          <a:xfrm>
            <a:off x="1356360" y="2968751"/>
            <a:ext cx="2232660" cy="925068"/>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1435608" y="3048000"/>
            <a:ext cx="1965960" cy="658495"/>
          </a:xfrm>
          <a:custGeom>
            <a:avLst/>
            <a:gdLst/>
            <a:ahLst/>
            <a:cxnLst/>
            <a:rect l="l" t="t" r="r" b="b"/>
            <a:pathLst>
              <a:path w="1965960" h="658495">
                <a:moveTo>
                  <a:pt x="0" y="658241"/>
                </a:moveTo>
                <a:lnTo>
                  <a:pt x="1965960" y="658241"/>
                </a:lnTo>
                <a:lnTo>
                  <a:pt x="1965960" y="0"/>
                </a:lnTo>
                <a:lnTo>
                  <a:pt x="0" y="0"/>
                </a:lnTo>
                <a:lnTo>
                  <a:pt x="0" y="658241"/>
                </a:lnTo>
                <a:close/>
              </a:path>
            </a:pathLst>
          </a:custGeom>
          <a:solidFill>
            <a:srgbClr val="CD8500"/>
          </a:solidFill>
        </p:spPr>
        <p:txBody>
          <a:bodyPr wrap="square" lIns="0" tIns="0" rIns="0" bIns="0" rtlCol="0"/>
          <a:lstStyle/>
          <a:p>
            <a:endParaRPr/>
          </a:p>
        </p:txBody>
      </p:sp>
      <p:sp>
        <p:nvSpPr>
          <p:cNvPr id="5" name="object 5"/>
          <p:cNvSpPr/>
          <p:nvPr/>
        </p:nvSpPr>
        <p:spPr>
          <a:xfrm>
            <a:off x="1435608" y="3048000"/>
            <a:ext cx="1965960" cy="658495"/>
          </a:xfrm>
          <a:custGeom>
            <a:avLst/>
            <a:gdLst/>
            <a:ahLst/>
            <a:cxnLst/>
            <a:rect l="l" t="t" r="r" b="b"/>
            <a:pathLst>
              <a:path w="1965960" h="658495">
                <a:moveTo>
                  <a:pt x="0" y="658241"/>
                </a:moveTo>
                <a:lnTo>
                  <a:pt x="1965960" y="658241"/>
                </a:lnTo>
                <a:lnTo>
                  <a:pt x="1965960" y="0"/>
                </a:lnTo>
                <a:lnTo>
                  <a:pt x="0" y="0"/>
                </a:lnTo>
                <a:lnTo>
                  <a:pt x="0" y="658241"/>
                </a:lnTo>
                <a:close/>
              </a:path>
            </a:pathLst>
          </a:custGeom>
          <a:ln w="12192">
            <a:solidFill>
              <a:srgbClr val="151515"/>
            </a:solidFill>
          </a:ln>
        </p:spPr>
        <p:txBody>
          <a:bodyPr wrap="square" lIns="0" tIns="0" rIns="0" bIns="0" rtlCol="0"/>
          <a:lstStyle/>
          <a:p>
            <a:endParaRPr/>
          </a:p>
        </p:txBody>
      </p:sp>
      <p:sp>
        <p:nvSpPr>
          <p:cNvPr id="6" name="object 6"/>
          <p:cNvSpPr txBox="1"/>
          <p:nvPr/>
        </p:nvSpPr>
        <p:spPr>
          <a:xfrm>
            <a:off x="1815845" y="3179410"/>
            <a:ext cx="1188720" cy="469265"/>
          </a:xfrm>
          <a:prstGeom prst="rect">
            <a:avLst/>
          </a:prstGeom>
        </p:spPr>
        <p:txBody>
          <a:bodyPr vert="horz" wrap="square" lIns="0" tIns="0" rIns="0" bIns="0" rtlCol="0">
            <a:spAutoFit/>
          </a:bodyPr>
          <a:lstStyle/>
          <a:p>
            <a:pPr marL="127000" marR="5080" indent="-114300">
              <a:lnSpc>
                <a:spcPts val="1900"/>
              </a:lnSpc>
            </a:pPr>
            <a:r>
              <a:rPr sz="1600" spc="-15" dirty="0">
                <a:solidFill>
                  <a:srgbClr val="FFFFFF"/>
                </a:solidFill>
                <a:latin typeface="Verdana"/>
                <a:cs typeface="Verdana"/>
              </a:rPr>
              <a:t>C</a:t>
            </a:r>
            <a:r>
              <a:rPr sz="1600" spc="-25" dirty="0">
                <a:solidFill>
                  <a:srgbClr val="FFFFFF"/>
                </a:solidFill>
                <a:latin typeface="Verdana"/>
                <a:cs typeface="Verdana"/>
              </a:rPr>
              <a:t>au</a:t>
            </a:r>
            <a:r>
              <a:rPr sz="1600" spc="-30" dirty="0">
                <a:solidFill>
                  <a:srgbClr val="FFFFFF"/>
                </a:solidFill>
                <a:latin typeface="Verdana"/>
                <a:cs typeface="Verdana"/>
              </a:rPr>
              <a:t>se</a:t>
            </a:r>
            <a:r>
              <a:rPr sz="1600" spc="-10" dirty="0">
                <a:solidFill>
                  <a:srgbClr val="FFFFFF"/>
                </a:solidFill>
                <a:latin typeface="Verdana"/>
                <a:cs typeface="Verdana"/>
              </a:rPr>
              <a:t>s</a:t>
            </a:r>
            <a:r>
              <a:rPr sz="1600" spc="10" dirty="0">
                <a:solidFill>
                  <a:srgbClr val="FFFFFF"/>
                </a:solidFill>
                <a:latin typeface="Verdana"/>
                <a:cs typeface="Verdana"/>
              </a:rPr>
              <a:t> </a:t>
            </a:r>
            <a:r>
              <a:rPr sz="1600" spc="-25" dirty="0">
                <a:solidFill>
                  <a:srgbClr val="FFFFFF"/>
                </a:solidFill>
                <a:latin typeface="Verdana"/>
                <a:cs typeface="Verdana"/>
              </a:rPr>
              <a:t>an</a:t>
            </a:r>
            <a:r>
              <a:rPr sz="1600" spc="-10" dirty="0">
                <a:solidFill>
                  <a:srgbClr val="FFFFFF"/>
                </a:solidFill>
                <a:latin typeface="Verdana"/>
                <a:cs typeface="Verdana"/>
              </a:rPr>
              <a:t>d </a:t>
            </a:r>
            <a:r>
              <a:rPr sz="1600" spc="-25" dirty="0">
                <a:solidFill>
                  <a:srgbClr val="FFFFFF"/>
                </a:solidFill>
                <a:latin typeface="Verdana"/>
                <a:cs typeface="Verdana"/>
              </a:rPr>
              <a:t>P</a:t>
            </a:r>
            <a:r>
              <a:rPr sz="1600" spc="-20" dirty="0">
                <a:solidFill>
                  <a:srgbClr val="FFFFFF"/>
                </a:solidFill>
                <a:latin typeface="Verdana"/>
                <a:cs typeface="Verdana"/>
              </a:rPr>
              <a:t>ro</a:t>
            </a:r>
            <a:r>
              <a:rPr sz="1600" spc="-10" dirty="0">
                <a:solidFill>
                  <a:srgbClr val="FFFFFF"/>
                </a:solidFill>
                <a:latin typeface="Verdana"/>
                <a:cs typeface="Verdana"/>
              </a:rPr>
              <a:t>b</a:t>
            </a:r>
            <a:r>
              <a:rPr sz="1600" spc="-15" dirty="0">
                <a:solidFill>
                  <a:srgbClr val="FFFFFF"/>
                </a:solidFill>
                <a:latin typeface="Verdana"/>
                <a:cs typeface="Verdana"/>
              </a:rPr>
              <a:t>l</a:t>
            </a:r>
            <a:r>
              <a:rPr sz="1600" spc="-35" dirty="0">
                <a:solidFill>
                  <a:srgbClr val="FFFFFF"/>
                </a:solidFill>
                <a:latin typeface="Verdana"/>
                <a:cs typeface="Verdana"/>
              </a:rPr>
              <a:t>em</a:t>
            </a:r>
            <a:r>
              <a:rPr sz="1600" spc="-10" dirty="0">
                <a:solidFill>
                  <a:srgbClr val="FFFFFF"/>
                </a:solidFill>
                <a:latin typeface="Verdana"/>
                <a:cs typeface="Verdana"/>
              </a:rPr>
              <a:t>s</a:t>
            </a:r>
            <a:endParaRPr sz="1600">
              <a:latin typeface="Verdana"/>
              <a:cs typeface="Verdana"/>
            </a:endParaRPr>
          </a:p>
        </p:txBody>
      </p:sp>
      <p:sp>
        <p:nvSpPr>
          <p:cNvPr id="7" name="object 7"/>
          <p:cNvSpPr/>
          <p:nvPr/>
        </p:nvSpPr>
        <p:spPr>
          <a:xfrm>
            <a:off x="2967227" y="3986784"/>
            <a:ext cx="3046730" cy="0"/>
          </a:xfrm>
          <a:custGeom>
            <a:avLst/>
            <a:gdLst/>
            <a:ahLst/>
            <a:cxnLst/>
            <a:rect l="l" t="t" r="r" b="b"/>
            <a:pathLst>
              <a:path w="3046729">
                <a:moveTo>
                  <a:pt x="0" y="0"/>
                </a:moveTo>
                <a:lnTo>
                  <a:pt x="3046476" y="0"/>
                </a:lnTo>
              </a:path>
            </a:pathLst>
          </a:custGeom>
          <a:ln w="9144">
            <a:solidFill>
              <a:srgbClr val="9A9BB3"/>
            </a:solidFill>
          </a:ln>
        </p:spPr>
        <p:txBody>
          <a:bodyPr wrap="square" lIns="0" tIns="0" rIns="0" bIns="0" rtlCol="0"/>
          <a:lstStyle/>
          <a:p>
            <a:endParaRPr/>
          </a:p>
        </p:txBody>
      </p:sp>
      <p:sp>
        <p:nvSpPr>
          <p:cNvPr id="8" name="object 8"/>
          <p:cNvSpPr/>
          <p:nvPr/>
        </p:nvSpPr>
        <p:spPr>
          <a:xfrm>
            <a:off x="5987796" y="3913632"/>
            <a:ext cx="153670" cy="154305"/>
          </a:xfrm>
          <a:custGeom>
            <a:avLst/>
            <a:gdLst/>
            <a:ahLst/>
            <a:cxnLst/>
            <a:rect l="l" t="t" r="r" b="b"/>
            <a:pathLst>
              <a:path w="153670" h="154304">
                <a:moveTo>
                  <a:pt x="380" y="0"/>
                </a:moveTo>
                <a:lnTo>
                  <a:pt x="0" y="153797"/>
                </a:lnTo>
                <a:lnTo>
                  <a:pt x="153415" y="77343"/>
                </a:lnTo>
                <a:lnTo>
                  <a:pt x="380" y="0"/>
                </a:lnTo>
                <a:close/>
              </a:path>
            </a:pathLst>
          </a:custGeom>
          <a:solidFill>
            <a:srgbClr val="9A9BB3"/>
          </a:solidFill>
        </p:spPr>
        <p:txBody>
          <a:bodyPr wrap="square" lIns="0" tIns="0" rIns="0" bIns="0" rtlCol="0"/>
          <a:lstStyle/>
          <a:p>
            <a:endParaRPr/>
          </a:p>
        </p:txBody>
      </p:sp>
      <p:sp>
        <p:nvSpPr>
          <p:cNvPr id="9" name="object 9"/>
          <p:cNvSpPr/>
          <p:nvPr/>
        </p:nvSpPr>
        <p:spPr>
          <a:xfrm>
            <a:off x="2840735" y="3906011"/>
            <a:ext cx="152400" cy="152400"/>
          </a:xfrm>
          <a:custGeom>
            <a:avLst/>
            <a:gdLst/>
            <a:ahLst/>
            <a:cxnLst/>
            <a:rect l="l" t="t" r="r" b="b"/>
            <a:pathLst>
              <a:path w="152400" h="152400">
                <a:moveTo>
                  <a:pt x="151891" y="0"/>
                </a:moveTo>
                <a:lnTo>
                  <a:pt x="0" y="75692"/>
                </a:lnTo>
                <a:lnTo>
                  <a:pt x="151383" y="152273"/>
                </a:lnTo>
                <a:lnTo>
                  <a:pt x="151891" y="0"/>
                </a:lnTo>
                <a:close/>
              </a:path>
            </a:pathLst>
          </a:custGeom>
          <a:solidFill>
            <a:srgbClr val="9A9BB3"/>
          </a:solidFill>
        </p:spPr>
        <p:txBody>
          <a:bodyPr wrap="square" lIns="0" tIns="0" rIns="0" bIns="0" rtlCol="0"/>
          <a:lstStyle/>
          <a:p>
            <a:endParaRPr/>
          </a:p>
        </p:txBody>
      </p:sp>
      <p:sp>
        <p:nvSpPr>
          <p:cNvPr id="10" name="object 10"/>
          <p:cNvSpPr/>
          <p:nvPr/>
        </p:nvSpPr>
        <p:spPr>
          <a:xfrm>
            <a:off x="4368546" y="3758946"/>
            <a:ext cx="1270" cy="429895"/>
          </a:xfrm>
          <a:custGeom>
            <a:avLst/>
            <a:gdLst/>
            <a:ahLst/>
            <a:cxnLst/>
            <a:rect l="l" t="t" r="r" b="b"/>
            <a:pathLst>
              <a:path w="1270" h="429895">
                <a:moveTo>
                  <a:pt x="0" y="0"/>
                </a:moveTo>
                <a:lnTo>
                  <a:pt x="1269" y="429513"/>
                </a:lnTo>
              </a:path>
            </a:pathLst>
          </a:custGeom>
          <a:ln w="25908">
            <a:solidFill>
              <a:srgbClr val="9A1A0E"/>
            </a:solidFill>
          </a:ln>
        </p:spPr>
        <p:txBody>
          <a:bodyPr wrap="square" lIns="0" tIns="0" rIns="0" bIns="0" rtlCol="0"/>
          <a:lstStyle/>
          <a:p>
            <a:endParaRPr/>
          </a:p>
        </p:txBody>
      </p:sp>
      <p:sp>
        <p:nvSpPr>
          <p:cNvPr id="11" name="object 11"/>
          <p:cNvSpPr/>
          <p:nvPr/>
        </p:nvSpPr>
        <p:spPr>
          <a:xfrm>
            <a:off x="4129278" y="3758946"/>
            <a:ext cx="2540" cy="429895"/>
          </a:xfrm>
          <a:custGeom>
            <a:avLst/>
            <a:gdLst/>
            <a:ahLst/>
            <a:cxnLst/>
            <a:rect l="l" t="t" r="r" b="b"/>
            <a:pathLst>
              <a:path w="2539" h="429895">
                <a:moveTo>
                  <a:pt x="0" y="0"/>
                </a:moveTo>
                <a:lnTo>
                  <a:pt x="2539" y="429513"/>
                </a:lnTo>
              </a:path>
            </a:pathLst>
          </a:custGeom>
          <a:ln w="25908">
            <a:solidFill>
              <a:srgbClr val="9A1A0E"/>
            </a:solidFill>
          </a:ln>
        </p:spPr>
        <p:txBody>
          <a:bodyPr wrap="square" lIns="0" tIns="0" rIns="0" bIns="0" rtlCol="0"/>
          <a:lstStyle/>
          <a:p>
            <a:endParaRPr/>
          </a:p>
        </p:txBody>
      </p:sp>
      <p:sp>
        <p:nvSpPr>
          <p:cNvPr id="12" name="object 12"/>
          <p:cNvSpPr/>
          <p:nvPr/>
        </p:nvSpPr>
        <p:spPr>
          <a:xfrm>
            <a:off x="4021835" y="4198620"/>
            <a:ext cx="215900" cy="215900"/>
          </a:xfrm>
          <a:custGeom>
            <a:avLst/>
            <a:gdLst/>
            <a:ahLst/>
            <a:cxnLst/>
            <a:rect l="l" t="t" r="r" b="b"/>
            <a:pathLst>
              <a:path w="215900" h="215900">
                <a:moveTo>
                  <a:pt x="184150" y="31622"/>
                </a:moveTo>
                <a:lnTo>
                  <a:pt x="210438" y="74040"/>
                </a:lnTo>
                <a:lnTo>
                  <a:pt x="215900" y="109981"/>
                </a:lnTo>
                <a:lnTo>
                  <a:pt x="215011" y="122046"/>
                </a:lnTo>
                <a:lnTo>
                  <a:pt x="198119" y="167893"/>
                </a:lnTo>
                <a:lnTo>
                  <a:pt x="169417" y="195833"/>
                </a:lnTo>
                <a:lnTo>
                  <a:pt x="122936" y="214629"/>
                </a:lnTo>
                <a:lnTo>
                  <a:pt x="111125" y="215899"/>
                </a:lnTo>
                <a:lnTo>
                  <a:pt x="99313" y="215899"/>
                </a:lnTo>
                <a:lnTo>
                  <a:pt x="54610" y="202945"/>
                </a:lnTo>
                <a:lnTo>
                  <a:pt x="18287" y="168020"/>
                </a:lnTo>
                <a:lnTo>
                  <a:pt x="1015" y="121665"/>
                </a:lnTo>
                <a:lnTo>
                  <a:pt x="0" y="109727"/>
                </a:lnTo>
                <a:lnTo>
                  <a:pt x="380" y="97662"/>
                </a:lnTo>
                <a:lnTo>
                  <a:pt x="14859" y="52450"/>
                </a:lnTo>
                <a:lnTo>
                  <a:pt x="50164" y="16763"/>
                </a:lnTo>
                <a:lnTo>
                  <a:pt x="96265" y="634"/>
                </a:lnTo>
                <a:lnTo>
                  <a:pt x="108330" y="0"/>
                </a:lnTo>
                <a:lnTo>
                  <a:pt x="120396" y="634"/>
                </a:lnTo>
                <a:lnTo>
                  <a:pt x="165862" y="16890"/>
                </a:lnTo>
                <a:lnTo>
                  <a:pt x="176022" y="24129"/>
                </a:lnTo>
              </a:path>
            </a:pathLst>
          </a:custGeom>
          <a:ln w="12192">
            <a:solidFill>
              <a:srgbClr val="9A1A0E"/>
            </a:solidFill>
          </a:ln>
        </p:spPr>
        <p:txBody>
          <a:bodyPr wrap="square" lIns="0" tIns="0" rIns="0" bIns="0" rtlCol="0"/>
          <a:lstStyle/>
          <a:p>
            <a:endParaRPr/>
          </a:p>
        </p:txBody>
      </p:sp>
      <p:sp>
        <p:nvSpPr>
          <p:cNvPr id="13" name="object 13"/>
          <p:cNvSpPr/>
          <p:nvPr/>
        </p:nvSpPr>
        <p:spPr>
          <a:xfrm>
            <a:off x="4259579" y="4198620"/>
            <a:ext cx="215900" cy="215900"/>
          </a:xfrm>
          <a:custGeom>
            <a:avLst/>
            <a:gdLst/>
            <a:ahLst/>
            <a:cxnLst/>
            <a:rect l="l" t="t" r="r" b="b"/>
            <a:pathLst>
              <a:path w="215900" h="215900">
                <a:moveTo>
                  <a:pt x="184150" y="31622"/>
                </a:moveTo>
                <a:lnTo>
                  <a:pt x="210439" y="74040"/>
                </a:lnTo>
                <a:lnTo>
                  <a:pt x="215900" y="109981"/>
                </a:lnTo>
                <a:lnTo>
                  <a:pt x="215011" y="122046"/>
                </a:lnTo>
                <a:lnTo>
                  <a:pt x="198120" y="167893"/>
                </a:lnTo>
                <a:lnTo>
                  <a:pt x="169418" y="195833"/>
                </a:lnTo>
                <a:lnTo>
                  <a:pt x="122936" y="214629"/>
                </a:lnTo>
                <a:lnTo>
                  <a:pt x="111125" y="215899"/>
                </a:lnTo>
                <a:lnTo>
                  <a:pt x="99314" y="215899"/>
                </a:lnTo>
                <a:lnTo>
                  <a:pt x="54610" y="202945"/>
                </a:lnTo>
                <a:lnTo>
                  <a:pt x="18287" y="168020"/>
                </a:lnTo>
                <a:lnTo>
                  <a:pt x="1016" y="121665"/>
                </a:lnTo>
                <a:lnTo>
                  <a:pt x="0" y="109727"/>
                </a:lnTo>
                <a:lnTo>
                  <a:pt x="381" y="97662"/>
                </a:lnTo>
                <a:lnTo>
                  <a:pt x="14859" y="52450"/>
                </a:lnTo>
                <a:lnTo>
                  <a:pt x="50165" y="16763"/>
                </a:lnTo>
                <a:lnTo>
                  <a:pt x="96266" y="634"/>
                </a:lnTo>
                <a:lnTo>
                  <a:pt x="108331" y="0"/>
                </a:lnTo>
                <a:lnTo>
                  <a:pt x="120396" y="634"/>
                </a:lnTo>
                <a:lnTo>
                  <a:pt x="165862" y="16890"/>
                </a:lnTo>
                <a:lnTo>
                  <a:pt x="176022" y="24129"/>
                </a:lnTo>
              </a:path>
            </a:pathLst>
          </a:custGeom>
          <a:ln w="12192">
            <a:solidFill>
              <a:srgbClr val="9A1A0E"/>
            </a:solidFill>
          </a:ln>
        </p:spPr>
        <p:txBody>
          <a:bodyPr wrap="square" lIns="0" tIns="0" rIns="0" bIns="0" rtlCol="0"/>
          <a:lstStyle/>
          <a:p>
            <a:endParaRPr/>
          </a:p>
        </p:txBody>
      </p:sp>
      <p:sp>
        <p:nvSpPr>
          <p:cNvPr id="14" name="object 14"/>
          <p:cNvSpPr/>
          <p:nvPr/>
        </p:nvSpPr>
        <p:spPr>
          <a:xfrm>
            <a:off x="4615434" y="3758946"/>
            <a:ext cx="1270" cy="429895"/>
          </a:xfrm>
          <a:custGeom>
            <a:avLst/>
            <a:gdLst/>
            <a:ahLst/>
            <a:cxnLst/>
            <a:rect l="l" t="t" r="r" b="b"/>
            <a:pathLst>
              <a:path w="1270" h="429895">
                <a:moveTo>
                  <a:pt x="0" y="0"/>
                </a:moveTo>
                <a:lnTo>
                  <a:pt x="1269" y="429513"/>
                </a:lnTo>
              </a:path>
            </a:pathLst>
          </a:custGeom>
          <a:ln w="25908">
            <a:solidFill>
              <a:srgbClr val="9A1A0E"/>
            </a:solidFill>
          </a:ln>
        </p:spPr>
        <p:txBody>
          <a:bodyPr wrap="square" lIns="0" tIns="0" rIns="0" bIns="0" rtlCol="0"/>
          <a:lstStyle/>
          <a:p>
            <a:endParaRPr/>
          </a:p>
        </p:txBody>
      </p:sp>
      <p:sp>
        <p:nvSpPr>
          <p:cNvPr id="15" name="object 15"/>
          <p:cNvSpPr/>
          <p:nvPr/>
        </p:nvSpPr>
        <p:spPr>
          <a:xfrm>
            <a:off x="4507991" y="4198620"/>
            <a:ext cx="214629" cy="215900"/>
          </a:xfrm>
          <a:custGeom>
            <a:avLst/>
            <a:gdLst/>
            <a:ahLst/>
            <a:cxnLst/>
            <a:rect l="l" t="t" r="r" b="b"/>
            <a:pathLst>
              <a:path w="214629" h="215900">
                <a:moveTo>
                  <a:pt x="182880" y="31622"/>
                </a:moveTo>
                <a:lnTo>
                  <a:pt x="208915" y="74040"/>
                </a:lnTo>
                <a:lnTo>
                  <a:pt x="214375" y="109981"/>
                </a:lnTo>
                <a:lnTo>
                  <a:pt x="213487" y="122046"/>
                </a:lnTo>
                <a:lnTo>
                  <a:pt x="196723" y="167893"/>
                </a:lnTo>
                <a:lnTo>
                  <a:pt x="168148" y="195833"/>
                </a:lnTo>
                <a:lnTo>
                  <a:pt x="122047" y="214629"/>
                </a:lnTo>
                <a:lnTo>
                  <a:pt x="110362" y="215899"/>
                </a:lnTo>
                <a:lnTo>
                  <a:pt x="98552" y="215899"/>
                </a:lnTo>
                <a:lnTo>
                  <a:pt x="54229" y="202945"/>
                </a:lnTo>
                <a:lnTo>
                  <a:pt x="18161" y="168020"/>
                </a:lnTo>
                <a:lnTo>
                  <a:pt x="1016" y="121665"/>
                </a:lnTo>
                <a:lnTo>
                  <a:pt x="0" y="109727"/>
                </a:lnTo>
                <a:lnTo>
                  <a:pt x="381" y="97662"/>
                </a:lnTo>
                <a:lnTo>
                  <a:pt x="14859" y="52450"/>
                </a:lnTo>
                <a:lnTo>
                  <a:pt x="49784" y="16763"/>
                </a:lnTo>
                <a:lnTo>
                  <a:pt x="95631" y="634"/>
                </a:lnTo>
                <a:lnTo>
                  <a:pt x="107569" y="0"/>
                </a:lnTo>
                <a:lnTo>
                  <a:pt x="119507" y="634"/>
                </a:lnTo>
                <a:lnTo>
                  <a:pt x="164719" y="16890"/>
                </a:lnTo>
                <a:lnTo>
                  <a:pt x="174752" y="24129"/>
                </a:lnTo>
              </a:path>
            </a:pathLst>
          </a:custGeom>
          <a:ln w="12192">
            <a:solidFill>
              <a:srgbClr val="9A1A0E"/>
            </a:solidFill>
          </a:ln>
        </p:spPr>
        <p:txBody>
          <a:bodyPr wrap="square" lIns="0" tIns="0" rIns="0" bIns="0" rtlCol="0"/>
          <a:lstStyle/>
          <a:p>
            <a:endParaRPr/>
          </a:p>
        </p:txBody>
      </p:sp>
      <p:sp>
        <p:nvSpPr>
          <p:cNvPr id="16" name="object 16"/>
          <p:cNvSpPr/>
          <p:nvPr/>
        </p:nvSpPr>
        <p:spPr>
          <a:xfrm>
            <a:off x="4853178" y="3758946"/>
            <a:ext cx="2540" cy="429895"/>
          </a:xfrm>
          <a:custGeom>
            <a:avLst/>
            <a:gdLst/>
            <a:ahLst/>
            <a:cxnLst/>
            <a:rect l="l" t="t" r="r" b="b"/>
            <a:pathLst>
              <a:path w="2539" h="429895">
                <a:moveTo>
                  <a:pt x="0" y="0"/>
                </a:moveTo>
                <a:lnTo>
                  <a:pt x="2539" y="429513"/>
                </a:lnTo>
              </a:path>
            </a:pathLst>
          </a:custGeom>
          <a:ln w="25908">
            <a:solidFill>
              <a:srgbClr val="9A1A0E"/>
            </a:solidFill>
          </a:ln>
        </p:spPr>
        <p:txBody>
          <a:bodyPr wrap="square" lIns="0" tIns="0" rIns="0" bIns="0" rtlCol="0"/>
          <a:lstStyle/>
          <a:p>
            <a:endParaRPr/>
          </a:p>
        </p:txBody>
      </p:sp>
      <p:sp>
        <p:nvSpPr>
          <p:cNvPr id="17" name="object 17"/>
          <p:cNvSpPr/>
          <p:nvPr/>
        </p:nvSpPr>
        <p:spPr>
          <a:xfrm>
            <a:off x="4745735" y="4198620"/>
            <a:ext cx="215900" cy="215900"/>
          </a:xfrm>
          <a:custGeom>
            <a:avLst/>
            <a:gdLst/>
            <a:ahLst/>
            <a:cxnLst/>
            <a:rect l="l" t="t" r="r" b="b"/>
            <a:pathLst>
              <a:path w="215900" h="215900">
                <a:moveTo>
                  <a:pt x="184150" y="31622"/>
                </a:moveTo>
                <a:lnTo>
                  <a:pt x="210438" y="74040"/>
                </a:lnTo>
                <a:lnTo>
                  <a:pt x="215900" y="109981"/>
                </a:lnTo>
                <a:lnTo>
                  <a:pt x="215011" y="122046"/>
                </a:lnTo>
                <a:lnTo>
                  <a:pt x="198119" y="167893"/>
                </a:lnTo>
                <a:lnTo>
                  <a:pt x="169417" y="195833"/>
                </a:lnTo>
                <a:lnTo>
                  <a:pt x="122936" y="214629"/>
                </a:lnTo>
                <a:lnTo>
                  <a:pt x="111125" y="215899"/>
                </a:lnTo>
                <a:lnTo>
                  <a:pt x="99313" y="215899"/>
                </a:lnTo>
                <a:lnTo>
                  <a:pt x="54610" y="202945"/>
                </a:lnTo>
                <a:lnTo>
                  <a:pt x="18287" y="168020"/>
                </a:lnTo>
                <a:lnTo>
                  <a:pt x="1015" y="121665"/>
                </a:lnTo>
                <a:lnTo>
                  <a:pt x="0" y="109727"/>
                </a:lnTo>
                <a:lnTo>
                  <a:pt x="380" y="97662"/>
                </a:lnTo>
                <a:lnTo>
                  <a:pt x="14859" y="52450"/>
                </a:lnTo>
                <a:lnTo>
                  <a:pt x="50164" y="16763"/>
                </a:lnTo>
                <a:lnTo>
                  <a:pt x="96265" y="634"/>
                </a:lnTo>
                <a:lnTo>
                  <a:pt x="108330" y="0"/>
                </a:lnTo>
                <a:lnTo>
                  <a:pt x="120396" y="634"/>
                </a:lnTo>
                <a:lnTo>
                  <a:pt x="165862" y="16890"/>
                </a:lnTo>
                <a:lnTo>
                  <a:pt x="176022" y="24129"/>
                </a:lnTo>
              </a:path>
            </a:pathLst>
          </a:custGeom>
          <a:ln w="12192">
            <a:solidFill>
              <a:srgbClr val="9A1A0E"/>
            </a:solidFill>
          </a:ln>
        </p:spPr>
        <p:txBody>
          <a:bodyPr wrap="square" lIns="0" tIns="0" rIns="0" bIns="0" rtlCol="0"/>
          <a:lstStyle/>
          <a:p>
            <a:endParaRPr/>
          </a:p>
        </p:txBody>
      </p:sp>
      <p:sp>
        <p:nvSpPr>
          <p:cNvPr id="18" name="object 18"/>
          <p:cNvSpPr txBox="1"/>
          <p:nvPr/>
        </p:nvSpPr>
        <p:spPr>
          <a:xfrm>
            <a:off x="4076827" y="4213930"/>
            <a:ext cx="860425" cy="203835"/>
          </a:xfrm>
          <a:prstGeom prst="rect">
            <a:avLst/>
          </a:prstGeom>
        </p:spPr>
        <p:txBody>
          <a:bodyPr vert="horz" wrap="square" lIns="0" tIns="0" rIns="0" bIns="0" rtlCol="0">
            <a:spAutoFit/>
          </a:bodyPr>
          <a:lstStyle/>
          <a:p>
            <a:pPr marL="12700">
              <a:lnSpc>
                <a:spcPct val="100000"/>
              </a:lnSpc>
              <a:tabLst>
                <a:tab pos="253365" algn="l"/>
                <a:tab pos="495300" algn="l"/>
                <a:tab pos="735965" algn="l"/>
              </a:tabLst>
            </a:pPr>
            <a:r>
              <a:rPr sz="1400" dirty="0">
                <a:solidFill>
                  <a:srgbClr val="9A1A0E"/>
                </a:solidFill>
                <a:latin typeface="Verdana"/>
                <a:cs typeface="Verdana"/>
              </a:rPr>
              <a:t>d	d	d	d</a:t>
            </a:r>
            <a:endParaRPr sz="1400">
              <a:latin typeface="Verdana"/>
              <a:cs typeface="Verdana"/>
            </a:endParaRPr>
          </a:p>
        </p:txBody>
      </p:sp>
      <p:sp>
        <p:nvSpPr>
          <p:cNvPr id="19" name="object 19"/>
          <p:cNvSpPr txBox="1"/>
          <p:nvPr/>
        </p:nvSpPr>
        <p:spPr>
          <a:xfrm>
            <a:off x="2082545" y="3822044"/>
            <a:ext cx="422909" cy="584835"/>
          </a:xfrm>
          <a:prstGeom prst="rect">
            <a:avLst/>
          </a:prstGeom>
        </p:spPr>
        <p:txBody>
          <a:bodyPr vert="horz" wrap="square" lIns="0" tIns="0" rIns="0" bIns="0" rtlCol="0">
            <a:spAutoFit/>
          </a:bodyPr>
          <a:lstStyle/>
          <a:p>
            <a:pPr marL="12700">
              <a:lnSpc>
                <a:spcPts val="5260"/>
              </a:lnSpc>
            </a:pPr>
            <a:r>
              <a:rPr sz="4400" b="1" dirty="0">
                <a:solidFill>
                  <a:srgbClr val="00669C"/>
                </a:solidFill>
                <a:latin typeface="Verdana"/>
                <a:cs typeface="Verdana"/>
              </a:rPr>
              <a:t>S</a:t>
            </a:r>
            <a:endParaRPr sz="4400">
              <a:latin typeface="Verdana"/>
              <a:cs typeface="Verdana"/>
            </a:endParaRPr>
          </a:p>
        </p:txBody>
      </p:sp>
      <p:sp>
        <p:nvSpPr>
          <p:cNvPr id="20" name="object 20"/>
          <p:cNvSpPr txBox="1"/>
          <p:nvPr/>
        </p:nvSpPr>
        <p:spPr>
          <a:xfrm>
            <a:off x="2480564" y="4049737"/>
            <a:ext cx="287655" cy="394335"/>
          </a:xfrm>
          <a:prstGeom prst="rect">
            <a:avLst/>
          </a:prstGeom>
        </p:spPr>
        <p:txBody>
          <a:bodyPr vert="horz" wrap="square" lIns="0" tIns="0" rIns="0" bIns="0" rtlCol="0">
            <a:spAutoFit/>
          </a:bodyPr>
          <a:lstStyle/>
          <a:p>
            <a:pPr marL="12700">
              <a:lnSpc>
                <a:spcPct val="100000"/>
              </a:lnSpc>
            </a:pPr>
            <a:r>
              <a:rPr sz="2900" b="1" dirty="0">
                <a:solidFill>
                  <a:srgbClr val="00669C"/>
                </a:solidFill>
                <a:latin typeface="Verdana"/>
                <a:cs typeface="Verdana"/>
              </a:rPr>
              <a:t>1</a:t>
            </a:r>
            <a:endParaRPr sz="2900">
              <a:latin typeface="Verdana"/>
              <a:cs typeface="Verdana"/>
            </a:endParaRPr>
          </a:p>
        </p:txBody>
      </p:sp>
      <p:sp>
        <p:nvSpPr>
          <p:cNvPr id="21" name="object 21"/>
          <p:cNvSpPr txBox="1"/>
          <p:nvPr/>
        </p:nvSpPr>
        <p:spPr>
          <a:xfrm>
            <a:off x="6223508" y="3822044"/>
            <a:ext cx="422909" cy="584835"/>
          </a:xfrm>
          <a:prstGeom prst="rect">
            <a:avLst/>
          </a:prstGeom>
        </p:spPr>
        <p:txBody>
          <a:bodyPr vert="horz" wrap="square" lIns="0" tIns="0" rIns="0" bIns="0" rtlCol="0">
            <a:spAutoFit/>
          </a:bodyPr>
          <a:lstStyle/>
          <a:p>
            <a:pPr marL="12700">
              <a:lnSpc>
                <a:spcPts val="5260"/>
              </a:lnSpc>
            </a:pPr>
            <a:r>
              <a:rPr sz="4400" b="1" dirty="0">
                <a:solidFill>
                  <a:srgbClr val="00669C"/>
                </a:solidFill>
                <a:latin typeface="Verdana"/>
                <a:cs typeface="Verdana"/>
              </a:rPr>
              <a:t>S</a:t>
            </a:r>
            <a:endParaRPr sz="4400">
              <a:latin typeface="Verdana"/>
              <a:cs typeface="Verdana"/>
            </a:endParaRPr>
          </a:p>
        </p:txBody>
      </p:sp>
      <p:sp>
        <p:nvSpPr>
          <p:cNvPr id="22" name="object 22"/>
          <p:cNvSpPr txBox="1"/>
          <p:nvPr/>
        </p:nvSpPr>
        <p:spPr>
          <a:xfrm>
            <a:off x="6621271" y="4049737"/>
            <a:ext cx="287655" cy="394335"/>
          </a:xfrm>
          <a:prstGeom prst="rect">
            <a:avLst/>
          </a:prstGeom>
        </p:spPr>
        <p:txBody>
          <a:bodyPr vert="horz" wrap="square" lIns="0" tIns="0" rIns="0" bIns="0" rtlCol="0">
            <a:spAutoFit/>
          </a:bodyPr>
          <a:lstStyle/>
          <a:p>
            <a:pPr marL="12700">
              <a:lnSpc>
                <a:spcPct val="100000"/>
              </a:lnSpc>
            </a:pPr>
            <a:r>
              <a:rPr sz="2900" b="1" dirty="0">
                <a:solidFill>
                  <a:srgbClr val="00669C"/>
                </a:solidFill>
                <a:latin typeface="Verdana"/>
                <a:cs typeface="Verdana"/>
              </a:rPr>
              <a:t>2</a:t>
            </a:r>
            <a:endParaRPr sz="2900">
              <a:latin typeface="Verdana"/>
              <a:cs typeface="Verdana"/>
            </a:endParaRPr>
          </a:p>
        </p:txBody>
      </p:sp>
      <p:sp>
        <p:nvSpPr>
          <p:cNvPr id="23" name="object 23"/>
          <p:cNvSpPr/>
          <p:nvPr/>
        </p:nvSpPr>
        <p:spPr>
          <a:xfrm>
            <a:off x="4166615" y="4421123"/>
            <a:ext cx="2139950" cy="592455"/>
          </a:xfrm>
          <a:custGeom>
            <a:avLst/>
            <a:gdLst/>
            <a:ahLst/>
            <a:cxnLst/>
            <a:rect l="l" t="t" r="r" b="b"/>
            <a:pathLst>
              <a:path w="2139950" h="592454">
                <a:moveTo>
                  <a:pt x="0" y="0"/>
                </a:moveTo>
                <a:lnTo>
                  <a:pt x="6096" y="1650"/>
                </a:lnTo>
                <a:lnTo>
                  <a:pt x="2133600" y="590550"/>
                </a:lnTo>
                <a:lnTo>
                  <a:pt x="2139696" y="592201"/>
                </a:lnTo>
              </a:path>
            </a:pathLst>
          </a:custGeom>
          <a:ln w="12192">
            <a:solidFill>
              <a:srgbClr val="9A9BB3"/>
            </a:solidFill>
          </a:ln>
        </p:spPr>
        <p:txBody>
          <a:bodyPr wrap="square" lIns="0" tIns="0" rIns="0" bIns="0" rtlCol="0"/>
          <a:lstStyle/>
          <a:p>
            <a:endParaRPr/>
          </a:p>
        </p:txBody>
      </p:sp>
      <p:sp>
        <p:nvSpPr>
          <p:cNvPr id="24" name="object 24"/>
          <p:cNvSpPr/>
          <p:nvPr/>
        </p:nvSpPr>
        <p:spPr>
          <a:xfrm>
            <a:off x="6292596" y="4985003"/>
            <a:ext cx="60960" cy="53340"/>
          </a:xfrm>
          <a:custGeom>
            <a:avLst/>
            <a:gdLst/>
            <a:ahLst/>
            <a:cxnLst/>
            <a:rect l="l" t="t" r="r" b="b"/>
            <a:pathLst>
              <a:path w="60960" h="53339">
                <a:moveTo>
                  <a:pt x="14731" y="0"/>
                </a:moveTo>
                <a:lnTo>
                  <a:pt x="0" y="53213"/>
                </a:lnTo>
                <a:lnTo>
                  <a:pt x="60578" y="41402"/>
                </a:lnTo>
                <a:lnTo>
                  <a:pt x="14731" y="0"/>
                </a:lnTo>
                <a:close/>
              </a:path>
            </a:pathLst>
          </a:custGeom>
          <a:solidFill>
            <a:srgbClr val="9A9BB3"/>
          </a:solidFill>
        </p:spPr>
        <p:txBody>
          <a:bodyPr wrap="square" lIns="0" tIns="0" rIns="0" bIns="0" rtlCol="0"/>
          <a:lstStyle/>
          <a:p>
            <a:endParaRPr/>
          </a:p>
        </p:txBody>
      </p:sp>
      <p:sp>
        <p:nvSpPr>
          <p:cNvPr id="25" name="object 25"/>
          <p:cNvSpPr/>
          <p:nvPr/>
        </p:nvSpPr>
        <p:spPr>
          <a:xfrm>
            <a:off x="4119371" y="4396740"/>
            <a:ext cx="60960" cy="53340"/>
          </a:xfrm>
          <a:custGeom>
            <a:avLst/>
            <a:gdLst/>
            <a:ahLst/>
            <a:cxnLst/>
            <a:rect l="l" t="t" r="r" b="b"/>
            <a:pathLst>
              <a:path w="60960" h="53339">
                <a:moveTo>
                  <a:pt x="60578" y="0"/>
                </a:moveTo>
                <a:lnTo>
                  <a:pt x="0" y="11937"/>
                </a:lnTo>
                <a:lnTo>
                  <a:pt x="45847" y="53212"/>
                </a:lnTo>
                <a:lnTo>
                  <a:pt x="60578" y="0"/>
                </a:lnTo>
                <a:close/>
              </a:path>
            </a:pathLst>
          </a:custGeom>
          <a:solidFill>
            <a:srgbClr val="9A9BB3"/>
          </a:solidFill>
        </p:spPr>
        <p:txBody>
          <a:bodyPr wrap="square" lIns="0" tIns="0" rIns="0" bIns="0" rtlCol="0"/>
          <a:lstStyle/>
          <a:p>
            <a:endParaRPr/>
          </a:p>
        </p:txBody>
      </p:sp>
      <p:sp>
        <p:nvSpPr>
          <p:cNvPr id="26" name="object 26"/>
          <p:cNvSpPr/>
          <p:nvPr/>
        </p:nvSpPr>
        <p:spPr>
          <a:xfrm>
            <a:off x="4422647" y="4418076"/>
            <a:ext cx="1847214" cy="596900"/>
          </a:xfrm>
          <a:custGeom>
            <a:avLst/>
            <a:gdLst/>
            <a:ahLst/>
            <a:cxnLst/>
            <a:rect l="l" t="t" r="r" b="b"/>
            <a:pathLst>
              <a:path w="1847214" h="596900">
                <a:moveTo>
                  <a:pt x="0" y="0"/>
                </a:moveTo>
                <a:lnTo>
                  <a:pt x="6096" y="1905"/>
                </a:lnTo>
                <a:lnTo>
                  <a:pt x="1840991" y="594994"/>
                </a:lnTo>
                <a:lnTo>
                  <a:pt x="1847088" y="596900"/>
                </a:lnTo>
              </a:path>
            </a:pathLst>
          </a:custGeom>
          <a:ln w="12192">
            <a:solidFill>
              <a:srgbClr val="9A9BB3"/>
            </a:solidFill>
          </a:ln>
        </p:spPr>
        <p:txBody>
          <a:bodyPr wrap="square" lIns="0" tIns="0" rIns="0" bIns="0" rtlCol="0"/>
          <a:lstStyle/>
          <a:p>
            <a:endParaRPr/>
          </a:p>
        </p:txBody>
      </p:sp>
      <p:sp>
        <p:nvSpPr>
          <p:cNvPr id="27" name="object 27"/>
          <p:cNvSpPr/>
          <p:nvPr/>
        </p:nvSpPr>
        <p:spPr>
          <a:xfrm>
            <a:off x="6254496" y="4986528"/>
            <a:ext cx="60325" cy="53340"/>
          </a:xfrm>
          <a:custGeom>
            <a:avLst/>
            <a:gdLst/>
            <a:ahLst/>
            <a:cxnLst/>
            <a:rect l="l" t="t" r="r" b="b"/>
            <a:pathLst>
              <a:path w="60325" h="53339">
                <a:moveTo>
                  <a:pt x="16763" y="0"/>
                </a:moveTo>
                <a:lnTo>
                  <a:pt x="0" y="53213"/>
                </a:lnTo>
                <a:lnTo>
                  <a:pt x="60325" y="43815"/>
                </a:lnTo>
                <a:lnTo>
                  <a:pt x="16763" y="0"/>
                </a:lnTo>
                <a:close/>
              </a:path>
            </a:pathLst>
          </a:custGeom>
          <a:solidFill>
            <a:srgbClr val="9A9BB3"/>
          </a:solidFill>
        </p:spPr>
        <p:txBody>
          <a:bodyPr wrap="square" lIns="0" tIns="0" rIns="0" bIns="0" rtlCol="0"/>
          <a:lstStyle/>
          <a:p>
            <a:endParaRPr/>
          </a:p>
        </p:txBody>
      </p:sp>
      <p:sp>
        <p:nvSpPr>
          <p:cNvPr id="28" name="object 28"/>
          <p:cNvSpPr/>
          <p:nvPr/>
        </p:nvSpPr>
        <p:spPr>
          <a:xfrm>
            <a:off x="4376928" y="4395215"/>
            <a:ext cx="60325" cy="52069"/>
          </a:xfrm>
          <a:custGeom>
            <a:avLst/>
            <a:gdLst/>
            <a:ahLst/>
            <a:cxnLst/>
            <a:rect l="l" t="t" r="r" b="b"/>
            <a:pathLst>
              <a:path w="60325" h="52070">
                <a:moveTo>
                  <a:pt x="60325" y="0"/>
                </a:moveTo>
                <a:lnTo>
                  <a:pt x="0" y="9143"/>
                </a:lnTo>
                <a:lnTo>
                  <a:pt x="43561" y="51688"/>
                </a:lnTo>
                <a:lnTo>
                  <a:pt x="60325" y="0"/>
                </a:lnTo>
                <a:close/>
              </a:path>
            </a:pathLst>
          </a:custGeom>
          <a:solidFill>
            <a:srgbClr val="9A9BB3"/>
          </a:solidFill>
        </p:spPr>
        <p:txBody>
          <a:bodyPr wrap="square" lIns="0" tIns="0" rIns="0" bIns="0" rtlCol="0"/>
          <a:lstStyle/>
          <a:p>
            <a:endParaRPr/>
          </a:p>
        </p:txBody>
      </p:sp>
      <p:sp>
        <p:nvSpPr>
          <p:cNvPr id="29" name="object 29"/>
          <p:cNvSpPr/>
          <p:nvPr/>
        </p:nvSpPr>
        <p:spPr>
          <a:xfrm>
            <a:off x="4692396" y="4416552"/>
            <a:ext cx="1609090" cy="608330"/>
          </a:xfrm>
          <a:custGeom>
            <a:avLst/>
            <a:gdLst/>
            <a:ahLst/>
            <a:cxnLst/>
            <a:rect l="l" t="t" r="r" b="b"/>
            <a:pathLst>
              <a:path w="1609089" h="608329">
                <a:moveTo>
                  <a:pt x="0" y="0"/>
                </a:moveTo>
                <a:lnTo>
                  <a:pt x="5968" y="2286"/>
                </a:lnTo>
                <a:lnTo>
                  <a:pt x="1602866" y="605663"/>
                </a:lnTo>
                <a:lnTo>
                  <a:pt x="1608836" y="607949"/>
                </a:lnTo>
              </a:path>
            </a:pathLst>
          </a:custGeom>
          <a:ln w="12192">
            <a:solidFill>
              <a:srgbClr val="9A9BB3"/>
            </a:solidFill>
          </a:ln>
        </p:spPr>
        <p:txBody>
          <a:bodyPr wrap="square" lIns="0" tIns="0" rIns="0" bIns="0" rtlCol="0"/>
          <a:lstStyle/>
          <a:p>
            <a:endParaRPr/>
          </a:p>
        </p:txBody>
      </p:sp>
      <p:sp>
        <p:nvSpPr>
          <p:cNvPr id="30" name="object 30"/>
          <p:cNvSpPr/>
          <p:nvPr/>
        </p:nvSpPr>
        <p:spPr>
          <a:xfrm>
            <a:off x="6286500" y="4997196"/>
            <a:ext cx="60960" cy="51435"/>
          </a:xfrm>
          <a:custGeom>
            <a:avLst/>
            <a:gdLst/>
            <a:ahLst/>
            <a:cxnLst/>
            <a:rect l="l" t="t" r="r" b="b"/>
            <a:pathLst>
              <a:path w="60960" h="51435">
                <a:moveTo>
                  <a:pt x="19303" y="0"/>
                </a:moveTo>
                <a:lnTo>
                  <a:pt x="0" y="51434"/>
                </a:lnTo>
                <a:lnTo>
                  <a:pt x="60705" y="45211"/>
                </a:lnTo>
                <a:lnTo>
                  <a:pt x="19303" y="0"/>
                </a:lnTo>
                <a:close/>
              </a:path>
            </a:pathLst>
          </a:custGeom>
          <a:solidFill>
            <a:srgbClr val="9A9BB3"/>
          </a:solidFill>
        </p:spPr>
        <p:txBody>
          <a:bodyPr wrap="square" lIns="0" tIns="0" rIns="0" bIns="0" rtlCol="0"/>
          <a:lstStyle/>
          <a:p>
            <a:endParaRPr/>
          </a:p>
        </p:txBody>
      </p:sp>
      <p:sp>
        <p:nvSpPr>
          <p:cNvPr id="31" name="object 31"/>
          <p:cNvSpPr/>
          <p:nvPr/>
        </p:nvSpPr>
        <p:spPr>
          <a:xfrm>
            <a:off x="4646676" y="4392167"/>
            <a:ext cx="60960" cy="51435"/>
          </a:xfrm>
          <a:custGeom>
            <a:avLst/>
            <a:gdLst/>
            <a:ahLst/>
            <a:cxnLst/>
            <a:rect l="l" t="t" r="r" b="b"/>
            <a:pathLst>
              <a:path w="60960" h="51435">
                <a:moveTo>
                  <a:pt x="60706" y="0"/>
                </a:moveTo>
                <a:lnTo>
                  <a:pt x="0" y="6222"/>
                </a:lnTo>
                <a:lnTo>
                  <a:pt x="41401" y="51434"/>
                </a:lnTo>
                <a:lnTo>
                  <a:pt x="60706" y="0"/>
                </a:lnTo>
                <a:close/>
              </a:path>
            </a:pathLst>
          </a:custGeom>
          <a:solidFill>
            <a:srgbClr val="9A9BB3"/>
          </a:solidFill>
        </p:spPr>
        <p:txBody>
          <a:bodyPr wrap="square" lIns="0" tIns="0" rIns="0" bIns="0" rtlCol="0"/>
          <a:lstStyle/>
          <a:p>
            <a:endParaRPr/>
          </a:p>
        </p:txBody>
      </p:sp>
      <p:sp>
        <p:nvSpPr>
          <p:cNvPr id="32" name="object 32"/>
          <p:cNvSpPr/>
          <p:nvPr/>
        </p:nvSpPr>
        <p:spPr>
          <a:xfrm>
            <a:off x="4942332" y="4418076"/>
            <a:ext cx="1342390" cy="600710"/>
          </a:xfrm>
          <a:custGeom>
            <a:avLst/>
            <a:gdLst/>
            <a:ahLst/>
            <a:cxnLst/>
            <a:rect l="l" t="t" r="r" b="b"/>
            <a:pathLst>
              <a:path w="1342389" h="600710">
                <a:moveTo>
                  <a:pt x="0" y="0"/>
                </a:moveTo>
                <a:lnTo>
                  <a:pt x="5841" y="2540"/>
                </a:lnTo>
                <a:lnTo>
                  <a:pt x="1336420" y="597662"/>
                </a:lnTo>
                <a:lnTo>
                  <a:pt x="1342263" y="600329"/>
                </a:lnTo>
              </a:path>
            </a:pathLst>
          </a:custGeom>
          <a:ln w="12192">
            <a:solidFill>
              <a:srgbClr val="9A9BB3"/>
            </a:solidFill>
          </a:ln>
        </p:spPr>
        <p:txBody>
          <a:bodyPr wrap="square" lIns="0" tIns="0" rIns="0" bIns="0" rtlCol="0"/>
          <a:lstStyle/>
          <a:p>
            <a:endParaRPr/>
          </a:p>
        </p:txBody>
      </p:sp>
      <p:sp>
        <p:nvSpPr>
          <p:cNvPr id="33" name="object 33"/>
          <p:cNvSpPr/>
          <p:nvPr/>
        </p:nvSpPr>
        <p:spPr>
          <a:xfrm>
            <a:off x="6266688" y="4991100"/>
            <a:ext cx="62230" cy="50165"/>
          </a:xfrm>
          <a:custGeom>
            <a:avLst/>
            <a:gdLst/>
            <a:ahLst/>
            <a:cxnLst/>
            <a:rect l="l" t="t" r="r" b="b"/>
            <a:pathLst>
              <a:path w="62229" h="50164">
                <a:moveTo>
                  <a:pt x="22606" y="0"/>
                </a:moveTo>
                <a:lnTo>
                  <a:pt x="0" y="50037"/>
                </a:lnTo>
                <a:lnTo>
                  <a:pt x="61849" y="47370"/>
                </a:lnTo>
                <a:lnTo>
                  <a:pt x="22606" y="0"/>
                </a:lnTo>
                <a:close/>
              </a:path>
            </a:pathLst>
          </a:custGeom>
          <a:solidFill>
            <a:srgbClr val="9A9BB3"/>
          </a:solidFill>
        </p:spPr>
        <p:txBody>
          <a:bodyPr wrap="square" lIns="0" tIns="0" rIns="0" bIns="0" rtlCol="0"/>
          <a:lstStyle/>
          <a:p>
            <a:endParaRPr/>
          </a:p>
        </p:txBody>
      </p:sp>
      <p:sp>
        <p:nvSpPr>
          <p:cNvPr id="34" name="object 34"/>
          <p:cNvSpPr/>
          <p:nvPr/>
        </p:nvSpPr>
        <p:spPr>
          <a:xfrm>
            <a:off x="4898135" y="4396740"/>
            <a:ext cx="60325" cy="50165"/>
          </a:xfrm>
          <a:custGeom>
            <a:avLst/>
            <a:gdLst/>
            <a:ahLst/>
            <a:cxnLst/>
            <a:rect l="l" t="t" r="r" b="b"/>
            <a:pathLst>
              <a:path w="60325" h="50164">
                <a:moveTo>
                  <a:pt x="60325" y="0"/>
                </a:moveTo>
                <a:lnTo>
                  <a:pt x="0" y="2667"/>
                </a:lnTo>
                <a:lnTo>
                  <a:pt x="38353" y="50037"/>
                </a:lnTo>
                <a:lnTo>
                  <a:pt x="60325" y="0"/>
                </a:lnTo>
                <a:close/>
              </a:path>
            </a:pathLst>
          </a:custGeom>
          <a:solidFill>
            <a:srgbClr val="9A9BB3"/>
          </a:solidFill>
        </p:spPr>
        <p:txBody>
          <a:bodyPr wrap="square" lIns="0" tIns="0" rIns="0" bIns="0" rtlCol="0"/>
          <a:lstStyle/>
          <a:p>
            <a:endParaRPr/>
          </a:p>
        </p:txBody>
      </p:sp>
      <p:sp>
        <p:nvSpPr>
          <p:cNvPr id="35" name="object 35"/>
          <p:cNvSpPr/>
          <p:nvPr/>
        </p:nvSpPr>
        <p:spPr>
          <a:xfrm>
            <a:off x="6551676" y="4329684"/>
            <a:ext cx="0" cy="306070"/>
          </a:xfrm>
          <a:custGeom>
            <a:avLst/>
            <a:gdLst/>
            <a:ahLst/>
            <a:cxnLst/>
            <a:rect l="l" t="t" r="r" b="b"/>
            <a:pathLst>
              <a:path h="306070">
                <a:moveTo>
                  <a:pt x="0" y="0"/>
                </a:moveTo>
                <a:lnTo>
                  <a:pt x="0" y="306070"/>
                </a:lnTo>
              </a:path>
            </a:pathLst>
          </a:custGeom>
          <a:ln w="3175">
            <a:solidFill>
              <a:srgbClr val="9A9BB3"/>
            </a:solidFill>
          </a:ln>
        </p:spPr>
        <p:txBody>
          <a:bodyPr wrap="square" lIns="0" tIns="0" rIns="0" bIns="0" rtlCol="0"/>
          <a:lstStyle/>
          <a:p>
            <a:endParaRPr/>
          </a:p>
        </p:txBody>
      </p:sp>
      <p:sp>
        <p:nvSpPr>
          <p:cNvPr id="36" name="object 36"/>
          <p:cNvSpPr/>
          <p:nvPr/>
        </p:nvSpPr>
        <p:spPr>
          <a:xfrm>
            <a:off x="6492240" y="4616196"/>
            <a:ext cx="121920" cy="121920"/>
          </a:xfrm>
          <a:custGeom>
            <a:avLst/>
            <a:gdLst/>
            <a:ahLst/>
            <a:cxnLst/>
            <a:rect l="l" t="t" r="r" b="b"/>
            <a:pathLst>
              <a:path w="121920" h="121920">
                <a:moveTo>
                  <a:pt x="121412" y="0"/>
                </a:moveTo>
                <a:lnTo>
                  <a:pt x="0" y="380"/>
                </a:lnTo>
                <a:lnTo>
                  <a:pt x="61087" y="121538"/>
                </a:lnTo>
                <a:lnTo>
                  <a:pt x="121412" y="0"/>
                </a:lnTo>
                <a:close/>
              </a:path>
            </a:pathLst>
          </a:custGeom>
          <a:solidFill>
            <a:srgbClr val="9A9BB3"/>
          </a:solidFill>
        </p:spPr>
        <p:txBody>
          <a:bodyPr wrap="square" lIns="0" tIns="0" rIns="0" bIns="0" rtlCol="0"/>
          <a:lstStyle/>
          <a:p>
            <a:endParaRPr/>
          </a:p>
        </p:txBody>
      </p:sp>
      <p:sp>
        <p:nvSpPr>
          <p:cNvPr id="37" name="object 37"/>
          <p:cNvSpPr/>
          <p:nvPr/>
        </p:nvSpPr>
        <p:spPr>
          <a:xfrm>
            <a:off x="6492240" y="4229100"/>
            <a:ext cx="120014" cy="120014"/>
          </a:xfrm>
          <a:custGeom>
            <a:avLst/>
            <a:gdLst/>
            <a:ahLst/>
            <a:cxnLst/>
            <a:rect l="l" t="t" r="r" b="b"/>
            <a:pathLst>
              <a:path w="120015" h="120014">
                <a:moveTo>
                  <a:pt x="59562" y="0"/>
                </a:moveTo>
                <a:lnTo>
                  <a:pt x="0" y="120014"/>
                </a:lnTo>
                <a:lnTo>
                  <a:pt x="119887" y="119761"/>
                </a:lnTo>
                <a:lnTo>
                  <a:pt x="59562" y="0"/>
                </a:lnTo>
                <a:close/>
              </a:path>
            </a:pathLst>
          </a:custGeom>
          <a:solidFill>
            <a:srgbClr val="9A9BB3"/>
          </a:solidFill>
        </p:spPr>
        <p:txBody>
          <a:bodyPr wrap="square" lIns="0" tIns="0" rIns="0" bIns="0" rtlCol="0"/>
          <a:lstStyle/>
          <a:p>
            <a:endParaRPr/>
          </a:p>
        </p:txBody>
      </p:sp>
      <p:sp>
        <p:nvSpPr>
          <p:cNvPr id="38" name="object 38"/>
          <p:cNvSpPr txBox="1"/>
          <p:nvPr/>
        </p:nvSpPr>
        <p:spPr>
          <a:xfrm>
            <a:off x="6350634" y="4775051"/>
            <a:ext cx="451484" cy="584835"/>
          </a:xfrm>
          <a:prstGeom prst="rect">
            <a:avLst/>
          </a:prstGeom>
        </p:spPr>
        <p:txBody>
          <a:bodyPr vert="horz" wrap="square" lIns="0" tIns="0" rIns="0" bIns="0" rtlCol="0">
            <a:spAutoFit/>
          </a:bodyPr>
          <a:lstStyle/>
          <a:p>
            <a:pPr marL="12700">
              <a:lnSpc>
                <a:spcPts val="5260"/>
              </a:lnSpc>
            </a:pPr>
            <a:r>
              <a:rPr sz="4400" b="1" dirty="0">
                <a:solidFill>
                  <a:srgbClr val="00669C"/>
                </a:solidFill>
                <a:latin typeface="Verdana"/>
                <a:cs typeface="Verdana"/>
              </a:rPr>
              <a:t>B</a:t>
            </a:r>
            <a:endParaRPr sz="4400">
              <a:latin typeface="Verdana"/>
              <a:cs typeface="Verdana"/>
            </a:endParaRPr>
          </a:p>
        </p:txBody>
      </p:sp>
      <p:sp>
        <p:nvSpPr>
          <p:cNvPr id="39" name="object 39"/>
          <p:cNvSpPr/>
          <p:nvPr/>
        </p:nvSpPr>
        <p:spPr>
          <a:xfrm>
            <a:off x="5483352" y="2962655"/>
            <a:ext cx="2232659" cy="925068"/>
          </a:xfrm>
          <a:prstGeom prst="rect">
            <a:avLst/>
          </a:prstGeom>
          <a:blipFill>
            <a:blip r:embed="rId3" cstate="print"/>
            <a:stretch>
              <a:fillRect/>
            </a:stretch>
          </a:blipFill>
        </p:spPr>
        <p:txBody>
          <a:bodyPr wrap="square" lIns="0" tIns="0" rIns="0" bIns="0" rtlCol="0"/>
          <a:lstStyle/>
          <a:p>
            <a:endParaRPr/>
          </a:p>
        </p:txBody>
      </p:sp>
      <p:sp>
        <p:nvSpPr>
          <p:cNvPr id="40" name="object 40"/>
          <p:cNvSpPr/>
          <p:nvPr/>
        </p:nvSpPr>
        <p:spPr>
          <a:xfrm>
            <a:off x="5562600" y="3041904"/>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00669C"/>
          </a:solidFill>
        </p:spPr>
        <p:txBody>
          <a:bodyPr wrap="square" lIns="0" tIns="0" rIns="0" bIns="0" rtlCol="0"/>
          <a:lstStyle/>
          <a:p>
            <a:endParaRPr/>
          </a:p>
        </p:txBody>
      </p:sp>
      <p:sp>
        <p:nvSpPr>
          <p:cNvPr id="41" name="object 41"/>
          <p:cNvSpPr/>
          <p:nvPr/>
        </p:nvSpPr>
        <p:spPr>
          <a:xfrm>
            <a:off x="5562600" y="3041904"/>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2">
            <a:solidFill>
              <a:srgbClr val="151515"/>
            </a:solidFill>
          </a:ln>
        </p:spPr>
        <p:txBody>
          <a:bodyPr wrap="square" lIns="0" tIns="0" rIns="0" bIns="0" rtlCol="0"/>
          <a:lstStyle/>
          <a:p>
            <a:endParaRPr/>
          </a:p>
        </p:txBody>
      </p:sp>
      <p:sp>
        <p:nvSpPr>
          <p:cNvPr id="42" name="object 42"/>
          <p:cNvSpPr txBox="1"/>
          <p:nvPr/>
        </p:nvSpPr>
        <p:spPr>
          <a:xfrm>
            <a:off x="5652008" y="3282155"/>
            <a:ext cx="1762760" cy="228600"/>
          </a:xfrm>
          <a:prstGeom prst="rect">
            <a:avLst/>
          </a:prstGeom>
        </p:spPr>
        <p:txBody>
          <a:bodyPr vert="horz" wrap="square" lIns="0" tIns="0" rIns="0" bIns="0" rtlCol="0">
            <a:spAutoFit/>
          </a:bodyPr>
          <a:lstStyle/>
          <a:p>
            <a:pPr marL="12700">
              <a:lnSpc>
                <a:spcPct val="100000"/>
              </a:lnSpc>
            </a:pPr>
            <a:r>
              <a:rPr sz="1600" spc="-30" dirty="0">
                <a:solidFill>
                  <a:srgbClr val="FFFFFF"/>
                </a:solidFill>
                <a:latin typeface="Verdana"/>
                <a:cs typeface="Verdana"/>
              </a:rPr>
              <a:t>Des</a:t>
            </a:r>
            <a:r>
              <a:rPr sz="1600" spc="-20" dirty="0">
                <a:solidFill>
                  <a:srgbClr val="FFFFFF"/>
                </a:solidFill>
                <a:latin typeface="Verdana"/>
                <a:cs typeface="Verdana"/>
              </a:rPr>
              <a:t>i</a:t>
            </a:r>
            <a:r>
              <a:rPr sz="1600" spc="-25" dirty="0">
                <a:solidFill>
                  <a:srgbClr val="FFFFFF"/>
                </a:solidFill>
                <a:latin typeface="Verdana"/>
                <a:cs typeface="Verdana"/>
              </a:rPr>
              <a:t>r</a:t>
            </a:r>
            <a:r>
              <a:rPr sz="1600" spc="-30" dirty="0">
                <a:solidFill>
                  <a:srgbClr val="FFFFFF"/>
                </a:solidFill>
                <a:latin typeface="Verdana"/>
                <a:cs typeface="Verdana"/>
              </a:rPr>
              <a:t>e</a:t>
            </a:r>
            <a:r>
              <a:rPr sz="1600" spc="-10" dirty="0">
                <a:solidFill>
                  <a:srgbClr val="FFFFFF"/>
                </a:solidFill>
                <a:latin typeface="Verdana"/>
                <a:cs typeface="Verdana"/>
              </a:rPr>
              <a:t>d</a:t>
            </a:r>
            <a:r>
              <a:rPr sz="1600" spc="10" dirty="0">
                <a:solidFill>
                  <a:srgbClr val="FFFFFF"/>
                </a:solidFill>
                <a:latin typeface="Verdana"/>
                <a:cs typeface="Verdana"/>
              </a:rPr>
              <a:t> </a:t>
            </a:r>
            <a:r>
              <a:rPr sz="1600" spc="-95" dirty="0">
                <a:solidFill>
                  <a:srgbClr val="FFFFFF"/>
                </a:solidFill>
                <a:latin typeface="Verdana"/>
                <a:cs typeface="Verdana"/>
              </a:rPr>
              <a:t>R</a:t>
            </a:r>
            <a:r>
              <a:rPr sz="1600" spc="-30" dirty="0">
                <a:solidFill>
                  <a:srgbClr val="FFFFFF"/>
                </a:solidFill>
                <a:latin typeface="Verdana"/>
                <a:cs typeface="Verdana"/>
              </a:rPr>
              <a:t>esu</a:t>
            </a:r>
            <a:r>
              <a:rPr sz="1600" spc="-10" dirty="0">
                <a:solidFill>
                  <a:srgbClr val="FFFFFF"/>
                </a:solidFill>
                <a:latin typeface="Verdana"/>
                <a:cs typeface="Verdana"/>
              </a:rPr>
              <a:t>l</a:t>
            </a:r>
            <a:r>
              <a:rPr sz="1600" spc="-20" dirty="0">
                <a:solidFill>
                  <a:srgbClr val="FFFFFF"/>
                </a:solidFill>
                <a:latin typeface="Verdana"/>
                <a:cs typeface="Verdana"/>
              </a:rPr>
              <a:t>t(</a:t>
            </a:r>
            <a:r>
              <a:rPr sz="1600" spc="-10" dirty="0">
                <a:solidFill>
                  <a:srgbClr val="FFFFFF"/>
                </a:solidFill>
                <a:latin typeface="Verdana"/>
                <a:cs typeface="Verdana"/>
              </a:rPr>
              <a:t>s)</a:t>
            </a:r>
            <a:endParaRPr sz="1600">
              <a:latin typeface="Verdana"/>
              <a:cs typeface="Verdana"/>
            </a:endParaRPr>
          </a:p>
        </p:txBody>
      </p:sp>
      <p:sp>
        <p:nvSpPr>
          <p:cNvPr id="43" name="object 43"/>
          <p:cNvSpPr/>
          <p:nvPr/>
        </p:nvSpPr>
        <p:spPr>
          <a:xfrm>
            <a:off x="3413759" y="2962655"/>
            <a:ext cx="2232660" cy="925068"/>
          </a:xfrm>
          <a:prstGeom prst="rect">
            <a:avLst/>
          </a:prstGeom>
          <a:blipFill>
            <a:blip r:embed="rId3" cstate="print"/>
            <a:stretch>
              <a:fillRect/>
            </a:stretch>
          </a:blipFill>
        </p:spPr>
        <p:txBody>
          <a:bodyPr wrap="square" lIns="0" tIns="0" rIns="0" bIns="0" rtlCol="0"/>
          <a:lstStyle/>
          <a:p>
            <a:endParaRPr/>
          </a:p>
        </p:txBody>
      </p:sp>
      <p:sp>
        <p:nvSpPr>
          <p:cNvPr id="44" name="object 44"/>
          <p:cNvSpPr/>
          <p:nvPr/>
        </p:nvSpPr>
        <p:spPr>
          <a:xfrm>
            <a:off x="3493008" y="3041904"/>
            <a:ext cx="1965960" cy="658495"/>
          </a:xfrm>
          <a:custGeom>
            <a:avLst/>
            <a:gdLst/>
            <a:ahLst/>
            <a:cxnLst/>
            <a:rect l="l" t="t" r="r" b="b"/>
            <a:pathLst>
              <a:path w="1965960" h="658495">
                <a:moveTo>
                  <a:pt x="0" y="658241"/>
                </a:moveTo>
                <a:lnTo>
                  <a:pt x="1965960" y="658241"/>
                </a:lnTo>
                <a:lnTo>
                  <a:pt x="1965960" y="0"/>
                </a:lnTo>
                <a:lnTo>
                  <a:pt x="0" y="0"/>
                </a:lnTo>
                <a:lnTo>
                  <a:pt x="0" y="658241"/>
                </a:lnTo>
                <a:close/>
              </a:path>
            </a:pathLst>
          </a:custGeom>
          <a:solidFill>
            <a:srgbClr val="9A1A0E"/>
          </a:solidFill>
        </p:spPr>
        <p:txBody>
          <a:bodyPr wrap="square" lIns="0" tIns="0" rIns="0" bIns="0" rtlCol="0"/>
          <a:lstStyle/>
          <a:p>
            <a:endParaRPr/>
          </a:p>
        </p:txBody>
      </p:sp>
      <p:sp>
        <p:nvSpPr>
          <p:cNvPr id="45" name="object 45"/>
          <p:cNvSpPr/>
          <p:nvPr/>
        </p:nvSpPr>
        <p:spPr>
          <a:xfrm>
            <a:off x="3493008" y="3041904"/>
            <a:ext cx="1965960" cy="658495"/>
          </a:xfrm>
          <a:custGeom>
            <a:avLst/>
            <a:gdLst/>
            <a:ahLst/>
            <a:cxnLst/>
            <a:rect l="l" t="t" r="r" b="b"/>
            <a:pathLst>
              <a:path w="1965960" h="658495">
                <a:moveTo>
                  <a:pt x="0" y="658241"/>
                </a:moveTo>
                <a:lnTo>
                  <a:pt x="1965960" y="658241"/>
                </a:lnTo>
                <a:lnTo>
                  <a:pt x="1965960" y="0"/>
                </a:lnTo>
                <a:lnTo>
                  <a:pt x="0" y="0"/>
                </a:lnTo>
                <a:lnTo>
                  <a:pt x="0" y="658241"/>
                </a:lnTo>
                <a:close/>
              </a:path>
            </a:pathLst>
          </a:custGeom>
          <a:ln w="12192">
            <a:solidFill>
              <a:srgbClr val="151515"/>
            </a:solidFill>
          </a:ln>
        </p:spPr>
        <p:txBody>
          <a:bodyPr wrap="square" lIns="0" tIns="0" rIns="0" bIns="0" rtlCol="0"/>
          <a:lstStyle/>
          <a:p>
            <a:endParaRPr/>
          </a:p>
        </p:txBody>
      </p:sp>
      <p:sp>
        <p:nvSpPr>
          <p:cNvPr id="46" name="object 46"/>
          <p:cNvSpPr txBox="1"/>
          <p:nvPr/>
        </p:nvSpPr>
        <p:spPr>
          <a:xfrm>
            <a:off x="3835400" y="3282155"/>
            <a:ext cx="1243965" cy="228600"/>
          </a:xfrm>
          <a:prstGeom prst="rect">
            <a:avLst/>
          </a:prstGeom>
        </p:spPr>
        <p:txBody>
          <a:bodyPr vert="horz" wrap="square" lIns="0" tIns="0" rIns="0" bIns="0" rtlCol="0">
            <a:spAutoFit/>
          </a:bodyPr>
          <a:lstStyle/>
          <a:p>
            <a:pPr marL="12700">
              <a:lnSpc>
                <a:spcPct val="100000"/>
              </a:lnSpc>
            </a:pPr>
            <a:r>
              <a:rPr sz="1600" spc="-35" dirty="0">
                <a:solidFill>
                  <a:srgbClr val="FFFFFF"/>
                </a:solidFill>
                <a:latin typeface="Verdana"/>
                <a:cs typeface="Verdana"/>
              </a:rPr>
              <a:t>De</a:t>
            </a:r>
            <a:r>
              <a:rPr sz="1600" spc="-20" dirty="0">
                <a:solidFill>
                  <a:srgbClr val="FFFFFF"/>
                </a:solidFill>
                <a:latin typeface="Verdana"/>
                <a:cs typeface="Verdana"/>
              </a:rPr>
              <a:t>li</a:t>
            </a:r>
            <a:r>
              <a:rPr sz="1600" spc="-45" dirty="0">
                <a:solidFill>
                  <a:srgbClr val="FFFFFF"/>
                </a:solidFill>
                <a:latin typeface="Verdana"/>
                <a:cs typeface="Verdana"/>
              </a:rPr>
              <a:t>v</a:t>
            </a:r>
            <a:r>
              <a:rPr sz="1600" spc="-30" dirty="0">
                <a:solidFill>
                  <a:srgbClr val="FFFFFF"/>
                </a:solidFill>
                <a:latin typeface="Verdana"/>
                <a:cs typeface="Verdana"/>
              </a:rPr>
              <a:t>e</a:t>
            </a:r>
            <a:r>
              <a:rPr sz="1600" spc="-70" dirty="0">
                <a:solidFill>
                  <a:srgbClr val="FFFFFF"/>
                </a:solidFill>
                <a:latin typeface="Verdana"/>
                <a:cs typeface="Verdana"/>
              </a:rPr>
              <a:t>r</a:t>
            </a:r>
            <a:r>
              <a:rPr sz="1600" spc="-25" dirty="0">
                <a:solidFill>
                  <a:srgbClr val="FFFFFF"/>
                </a:solidFill>
                <a:latin typeface="Verdana"/>
                <a:cs typeface="Verdana"/>
              </a:rPr>
              <a:t>a</a:t>
            </a:r>
            <a:r>
              <a:rPr sz="1600" spc="-10" dirty="0">
                <a:solidFill>
                  <a:srgbClr val="FFFFFF"/>
                </a:solidFill>
                <a:latin typeface="Verdana"/>
                <a:cs typeface="Verdana"/>
              </a:rPr>
              <a:t>b</a:t>
            </a:r>
            <a:r>
              <a:rPr sz="1600" spc="-15" dirty="0">
                <a:solidFill>
                  <a:srgbClr val="FFFFFF"/>
                </a:solidFill>
                <a:latin typeface="Verdana"/>
                <a:cs typeface="Verdana"/>
              </a:rPr>
              <a:t>l</a:t>
            </a:r>
            <a:r>
              <a:rPr sz="1600" spc="-30" dirty="0">
                <a:solidFill>
                  <a:srgbClr val="FFFFFF"/>
                </a:solidFill>
                <a:latin typeface="Verdana"/>
                <a:cs typeface="Verdana"/>
              </a:rPr>
              <a:t>es</a:t>
            </a:r>
            <a:endParaRPr sz="1600">
              <a:latin typeface="Verdana"/>
              <a:cs typeface="Verdana"/>
            </a:endParaRPr>
          </a:p>
        </p:txBody>
      </p:sp>
      <p:sp>
        <p:nvSpPr>
          <p:cNvPr id="47" name="object 47"/>
          <p:cNvSpPr/>
          <p:nvPr/>
        </p:nvSpPr>
        <p:spPr>
          <a:xfrm>
            <a:off x="5483352" y="5198364"/>
            <a:ext cx="2232659" cy="925068"/>
          </a:xfrm>
          <a:prstGeom prst="rect">
            <a:avLst/>
          </a:prstGeom>
          <a:blipFill>
            <a:blip r:embed="rId3" cstate="print"/>
            <a:stretch>
              <a:fillRect/>
            </a:stretch>
          </a:blipFill>
        </p:spPr>
        <p:txBody>
          <a:bodyPr wrap="square" lIns="0" tIns="0" rIns="0" bIns="0" rtlCol="0"/>
          <a:lstStyle/>
          <a:p>
            <a:endParaRPr/>
          </a:p>
        </p:txBody>
      </p:sp>
      <p:sp>
        <p:nvSpPr>
          <p:cNvPr id="48" name="object 48"/>
          <p:cNvSpPr/>
          <p:nvPr/>
        </p:nvSpPr>
        <p:spPr>
          <a:xfrm>
            <a:off x="5562600" y="5277611"/>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solidFill>
            <a:srgbClr val="00669C"/>
          </a:solidFill>
        </p:spPr>
        <p:txBody>
          <a:bodyPr wrap="square" lIns="0" tIns="0" rIns="0" bIns="0" rtlCol="0"/>
          <a:lstStyle/>
          <a:p>
            <a:endParaRPr/>
          </a:p>
        </p:txBody>
      </p:sp>
      <p:sp>
        <p:nvSpPr>
          <p:cNvPr id="49" name="object 49"/>
          <p:cNvSpPr/>
          <p:nvPr/>
        </p:nvSpPr>
        <p:spPr>
          <a:xfrm>
            <a:off x="5562600" y="5277611"/>
            <a:ext cx="1965960" cy="658495"/>
          </a:xfrm>
          <a:custGeom>
            <a:avLst/>
            <a:gdLst/>
            <a:ahLst/>
            <a:cxnLst/>
            <a:rect l="l" t="t" r="r" b="b"/>
            <a:pathLst>
              <a:path w="1965959" h="658495">
                <a:moveTo>
                  <a:pt x="0" y="658241"/>
                </a:moveTo>
                <a:lnTo>
                  <a:pt x="1965959" y="658241"/>
                </a:lnTo>
                <a:lnTo>
                  <a:pt x="1965959" y="0"/>
                </a:lnTo>
                <a:lnTo>
                  <a:pt x="0" y="0"/>
                </a:lnTo>
                <a:lnTo>
                  <a:pt x="0" y="658241"/>
                </a:lnTo>
                <a:close/>
              </a:path>
            </a:pathLst>
          </a:custGeom>
          <a:ln w="12191">
            <a:solidFill>
              <a:srgbClr val="151515"/>
            </a:solidFill>
          </a:ln>
        </p:spPr>
        <p:txBody>
          <a:bodyPr wrap="square" lIns="0" tIns="0" rIns="0" bIns="0" rtlCol="0"/>
          <a:lstStyle/>
          <a:p>
            <a:endParaRPr/>
          </a:p>
        </p:txBody>
      </p:sp>
      <p:sp>
        <p:nvSpPr>
          <p:cNvPr id="50" name="object 50"/>
          <p:cNvSpPr txBox="1"/>
          <p:nvPr/>
        </p:nvSpPr>
        <p:spPr>
          <a:xfrm>
            <a:off x="6121653" y="5517913"/>
            <a:ext cx="835660" cy="228600"/>
          </a:xfrm>
          <a:prstGeom prst="rect">
            <a:avLst/>
          </a:prstGeom>
        </p:spPr>
        <p:txBody>
          <a:bodyPr vert="horz" wrap="square" lIns="0" tIns="0" rIns="0" bIns="0" rtlCol="0">
            <a:spAutoFit/>
          </a:bodyPr>
          <a:lstStyle/>
          <a:p>
            <a:pPr marL="12700">
              <a:lnSpc>
                <a:spcPct val="100000"/>
              </a:lnSpc>
            </a:pPr>
            <a:r>
              <a:rPr sz="1600" spc="-25" dirty="0">
                <a:solidFill>
                  <a:srgbClr val="FFFFFF"/>
                </a:solidFill>
                <a:latin typeface="Verdana"/>
                <a:cs typeface="Verdana"/>
              </a:rPr>
              <a:t>Bene</a:t>
            </a:r>
            <a:r>
              <a:rPr sz="1600" spc="-20" dirty="0">
                <a:solidFill>
                  <a:srgbClr val="FFFFFF"/>
                </a:solidFill>
                <a:latin typeface="Verdana"/>
                <a:cs typeface="Verdana"/>
              </a:rPr>
              <a:t>fi</a:t>
            </a:r>
            <a:r>
              <a:rPr sz="1600" spc="-30" dirty="0">
                <a:solidFill>
                  <a:srgbClr val="FFFFFF"/>
                </a:solidFill>
                <a:latin typeface="Verdana"/>
                <a:cs typeface="Verdana"/>
              </a:rPr>
              <a:t>t</a:t>
            </a:r>
            <a:r>
              <a:rPr sz="1600" spc="-10" dirty="0">
                <a:solidFill>
                  <a:srgbClr val="FFFFFF"/>
                </a:solidFill>
                <a:latin typeface="Verdana"/>
                <a:cs typeface="Verdana"/>
              </a:rPr>
              <a:t>s</a:t>
            </a:r>
            <a:endParaRPr sz="1600">
              <a:latin typeface="Verdana"/>
              <a:cs typeface="Verdana"/>
            </a:endParaRPr>
          </a:p>
        </p:txBody>
      </p:sp>
      <p:sp>
        <p:nvSpPr>
          <p:cNvPr id="51" name="object 51"/>
          <p:cNvSpPr/>
          <p:nvPr/>
        </p:nvSpPr>
        <p:spPr>
          <a:xfrm>
            <a:off x="3582161" y="5612129"/>
            <a:ext cx="1819275" cy="0"/>
          </a:xfrm>
          <a:custGeom>
            <a:avLst/>
            <a:gdLst/>
            <a:ahLst/>
            <a:cxnLst/>
            <a:rect l="l" t="t" r="r" b="b"/>
            <a:pathLst>
              <a:path w="1819275">
                <a:moveTo>
                  <a:pt x="0" y="0"/>
                </a:moveTo>
                <a:lnTo>
                  <a:pt x="1819275" y="0"/>
                </a:lnTo>
              </a:path>
            </a:pathLst>
          </a:custGeom>
          <a:ln w="4572">
            <a:solidFill>
              <a:srgbClr val="9A9BB3"/>
            </a:solidFill>
          </a:ln>
        </p:spPr>
        <p:txBody>
          <a:bodyPr wrap="square" lIns="0" tIns="0" rIns="0" bIns="0" rtlCol="0"/>
          <a:lstStyle/>
          <a:p>
            <a:endParaRPr/>
          </a:p>
        </p:txBody>
      </p:sp>
      <p:sp>
        <p:nvSpPr>
          <p:cNvPr id="52" name="object 52"/>
          <p:cNvSpPr/>
          <p:nvPr/>
        </p:nvSpPr>
        <p:spPr>
          <a:xfrm>
            <a:off x="5375147" y="5532120"/>
            <a:ext cx="151765" cy="154305"/>
          </a:xfrm>
          <a:custGeom>
            <a:avLst/>
            <a:gdLst/>
            <a:ahLst/>
            <a:cxnLst/>
            <a:rect l="l" t="t" r="r" b="b"/>
            <a:pathLst>
              <a:path w="151764" h="154304">
                <a:moveTo>
                  <a:pt x="0" y="0"/>
                </a:moveTo>
                <a:lnTo>
                  <a:pt x="380" y="153796"/>
                </a:lnTo>
                <a:lnTo>
                  <a:pt x="151764" y="76542"/>
                </a:lnTo>
                <a:lnTo>
                  <a:pt x="0" y="0"/>
                </a:lnTo>
                <a:close/>
              </a:path>
            </a:pathLst>
          </a:custGeom>
          <a:solidFill>
            <a:srgbClr val="9A9BB3"/>
          </a:solidFill>
        </p:spPr>
        <p:txBody>
          <a:bodyPr wrap="square" lIns="0" tIns="0" rIns="0" bIns="0" rtlCol="0"/>
          <a:lstStyle/>
          <a:p>
            <a:endParaRPr/>
          </a:p>
        </p:txBody>
      </p:sp>
      <p:sp>
        <p:nvSpPr>
          <p:cNvPr id="53" name="object 53"/>
          <p:cNvSpPr/>
          <p:nvPr/>
        </p:nvSpPr>
        <p:spPr>
          <a:xfrm>
            <a:off x="3454908" y="5536691"/>
            <a:ext cx="153670" cy="152400"/>
          </a:xfrm>
          <a:custGeom>
            <a:avLst/>
            <a:gdLst/>
            <a:ahLst/>
            <a:cxnLst/>
            <a:rect l="l" t="t" r="r" b="b"/>
            <a:pathLst>
              <a:path w="153670" h="152400">
                <a:moveTo>
                  <a:pt x="153034" y="0"/>
                </a:moveTo>
                <a:lnTo>
                  <a:pt x="0" y="76479"/>
                </a:lnTo>
                <a:lnTo>
                  <a:pt x="153288" y="152273"/>
                </a:lnTo>
                <a:lnTo>
                  <a:pt x="153034" y="0"/>
                </a:lnTo>
                <a:close/>
              </a:path>
            </a:pathLst>
          </a:custGeom>
          <a:solidFill>
            <a:srgbClr val="9A9BB3"/>
          </a:solidFill>
        </p:spPr>
        <p:txBody>
          <a:bodyPr wrap="square" lIns="0" tIns="0" rIns="0" bIns="0" rtlCol="0"/>
          <a:lstStyle/>
          <a:p>
            <a:endParaRPr/>
          </a:p>
        </p:txBody>
      </p:sp>
      <p:sp>
        <p:nvSpPr>
          <p:cNvPr id="54" name="object 54"/>
          <p:cNvSpPr/>
          <p:nvPr/>
        </p:nvSpPr>
        <p:spPr>
          <a:xfrm>
            <a:off x="1348739" y="2229611"/>
            <a:ext cx="2232660" cy="925068"/>
          </a:xfrm>
          <a:prstGeom prst="rect">
            <a:avLst/>
          </a:prstGeom>
          <a:blipFill>
            <a:blip r:embed="rId3" cstate="print"/>
            <a:stretch>
              <a:fillRect/>
            </a:stretch>
          </a:blipFill>
        </p:spPr>
        <p:txBody>
          <a:bodyPr wrap="square" lIns="0" tIns="0" rIns="0" bIns="0" rtlCol="0"/>
          <a:lstStyle/>
          <a:p>
            <a:endParaRPr/>
          </a:p>
        </p:txBody>
      </p:sp>
      <p:sp>
        <p:nvSpPr>
          <p:cNvPr id="55" name="object 55"/>
          <p:cNvSpPr/>
          <p:nvPr/>
        </p:nvSpPr>
        <p:spPr>
          <a:xfrm>
            <a:off x="1429511" y="2308860"/>
            <a:ext cx="1965960" cy="658495"/>
          </a:xfrm>
          <a:custGeom>
            <a:avLst/>
            <a:gdLst/>
            <a:ahLst/>
            <a:cxnLst/>
            <a:rect l="l" t="t" r="r" b="b"/>
            <a:pathLst>
              <a:path w="1965960" h="658494">
                <a:moveTo>
                  <a:pt x="0" y="658240"/>
                </a:moveTo>
                <a:lnTo>
                  <a:pt x="1965960" y="658240"/>
                </a:lnTo>
                <a:lnTo>
                  <a:pt x="1965960" y="0"/>
                </a:lnTo>
                <a:lnTo>
                  <a:pt x="0" y="0"/>
                </a:lnTo>
                <a:lnTo>
                  <a:pt x="0" y="658240"/>
                </a:lnTo>
                <a:close/>
              </a:path>
            </a:pathLst>
          </a:custGeom>
          <a:solidFill>
            <a:srgbClr val="CD8500"/>
          </a:solidFill>
        </p:spPr>
        <p:txBody>
          <a:bodyPr wrap="square" lIns="0" tIns="0" rIns="0" bIns="0" rtlCol="0"/>
          <a:lstStyle/>
          <a:p>
            <a:endParaRPr/>
          </a:p>
        </p:txBody>
      </p:sp>
      <p:sp>
        <p:nvSpPr>
          <p:cNvPr id="56" name="object 56"/>
          <p:cNvSpPr/>
          <p:nvPr/>
        </p:nvSpPr>
        <p:spPr>
          <a:xfrm>
            <a:off x="1429511" y="2308860"/>
            <a:ext cx="1965960" cy="658495"/>
          </a:xfrm>
          <a:custGeom>
            <a:avLst/>
            <a:gdLst/>
            <a:ahLst/>
            <a:cxnLst/>
            <a:rect l="l" t="t" r="r" b="b"/>
            <a:pathLst>
              <a:path w="1965960" h="658494">
                <a:moveTo>
                  <a:pt x="0" y="658240"/>
                </a:moveTo>
                <a:lnTo>
                  <a:pt x="1965960" y="658240"/>
                </a:lnTo>
                <a:lnTo>
                  <a:pt x="1965960" y="0"/>
                </a:lnTo>
                <a:lnTo>
                  <a:pt x="0" y="0"/>
                </a:lnTo>
                <a:lnTo>
                  <a:pt x="0" y="658240"/>
                </a:lnTo>
                <a:close/>
              </a:path>
            </a:pathLst>
          </a:custGeom>
          <a:ln w="12192">
            <a:solidFill>
              <a:srgbClr val="151515"/>
            </a:solidFill>
          </a:ln>
        </p:spPr>
        <p:txBody>
          <a:bodyPr wrap="square" lIns="0" tIns="0" rIns="0" bIns="0" rtlCol="0"/>
          <a:lstStyle/>
          <a:p>
            <a:endParaRPr/>
          </a:p>
        </p:txBody>
      </p:sp>
      <p:sp>
        <p:nvSpPr>
          <p:cNvPr id="57" name="object 57"/>
          <p:cNvSpPr txBox="1"/>
          <p:nvPr/>
        </p:nvSpPr>
        <p:spPr>
          <a:xfrm>
            <a:off x="1765173" y="2545807"/>
            <a:ext cx="1270000" cy="228600"/>
          </a:xfrm>
          <a:prstGeom prst="rect">
            <a:avLst/>
          </a:prstGeom>
        </p:spPr>
        <p:txBody>
          <a:bodyPr vert="horz" wrap="square" lIns="0" tIns="0" rIns="0" bIns="0" rtlCol="0">
            <a:spAutoFit/>
          </a:bodyPr>
          <a:lstStyle/>
          <a:p>
            <a:pPr marL="12700">
              <a:lnSpc>
                <a:spcPct val="100000"/>
              </a:lnSpc>
            </a:pPr>
            <a:r>
              <a:rPr sz="1600" spc="-215" dirty="0">
                <a:solidFill>
                  <a:srgbClr val="FFFFFF"/>
                </a:solidFill>
                <a:latin typeface="Verdana"/>
                <a:cs typeface="Verdana"/>
              </a:rPr>
              <a:t>Y</a:t>
            </a:r>
            <a:r>
              <a:rPr sz="1600" spc="-20" dirty="0">
                <a:solidFill>
                  <a:srgbClr val="FFFFFF"/>
                </a:solidFill>
                <a:latin typeface="Verdana"/>
                <a:cs typeface="Verdana"/>
              </a:rPr>
              <a:t>o</a:t>
            </a:r>
            <a:r>
              <a:rPr sz="1600" spc="-30" dirty="0">
                <a:solidFill>
                  <a:srgbClr val="FFFFFF"/>
                </a:solidFill>
                <a:latin typeface="Verdana"/>
                <a:cs typeface="Verdana"/>
              </a:rPr>
              <a:t>u</a:t>
            </a:r>
            <a:r>
              <a:rPr sz="1600" spc="-10" dirty="0">
                <a:solidFill>
                  <a:srgbClr val="FFFFFF"/>
                </a:solidFill>
                <a:latin typeface="Verdana"/>
                <a:cs typeface="Verdana"/>
              </a:rPr>
              <a:t>r</a:t>
            </a:r>
            <a:r>
              <a:rPr sz="1600" dirty="0">
                <a:solidFill>
                  <a:srgbClr val="FFFFFF"/>
                </a:solidFill>
                <a:latin typeface="Verdana"/>
                <a:cs typeface="Verdana"/>
              </a:rPr>
              <a:t> </a:t>
            </a:r>
            <a:r>
              <a:rPr sz="1600" spc="-30" dirty="0">
                <a:solidFill>
                  <a:srgbClr val="FFFFFF"/>
                </a:solidFill>
                <a:latin typeface="Verdana"/>
                <a:cs typeface="Verdana"/>
              </a:rPr>
              <a:t>M</a:t>
            </a:r>
            <a:r>
              <a:rPr sz="1600" spc="-10" dirty="0">
                <a:solidFill>
                  <a:srgbClr val="FFFFFF"/>
                </a:solidFill>
                <a:latin typeface="Verdana"/>
                <a:cs typeface="Verdana"/>
              </a:rPr>
              <a:t>i</a:t>
            </a:r>
            <a:r>
              <a:rPr sz="1600" spc="-20" dirty="0">
                <a:solidFill>
                  <a:srgbClr val="FFFFFF"/>
                </a:solidFill>
                <a:latin typeface="Verdana"/>
                <a:cs typeface="Verdana"/>
              </a:rPr>
              <a:t>s</a:t>
            </a:r>
            <a:r>
              <a:rPr sz="1600" spc="-10" dirty="0">
                <a:solidFill>
                  <a:srgbClr val="FFFFFF"/>
                </a:solidFill>
                <a:latin typeface="Verdana"/>
                <a:cs typeface="Verdana"/>
              </a:rPr>
              <a:t>s</a:t>
            </a:r>
            <a:r>
              <a:rPr sz="1600" spc="-20" dirty="0">
                <a:solidFill>
                  <a:srgbClr val="FFFFFF"/>
                </a:solidFill>
                <a:latin typeface="Verdana"/>
                <a:cs typeface="Verdana"/>
              </a:rPr>
              <a:t>ion</a:t>
            </a:r>
            <a:endParaRPr sz="1600">
              <a:latin typeface="Verdana"/>
              <a:cs typeface="Verdana"/>
            </a:endParaRPr>
          </a:p>
        </p:txBody>
      </p:sp>
      <p:sp>
        <p:nvSpPr>
          <p:cNvPr id="58" name="object 58"/>
          <p:cNvSpPr/>
          <p:nvPr/>
        </p:nvSpPr>
        <p:spPr>
          <a:xfrm>
            <a:off x="1302258" y="2664714"/>
            <a:ext cx="108585" cy="673735"/>
          </a:xfrm>
          <a:custGeom>
            <a:avLst/>
            <a:gdLst/>
            <a:ahLst/>
            <a:cxnLst/>
            <a:rect l="l" t="t" r="r" b="b"/>
            <a:pathLst>
              <a:path w="108584" h="673735">
                <a:moveTo>
                  <a:pt x="108203" y="0"/>
                </a:moveTo>
                <a:lnTo>
                  <a:pt x="56514" y="6858"/>
                </a:lnTo>
                <a:lnTo>
                  <a:pt x="18287" y="24891"/>
                </a:lnTo>
                <a:lnTo>
                  <a:pt x="0" y="617474"/>
                </a:lnTo>
                <a:lnTo>
                  <a:pt x="1523" y="626999"/>
                </a:lnTo>
                <a:lnTo>
                  <a:pt x="34289" y="658495"/>
                </a:lnTo>
                <a:lnTo>
                  <a:pt x="79755" y="671702"/>
                </a:lnTo>
                <a:lnTo>
                  <a:pt x="97535" y="673353"/>
                </a:lnTo>
              </a:path>
            </a:pathLst>
          </a:custGeom>
          <a:ln w="25908">
            <a:solidFill>
              <a:srgbClr val="9A9BB3"/>
            </a:solidFill>
          </a:ln>
        </p:spPr>
        <p:txBody>
          <a:bodyPr wrap="square" lIns="0" tIns="0" rIns="0" bIns="0" rtlCol="0"/>
          <a:lstStyle/>
          <a:p>
            <a:endParaRPr/>
          </a:p>
        </p:txBody>
      </p:sp>
      <p:sp>
        <p:nvSpPr>
          <p:cNvPr id="59" name="object 59"/>
          <p:cNvSpPr/>
          <p:nvPr/>
        </p:nvSpPr>
        <p:spPr>
          <a:xfrm>
            <a:off x="1365503" y="1502663"/>
            <a:ext cx="2232660" cy="925067"/>
          </a:xfrm>
          <a:prstGeom prst="rect">
            <a:avLst/>
          </a:prstGeom>
          <a:blipFill>
            <a:blip r:embed="rId3" cstate="print"/>
            <a:stretch>
              <a:fillRect/>
            </a:stretch>
          </a:blipFill>
        </p:spPr>
        <p:txBody>
          <a:bodyPr wrap="square" lIns="0" tIns="0" rIns="0" bIns="0" rtlCol="0"/>
          <a:lstStyle/>
          <a:p>
            <a:endParaRPr/>
          </a:p>
        </p:txBody>
      </p:sp>
      <p:sp>
        <p:nvSpPr>
          <p:cNvPr id="60" name="object 60"/>
          <p:cNvSpPr txBox="1"/>
          <p:nvPr/>
        </p:nvSpPr>
        <p:spPr>
          <a:xfrm>
            <a:off x="1444752" y="1581911"/>
            <a:ext cx="1965960" cy="658495"/>
          </a:xfrm>
          <a:prstGeom prst="rect">
            <a:avLst/>
          </a:prstGeom>
          <a:solidFill>
            <a:srgbClr val="CD8500"/>
          </a:solidFill>
          <a:ln w="12192">
            <a:solidFill>
              <a:srgbClr val="151515"/>
            </a:solidFill>
          </a:ln>
        </p:spPr>
        <p:txBody>
          <a:bodyPr vert="horz" wrap="square" lIns="0" tIns="0" rIns="0" bIns="0" rtlCol="0">
            <a:spAutoFit/>
          </a:bodyPr>
          <a:lstStyle/>
          <a:p>
            <a:pPr marL="219075">
              <a:lnSpc>
                <a:spcPct val="100000"/>
              </a:lnSpc>
            </a:pPr>
            <a:r>
              <a:rPr sz="1600" spc="-30" dirty="0">
                <a:solidFill>
                  <a:srgbClr val="FFFFFF"/>
                </a:solidFill>
                <a:latin typeface="Verdana"/>
                <a:cs typeface="Verdana"/>
              </a:rPr>
              <a:t>Fun</a:t>
            </a:r>
            <a:r>
              <a:rPr sz="1600" spc="-25" dirty="0">
                <a:solidFill>
                  <a:srgbClr val="FFFFFF"/>
                </a:solidFill>
                <a:latin typeface="Verdana"/>
                <a:cs typeface="Verdana"/>
              </a:rPr>
              <a:t>d</a:t>
            </a:r>
            <a:r>
              <a:rPr sz="1600" spc="-30" dirty="0">
                <a:solidFill>
                  <a:srgbClr val="FFFFFF"/>
                </a:solidFill>
                <a:latin typeface="Verdana"/>
                <a:cs typeface="Verdana"/>
              </a:rPr>
              <a:t>e</a:t>
            </a:r>
            <a:r>
              <a:rPr sz="1600" spc="15" dirty="0">
                <a:solidFill>
                  <a:srgbClr val="FFFFFF"/>
                </a:solidFill>
                <a:latin typeface="Verdana"/>
                <a:cs typeface="Verdana"/>
              </a:rPr>
              <a:t>r</a:t>
            </a:r>
            <a:r>
              <a:rPr sz="1600" spc="-125" dirty="0">
                <a:solidFill>
                  <a:srgbClr val="FFFFFF"/>
                </a:solidFill>
                <a:latin typeface="Verdana"/>
                <a:cs typeface="Verdana"/>
              </a:rPr>
              <a:t>’</a:t>
            </a:r>
            <a:r>
              <a:rPr sz="1600" spc="-10" dirty="0">
                <a:solidFill>
                  <a:srgbClr val="FFFFFF"/>
                </a:solidFill>
                <a:latin typeface="Verdana"/>
                <a:cs typeface="Verdana"/>
              </a:rPr>
              <a:t>s</a:t>
            </a:r>
            <a:r>
              <a:rPr sz="1600" spc="30" dirty="0">
                <a:solidFill>
                  <a:srgbClr val="FFFFFF"/>
                </a:solidFill>
                <a:latin typeface="Verdana"/>
                <a:cs typeface="Verdana"/>
              </a:rPr>
              <a:t> </a:t>
            </a:r>
            <a:r>
              <a:rPr sz="1600" spc="-20" dirty="0">
                <a:solidFill>
                  <a:srgbClr val="FFFFFF"/>
                </a:solidFill>
                <a:latin typeface="Verdana"/>
                <a:cs typeface="Verdana"/>
              </a:rPr>
              <a:t>Goa</a:t>
            </a:r>
            <a:r>
              <a:rPr sz="1600" spc="-10" dirty="0">
                <a:solidFill>
                  <a:srgbClr val="FFFFFF"/>
                </a:solidFill>
                <a:latin typeface="Verdana"/>
                <a:cs typeface="Verdana"/>
              </a:rPr>
              <a:t>ls</a:t>
            </a:r>
            <a:endParaRPr sz="1600">
              <a:latin typeface="Verdana"/>
              <a:cs typeface="Verdana"/>
            </a:endParaRPr>
          </a:p>
        </p:txBody>
      </p:sp>
      <p:sp>
        <p:nvSpPr>
          <p:cNvPr id="61" name="object 61"/>
          <p:cNvSpPr/>
          <p:nvPr/>
        </p:nvSpPr>
        <p:spPr>
          <a:xfrm>
            <a:off x="1137666" y="1988057"/>
            <a:ext cx="140335" cy="1353185"/>
          </a:xfrm>
          <a:custGeom>
            <a:avLst/>
            <a:gdLst/>
            <a:ahLst/>
            <a:cxnLst/>
            <a:rect l="l" t="t" r="r" b="b"/>
            <a:pathLst>
              <a:path w="140334" h="1353185">
                <a:moveTo>
                  <a:pt x="140208" y="0"/>
                </a:moveTo>
                <a:lnTo>
                  <a:pt x="97167" y="6603"/>
                </a:lnTo>
                <a:lnTo>
                  <a:pt x="59524" y="25145"/>
                </a:lnTo>
                <a:lnTo>
                  <a:pt x="29413" y="53466"/>
                </a:lnTo>
                <a:lnTo>
                  <a:pt x="8928" y="89534"/>
                </a:lnTo>
                <a:lnTo>
                  <a:pt x="177" y="131317"/>
                </a:lnTo>
                <a:lnTo>
                  <a:pt x="0" y="1215136"/>
                </a:lnTo>
                <a:lnTo>
                  <a:pt x="774" y="1229740"/>
                </a:lnTo>
                <a:lnTo>
                  <a:pt x="11760" y="1270634"/>
                </a:lnTo>
                <a:lnTo>
                  <a:pt x="34099" y="1305432"/>
                </a:lnTo>
                <a:lnTo>
                  <a:pt x="65697" y="1332229"/>
                </a:lnTo>
                <a:lnTo>
                  <a:pt x="104444" y="1348739"/>
                </a:lnTo>
                <a:lnTo>
                  <a:pt x="118579" y="1351661"/>
                </a:lnTo>
                <a:lnTo>
                  <a:pt x="133222" y="1353184"/>
                </a:lnTo>
              </a:path>
            </a:pathLst>
          </a:custGeom>
          <a:ln w="25908">
            <a:solidFill>
              <a:srgbClr val="9A9BB3"/>
            </a:solidFill>
          </a:ln>
        </p:spPr>
        <p:txBody>
          <a:bodyPr wrap="square" lIns="0" tIns="0" rIns="0" bIns="0" rtlCol="0"/>
          <a:lstStyle/>
          <a:p>
            <a:endParaRPr/>
          </a:p>
        </p:txBody>
      </p:sp>
      <p:sp>
        <p:nvSpPr>
          <p:cNvPr id="62" name="object 62"/>
          <p:cNvSpPr/>
          <p:nvPr/>
        </p:nvSpPr>
        <p:spPr>
          <a:xfrm>
            <a:off x="5483352" y="2226564"/>
            <a:ext cx="2232659" cy="925067"/>
          </a:xfrm>
          <a:prstGeom prst="rect">
            <a:avLst/>
          </a:prstGeom>
          <a:blipFill>
            <a:blip r:embed="rId3" cstate="print"/>
            <a:stretch>
              <a:fillRect/>
            </a:stretch>
          </a:blipFill>
        </p:spPr>
        <p:txBody>
          <a:bodyPr wrap="square" lIns="0" tIns="0" rIns="0" bIns="0" rtlCol="0"/>
          <a:lstStyle/>
          <a:p>
            <a:endParaRPr/>
          </a:p>
        </p:txBody>
      </p:sp>
      <p:sp>
        <p:nvSpPr>
          <p:cNvPr id="63" name="object 63"/>
          <p:cNvSpPr/>
          <p:nvPr/>
        </p:nvSpPr>
        <p:spPr>
          <a:xfrm>
            <a:off x="5562600" y="2305811"/>
            <a:ext cx="1965960" cy="658495"/>
          </a:xfrm>
          <a:custGeom>
            <a:avLst/>
            <a:gdLst/>
            <a:ahLst/>
            <a:cxnLst/>
            <a:rect l="l" t="t" r="r" b="b"/>
            <a:pathLst>
              <a:path w="1965959" h="658494">
                <a:moveTo>
                  <a:pt x="0" y="658240"/>
                </a:moveTo>
                <a:lnTo>
                  <a:pt x="1965959" y="658240"/>
                </a:lnTo>
                <a:lnTo>
                  <a:pt x="1965959" y="0"/>
                </a:lnTo>
                <a:lnTo>
                  <a:pt x="0" y="0"/>
                </a:lnTo>
                <a:lnTo>
                  <a:pt x="0" y="658240"/>
                </a:lnTo>
                <a:close/>
              </a:path>
            </a:pathLst>
          </a:custGeom>
          <a:solidFill>
            <a:srgbClr val="00669C"/>
          </a:solidFill>
        </p:spPr>
        <p:txBody>
          <a:bodyPr wrap="square" lIns="0" tIns="0" rIns="0" bIns="0" rtlCol="0"/>
          <a:lstStyle/>
          <a:p>
            <a:endParaRPr/>
          </a:p>
        </p:txBody>
      </p:sp>
      <p:sp>
        <p:nvSpPr>
          <p:cNvPr id="64" name="object 64"/>
          <p:cNvSpPr/>
          <p:nvPr/>
        </p:nvSpPr>
        <p:spPr>
          <a:xfrm>
            <a:off x="5562600" y="2305811"/>
            <a:ext cx="1965960" cy="658495"/>
          </a:xfrm>
          <a:custGeom>
            <a:avLst/>
            <a:gdLst/>
            <a:ahLst/>
            <a:cxnLst/>
            <a:rect l="l" t="t" r="r" b="b"/>
            <a:pathLst>
              <a:path w="1965959" h="658494">
                <a:moveTo>
                  <a:pt x="0" y="658240"/>
                </a:moveTo>
                <a:lnTo>
                  <a:pt x="1965959" y="658240"/>
                </a:lnTo>
                <a:lnTo>
                  <a:pt x="1965959" y="0"/>
                </a:lnTo>
                <a:lnTo>
                  <a:pt x="0" y="0"/>
                </a:lnTo>
                <a:lnTo>
                  <a:pt x="0" y="658240"/>
                </a:lnTo>
                <a:close/>
              </a:path>
            </a:pathLst>
          </a:custGeom>
          <a:ln w="12192">
            <a:solidFill>
              <a:srgbClr val="151515"/>
            </a:solidFill>
          </a:ln>
        </p:spPr>
        <p:txBody>
          <a:bodyPr wrap="square" lIns="0" tIns="0" rIns="0" bIns="0" rtlCol="0"/>
          <a:lstStyle/>
          <a:p>
            <a:endParaRPr/>
          </a:p>
        </p:txBody>
      </p:sp>
      <p:sp>
        <p:nvSpPr>
          <p:cNvPr id="65" name="object 65"/>
          <p:cNvSpPr txBox="1"/>
          <p:nvPr/>
        </p:nvSpPr>
        <p:spPr>
          <a:xfrm>
            <a:off x="5905880" y="2545807"/>
            <a:ext cx="1259840" cy="228600"/>
          </a:xfrm>
          <a:prstGeom prst="rect">
            <a:avLst/>
          </a:prstGeom>
        </p:spPr>
        <p:txBody>
          <a:bodyPr vert="horz" wrap="square" lIns="0" tIns="0" rIns="0" bIns="0" rtlCol="0">
            <a:spAutoFit/>
          </a:bodyPr>
          <a:lstStyle/>
          <a:p>
            <a:pPr marL="12700">
              <a:lnSpc>
                <a:spcPct val="100000"/>
              </a:lnSpc>
            </a:pPr>
            <a:r>
              <a:rPr sz="1600" spc="-20" dirty="0">
                <a:solidFill>
                  <a:srgbClr val="FFFFFF"/>
                </a:solidFill>
                <a:latin typeface="Verdana"/>
                <a:cs typeface="Verdana"/>
              </a:rPr>
              <a:t>O</a:t>
            </a:r>
            <a:r>
              <a:rPr sz="1600" spc="-10" dirty="0">
                <a:solidFill>
                  <a:srgbClr val="FFFFFF"/>
                </a:solidFill>
                <a:latin typeface="Verdana"/>
                <a:cs typeface="Verdana"/>
              </a:rPr>
              <a:t>bj</a:t>
            </a:r>
            <a:r>
              <a:rPr sz="1600" spc="-30" dirty="0">
                <a:solidFill>
                  <a:srgbClr val="FFFFFF"/>
                </a:solidFill>
                <a:latin typeface="Verdana"/>
                <a:cs typeface="Verdana"/>
              </a:rPr>
              <a:t>ecti</a:t>
            </a:r>
            <a:r>
              <a:rPr sz="1600" spc="-45" dirty="0">
                <a:solidFill>
                  <a:srgbClr val="FFFFFF"/>
                </a:solidFill>
                <a:latin typeface="Verdana"/>
                <a:cs typeface="Verdana"/>
              </a:rPr>
              <a:t>v</a:t>
            </a:r>
            <a:r>
              <a:rPr sz="1600" spc="-25" dirty="0">
                <a:solidFill>
                  <a:srgbClr val="FFFFFF"/>
                </a:solidFill>
                <a:latin typeface="Verdana"/>
                <a:cs typeface="Verdana"/>
              </a:rPr>
              <a:t>e</a:t>
            </a:r>
            <a:r>
              <a:rPr sz="1600" spc="-15" dirty="0">
                <a:solidFill>
                  <a:srgbClr val="FFFFFF"/>
                </a:solidFill>
                <a:latin typeface="Verdana"/>
                <a:cs typeface="Verdana"/>
              </a:rPr>
              <a:t>(</a:t>
            </a:r>
            <a:r>
              <a:rPr sz="1600" spc="-20" dirty="0">
                <a:solidFill>
                  <a:srgbClr val="FFFFFF"/>
                </a:solidFill>
                <a:latin typeface="Verdana"/>
                <a:cs typeface="Verdana"/>
              </a:rPr>
              <a:t>s</a:t>
            </a:r>
            <a:r>
              <a:rPr sz="1600" spc="-10" dirty="0">
                <a:solidFill>
                  <a:srgbClr val="FFFFFF"/>
                </a:solidFill>
                <a:latin typeface="Verdana"/>
                <a:cs typeface="Verdana"/>
              </a:rPr>
              <a:t>)</a:t>
            </a:r>
            <a:endParaRPr sz="1600">
              <a:latin typeface="Verdana"/>
              <a:cs typeface="Verdana"/>
            </a:endParaRPr>
          </a:p>
        </p:txBody>
      </p:sp>
      <p:sp>
        <p:nvSpPr>
          <p:cNvPr id="66" name="object 66"/>
          <p:cNvSpPr/>
          <p:nvPr/>
        </p:nvSpPr>
        <p:spPr>
          <a:xfrm>
            <a:off x="7594854" y="2667761"/>
            <a:ext cx="108585" cy="673735"/>
          </a:xfrm>
          <a:custGeom>
            <a:avLst/>
            <a:gdLst/>
            <a:ahLst/>
            <a:cxnLst/>
            <a:rect l="l" t="t" r="r" b="b"/>
            <a:pathLst>
              <a:path w="108584" h="673735">
                <a:moveTo>
                  <a:pt x="0" y="0"/>
                </a:moveTo>
                <a:lnTo>
                  <a:pt x="51689" y="6858"/>
                </a:lnTo>
                <a:lnTo>
                  <a:pt x="89789" y="24891"/>
                </a:lnTo>
                <a:lnTo>
                  <a:pt x="108203" y="617474"/>
                </a:lnTo>
                <a:lnTo>
                  <a:pt x="106679" y="626999"/>
                </a:lnTo>
                <a:lnTo>
                  <a:pt x="73914" y="658495"/>
                </a:lnTo>
                <a:lnTo>
                  <a:pt x="28448" y="671702"/>
                </a:lnTo>
                <a:lnTo>
                  <a:pt x="10668" y="673353"/>
                </a:lnTo>
              </a:path>
            </a:pathLst>
          </a:custGeom>
          <a:ln w="25908">
            <a:solidFill>
              <a:srgbClr val="9A9BB3"/>
            </a:solidFill>
          </a:ln>
        </p:spPr>
        <p:txBody>
          <a:bodyPr wrap="square" lIns="0" tIns="0" rIns="0" bIns="0" rtlCol="0"/>
          <a:lstStyle/>
          <a:p>
            <a:endParaRPr/>
          </a:p>
        </p:txBody>
      </p:sp>
      <p:sp>
        <p:nvSpPr>
          <p:cNvPr id="67" name="object 67"/>
          <p:cNvSpPr/>
          <p:nvPr/>
        </p:nvSpPr>
        <p:spPr>
          <a:xfrm>
            <a:off x="7735061" y="1988057"/>
            <a:ext cx="140335" cy="1353185"/>
          </a:xfrm>
          <a:custGeom>
            <a:avLst/>
            <a:gdLst/>
            <a:ahLst/>
            <a:cxnLst/>
            <a:rect l="l" t="t" r="r" b="b"/>
            <a:pathLst>
              <a:path w="140334" h="1353185">
                <a:moveTo>
                  <a:pt x="0" y="0"/>
                </a:moveTo>
                <a:lnTo>
                  <a:pt x="43053" y="6603"/>
                </a:lnTo>
                <a:lnTo>
                  <a:pt x="80645" y="25145"/>
                </a:lnTo>
                <a:lnTo>
                  <a:pt x="110744" y="53466"/>
                </a:lnTo>
                <a:lnTo>
                  <a:pt x="131318" y="89534"/>
                </a:lnTo>
                <a:lnTo>
                  <a:pt x="140081" y="131317"/>
                </a:lnTo>
                <a:lnTo>
                  <a:pt x="140208" y="1215136"/>
                </a:lnTo>
                <a:lnTo>
                  <a:pt x="139446" y="1229740"/>
                </a:lnTo>
                <a:lnTo>
                  <a:pt x="128397" y="1270634"/>
                </a:lnTo>
                <a:lnTo>
                  <a:pt x="106045" y="1305432"/>
                </a:lnTo>
                <a:lnTo>
                  <a:pt x="74549" y="1332229"/>
                </a:lnTo>
                <a:lnTo>
                  <a:pt x="35814" y="1348739"/>
                </a:lnTo>
                <a:lnTo>
                  <a:pt x="21590" y="1351661"/>
                </a:lnTo>
                <a:lnTo>
                  <a:pt x="6985" y="1353184"/>
                </a:lnTo>
              </a:path>
            </a:pathLst>
          </a:custGeom>
          <a:ln w="25907">
            <a:solidFill>
              <a:srgbClr val="9A9BB3"/>
            </a:solidFill>
          </a:ln>
        </p:spPr>
        <p:txBody>
          <a:bodyPr wrap="square" lIns="0" tIns="0" rIns="0" bIns="0" rtlCol="0"/>
          <a:lstStyle/>
          <a:p>
            <a:endParaRPr/>
          </a:p>
        </p:txBody>
      </p:sp>
      <p:sp>
        <p:nvSpPr>
          <p:cNvPr id="68" name="object 68"/>
          <p:cNvSpPr/>
          <p:nvPr/>
        </p:nvSpPr>
        <p:spPr>
          <a:xfrm>
            <a:off x="5489447" y="1502663"/>
            <a:ext cx="2232659" cy="925067"/>
          </a:xfrm>
          <a:prstGeom prst="rect">
            <a:avLst/>
          </a:prstGeom>
          <a:blipFill>
            <a:blip r:embed="rId3" cstate="print"/>
            <a:stretch>
              <a:fillRect/>
            </a:stretch>
          </a:blipFill>
        </p:spPr>
        <p:txBody>
          <a:bodyPr wrap="square" lIns="0" tIns="0" rIns="0" bIns="0" rtlCol="0"/>
          <a:lstStyle/>
          <a:p>
            <a:endParaRPr/>
          </a:p>
        </p:txBody>
      </p:sp>
      <p:sp>
        <p:nvSpPr>
          <p:cNvPr id="69" name="object 69"/>
          <p:cNvSpPr txBox="1"/>
          <p:nvPr/>
        </p:nvSpPr>
        <p:spPr>
          <a:xfrm>
            <a:off x="5568696" y="1581911"/>
            <a:ext cx="1965960" cy="658495"/>
          </a:xfrm>
          <a:prstGeom prst="rect">
            <a:avLst/>
          </a:prstGeom>
          <a:solidFill>
            <a:srgbClr val="00669C"/>
          </a:solidFill>
          <a:ln w="12192">
            <a:solidFill>
              <a:srgbClr val="151515"/>
            </a:solidFill>
          </a:ln>
        </p:spPr>
        <p:txBody>
          <a:bodyPr vert="horz" wrap="square" lIns="0" tIns="0" rIns="0" bIns="0" rtlCol="0">
            <a:spAutoFit/>
          </a:bodyPr>
          <a:lstStyle/>
          <a:p>
            <a:pPr marL="349250">
              <a:lnSpc>
                <a:spcPct val="100000"/>
              </a:lnSpc>
            </a:pPr>
            <a:r>
              <a:rPr sz="1600" spc="-30" dirty="0">
                <a:solidFill>
                  <a:srgbClr val="FFFFFF"/>
                </a:solidFill>
                <a:latin typeface="Verdana"/>
                <a:cs typeface="Verdana"/>
              </a:rPr>
              <a:t>P</a:t>
            </a:r>
            <a:r>
              <a:rPr sz="1600" spc="-25" dirty="0">
                <a:solidFill>
                  <a:srgbClr val="FFFFFF"/>
                </a:solidFill>
                <a:latin typeface="Verdana"/>
                <a:cs typeface="Verdana"/>
              </a:rPr>
              <a:t>r</a:t>
            </a:r>
            <a:r>
              <a:rPr sz="1600" spc="-20" dirty="0">
                <a:solidFill>
                  <a:srgbClr val="FFFFFF"/>
                </a:solidFill>
                <a:latin typeface="Verdana"/>
                <a:cs typeface="Verdana"/>
              </a:rPr>
              <a:t>oj</a:t>
            </a:r>
            <a:r>
              <a:rPr sz="1600" spc="-30" dirty="0">
                <a:solidFill>
                  <a:srgbClr val="FFFFFF"/>
                </a:solidFill>
                <a:latin typeface="Verdana"/>
                <a:cs typeface="Verdana"/>
              </a:rPr>
              <a:t>ec</a:t>
            </a:r>
            <a:r>
              <a:rPr sz="1600" spc="-10" dirty="0">
                <a:solidFill>
                  <a:srgbClr val="FFFFFF"/>
                </a:solidFill>
                <a:latin typeface="Verdana"/>
                <a:cs typeface="Verdana"/>
              </a:rPr>
              <a:t>t</a:t>
            </a:r>
            <a:r>
              <a:rPr sz="1600" spc="5" dirty="0">
                <a:solidFill>
                  <a:srgbClr val="FFFFFF"/>
                </a:solidFill>
                <a:latin typeface="Verdana"/>
                <a:cs typeface="Verdana"/>
              </a:rPr>
              <a:t> </a:t>
            </a:r>
            <a:r>
              <a:rPr sz="1600" spc="-20" dirty="0">
                <a:solidFill>
                  <a:srgbClr val="FFFFFF"/>
                </a:solidFill>
                <a:latin typeface="Verdana"/>
                <a:cs typeface="Verdana"/>
              </a:rPr>
              <a:t>Go</a:t>
            </a:r>
            <a:r>
              <a:rPr sz="1600" spc="-25" dirty="0">
                <a:solidFill>
                  <a:srgbClr val="FFFFFF"/>
                </a:solidFill>
                <a:latin typeface="Verdana"/>
                <a:cs typeface="Verdana"/>
              </a:rPr>
              <a:t>a</a:t>
            </a:r>
            <a:r>
              <a:rPr sz="1600" dirty="0">
                <a:solidFill>
                  <a:srgbClr val="FFFFFF"/>
                </a:solidFill>
                <a:latin typeface="Verdana"/>
                <a:cs typeface="Verdana"/>
              </a:rPr>
              <a:t>l</a:t>
            </a:r>
            <a:endParaRPr sz="1600">
              <a:latin typeface="Verdana"/>
              <a:cs typeface="Verdana"/>
            </a:endParaRPr>
          </a:p>
        </p:txBody>
      </p:sp>
      <p:sp>
        <p:nvSpPr>
          <p:cNvPr id="70" name="object 70"/>
          <p:cNvSpPr/>
          <p:nvPr/>
        </p:nvSpPr>
        <p:spPr>
          <a:xfrm>
            <a:off x="7594854" y="1988057"/>
            <a:ext cx="108585" cy="673735"/>
          </a:xfrm>
          <a:custGeom>
            <a:avLst/>
            <a:gdLst/>
            <a:ahLst/>
            <a:cxnLst/>
            <a:rect l="l" t="t" r="r" b="b"/>
            <a:pathLst>
              <a:path w="108584" h="673735">
                <a:moveTo>
                  <a:pt x="0" y="0"/>
                </a:moveTo>
                <a:lnTo>
                  <a:pt x="51689" y="6857"/>
                </a:lnTo>
                <a:lnTo>
                  <a:pt x="89789" y="24891"/>
                </a:lnTo>
                <a:lnTo>
                  <a:pt x="108203" y="617474"/>
                </a:lnTo>
                <a:lnTo>
                  <a:pt x="106679" y="626999"/>
                </a:lnTo>
                <a:lnTo>
                  <a:pt x="73914" y="658494"/>
                </a:lnTo>
                <a:lnTo>
                  <a:pt x="28448" y="671702"/>
                </a:lnTo>
                <a:lnTo>
                  <a:pt x="10668" y="673353"/>
                </a:lnTo>
              </a:path>
            </a:pathLst>
          </a:custGeom>
          <a:ln w="25908">
            <a:solidFill>
              <a:srgbClr val="9A9BB3"/>
            </a:solidFill>
          </a:ln>
        </p:spPr>
        <p:txBody>
          <a:bodyPr wrap="square" lIns="0" tIns="0" rIns="0" bIns="0" rtlCol="0"/>
          <a:lstStyle/>
          <a:p>
            <a:endParaRPr/>
          </a:p>
        </p:txBody>
      </p:sp>
      <p:sp>
        <p:nvSpPr>
          <p:cNvPr id="71" name="object 71"/>
          <p:cNvSpPr/>
          <p:nvPr/>
        </p:nvSpPr>
        <p:spPr>
          <a:xfrm>
            <a:off x="1374647" y="5196840"/>
            <a:ext cx="2232660" cy="925068"/>
          </a:xfrm>
          <a:prstGeom prst="rect">
            <a:avLst/>
          </a:prstGeom>
          <a:blipFill>
            <a:blip r:embed="rId3" cstate="print"/>
            <a:stretch>
              <a:fillRect/>
            </a:stretch>
          </a:blipFill>
        </p:spPr>
        <p:txBody>
          <a:bodyPr wrap="square" lIns="0" tIns="0" rIns="0" bIns="0" rtlCol="0"/>
          <a:lstStyle/>
          <a:p>
            <a:endParaRPr/>
          </a:p>
        </p:txBody>
      </p:sp>
      <p:sp>
        <p:nvSpPr>
          <p:cNvPr id="72" name="object 72"/>
          <p:cNvSpPr txBox="1"/>
          <p:nvPr/>
        </p:nvSpPr>
        <p:spPr>
          <a:xfrm>
            <a:off x="1453896" y="5276088"/>
            <a:ext cx="1965960" cy="658495"/>
          </a:xfrm>
          <a:prstGeom prst="rect">
            <a:avLst/>
          </a:prstGeom>
          <a:solidFill>
            <a:srgbClr val="CD8500"/>
          </a:solidFill>
          <a:ln w="12192">
            <a:solidFill>
              <a:srgbClr val="151515"/>
            </a:solidFill>
          </a:ln>
        </p:spPr>
        <p:txBody>
          <a:bodyPr vert="horz" wrap="square" lIns="0" tIns="0" rIns="0" bIns="0" rtlCol="0">
            <a:spAutoFit/>
          </a:bodyPr>
          <a:lstStyle/>
          <a:p>
            <a:pPr marL="629285">
              <a:lnSpc>
                <a:spcPct val="100000"/>
              </a:lnSpc>
            </a:pPr>
            <a:r>
              <a:rPr sz="1600" spc="-20" dirty="0">
                <a:solidFill>
                  <a:srgbClr val="FFFFFF"/>
                </a:solidFill>
                <a:latin typeface="Verdana"/>
                <a:cs typeface="Verdana"/>
              </a:rPr>
              <a:t>E</a:t>
            </a:r>
            <a:r>
              <a:rPr sz="1600" spc="-25" dirty="0">
                <a:solidFill>
                  <a:srgbClr val="FFFFFF"/>
                </a:solidFill>
                <a:latin typeface="Verdana"/>
                <a:cs typeface="Verdana"/>
              </a:rPr>
              <a:t>ff</a:t>
            </a:r>
            <a:r>
              <a:rPr sz="1600" spc="-30" dirty="0">
                <a:solidFill>
                  <a:srgbClr val="FFFFFF"/>
                </a:solidFill>
                <a:latin typeface="Verdana"/>
                <a:cs typeface="Verdana"/>
              </a:rPr>
              <a:t>ect</a:t>
            </a:r>
            <a:r>
              <a:rPr sz="1600" spc="-10" dirty="0">
                <a:solidFill>
                  <a:srgbClr val="FFFFFF"/>
                </a:solidFill>
                <a:latin typeface="Verdana"/>
                <a:cs typeface="Verdana"/>
              </a:rPr>
              <a:t>s</a:t>
            </a:r>
            <a:endParaRPr sz="1600">
              <a:latin typeface="Verdana"/>
              <a:cs typeface="Verdana"/>
            </a:endParaRPr>
          </a:p>
        </p:txBody>
      </p:sp>
      <p:sp>
        <p:nvSpPr>
          <p:cNvPr id="73" name="object 73"/>
          <p:cNvSpPr/>
          <p:nvPr/>
        </p:nvSpPr>
        <p:spPr>
          <a:xfrm>
            <a:off x="2429255" y="4376928"/>
            <a:ext cx="0" cy="624840"/>
          </a:xfrm>
          <a:custGeom>
            <a:avLst/>
            <a:gdLst/>
            <a:ahLst/>
            <a:cxnLst/>
            <a:rect l="l" t="t" r="r" b="b"/>
            <a:pathLst>
              <a:path h="624839">
                <a:moveTo>
                  <a:pt x="0" y="0"/>
                </a:moveTo>
                <a:lnTo>
                  <a:pt x="0" y="624459"/>
                </a:lnTo>
              </a:path>
            </a:pathLst>
          </a:custGeom>
          <a:ln w="3175">
            <a:solidFill>
              <a:srgbClr val="9A9BB3"/>
            </a:solidFill>
          </a:ln>
        </p:spPr>
        <p:txBody>
          <a:bodyPr wrap="square" lIns="0" tIns="0" rIns="0" bIns="0" rtlCol="0"/>
          <a:lstStyle/>
          <a:p>
            <a:endParaRPr/>
          </a:p>
        </p:txBody>
      </p:sp>
      <p:sp>
        <p:nvSpPr>
          <p:cNvPr id="74" name="object 74"/>
          <p:cNvSpPr/>
          <p:nvPr/>
        </p:nvSpPr>
        <p:spPr>
          <a:xfrm>
            <a:off x="2353055" y="4975859"/>
            <a:ext cx="152400" cy="154305"/>
          </a:xfrm>
          <a:custGeom>
            <a:avLst/>
            <a:gdLst/>
            <a:ahLst/>
            <a:cxnLst/>
            <a:rect l="l" t="t" r="r" b="b"/>
            <a:pathLst>
              <a:path w="152400" h="154304">
                <a:moveTo>
                  <a:pt x="0" y="0"/>
                </a:moveTo>
                <a:lnTo>
                  <a:pt x="75818" y="153923"/>
                </a:lnTo>
                <a:lnTo>
                  <a:pt x="152273" y="253"/>
                </a:lnTo>
                <a:lnTo>
                  <a:pt x="0" y="0"/>
                </a:lnTo>
                <a:close/>
              </a:path>
            </a:pathLst>
          </a:custGeom>
          <a:solidFill>
            <a:srgbClr val="9A9BB3"/>
          </a:solidFill>
        </p:spPr>
        <p:txBody>
          <a:bodyPr wrap="square" lIns="0" tIns="0" rIns="0" bIns="0" rtlCol="0"/>
          <a:lstStyle/>
          <a:p>
            <a:endParaRPr/>
          </a:p>
        </p:txBody>
      </p:sp>
      <p:sp>
        <p:nvSpPr>
          <p:cNvPr id="75" name="object 75"/>
          <p:cNvSpPr/>
          <p:nvPr/>
        </p:nvSpPr>
        <p:spPr>
          <a:xfrm>
            <a:off x="2353055" y="4250435"/>
            <a:ext cx="154305" cy="152400"/>
          </a:xfrm>
          <a:custGeom>
            <a:avLst/>
            <a:gdLst/>
            <a:ahLst/>
            <a:cxnLst/>
            <a:rect l="l" t="t" r="r" b="b"/>
            <a:pathLst>
              <a:path w="154305" h="152400">
                <a:moveTo>
                  <a:pt x="77216" y="0"/>
                </a:moveTo>
                <a:lnTo>
                  <a:pt x="0" y="152145"/>
                </a:lnTo>
                <a:lnTo>
                  <a:pt x="153796" y="152400"/>
                </a:lnTo>
                <a:lnTo>
                  <a:pt x="77216" y="0"/>
                </a:lnTo>
                <a:close/>
              </a:path>
            </a:pathLst>
          </a:custGeom>
          <a:solidFill>
            <a:srgbClr val="9A9BB3"/>
          </a:solid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006"/>
            <a:ext cx="8229600" cy="1143000"/>
          </a:xfrm>
        </p:spPr>
        <p:txBody>
          <a:bodyPr>
            <a:noAutofit/>
          </a:bodyPr>
          <a:lstStyle/>
          <a:p>
            <a:pPr>
              <a:lnSpc>
                <a:spcPct val="80000"/>
              </a:lnSpc>
            </a:pPr>
            <a:r>
              <a:rPr lang="en-US" sz="3600" dirty="0"/>
              <a:t>Acquisition Planning… </a:t>
            </a:r>
            <a:r>
              <a:rPr lang="en-US" sz="3600" i="1" dirty="0"/>
              <a:t>Key to Successful </a:t>
            </a:r>
            <a:r>
              <a:rPr lang="en-US" sz="3600" i="1" dirty="0" smtClean="0"/>
              <a:t>Marketing in Business</a:t>
            </a:r>
            <a:endParaRPr lang="en-US" sz="3600" i="1" dirty="0"/>
          </a:p>
        </p:txBody>
      </p:sp>
      <p:sp>
        <p:nvSpPr>
          <p:cNvPr id="3" name="Slide Number Placeholder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09A8C3-0B35-46AA-97D6-5814D689151B}"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aphicFrame>
        <p:nvGraphicFramePr>
          <p:cNvPr id="4" name="Table 3"/>
          <p:cNvGraphicFramePr>
            <a:graphicFrameLocks noGrp="1"/>
          </p:cNvGraphicFramePr>
          <p:nvPr>
            <p:extLst/>
          </p:nvPr>
        </p:nvGraphicFramePr>
        <p:xfrm>
          <a:off x="1467840" y="1104655"/>
          <a:ext cx="6152160" cy="5251695"/>
        </p:xfrm>
        <a:graphic>
          <a:graphicData uri="http://schemas.openxmlformats.org/drawingml/2006/table">
            <a:tbl>
              <a:tblPr firstRow="1" firstCol="1" bandRow="1"/>
              <a:tblGrid>
                <a:gridCol w="1126380">
                  <a:extLst>
                    <a:ext uri="{9D8B030D-6E8A-4147-A177-3AD203B41FA5}">
                      <a16:colId xmlns:a16="http://schemas.microsoft.com/office/drawing/2014/main" val="20000"/>
                    </a:ext>
                  </a:extLst>
                </a:gridCol>
                <a:gridCol w="5025780">
                  <a:extLst>
                    <a:ext uri="{9D8B030D-6E8A-4147-A177-3AD203B41FA5}">
                      <a16:colId xmlns:a16="http://schemas.microsoft.com/office/drawing/2014/main" val="20001"/>
                    </a:ext>
                  </a:extLst>
                </a:gridCol>
              </a:tblGrid>
              <a:tr h="254359">
                <a:tc>
                  <a:txBody>
                    <a:bodyPr/>
                    <a:lstStyle/>
                    <a:p>
                      <a:pPr marL="0" marR="0">
                        <a:spcBef>
                          <a:spcPts val="0"/>
                        </a:spcBef>
                        <a:spcAft>
                          <a:spcPts val="0"/>
                        </a:spcAft>
                      </a:pPr>
                      <a:r>
                        <a:rPr lang="en-US" sz="1400" b="1" dirty="0">
                          <a:effectLst/>
                          <a:latin typeface="Calibri"/>
                          <a:ea typeface="Calibri"/>
                          <a:cs typeface="Times New Roman"/>
                        </a:rPr>
                        <a:t>Phase</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spcBef>
                          <a:spcPts val="0"/>
                        </a:spcBef>
                        <a:spcAft>
                          <a:spcPts val="0"/>
                        </a:spcAft>
                      </a:pPr>
                      <a:r>
                        <a:rPr lang="en-US" sz="1400" b="1" dirty="0">
                          <a:effectLst/>
                          <a:latin typeface="Calibri"/>
                          <a:ea typeface="Calibri"/>
                          <a:cs typeface="Times New Roman"/>
                        </a:rPr>
                        <a:t>Activities</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0"/>
                  </a:ext>
                </a:extLst>
              </a:tr>
              <a:tr h="623456">
                <a:tc>
                  <a:txBody>
                    <a:bodyPr/>
                    <a:lstStyle/>
                    <a:p>
                      <a:pPr marL="0" marR="0">
                        <a:spcBef>
                          <a:spcPts val="0"/>
                        </a:spcBef>
                        <a:spcAft>
                          <a:spcPts val="0"/>
                        </a:spcAft>
                      </a:pPr>
                      <a:r>
                        <a:rPr lang="en-US" sz="1400" dirty="0">
                          <a:effectLst/>
                          <a:latin typeface="Calibri"/>
                          <a:ea typeface="Calibri"/>
                          <a:cs typeface="Times New Roman"/>
                        </a:rPr>
                        <a:t>Long Term Positioning </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Contacts - </a:t>
                      </a:r>
                      <a:r>
                        <a:rPr lang="en-US" sz="1400" dirty="0">
                          <a:effectLst/>
                          <a:latin typeface="Calibri"/>
                          <a:ea typeface="Calibri"/>
                          <a:cs typeface="Times New Roman"/>
                        </a:rPr>
                        <a:t> customers, teammates, competitors, suppliers</a:t>
                      </a:r>
                    </a:p>
                    <a:p>
                      <a:pPr marL="0" marR="0" lvl="0" indent="-91440">
                        <a:spcBef>
                          <a:spcPts val="0"/>
                        </a:spcBef>
                        <a:spcAft>
                          <a:spcPts val="600"/>
                        </a:spcAft>
                        <a:buFont typeface="Symbol"/>
                        <a:buChar char=""/>
                      </a:pPr>
                      <a:r>
                        <a:rPr lang="en-US" sz="1400" b="1" dirty="0">
                          <a:effectLst/>
                          <a:latin typeface="Calibri"/>
                          <a:ea typeface="Calibri"/>
                          <a:cs typeface="Times New Roman"/>
                        </a:rPr>
                        <a:t>Develop/Execute</a:t>
                      </a:r>
                      <a:r>
                        <a:rPr lang="en-US" sz="1400" dirty="0">
                          <a:effectLst/>
                          <a:latin typeface="Calibri"/>
                          <a:ea typeface="Calibri"/>
                          <a:cs typeface="Times New Roman"/>
                        </a:rPr>
                        <a:t> </a:t>
                      </a:r>
                      <a:r>
                        <a:rPr lang="en-US" sz="1400" b="1" dirty="0">
                          <a:effectLst/>
                          <a:latin typeface="Calibri"/>
                          <a:ea typeface="Calibri"/>
                          <a:cs typeface="Times New Roman"/>
                        </a:rPr>
                        <a:t>Action</a:t>
                      </a:r>
                      <a:r>
                        <a:rPr lang="en-US" sz="1400" baseline="0" dirty="0">
                          <a:effectLst/>
                          <a:latin typeface="Calibri"/>
                          <a:ea typeface="Calibri"/>
                          <a:cs typeface="Times New Roman"/>
                        </a:rPr>
                        <a:t> </a:t>
                      </a:r>
                      <a:r>
                        <a:rPr lang="en-US" sz="1400" b="1" baseline="0" dirty="0">
                          <a:effectLst/>
                          <a:latin typeface="Calibri"/>
                          <a:ea typeface="Calibri"/>
                          <a:cs typeface="Times New Roman"/>
                        </a:rPr>
                        <a:t>Plans</a:t>
                      </a:r>
                      <a:r>
                        <a:rPr lang="en-US" sz="1400" baseline="0" dirty="0">
                          <a:effectLst/>
                          <a:latin typeface="Calibri"/>
                          <a:ea typeface="Calibri"/>
                          <a:cs typeface="Times New Roman"/>
                        </a:rPr>
                        <a:t> - </a:t>
                      </a:r>
                      <a:r>
                        <a:rPr lang="en-US" sz="1400" dirty="0">
                          <a:effectLst/>
                          <a:latin typeface="Calibri"/>
                          <a:ea typeface="Calibri"/>
                          <a:cs typeface="Times New Roman"/>
                        </a:rPr>
                        <a:t> technology, business, campaign </a:t>
                      </a:r>
                      <a:endParaRPr lang="en-US" sz="1400" b="1"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6629">
                <a:tc>
                  <a:txBody>
                    <a:bodyPr/>
                    <a:lstStyle/>
                    <a:p>
                      <a:pPr marL="0" marR="0">
                        <a:spcBef>
                          <a:spcPts val="0"/>
                        </a:spcBef>
                        <a:spcAft>
                          <a:spcPts val="0"/>
                        </a:spcAft>
                      </a:pPr>
                      <a:r>
                        <a:rPr lang="en-US" sz="1400" dirty="0">
                          <a:effectLst/>
                          <a:latin typeface="Calibri"/>
                          <a:ea typeface="Calibri"/>
                          <a:cs typeface="Times New Roman"/>
                        </a:rPr>
                        <a:t>Opportunity Assessment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Customer  making funding decisions </a:t>
                      </a:r>
                      <a:r>
                        <a:rPr lang="en-US" sz="1400" dirty="0">
                          <a:effectLst/>
                          <a:latin typeface="Calibri"/>
                          <a:ea typeface="Calibri"/>
                          <a:cs typeface="Times New Roman"/>
                        </a:rPr>
                        <a:t>- understand customer issues and motivations</a:t>
                      </a: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 opportunity fit with business plans, competencies, costs to pursue (e.g., will take significant investment to displace incumbent)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45835">
                <a:tc>
                  <a:txBody>
                    <a:bodyPr/>
                    <a:lstStyle/>
                    <a:p>
                      <a:pPr marL="0" marR="0">
                        <a:spcBef>
                          <a:spcPts val="0"/>
                        </a:spcBef>
                        <a:spcAft>
                          <a:spcPts val="0"/>
                        </a:spcAft>
                      </a:pPr>
                      <a:r>
                        <a:rPr lang="en-US" sz="1400" dirty="0">
                          <a:effectLst/>
                          <a:latin typeface="Calibri"/>
                          <a:ea typeface="Calibri"/>
                          <a:cs typeface="Times New Roman"/>
                        </a:rPr>
                        <a:t>Opportunity Pursuit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Customer open to suggestions </a:t>
                      </a:r>
                      <a:r>
                        <a:rPr lang="en-US" sz="1400" dirty="0">
                          <a:effectLst/>
                          <a:latin typeface="Calibri"/>
                          <a:ea typeface="Calibri"/>
                          <a:cs typeface="Times New Roman"/>
                        </a:rPr>
                        <a:t>- influence RFP for greater competitive advantage</a:t>
                      </a:r>
                    </a:p>
                    <a:p>
                      <a:pPr marL="0" marR="0" lvl="0" indent="-91440" algn="l" defTabSz="914400" rtl="0" eaLnBrk="1" fontAlgn="auto" latinLnBrk="0" hangingPunct="1">
                        <a:lnSpc>
                          <a:spcPct val="100000"/>
                        </a:lnSpc>
                        <a:spcBef>
                          <a:spcPts val="0"/>
                        </a:spcBef>
                        <a:spcAft>
                          <a:spcPts val="600"/>
                        </a:spcAft>
                        <a:buClrTx/>
                        <a:buSzTx/>
                        <a:buFont typeface="Symbol"/>
                        <a:buChar char=""/>
                        <a:tabLst/>
                        <a:defRPr/>
                      </a:pPr>
                      <a:r>
                        <a:rPr lang="en-US" sz="1400" b="1" dirty="0">
                          <a:effectLst/>
                          <a:latin typeface="Calibri"/>
                          <a:ea typeface="Calibri"/>
                          <a:cs typeface="Times New Roman"/>
                        </a:rPr>
                        <a:t>Develop win strategy; perform</a:t>
                      </a:r>
                      <a:r>
                        <a:rPr lang="en-US" sz="1400" b="1" baseline="0" dirty="0">
                          <a:effectLst/>
                          <a:latin typeface="Calibri"/>
                          <a:ea typeface="Calibri"/>
                          <a:cs typeface="Times New Roman"/>
                        </a:rPr>
                        <a:t> SWOT; </a:t>
                      </a:r>
                      <a:r>
                        <a:rPr lang="en-US" sz="1400" b="1" dirty="0">
                          <a:effectLst/>
                          <a:latin typeface="Calibri"/>
                          <a:ea typeface="Calibri"/>
                          <a:cs typeface="Times New Roman"/>
                        </a:rPr>
                        <a:t>calculate </a:t>
                      </a:r>
                      <a:r>
                        <a:rPr lang="en-US" sz="1400" b="1" dirty="0" err="1"/>
                        <a:t>P</a:t>
                      </a:r>
                      <a:r>
                        <a:rPr lang="en-US" sz="1400" b="1" baseline="-30000" dirty="0" err="1"/>
                        <a:t>win</a:t>
                      </a:r>
                      <a:r>
                        <a:rPr lang="en-US" sz="1400" b="1" dirty="0">
                          <a:effectLst/>
                          <a:latin typeface="Calibri"/>
                          <a:ea typeface="Calibri"/>
                          <a:cs typeface="Times New Roman"/>
                        </a:rPr>
                        <a:t> </a:t>
                      </a:r>
                    </a:p>
                    <a:p>
                      <a:pPr marL="0" marR="0" lvl="0" indent="-91440">
                        <a:spcBef>
                          <a:spcPts val="0"/>
                        </a:spcBef>
                        <a:spcAft>
                          <a:spcPts val="600"/>
                        </a:spcAft>
                        <a:buFont typeface="Symbol"/>
                        <a:buChar char=""/>
                      </a:pPr>
                      <a:r>
                        <a:rPr lang="en-US" sz="1400" b="1" dirty="0">
                          <a:effectLst/>
                          <a:latin typeface="Calibri"/>
                          <a:ea typeface="Calibri"/>
                          <a:cs typeface="Times New Roman"/>
                        </a:rPr>
                        <a:t>Likely a win if</a:t>
                      </a:r>
                      <a:r>
                        <a:rPr lang="en-US" sz="1400" dirty="0">
                          <a:effectLst/>
                          <a:latin typeface="Calibri"/>
                          <a:ea typeface="Calibri"/>
                          <a:cs typeface="Times New Roman"/>
                        </a:rPr>
                        <a:t> </a:t>
                      </a:r>
                      <a:br>
                        <a:rPr lang="en-US" sz="1400" dirty="0">
                          <a:effectLst/>
                          <a:latin typeface="Calibri"/>
                          <a:ea typeface="Calibri"/>
                          <a:cs typeface="Times New Roman"/>
                        </a:rPr>
                      </a:br>
                      <a:r>
                        <a:rPr lang="en-US" sz="1400" i="1" dirty="0">
                          <a:effectLst/>
                          <a:latin typeface="Calibri"/>
                          <a:ea typeface="Calibri"/>
                          <a:cs typeface="Times New Roman"/>
                        </a:rPr>
                        <a:t>“we can give the customer an offer that speaks directly to and meets their wants and desires and we have a demonstrated track record of performance thereby earning the customer’s trust”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92285">
                <a:tc>
                  <a:txBody>
                    <a:bodyPr/>
                    <a:lstStyle/>
                    <a:p>
                      <a:pPr marL="0" marR="0">
                        <a:spcBef>
                          <a:spcPts val="0"/>
                        </a:spcBef>
                        <a:spcAft>
                          <a:spcPts val="0"/>
                        </a:spcAft>
                      </a:pPr>
                      <a:r>
                        <a:rPr lang="en-US" sz="1400">
                          <a:effectLst/>
                          <a:latin typeface="Calibri"/>
                          <a:ea typeface="Calibri"/>
                          <a:cs typeface="Times New Roman"/>
                        </a:rPr>
                        <a:t>Pre-Proposal Preparation</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Develop Organization and Procedures </a:t>
                      </a:r>
                      <a:r>
                        <a:rPr lang="en-US" sz="1400" dirty="0">
                          <a:effectLst/>
                          <a:latin typeface="Calibri"/>
                          <a:ea typeface="Calibri"/>
                          <a:cs typeface="Times New Roman"/>
                        </a:rPr>
                        <a:t>– developed for a winning proposal effort</a:t>
                      </a: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baseline="0" dirty="0">
                          <a:effectLst/>
                          <a:latin typeface="Calibri"/>
                          <a:ea typeface="Calibri"/>
                          <a:cs typeface="Times New Roman"/>
                        </a:rPr>
                        <a:t> - </a:t>
                      </a:r>
                      <a:r>
                        <a:rPr lang="en-US" sz="1400" dirty="0">
                          <a:effectLst/>
                          <a:latin typeface="Calibri"/>
                          <a:ea typeface="Calibri"/>
                          <a:cs typeface="Times New Roman"/>
                        </a:rPr>
                        <a:t>actual solicitation against previous planning</a:t>
                      </a:r>
                    </a:p>
                    <a:p>
                      <a:pPr marL="0" marR="0" lvl="0" indent="-91440">
                        <a:spcBef>
                          <a:spcPts val="0"/>
                        </a:spcBef>
                        <a:spcAft>
                          <a:spcPts val="600"/>
                        </a:spcAft>
                        <a:buFont typeface="Symbol"/>
                        <a:buChar char=""/>
                      </a:pPr>
                      <a:r>
                        <a:rPr lang="en-US" sz="1400" b="1" dirty="0">
                          <a:effectLst/>
                          <a:latin typeface="Calibri"/>
                          <a:ea typeface="Calibri"/>
                          <a:cs typeface="Times New Roman"/>
                        </a:rPr>
                        <a:t>Capture lead - </a:t>
                      </a:r>
                      <a:r>
                        <a:rPr lang="en-US" sz="1400" dirty="0">
                          <a:effectLst/>
                          <a:latin typeface="Calibri"/>
                          <a:ea typeface="Calibri"/>
                          <a:cs typeface="Times New Roman"/>
                        </a:rPr>
                        <a:t>interacts with customer, organizes team</a:t>
                      </a:r>
                    </a:p>
                    <a:p>
                      <a:pPr marL="0" marR="0" lvl="0" indent="-91440">
                        <a:spcBef>
                          <a:spcPts val="0"/>
                        </a:spcBef>
                        <a:spcAft>
                          <a:spcPts val="600"/>
                        </a:spcAft>
                        <a:buFont typeface="Symbol"/>
                        <a:buChar char=""/>
                      </a:pPr>
                      <a:r>
                        <a:rPr lang="en-US" sz="1400" b="1" dirty="0">
                          <a:effectLst/>
                          <a:latin typeface="+mn-lt"/>
                          <a:ea typeface="Calibri"/>
                          <a:cs typeface="Times New Roman"/>
                        </a:rPr>
                        <a:t>Win strategy </a:t>
                      </a:r>
                      <a:r>
                        <a:rPr lang="en-US" sz="1400" dirty="0">
                          <a:effectLst/>
                          <a:latin typeface="+mn-lt"/>
                          <a:ea typeface="Calibri"/>
                          <a:cs typeface="Times New Roman"/>
                        </a:rPr>
                        <a:t>- update</a:t>
                      </a:r>
                      <a:r>
                        <a:rPr lang="en-US" sz="1400" dirty="0">
                          <a:effectLst/>
                          <a:latin typeface="Calibri"/>
                          <a:ea typeface="Calibri"/>
                          <a:cs typeface="Times New Roman"/>
                        </a:rPr>
                        <a:t>, execute</a:t>
                      </a:r>
                    </a:p>
                    <a:p>
                      <a:pPr marL="0" marR="0" lvl="0" indent="-91440">
                        <a:spcBef>
                          <a:spcPts val="0"/>
                        </a:spcBef>
                        <a:spcAft>
                          <a:spcPts val="600"/>
                        </a:spcAft>
                        <a:buFont typeface="Symbol"/>
                        <a:buChar char=""/>
                      </a:pPr>
                      <a:r>
                        <a:rPr lang="en-US" sz="1400" b="1" dirty="0">
                          <a:effectLst/>
                          <a:latin typeface="Calibri"/>
                          <a:ea typeface="Calibri"/>
                          <a:cs typeface="Times New Roman"/>
                        </a:rPr>
                        <a:t>Proposal design </a:t>
                      </a:r>
                      <a:r>
                        <a:rPr lang="en-US" sz="1400" dirty="0">
                          <a:effectLst/>
                          <a:latin typeface="Calibri"/>
                          <a:ea typeface="Calibri"/>
                          <a:cs typeface="Times New Roman"/>
                        </a:rPr>
                        <a:t>- reviewed by Review Team</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cxnSp>
        <p:nvCxnSpPr>
          <p:cNvPr id="7" name="Straight Arrow Connector 6"/>
          <p:cNvCxnSpPr/>
          <p:nvPr/>
        </p:nvCxnSpPr>
        <p:spPr>
          <a:xfrm>
            <a:off x="916632" y="1676400"/>
            <a:ext cx="0" cy="46799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685800" y="2895600"/>
            <a:ext cx="461665" cy="2326342"/>
          </a:xfrm>
          <a:prstGeom prst="rect">
            <a:avLst/>
          </a:prstGeom>
          <a:solidFill>
            <a:schemeClr val="bg1"/>
          </a:solidFill>
        </p:spPr>
        <p:txBody>
          <a:bodyPr vert="vert270"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Typically 1 year or more</a:t>
            </a:r>
          </a:p>
        </p:txBody>
      </p:sp>
    </p:spTree>
    <p:extLst>
      <p:ext uri="{BB962C8B-B14F-4D97-AF65-F5344CB8AC3E}">
        <p14:creationId xmlns:p14="http://schemas.microsoft.com/office/powerpoint/2010/main" val="47751182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728" y="136525"/>
            <a:ext cx="749935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altLang="en-US" dirty="0"/>
              <a:t>Market Your Ideas and Proposals… </a:t>
            </a:r>
            <a:r>
              <a:rPr lang="en-US" altLang="en-US" i="1" dirty="0"/>
              <a:t>Think Like a Marketer</a:t>
            </a:r>
          </a:p>
        </p:txBody>
      </p:sp>
      <p:sp>
        <p:nvSpPr>
          <p:cNvPr id="48133"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133BFCE-41CB-4B6D-AEF9-EC33B8BB20A7}" type="slidenum">
              <a:rPr kumimoji="0" lang="en-US" altLang="en-US" sz="1200" b="0" i="0" u="none" strike="noStrike" kern="1200" cap="none" spc="0" normalizeH="0" baseline="0" noProof="0" smtClean="0">
                <a:ln>
                  <a:noFill/>
                </a:ln>
                <a:solidFill>
                  <a:srgbClr val="B5A788"/>
                </a:solidFill>
                <a:effectLst/>
                <a:uLnTx/>
                <a:uFillTx/>
                <a:latin typeface="Gill Sans MT" panose="020B0502020104020203" pitchFamily="34" charset="0"/>
                <a:ea typeface="MS PGothic" panose="020B0600070205080204"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91</a:t>
            </a:fld>
            <a:endParaRPr kumimoji="0" lang="en-US" altLang="en-US" sz="1200" b="0" i="0" u="none" strike="noStrike" kern="1200" cap="none" spc="0" normalizeH="0" baseline="0" noProof="0">
              <a:ln>
                <a:noFill/>
              </a:ln>
              <a:solidFill>
                <a:srgbClr val="B5A788"/>
              </a:solidFill>
              <a:effectLst/>
              <a:uLnTx/>
              <a:uFillTx/>
              <a:latin typeface="Gill Sans MT" panose="020B0502020104020203" pitchFamily="34" charset="0"/>
              <a:ea typeface="MS PGothic" panose="020B0600070205080204" pitchFamily="34" charset="-128"/>
              <a:cs typeface="+mn-cs"/>
            </a:endParaRPr>
          </a:p>
        </p:txBody>
      </p:sp>
      <p:sp>
        <p:nvSpPr>
          <p:cNvPr id="48134" name="Content Placeholder 2"/>
          <p:cNvSpPr txBox="1">
            <a:spLocks/>
          </p:cNvSpPr>
          <p:nvPr/>
        </p:nvSpPr>
        <p:spPr bwMode="auto">
          <a:xfrm>
            <a:off x="487149" y="1628508"/>
            <a:ext cx="5800320" cy="452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altLang="en-US" sz="20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Always see things from the </a:t>
            </a:r>
            <a:r>
              <a:rPr kumimoji="0" lang="en-US" altLang="en-US" sz="20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customer</a:t>
            </a:r>
            <a:r>
              <a:rPr kumimoji="0" lang="ja-JP" altLang="en-US" sz="20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t>
            </a:r>
            <a:r>
              <a:rPr kumimoji="0" lang="en-US" altLang="ja-JP" sz="20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s point of view</a:t>
            </a:r>
            <a:r>
              <a:rPr kumimoji="0" lang="en-US" altLang="ja-JP" sz="20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a:r>
            <a:br>
              <a:rPr kumimoji="0" lang="en-US" altLang="ja-JP" sz="20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endParaRPr kumimoji="0" lang="en-US" altLang="ja-JP" sz="20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altLang="en-US" sz="20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 proposal is not about you or your needs</a:t>
            </a:r>
            <a:r>
              <a:rPr kumimoji="0" lang="en-US" altLang="en-US" sz="20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it is about the </a:t>
            </a:r>
            <a:r>
              <a:rPr kumimoji="0" lang="en-US" altLang="en-US" sz="2000" b="0" i="0" u="none" strike="noStrike" kern="1200" cap="none" spc="0" normalizeH="0" baseline="0" noProof="0" dirty="0" smtClean="0">
                <a:ln>
                  <a:noFill/>
                </a:ln>
                <a:solidFill>
                  <a:prstClr val="black"/>
                </a:solidFill>
                <a:effectLst/>
                <a:uLnTx/>
                <a:uFillTx/>
                <a:latin typeface="Calibri"/>
                <a:ea typeface="MS PGothic" panose="020B0600070205080204" pitchFamily="34" charset="-128"/>
                <a:cs typeface="+mn-cs"/>
              </a:rPr>
              <a:t>funder'</a:t>
            </a:r>
            <a:r>
              <a:rPr kumimoji="0" lang="en-US" altLang="ja-JP" sz="2000" b="0" i="0" u="none" strike="noStrike" kern="1200" cap="none" spc="0" normalizeH="0" baseline="0" noProof="0" dirty="0" smtClean="0">
                <a:ln>
                  <a:noFill/>
                </a:ln>
                <a:solidFill>
                  <a:prstClr val="black"/>
                </a:solidFill>
                <a:effectLst/>
                <a:uLnTx/>
                <a:uFillTx/>
                <a:latin typeface="Calibri"/>
                <a:ea typeface="MS PGothic" panose="020B0600070205080204" pitchFamily="34" charset="-128"/>
                <a:cs typeface="+mn-cs"/>
              </a:rPr>
              <a:t>s </a:t>
            </a:r>
            <a:r>
              <a:rPr kumimoji="0" lang="en-US" altLang="ja-JP" sz="20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needs… </a:t>
            </a:r>
            <a:r>
              <a:rPr kumimoji="0" lang="en-US" altLang="ja-JP" sz="20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you’ re project should make the funder successful</a:t>
            </a:r>
            <a:br>
              <a:rPr kumimoji="0" lang="en-US" altLang="ja-JP" sz="20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endParaRPr kumimoji="0" lang="en-US" altLang="ja-JP" sz="20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altLang="en-US" sz="20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Share the right information at the right time in the right order</a:t>
            </a:r>
            <a:br>
              <a:rPr kumimoji="0" lang="en-US" altLang="en-US" sz="20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endParaRPr kumimoji="0" lang="en-US" altLang="en-US" sz="20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742950" marR="0" lvl="1" indent="-285750" algn="l" defTabSz="4572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Why</a:t>
            </a:r>
            <a:r>
              <a:rPr kumimoji="0" 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should I be interested in this?</a:t>
            </a:r>
          </a:p>
          <a:p>
            <a:pPr marL="742950" marR="0" lvl="1" indent="-28575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Are those proposing the work </a:t>
            </a:r>
            <a:r>
              <a:rPr kumimoji="0" lang="en-US" sz="1800" b="1"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credible</a:t>
            </a:r>
            <a:r>
              <a:rPr kumimoji="0" 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t>
            </a:r>
          </a:p>
          <a:p>
            <a:pPr marL="742950" marR="0" lvl="1" indent="-285750" algn="l" defTabSz="4572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What</a:t>
            </a:r>
            <a:r>
              <a:rPr kumimoji="0" 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will be done and how much will it </a:t>
            </a:r>
            <a:r>
              <a:rPr kumimoji="0" lang="en-US" sz="1800" b="1"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cost</a:t>
            </a:r>
            <a:r>
              <a:rPr kumimoji="0" 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t>
            </a:r>
          </a:p>
        </p:txBody>
      </p:sp>
      <p:pic>
        <p:nvPicPr>
          <p:cNvPr id="48136" name="Picture 2" descr="C:\Users\cbmonson\AppData\Local\Microsoft\Windows\Temporary Internet Files\Content.Outlook\W7H21CVL\IMG_9544.jpg"/>
          <p:cNvPicPr>
            <a:picLocks noChangeAspect="1" noChangeArrowheads="1"/>
          </p:cNvPicPr>
          <p:nvPr/>
        </p:nvPicPr>
        <p:blipFill>
          <a:blip r:embed="rId3">
            <a:extLst>
              <a:ext uri="{28A0092B-C50C-407E-A947-70E740481C1C}">
                <a14:useLocalDpi xmlns:a14="http://schemas.microsoft.com/office/drawing/2010/main" val="0"/>
              </a:ext>
            </a:extLst>
          </a:blip>
          <a:srcRect b="17052"/>
          <a:stretch>
            <a:fillRect/>
          </a:stretch>
        </p:blipFill>
        <p:spPr bwMode="auto">
          <a:xfrm>
            <a:off x="6567791" y="2629792"/>
            <a:ext cx="2139344" cy="25233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8137" name="TextBox 5"/>
          <p:cNvSpPr txBox="1">
            <a:spLocks noChangeArrowheads="1"/>
          </p:cNvSpPr>
          <p:nvPr/>
        </p:nvSpPr>
        <p:spPr bwMode="auto">
          <a:xfrm>
            <a:off x="7637463" y="1908175"/>
            <a:ext cx="8921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a:ln>
                  <a:noFill/>
                </a:ln>
                <a:solidFill>
                  <a:prstClr val="white"/>
                </a:solidFill>
                <a:effectLst/>
                <a:uLnTx/>
                <a:uFillTx/>
                <a:latin typeface="Gill Sans MT" panose="020B0502020104020203" pitchFamily="34" charset="0"/>
                <a:ea typeface="MS PGothic" panose="020B0600070205080204" pitchFamily="34" charset="-128"/>
                <a:cs typeface="+mn-cs"/>
              </a:rPr>
              <a:t>UCAV</a:t>
            </a:r>
          </a:p>
        </p:txBody>
      </p:sp>
    </p:spTree>
    <p:extLst>
      <p:ext uri="{BB962C8B-B14F-4D97-AF65-F5344CB8AC3E}">
        <p14:creationId xmlns:p14="http://schemas.microsoft.com/office/powerpoint/2010/main" val="203134149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728" y="-26872"/>
            <a:ext cx="7499350" cy="1143000"/>
          </a:xfrm>
        </p:spPr>
        <p:txBody>
          <a:bodyPr vert="horz" wrap="square" lIns="91440" tIns="45720" rIns="91440" bIns="45720" numCol="1" anchorCtr="0" compatLnSpc="1">
            <a:prstTxWarp prst="textNoShape">
              <a:avLst/>
            </a:prstTxWarp>
            <a:normAutofit/>
          </a:bodyPr>
          <a:lstStyle/>
          <a:p>
            <a:pPr eaLnBrk="1" hangingPunct="1">
              <a:defRPr/>
            </a:pPr>
            <a:r>
              <a:rPr lang="en-US" altLang="en-US" sz="4000" dirty="0"/>
              <a:t>Marketing is Ongoing</a:t>
            </a:r>
          </a:p>
        </p:txBody>
      </p:sp>
      <p:pic>
        <p:nvPicPr>
          <p:cNvPr id="48131"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699" y="4047265"/>
            <a:ext cx="2738359" cy="17181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32" name="Picture 4" descr="https://encrypted-tbn0.gstatic.com/images?q=tbn:ANd9GcRd-1tBBuFvTuEr8n0PdXn0B0nBrDSNZWcuh0HjGom6bEi6h92cl8TY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3859" y="1398406"/>
            <a:ext cx="2743200" cy="2204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8133"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133BFCE-41CB-4B6D-AEF9-EC33B8BB20A7}" type="slidenum">
              <a:rPr kumimoji="0" lang="en-US" altLang="en-US" sz="1200" b="0" i="0" u="none" strike="noStrike" kern="1200" cap="none" spc="0" normalizeH="0" baseline="0" noProof="0" smtClean="0">
                <a:ln>
                  <a:noFill/>
                </a:ln>
                <a:solidFill>
                  <a:srgbClr val="B5A788"/>
                </a:solidFill>
                <a:effectLst/>
                <a:uLnTx/>
                <a:uFillTx/>
                <a:latin typeface="Gill Sans MT" panose="020B0502020104020203" pitchFamily="34" charset="0"/>
                <a:ea typeface="MS PGothic" panose="020B0600070205080204"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92</a:t>
            </a:fld>
            <a:endParaRPr kumimoji="0" lang="en-US" altLang="en-US" sz="1200" b="0" i="0" u="none" strike="noStrike" kern="1200" cap="none" spc="0" normalizeH="0" baseline="0" noProof="0">
              <a:ln>
                <a:noFill/>
              </a:ln>
              <a:solidFill>
                <a:srgbClr val="B5A788"/>
              </a:solidFill>
              <a:effectLst/>
              <a:uLnTx/>
              <a:uFillTx/>
              <a:latin typeface="Gill Sans MT" panose="020B0502020104020203" pitchFamily="34" charset="0"/>
              <a:ea typeface="MS PGothic" panose="020B0600070205080204" pitchFamily="34" charset="-128"/>
              <a:cs typeface="+mn-cs"/>
            </a:endParaRPr>
          </a:p>
        </p:txBody>
      </p:sp>
      <p:sp>
        <p:nvSpPr>
          <p:cNvPr id="48134" name="Content Placeholder 2"/>
          <p:cNvSpPr txBox="1">
            <a:spLocks/>
          </p:cNvSpPr>
          <p:nvPr/>
        </p:nvSpPr>
        <p:spPr bwMode="auto">
          <a:xfrm>
            <a:off x="448618" y="1116128"/>
            <a:ext cx="5051425" cy="452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57150" marR="0" lvl="0" indent="0" algn="l" defTabSz="457200" rtl="0" eaLnBrk="1" fontAlgn="auto" latinLnBrk="0" hangingPunct="1">
              <a:lnSpc>
                <a:spcPct val="100000"/>
              </a:lnSpc>
              <a:spcBef>
                <a:spcPct val="20000"/>
              </a:spcBef>
              <a:spcAft>
                <a:spcPts val="0"/>
              </a:spcAft>
              <a:buClrTx/>
              <a:buSzTx/>
              <a:buFontTx/>
              <a:buNone/>
              <a:tabLst/>
              <a:defRPr/>
            </a:pPr>
            <a:endParaRPr kumimoji="0" lang="en-US" altLang="en-US" sz="18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altLang="en-US" sz="18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Should begin with the first funding officer contacts well before a proposal is submitted</a:t>
            </a:r>
            <a:br>
              <a:rPr kumimoji="0" lang="en-US" altLang="en-US" sz="18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r>
              <a:rPr kumimoji="0" lang="en-US" altLang="en-US"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Treat customer contacts including white papers, LOIs, etc. as marketing opportunities</a:t>
            </a:r>
            <a:r>
              <a:rPr kumimoji="0" lang="en-US" alt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a:r>
            <a:br>
              <a:rPr kumimoji="0" lang="en-US" alt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endParaRPr kumimoji="0" lang="en-US" altLang="ja-JP"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altLang="en-US" sz="18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The best marketing creates an emotional response to your ideas and proposals</a:t>
            </a:r>
            <a:r>
              <a:rPr kumimoji="0" lang="en-US" altLang="en-US" sz="18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a:t>
            </a:r>
            <a:r>
              <a:rPr kumimoji="0" lang="en-US" altLang="en-US"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excitement</a:t>
            </a:r>
            <a:r>
              <a:rPr kumimoji="0" lang="en-US" altLang="en-US" sz="16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a:t>
            </a:r>
            <a:r>
              <a:rPr kumimoji="0" lang="en-US" altLang="en-US"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keen interest, compelling,  </a:t>
            </a:r>
            <a:r>
              <a:rPr kumimoji="0" lang="ja-JP" altLang="en-US"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t>
            </a:r>
            <a:r>
              <a:rPr kumimoji="0" lang="en-US" altLang="ja-JP"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I</a:t>
            </a:r>
            <a:r>
              <a:rPr kumimoji="0" lang="ja-JP" altLang="en-US"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t>
            </a:r>
            <a:r>
              <a:rPr kumimoji="0" lang="en-US" altLang="ja-JP" sz="1600" b="0" i="1" u="none" strike="noStrike" kern="1200" cap="none" spc="0" normalizeH="0" baseline="0" noProof="0" dirty="0" err="1">
                <a:ln>
                  <a:noFill/>
                </a:ln>
                <a:solidFill>
                  <a:prstClr val="black"/>
                </a:solidFill>
                <a:effectLst/>
                <a:uLnTx/>
                <a:uFillTx/>
                <a:latin typeface="Calibri"/>
                <a:ea typeface="MS PGothic" panose="020B0600070205080204" pitchFamily="34" charset="-128"/>
                <a:cs typeface="+mn-cs"/>
              </a:rPr>
              <a:t>ve</a:t>
            </a:r>
            <a:r>
              <a:rPr kumimoji="0" lang="en-US" altLang="ja-JP"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got to have it now</a:t>
            </a:r>
            <a:r>
              <a:rPr kumimoji="0" lang="ja-JP" altLang="en-US"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a:t>
            </a:r>
            <a:r>
              <a:rPr kumimoji="0" lang="en-US" altLang="ja-JP"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 not boredom, confusion, </a:t>
            </a:r>
            <a:r>
              <a:rPr kumimoji="0" lang="en-US" altLang="ja-JP" sz="16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or</a:t>
            </a:r>
            <a:r>
              <a:rPr kumimoji="0" lang="en-US" altLang="ja-JP"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even anger</a:t>
            </a:r>
            <a:br>
              <a:rPr kumimoji="0" lang="en-US" altLang="ja-JP"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endParaRPr kumimoji="0" lang="en-US" altLang="ja-JP"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Marketing doesn’t end with the proposal submittal</a:t>
            </a:r>
            <a:br>
              <a:rPr kumimoji="0" lang="en-US" sz="1800" b="1"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r>
              <a:rPr kumimoji="0" lang="en-US" sz="16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You could be contacting the funding officer for a re-submittal if your proposal is rejected and additional funds after an initial award</a:t>
            </a:r>
            <a:r>
              <a:rPr kumimoji="0" lang="en-US" sz="16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t/>
            </a:r>
            <a:br>
              <a:rPr kumimoji="0" lang="en-US" sz="16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rPr>
            </a:br>
            <a:endParaRPr kumimoji="0" lang="en-US" sz="18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ja-JP"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altLang="en-US" sz="1800" b="0" i="1"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p:txBody>
      </p:sp>
      <p:sp>
        <p:nvSpPr>
          <p:cNvPr id="48137" name="TextBox 5"/>
          <p:cNvSpPr txBox="1">
            <a:spLocks noChangeArrowheads="1"/>
          </p:cNvSpPr>
          <p:nvPr/>
        </p:nvSpPr>
        <p:spPr bwMode="auto">
          <a:xfrm>
            <a:off x="7724883" y="3120594"/>
            <a:ext cx="8921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prstClr val="white"/>
                </a:solidFill>
                <a:effectLst/>
                <a:uLnTx/>
                <a:uFillTx/>
                <a:latin typeface="Gill Sans MT" panose="020B0502020104020203" pitchFamily="34" charset="0"/>
                <a:ea typeface="MS PGothic" panose="020B0600070205080204" pitchFamily="34" charset="-128"/>
                <a:cs typeface="+mn-cs"/>
              </a:rPr>
              <a:t>UCAV</a:t>
            </a:r>
          </a:p>
        </p:txBody>
      </p:sp>
      <p:sp>
        <p:nvSpPr>
          <p:cNvPr id="48138" name="TextBox 12"/>
          <p:cNvSpPr txBox="1">
            <a:spLocks noChangeArrowheads="1"/>
          </p:cNvSpPr>
          <p:nvPr/>
        </p:nvSpPr>
        <p:spPr bwMode="auto">
          <a:xfrm>
            <a:off x="7984237" y="4047264"/>
            <a:ext cx="8921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Gill Sans MT" panose="020B0502020104020203" pitchFamily="34" charset="0"/>
                <a:ea typeface="MS PGothic" panose="020B0600070205080204" pitchFamily="34" charset="-128"/>
                <a:cs typeface="+mn-cs"/>
              </a:rPr>
              <a:t>F-35</a:t>
            </a:r>
          </a:p>
        </p:txBody>
      </p:sp>
    </p:spTree>
    <p:extLst>
      <p:ext uri="{BB962C8B-B14F-4D97-AF65-F5344CB8AC3E}">
        <p14:creationId xmlns:p14="http://schemas.microsoft.com/office/powerpoint/2010/main" val="425111774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843" y="0"/>
            <a:ext cx="9143999" cy="900246"/>
          </a:xfrm>
          <a:prstGeom prst="rect">
            <a:avLst/>
          </a:prstGeom>
          <a:noFill/>
        </p:spPr>
        <p:txBody>
          <a:bodyPr wrap="square" tIns="137160" bIns="13716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4050" b="0" i="0" u="none" strike="noStrike" kern="1200" cap="none" spc="0" normalizeH="0" baseline="0" noProof="0" dirty="0">
                <a:ln>
                  <a:noFill/>
                </a:ln>
                <a:solidFill>
                  <a:prstClr val="black"/>
                </a:solidFill>
                <a:effectLst/>
                <a:uLnTx/>
                <a:uFillTx/>
                <a:latin typeface="Calibri"/>
                <a:ea typeface="+mn-ea"/>
                <a:cs typeface="+mn-cs"/>
              </a:rPr>
              <a:t>Proposal Development Process</a:t>
            </a:r>
            <a:endParaRPr kumimoji="0" lang="en-US" sz="4050" b="0" i="0" u="none" strike="noStrike" kern="1200" cap="none" spc="0" normalizeH="0" baseline="0" noProof="0" dirty="0">
              <a:ln>
                <a:noFill/>
              </a:ln>
              <a:solidFill>
                <a:srgbClr val="045397"/>
              </a:solidFill>
              <a:effectLst/>
              <a:uLnTx/>
              <a:uFillTx/>
              <a:latin typeface="Futura Md BT" panose="020B0602020204020303" pitchFamily="34" charset="0"/>
              <a:ea typeface="+mn-ea"/>
              <a:cs typeface="+mn-cs"/>
            </a:endParaRPr>
          </a:p>
        </p:txBody>
      </p:sp>
      <p:grpSp>
        <p:nvGrpSpPr>
          <p:cNvPr id="46" name="Group 45"/>
          <p:cNvGrpSpPr/>
          <p:nvPr/>
        </p:nvGrpSpPr>
        <p:grpSpPr>
          <a:xfrm>
            <a:off x="273846" y="1255250"/>
            <a:ext cx="8596309" cy="3984427"/>
            <a:chOff x="510019" y="1427932"/>
            <a:chExt cx="9140712" cy="4515684"/>
          </a:xfrm>
        </p:grpSpPr>
        <p:grpSp>
          <p:nvGrpSpPr>
            <p:cNvPr id="49" name="Group 48"/>
            <p:cNvGrpSpPr/>
            <p:nvPr/>
          </p:nvGrpSpPr>
          <p:grpSpPr>
            <a:xfrm>
              <a:off x="510019" y="1427932"/>
              <a:ext cx="9140712" cy="4515684"/>
              <a:chOff x="28308" y="1688197"/>
              <a:chExt cx="8462466" cy="4105168"/>
            </a:xfrm>
          </p:grpSpPr>
          <p:grpSp>
            <p:nvGrpSpPr>
              <p:cNvPr id="51" name="Group 50"/>
              <p:cNvGrpSpPr>
                <a:grpSpLocks/>
              </p:cNvGrpSpPr>
              <p:nvPr/>
            </p:nvGrpSpPr>
            <p:grpSpPr bwMode="auto">
              <a:xfrm>
                <a:off x="990600" y="1688197"/>
                <a:ext cx="7500174" cy="4105168"/>
                <a:chOff x="685800" y="1381927"/>
                <a:chExt cx="7500174" cy="4106242"/>
              </a:xfrm>
            </p:grpSpPr>
            <p:sp>
              <p:nvSpPr>
                <p:cNvPr id="54" name="TextBox 4"/>
                <p:cNvSpPr txBox="1">
                  <a:spLocks noChangeArrowheads="1"/>
                </p:cNvSpPr>
                <p:nvPr/>
              </p:nvSpPr>
              <p:spPr bwMode="auto">
                <a:xfrm>
                  <a:off x="2110755" y="1515611"/>
                  <a:ext cx="1431886" cy="341438"/>
                </a:xfrm>
                <a:prstGeom prst="rect">
                  <a:avLst/>
                </a:prstGeom>
                <a:noFill/>
                <a:ln w="9525">
                  <a:solidFill>
                    <a:schemeClr val="tx1"/>
                  </a:solidFill>
                  <a:miter lim="800000"/>
                  <a:headEnd/>
                  <a:tailEnd/>
                </a:ln>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Fundable Idea</a:t>
                  </a:r>
                </a:p>
              </p:txBody>
            </p:sp>
            <p:sp>
              <p:nvSpPr>
                <p:cNvPr id="55" name="TextBox 5"/>
                <p:cNvSpPr txBox="1">
                  <a:spLocks noChangeArrowheads="1"/>
                </p:cNvSpPr>
                <p:nvPr/>
              </p:nvSpPr>
              <p:spPr bwMode="auto">
                <a:xfrm>
                  <a:off x="2066386" y="2086184"/>
                  <a:ext cx="1524001" cy="341438"/>
                </a:xfrm>
                <a:prstGeom prst="rect">
                  <a:avLst/>
                </a:prstGeom>
                <a:noFill/>
                <a:ln w="9525">
                  <a:solidFill>
                    <a:schemeClr val="tx1"/>
                  </a:solidFill>
                  <a:miter lim="800000"/>
                  <a:headEnd/>
                  <a:tailEnd/>
                </a:ln>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Find Funder(s)</a:t>
                  </a:r>
                </a:p>
              </p:txBody>
            </p:sp>
            <p:sp>
              <p:nvSpPr>
                <p:cNvPr id="56" name="TextBox 6"/>
                <p:cNvSpPr txBox="1">
                  <a:spLocks noChangeArrowheads="1"/>
                </p:cNvSpPr>
                <p:nvPr/>
              </p:nvSpPr>
              <p:spPr bwMode="auto">
                <a:xfrm>
                  <a:off x="2110755" y="2716909"/>
                  <a:ext cx="1435261" cy="341438"/>
                </a:xfrm>
                <a:prstGeom prst="rect">
                  <a:avLst/>
                </a:prstGeom>
                <a:noFill/>
                <a:ln w="6350">
                  <a:solidFill>
                    <a:schemeClr val="tx1"/>
                  </a:solidFill>
                  <a:miter lim="800000"/>
                  <a:headEnd/>
                  <a:tailEnd/>
                </a:ln>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Pre-Proposal</a:t>
                  </a:r>
                </a:p>
              </p:txBody>
            </p:sp>
            <p:grpSp>
              <p:nvGrpSpPr>
                <p:cNvPr id="57" name="Group 56"/>
                <p:cNvGrpSpPr>
                  <a:grpSpLocks/>
                </p:cNvGrpSpPr>
                <p:nvPr/>
              </p:nvGrpSpPr>
              <p:grpSpPr bwMode="auto">
                <a:xfrm>
                  <a:off x="685800" y="1381927"/>
                  <a:ext cx="1229810" cy="779664"/>
                  <a:chOff x="1863213" y="1289151"/>
                  <a:chExt cx="1247172" cy="1024747"/>
                </a:xfrm>
              </p:grpSpPr>
              <p:sp>
                <p:nvSpPr>
                  <p:cNvPr id="86" name="Curved Right Arrow 85"/>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553"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87" name="Curved Right Arrow 86"/>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553"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88" name="TextBox 9"/>
                  <p:cNvSpPr txBox="1">
                    <a:spLocks noChangeArrowheads="1"/>
                  </p:cNvSpPr>
                  <p:nvPr/>
                </p:nvSpPr>
                <p:spPr bwMode="auto">
                  <a:xfrm>
                    <a:off x="1863213" y="1609190"/>
                    <a:ext cx="1247172" cy="448766"/>
                  </a:xfrm>
                  <a:prstGeom prst="rect">
                    <a:avLst/>
                  </a:prstGeom>
                  <a:noFill/>
                  <a:ln>
                    <a:noFill/>
                  </a:ln>
                  <a:extLst>
                    <a:ext uri="{909E8E84-426E-40dd-AFC4-6F175D3DCCD1}">
                      <a14:hiddenFill xmlns:lc="http://schemas.openxmlformats.org/drawingml/2006/lockedCanvas" xmlns="" xmlns:a14="http://schemas.microsoft.com/office/drawing/2010/main">
                        <a:solidFill>
                          <a:srgbClr val="FFFFFF"/>
                        </a:solidFill>
                      </a14:hiddenFill>
                    </a:ext>
                    <a:ext uri="{91240B29-F687-4f45-9708-019B960494DF}">
                      <a14:hiddenLine xmlns:lc="http://schemas.openxmlformats.org/drawingml/2006/lockedCanvas" xmlns="" xmlns:a14="http://schemas.microsoft.com/office/drawing/2010/main" w="9525">
                        <a:solidFill>
                          <a:srgbClr val="000000"/>
                        </a:solidFill>
                        <a:miter lim="800000"/>
                        <a:headEnd/>
                        <a:tailEnd/>
                      </a14:hiddenLine>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Good Ideas</a:t>
                    </a:r>
                  </a:p>
                </p:txBody>
              </p:sp>
            </p:grpSp>
            <p:cxnSp>
              <p:nvCxnSpPr>
                <p:cNvPr id="58" name="Straight Arrow Connector 57"/>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Elbow Connector 58"/>
                <p:cNvCxnSpPr>
                  <a:stCxn id="56" idx="1"/>
                  <a:endCxn id="86" idx="0"/>
                </p:cNvCxnSpPr>
                <p:nvPr/>
              </p:nvCxnSpPr>
              <p:spPr>
                <a:xfrm rot="10800000">
                  <a:off x="1360489" y="2161595"/>
                  <a:ext cx="750266" cy="720438"/>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4" idx="2"/>
                  <a:endCxn id="55" idx="0"/>
                </p:cNvCxnSpPr>
                <p:nvPr/>
              </p:nvCxnSpPr>
              <p:spPr>
                <a:xfrm>
                  <a:off x="2826698" y="1845857"/>
                  <a:ext cx="1689" cy="2403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5" idx="2"/>
                  <a:endCxn id="56" idx="0"/>
                </p:cNvCxnSpPr>
                <p:nvPr/>
              </p:nvCxnSpPr>
              <p:spPr>
                <a:xfrm flipH="1">
                  <a:off x="2828386" y="2416430"/>
                  <a:ext cx="2" cy="3004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34"/>
                <p:cNvSpPr txBox="1">
                  <a:spLocks noChangeArrowheads="1"/>
                </p:cNvSpPr>
                <p:nvPr/>
              </p:nvSpPr>
              <p:spPr bwMode="auto">
                <a:xfrm>
                  <a:off x="1386659" y="3341753"/>
                  <a:ext cx="3209999" cy="317186"/>
                </a:xfrm>
                <a:prstGeom prst="rect">
                  <a:avLst/>
                </a:prstGeom>
                <a:noFill/>
                <a:ln w="28575">
                  <a:noFill/>
                  <a:miter lim="800000"/>
                  <a:headEnd/>
                  <a:tailEnd/>
                </a:ln>
                <a:effectLst/>
                <a:extLst>
                  <a:ext uri="{909E8E84-426E-40dd-AFC4-6F175D3DCCD1}">
                    <a14:hiddenFill xmlns:lc="http://schemas.openxmlformats.org/drawingml/2006/lockedCanvas" xmlns="" xmlns:a14="http://schemas.microsoft.com/office/drawing/2010/main">
                      <a:solidFill>
                        <a:srgbClr val="FFFFFF"/>
                      </a:solidFill>
                    </a14:hiddenFill>
                  </a:ext>
                </a:ex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Baseline Logic  </a:t>
                  </a:r>
                </a:p>
              </p:txBody>
            </p:sp>
            <p:cxnSp>
              <p:nvCxnSpPr>
                <p:cNvPr id="64" name="Straight Arrow Connector 63"/>
                <p:cNvCxnSpPr/>
                <p:nvPr/>
              </p:nvCxnSpPr>
              <p:spPr>
                <a:xfrm flipH="1">
                  <a:off x="2832749" y="3058347"/>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7"/>
                <p:cNvSpPr txBox="1">
                  <a:spLocks noChangeArrowheads="1"/>
                </p:cNvSpPr>
                <p:nvPr/>
              </p:nvSpPr>
              <p:spPr bwMode="auto">
                <a:xfrm>
                  <a:off x="2413120" y="4486787"/>
                  <a:ext cx="937245" cy="341438"/>
                </a:xfrm>
                <a:prstGeom prst="rect">
                  <a:avLst/>
                </a:prstGeom>
                <a:noFill/>
                <a:ln w="9525">
                  <a:solidFill>
                    <a:schemeClr val="tx1"/>
                  </a:solidFill>
                  <a:miter lim="800000"/>
                  <a:headEnd/>
                  <a:tailEnd/>
                </a:ln>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Drafts</a:t>
                  </a:r>
                </a:p>
              </p:txBody>
            </p:sp>
            <p:cxnSp>
              <p:nvCxnSpPr>
                <p:cNvPr id="66" name="Straight Arrow Connector 65"/>
                <p:cNvCxnSpPr>
                  <a:endCxn id="65" idx="0"/>
                </p:cNvCxnSpPr>
                <p:nvPr/>
              </p:nvCxnSpPr>
              <p:spPr>
                <a:xfrm>
                  <a:off x="2870200" y="4277227"/>
                  <a:ext cx="11541" cy="2095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74"/>
                <p:cNvSpPr txBox="1">
                  <a:spLocks noChangeArrowheads="1"/>
                </p:cNvSpPr>
                <p:nvPr/>
              </p:nvSpPr>
              <p:spPr bwMode="auto">
                <a:xfrm>
                  <a:off x="2158501" y="5146731"/>
                  <a:ext cx="1431886" cy="341438"/>
                </a:xfrm>
                <a:prstGeom prst="rect">
                  <a:avLst/>
                </a:prstGeom>
                <a:noFill/>
                <a:ln w="9525">
                  <a:solidFill>
                    <a:schemeClr val="tx1"/>
                  </a:solidFill>
                  <a:miter lim="800000"/>
                  <a:headEnd/>
                  <a:tailEnd/>
                </a:ln>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Peer Review</a:t>
                  </a:r>
                </a:p>
              </p:txBody>
            </p:sp>
            <p:sp>
              <p:nvSpPr>
                <p:cNvPr id="68" name="TextBox 75"/>
                <p:cNvSpPr txBox="1">
                  <a:spLocks noChangeArrowheads="1"/>
                </p:cNvSpPr>
                <p:nvPr/>
              </p:nvSpPr>
              <p:spPr bwMode="auto">
                <a:xfrm>
                  <a:off x="4059375" y="5133064"/>
                  <a:ext cx="884094" cy="341438"/>
                </a:xfrm>
                <a:prstGeom prst="rect">
                  <a:avLst/>
                </a:prstGeom>
                <a:noFill/>
                <a:ln w="9525">
                  <a:solidFill>
                    <a:schemeClr val="tx1"/>
                  </a:solidFill>
                  <a:miter lim="800000"/>
                  <a:headEnd/>
                  <a:tailEnd/>
                </a:ln>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Edit</a:t>
                  </a:r>
                </a:p>
              </p:txBody>
            </p:sp>
            <p:cxnSp>
              <p:nvCxnSpPr>
                <p:cNvPr id="69" name="Straight Arrow Connector 68"/>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68" idx="0"/>
                </p:cNvCxnSpPr>
                <p:nvPr/>
              </p:nvCxnSpPr>
              <p:spPr>
                <a:xfrm rot="16200000" flipV="1">
                  <a:off x="3710214" y="4341856"/>
                  <a:ext cx="433796" cy="1148622"/>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72" name="TextBox 107"/>
                <p:cNvSpPr txBox="1">
                  <a:spLocks noChangeArrowheads="1"/>
                </p:cNvSpPr>
                <p:nvPr/>
              </p:nvSpPr>
              <p:spPr bwMode="auto">
                <a:xfrm>
                  <a:off x="5334000" y="4286238"/>
                  <a:ext cx="1219200" cy="341438"/>
                </a:xfrm>
                <a:prstGeom prst="rect">
                  <a:avLst/>
                </a:prstGeom>
                <a:noFill/>
                <a:ln w="9525">
                  <a:solidFill>
                    <a:schemeClr val="tx1"/>
                  </a:solidFill>
                  <a:miter lim="800000"/>
                  <a:headEnd/>
                  <a:tailEnd/>
                </a:ln>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Funder</a:t>
                  </a:r>
                </a:p>
              </p:txBody>
            </p:sp>
            <p:cxnSp>
              <p:nvCxnSpPr>
                <p:cNvPr id="73" name="Elbow Connector 72"/>
                <p:cNvCxnSpPr>
                  <a:endCxn id="72" idx="2"/>
                </p:cNvCxnSpPr>
                <p:nvPr/>
              </p:nvCxnSpPr>
              <p:spPr>
                <a:xfrm flipV="1">
                  <a:off x="4943475" y="4616484"/>
                  <a:ext cx="1000126" cy="684602"/>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TextBox 110"/>
                <p:cNvSpPr txBox="1">
                  <a:spLocks noChangeArrowheads="1"/>
                </p:cNvSpPr>
                <p:nvPr/>
              </p:nvSpPr>
              <p:spPr bwMode="auto">
                <a:xfrm>
                  <a:off x="5472544" y="3395246"/>
                  <a:ext cx="942112" cy="341438"/>
                </a:xfrm>
                <a:prstGeom prst="rect">
                  <a:avLst/>
                </a:prstGeom>
                <a:noFill/>
                <a:ln w="9525">
                  <a:solidFill>
                    <a:schemeClr val="tx1"/>
                  </a:solidFill>
                  <a:miter lim="800000"/>
                  <a:headEnd/>
                  <a:tailEnd/>
                </a:ln>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Revise</a:t>
                  </a:r>
                </a:p>
              </p:txBody>
            </p:sp>
            <p:sp>
              <p:nvSpPr>
                <p:cNvPr id="75" name="TextBox 114"/>
                <p:cNvSpPr txBox="1">
                  <a:spLocks noChangeArrowheads="1"/>
                </p:cNvSpPr>
                <p:nvPr/>
              </p:nvSpPr>
              <p:spPr bwMode="auto">
                <a:xfrm>
                  <a:off x="5984527" y="4940508"/>
                  <a:ext cx="860258" cy="341438"/>
                </a:xfrm>
                <a:prstGeom prst="rect">
                  <a:avLst/>
                </a:prstGeom>
                <a:noFill/>
                <a:ln>
                  <a:noFill/>
                </a:ln>
                <a:extLst>
                  <a:ext uri="{91240B29-F687-4f45-9708-019B960494DF}">
                    <a14:hiddenLine xmlns:lc="http://schemas.openxmlformats.org/drawingml/2006/lockedCanvas" xmlns="" xmlns:a14="http://schemas.microsoft.com/office/drawing/2010/main" w="9525">
                      <a:solidFill>
                        <a:srgbClr val="000000"/>
                      </a:solidFill>
                      <a:miter lim="800000"/>
                      <a:headEnd/>
                      <a:tailEnd/>
                    </a14:hiddenLine>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Submit</a:t>
                  </a:r>
                </a:p>
              </p:txBody>
            </p:sp>
            <p:cxnSp>
              <p:nvCxnSpPr>
                <p:cNvPr id="76" name="Straight Arrow Connector 75"/>
                <p:cNvCxnSpPr>
                  <a:stCxn id="72" idx="0"/>
                </p:cNvCxnSpPr>
                <p:nvPr/>
              </p:nvCxnSpPr>
              <p:spPr>
                <a:xfrm flipV="1">
                  <a:off x="5943600" y="3812065"/>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77" name="TextBox 119"/>
                <p:cNvSpPr txBox="1">
                  <a:spLocks noChangeArrowheads="1"/>
                </p:cNvSpPr>
                <p:nvPr/>
              </p:nvSpPr>
              <p:spPr bwMode="auto">
                <a:xfrm>
                  <a:off x="4693826" y="3910401"/>
                  <a:ext cx="1556574" cy="341438"/>
                </a:xfrm>
                <a:prstGeom prst="rect">
                  <a:avLst/>
                </a:prstGeom>
                <a:noFill/>
                <a:ln>
                  <a:noFill/>
                </a:ln>
                <a:extLst>
                  <a:ext uri="{91240B29-F687-4f45-9708-019B960494DF}">
                    <a14:hiddenLine xmlns:lc="http://schemas.openxmlformats.org/drawingml/2006/lockedCanvas" xmlns=""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Rejected</a:t>
                  </a:r>
                </a:p>
              </p:txBody>
            </p:sp>
            <p:sp>
              <p:nvSpPr>
                <p:cNvPr id="78" name="TextBox 35"/>
                <p:cNvSpPr txBox="1">
                  <a:spLocks noChangeArrowheads="1"/>
                </p:cNvSpPr>
                <p:nvPr/>
              </p:nvSpPr>
              <p:spPr bwMode="auto">
                <a:xfrm>
                  <a:off x="7056044" y="3983820"/>
                  <a:ext cx="1129930" cy="1021536"/>
                </a:xfrm>
                <a:prstGeom prst="rect">
                  <a:avLst/>
                </a:prstGeom>
                <a:noFill/>
                <a:ln w="9525">
                  <a:noFill/>
                  <a:miter lim="800000"/>
                  <a:headEnd/>
                  <a:tailEnd/>
                </a:ln>
                <a:effec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947"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Accepted AND Funded</a:t>
                  </a:r>
                </a:p>
              </p:txBody>
            </p:sp>
            <p:cxnSp>
              <p:nvCxnSpPr>
                <p:cNvPr id="79" name="Elbow Connector 78"/>
                <p:cNvCxnSpPr>
                  <a:stCxn id="74" idx="0"/>
                </p:cNvCxnSpPr>
                <p:nvPr/>
              </p:nvCxnSpPr>
              <p:spPr>
                <a:xfrm rot="16200000" flipV="1">
                  <a:off x="3928924" y="1380569"/>
                  <a:ext cx="1676681" cy="2352674"/>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a:stCxn id="74" idx="1"/>
                </p:cNvCxnSpPr>
                <p:nvPr/>
              </p:nvCxnSpPr>
              <p:spPr>
                <a:xfrm flipH="1">
                  <a:off x="4791075" y="3560369"/>
                  <a:ext cx="681469" cy="4939"/>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4" name="TextBox 34"/>
                <p:cNvSpPr txBox="1">
                  <a:spLocks noChangeArrowheads="1"/>
                </p:cNvSpPr>
                <p:nvPr/>
              </p:nvSpPr>
              <p:spPr bwMode="auto">
                <a:xfrm>
                  <a:off x="1439169" y="3935789"/>
                  <a:ext cx="3296013" cy="341438"/>
                </a:xfrm>
                <a:prstGeom prst="rect">
                  <a:avLst/>
                </a:prstGeom>
                <a:noFill/>
                <a:ln w="6350">
                  <a:noFill/>
                  <a:miter lim="800000"/>
                  <a:headEnd/>
                  <a:tailEnd/>
                </a:ln>
                <a:effectLst/>
                <a:extLst>
                  <a:ext uri="{909E8E84-426E-40dd-AFC4-6F175D3DCCD1}">
                    <a14:hiddenFill xmlns:lc="http://schemas.openxmlformats.org/drawingml/2006/lockedCanvas" xmlns="" xmlns:a14="http://schemas.microsoft.com/office/drawing/2010/main">
                      <a:solidFill>
                        <a:srgbClr val="FFFFFF"/>
                      </a:solidFill>
                    </a14:hiddenFill>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553"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Write Proposal</a:t>
                  </a:r>
                </a:p>
              </p:txBody>
            </p:sp>
            <p:sp>
              <p:nvSpPr>
                <p:cNvPr id="85" name="TextBox 34"/>
                <p:cNvSpPr txBox="1">
                  <a:spLocks noChangeArrowheads="1"/>
                </p:cNvSpPr>
                <p:nvPr/>
              </p:nvSpPr>
              <p:spPr bwMode="auto">
                <a:xfrm>
                  <a:off x="1386659" y="3643564"/>
                  <a:ext cx="3209999" cy="317186"/>
                </a:xfrm>
                <a:prstGeom prst="rect">
                  <a:avLst/>
                </a:prstGeom>
                <a:noFill/>
                <a:ln w="28575">
                  <a:noFill/>
                  <a:miter lim="800000"/>
                  <a:headEnd/>
                  <a:tailEnd/>
                </a:ln>
                <a:effectLst/>
                <a:extLst>
                  <a:ext uri="{909E8E84-426E-40dd-AFC4-6F175D3DCCD1}">
                    <a14:hiddenFill xmlns:lc="http://schemas.openxmlformats.org/drawingml/2006/lockedCanvas" xmlns="" xmlns:a14="http://schemas.microsoft.com/office/drawing/2010/main">
                      <a:solidFill>
                        <a:srgbClr val="FFFFFF"/>
                      </a:solidFill>
                    </a14:hiddenFill>
                  </a:ext>
                </a:ex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Need Statement</a:t>
                  </a:r>
                </a:p>
              </p:txBody>
            </p:sp>
          </p:grpSp>
          <p:sp>
            <p:nvSpPr>
              <p:cNvPr id="52" name="Rectangle 51"/>
              <p:cNvSpPr>
                <a:spLocks noChangeArrowheads="1"/>
              </p:cNvSpPr>
              <p:nvPr/>
            </p:nvSpPr>
            <p:spPr bwMode="auto">
              <a:xfrm>
                <a:off x="28308" y="4020344"/>
                <a:ext cx="1282240" cy="403845"/>
              </a:xfrm>
              <a:prstGeom prst="rect">
                <a:avLst/>
              </a:prstGeom>
              <a:noFill/>
              <a:ln>
                <a:noFill/>
              </a:ln>
              <a:extLst>
                <a:ext uri="{909E8E84-426E-40dd-AFC4-6F175D3DCCD1}">
                  <a14:hiddenFill xmlns:lc="http://schemas.openxmlformats.org/drawingml/2006/lockedCanvas" xmlns="" xmlns:a14="http://schemas.microsoft.com/office/drawing/2010/main">
                    <a:solidFill>
                      <a:srgbClr val="FFFFFF"/>
                    </a:solidFill>
                  </a14:hiddenFill>
                </a:ext>
                <a:ext uri="{91240B29-F687-4f45-9708-019B960494DF}">
                  <a14:hiddenLine xmlns:lc="http://schemas.openxmlformats.org/drawingml/2006/lockedCanvas" xmlns=""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en-US" sz="1947"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Marketing</a:t>
                </a:r>
              </a:p>
            </p:txBody>
          </p:sp>
          <p:sp>
            <p:nvSpPr>
              <p:cNvPr id="53" name="Left Brace 52"/>
              <p:cNvSpPr/>
              <p:nvPr/>
            </p:nvSpPr>
            <p:spPr>
              <a:xfrm>
                <a:off x="1349375" y="2817813"/>
                <a:ext cx="265113" cy="2803127"/>
              </a:xfrm>
              <a:prstGeom prst="leftBrace">
                <a:avLst>
                  <a:gd name="adj1" fmla="val 0"/>
                  <a:gd name="adj2" fmla="val 50000"/>
                </a:avLst>
              </a:prstGeom>
              <a:ln w="1905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947"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cxnSp>
          <p:nvCxnSpPr>
            <p:cNvPr id="50" name="Straight Connector 49"/>
            <p:cNvCxnSpPr/>
            <p:nvPr/>
          </p:nvCxnSpPr>
          <p:spPr>
            <a:xfrm>
              <a:off x="2075159" y="5753948"/>
              <a:ext cx="955814" cy="0"/>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48" name="Rectangle 47"/>
          <p:cNvSpPr/>
          <p:nvPr/>
        </p:nvSpPr>
        <p:spPr>
          <a:xfrm>
            <a:off x="1968470" y="3140795"/>
            <a:ext cx="3255600" cy="8992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Calibri"/>
              <a:ea typeface="+mn-ea"/>
              <a:cs typeface="+mn-cs"/>
            </a:endParaRPr>
          </a:p>
        </p:txBody>
      </p:sp>
      <p:sp>
        <p:nvSpPr>
          <p:cNvPr id="45" name="TextBox 44"/>
          <p:cNvSpPr txBox="1"/>
          <p:nvPr/>
        </p:nvSpPr>
        <p:spPr>
          <a:xfrm>
            <a:off x="1124377" y="5798836"/>
            <a:ext cx="6243269" cy="6916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947" b="1" i="1" u="none" strike="noStrike" kern="1200" cap="none" spc="0" normalizeH="0" baseline="0" noProof="0" dirty="0">
                <a:ln>
                  <a:noFill/>
                </a:ln>
                <a:solidFill>
                  <a:prstClr val="black"/>
                </a:solidFill>
                <a:effectLst/>
                <a:uLnTx/>
                <a:uFillTx/>
                <a:latin typeface="Calibri"/>
                <a:ea typeface="+mn-ea"/>
                <a:cs typeface="+mn-cs"/>
              </a:rPr>
              <a:t>Research Development has tools and resources to help with the steps in this process</a:t>
            </a:r>
          </a:p>
        </p:txBody>
      </p:sp>
    </p:spTree>
    <p:extLst>
      <p:ext uri="{BB962C8B-B14F-4D97-AF65-F5344CB8AC3E}">
        <p14:creationId xmlns:p14="http://schemas.microsoft.com/office/powerpoint/2010/main" val="11248381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457200" y="1600200"/>
            <a:ext cx="7215809" cy="4525963"/>
          </a:xfrm>
        </p:spPr>
        <p:txBody>
          <a:bodyPr>
            <a:normAutofit/>
          </a:bodyPr>
          <a:lstStyle/>
          <a:p>
            <a:r>
              <a:rPr lang="en-US" sz="2400" dirty="0"/>
              <a:t>The writing, editing, marketing approaches described over the past few days are proven practices for proposal success</a:t>
            </a:r>
            <a:br>
              <a:rPr lang="en-US" sz="2400" dirty="0"/>
            </a:br>
            <a:endParaRPr lang="en-US" sz="2400" dirty="0"/>
          </a:p>
          <a:p>
            <a:r>
              <a:rPr lang="en-US" sz="2400" dirty="0"/>
              <a:t>Encourage lots of program officer contact and customer knowledge</a:t>
            </a:r>
            <a:br>
              <a:rPr lang="en-US" sz="2400" dirty="0"/>
            </a:br>
            <a:endParaRPr lang="en-US" sz="2400" dirty="0"/>
          </a:p>
          <a:p>
            <a:r>
              <a:rPr lang="en-US" sz="2400" dirty="0"/>
              <a:t>Encourage lots of proposal review as part of the proposal maturation process</a:t>
            </a:r>
            <a:br>
              <a:rPr lang="en-US" sz="2400" dirty="0"/>
            </a:br>
            <a:endParaRPr lang="en-US" sz="2400" dirty="0"/>
          </a:p>
          <a:p>
            <a:pPr marL="0" indent="0">
              <a:buNone/>
            </a:pPr>
            <a:endParaRPr lang="en-US" sz="2400" dirty="0"/>
          </a:p>
        </p:txBody>
      </p:sp>
    </p:spTree>
    <p:extLst>
      <p:ext uri="{BB962C8B-B14F-4D97-AF65-F5344CB8AC3E}">
        <p14:creationId xmlns:p14="http://schemas.microsoft.com/office/powerpoint/2010/main" val="231601711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9378"/>
            <a:ext cx="8229600" cy="1143000"/>
          </a:xfrm>
        </p:spPr>
        <p:txBody>
          <a:bodyPr>
            <a:normAutofit/>
          </a:bodyPr>
          <a:lstStyle/>
          <a:p>
            <a:r>
              <a:rPr lang="en-US" dirty="0"/>
              <a:t>Next Steps</a:t>
            </a:r>
          </a:p>
        </p:txBody>
      </p:sp>
      <p:sp>
        <p:nvSpPr>
          <p:cNvPr id="3" name="TextBox 2"/>
          <p:cNvSpPr txBox="1"/>
          <p:nvPr/>
        </p:nvSpPr>
        <p:spPr>
          <a:xfrm>
            <a:off x="748593" y="1819194"/>
            <a:ext cx="8030415" cy="4093428"/>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We will provide all the presentations and handouts</a:t>
            </a:r>
            <a:br>
              <a:rPr kumimoji="0" lang="en-US" sz="2000" b="0" i="0" u="none" strike="noStrike" kern="1200" cap="none" spc="0" normalizeH="0" baseline="0" noProof="0" dirty="0">
                <a:ln>
                  <a:noFill/>
                </a:ln>
                <a:solidFill>
                  <a:prstClr val="black"/>
                </a:solidFill>
                <a:effectLst/>
                <a:uLnTx/>
                <a:uFillTx/>
                <a:latin typeface="Calibri"/>
                <a:ea typeface="+mn-ea"/>
                <a:cs typeface="+mn-cs"/>
              </a:rPr>
            </a:b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Please respond to survey from Faculty Center</a:t>
            </a:r>
            <a:br>
              <a:rPr kumimoji="0" lang="en-US" sz="2000" b="0" i="0" u="none" strike="noStrike" kern="1200" cap="none" spc="0" normalizeH="0" baseline="0" noProof="0" dirty="0">
                <a:ln>
                  <a:noFill/>
                </a:ln>
                <a:solidFill>
                  <a:prstClr val="black"/>
                </a:solidFill>
                <a:effectLst/>
                <a:uLnTx/>
                <a:uFillTx/>
                <a:latin typeface="Calibri"/>
                <a:ea typeface="+mn-ea"/>
                <a:cs typeface="+mn-cs"/>
              </a:rPr>
            </a:b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One topic we didn’t cover – Tools for Finding Funding – could be </a:t>
            </a: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a lunchtime </a:t>
            </a:r>
            <a:r>
              <a:rPr kumimoji="0" lang="en-US" sz="2000" b="0" i="0" u="none" strike="noStrike" kern="1200" cap="none" spc="0" normalizeH="0" baseline="0" noProof="0" dirty="0">
                <a:ln>
                  <a:noFill/>
                </a:ln>
                <a:solidFill>
                  <a:prstClr val="black"/>
                </a:solidFill>
                <a:effectLst/>
                <a:uLnTx/>
                <a:uFillTx/>
                <a:latin typeface="Calibri"/>
                <a:ea typeface="+mn-ea"/>
                <a:cs typeface="+mn-cs"/>
              </a:rPr>
              <a:t>seminar if there is enough interest … </a:t>
            </a:r>
            <a:r>
              <a:rPr kumimoji="0" lang="en-US" sz="2000" b="0" i="1" u="none" strike="noStrike" kern="1200" cap="none" spc="0" normalizeH="0" baseline="0" noProof="0" dirty="0">
                <a:ln>
                  <a:noFill/>
                </a:ln>
                <a:solidFill>
                  <a:prstClr val="black"/>
                </a:solidFill>
                <a:effectLst/>
                <a:uLnTx/>
                <a:uFillTx/>
                <a:latin typeface="Calibri"/>
                <a:ea typeface="+mn-ea"/>
                <a:cs typeface="+mn-cs"/>
              </a:rPr>
              <a:t>let us know</a:t>
            </a:r>
            <a:br>
              <a:rPr kumimoji="0" lang="en-US" sz="2000" b="0" i="1" u="none" strike="noStrike" kern="1200" cap="none" spc="0" normalizeH="0" baseline="0" noProof="0" dirty="0">
                <a:ln>
                  <a:noFill/>
                </a:ln>
                <a:solidFill>
                  <a:prstClr val="black"/>
                </a:solidFill>
                <a:effectLst/>
                <a:uLnTx/>
                <a:uFillTx/>
                <a:latin typeface="Calibri"/>
                <a:ea typeface="+mn-ea"/>
                <a:cs typeface="+mn-cs"/>
              </a:rPr>
            </a:br>
            <a:endParaRPr kumimoji="0" lang="en-US" sz="2000" b="0" i="1"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For those who can commit to writing a complete proposal this </a:t>
            </a:r>
            <a:br>
              <a:rPr kumimoji="0" lang="en-US" sz="2000" b="0" i="0" u="none" strike="noStrike" kern="1200" cap="none" spc="0" normalizeH="0" baseline="0" noProof="0" dirty="0">
                <a:ln>
                  <a:noFill/>
                </a:ln>
                <a:solidFill>
                  <a:prstClr val="black"/>
                </a:solidFill>
                <a:effectLst/>
                <a:uLnTx/>
                <a:uFillTx/>
                <a:latin typeface="Calibri"/>
                <a:ea typeface="+mn-ea"/>
                <a:cs typeface="+mn-cs"/>
              </a:rPr>
            </a:br>
            <a:r>
              <a:rPr kumimoji="0" lang="en-US" sz="2000" b="0" i="0" u="none" strike="noStrike" kern="1200" cap="none" spc="0" normalizeH="0" baseline="0" noProof="0" dirty="0">
                <a:ln>
                  <a:noFill/>
                </a:ln>
                <a:solidFill>
                  <a:prstClr val="black"/>
                </a:solidFill>
                <a:effectLst/>
                <a:uLnTx/>
                <a:uFillTx/>
                <a:latin typeface="Calibri"/>
                <a:ea typeface="+mn-ea"/>
                <a:cs typeface="+mn-cs"/>
              </a:rPr>
              <a:t>summer, we will support your proposal effort and convene an </a:t>
            </a:r>
            <a:br>
              <a:rPr kumimoji="0" lang="en-US" sz="2000" b="0" i="0" u="none" strike="noStrike" kern="1200" cap="none" spc="0" normalizeH="0" baseline="0" noProof="0" dirty="0">
                <a:ln>
                  <a:noFill/>
                </a:ln>
                <a:solidFill>
                  <a:prstClr val="black"/>
                </a:solidFill>
                <a:effectLst/>
                <a:uLnTx/>
                <a:uFillTx/>
                <a:latin typeface="Calibri"/>
                <a:ea typeface="+mn-ea"/>
                <a:cs typeface="+mn-cs"/>
              </a:rPr>
            </a:br>
            <a:r>
              <a:rPr kumimoji="0" lang="en-US" sz="2000" b="0" i="0" u="none" strike="noStrike" kern="1200" cap="none" spc="0" normalizeH="0" baseline="0" noProof="0" dirty="0">
                <a:ln>
                  <a:noFill/>
                </a:ln>
                <a:solidFill>
                  <a:prstClr val="black"/>
                </a:solidFill>
                <a:effectLst/>
                <a:uLnTx/>
                <a:uFillTx/>
                <a:latin typeface="Calibri"/>
                <a:ea typeface="+mn-ea"/>
                <a:cs typeface="+mn-cs"/>
              </a:rPr>
              <a:t>“intensive” review panel of experienced proposal writers who </a:t>
            </a:r>
            <a:br>
              <a:rPr kumimoji="0" lang="en-US" sz="2000" b="0" i="0" u="none" strike="noStrike" kern="1200" cap="none" spc="0" normalizeH="0" baseline="0" noProof="0" dirty="0">
                <a:ln>
                  <a:noFill/>
                </a:ln>
                <a:solidFill>
                  <a:prstClr val="black"/>
                </a:solidFill>
                <a:effectLst/>
                <a:uLnTx/>
                <a:uFillTx/>
                <a:latin typeface="Calibri"/>
                <a:ea typeface="+mn-ea"/>
                <a:cs typeface="+mn-cs"/>
              </a:rPr>
            </a:br>
            <a:r>
              <a:rPr kumimoji="0" lang="en-US" sz="2000" b="0" i="0" u="none" strike="noStrike" kern="1200" cap="none" spc="0" normalizeH="0" baseline="0" noProof="0" dirty="0">
                <a:ln>
                  <a:noFill/>
                </a:ln>
                <a:solidFill>
                  <a:prstClr val="black"/>
                </a:solidFill>
                <a:effectLst/>
                <a:uLnTx/>
                <a:uFillTx/>
                <a:latin typeface="Calibri"/>
                <a:ea typeface="+mn-ea"/>
                <a:cs typeface="+mn-cs"/>
              </a:rPr>
              <a:t>will thoroughly review your proposal…</a:t>
            </a:r>
            <a:r>
              <a:rPr kumimoji="0" lang="en-US" sz="2000" b="0" i="1" u="none" strike="noStrike" kern="1200" cap="none" spc="0" normalizeH="0" baseline="0" noProof="0" dirty="0">
                <a:ln>
                  <a:noFill/>
                </a:ln>
                <a:solidFill>
                  <a:prstClr val="black"/>
                </a:solidFill>
                <a:effectLst/>
                <a:uLnTx/>
                <a:uFillTx/>
                <a:latin typeface="Calibri"/>
                <a:ea typeface="+mn-ea"/>
                <a:cs typeface="+mn-cs"/>
              </a:rPr>
              <a:t> let us know</a:t>
            </a:r>
            <a:r>
              <a:rPr kumimoji="0" lang="en-US" sz="20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40680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TotalTime>
  <Words>6793</Words>
  <Application>Microsoft Office PowerPoint</Application>
  <PresentationFormat>On-screen Show (4:3)</PresentationFormat>
  <Paragraphs>1119</Paragraphs>
  <Slides>95</Slides>
  <Notes>67</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95</vt:i4>
      </vt:variant>
    </vt:vector>
  </HeadingPairs>
  <TitlesOfParts>
    <vt:vector size="111" baseType="lpstr">
      <vt:lpstr>MS Gothic</vt:lpstr>
      <vt:lpstr>ＭＳ Ｐゴシック</vt:lpstr>
      <vt:lpstr>ＭＳ Ｐゴシック</vt:lpstr>
      <vt:lpstr>游ゴシック</vt:lpstr>
      <vt:lpstr>Arial</vt:lpstr>
      <vt:lpstr>Calibri</vt:lpstr>
      <vt:lpstr>Courier New</vt:lpstr>
      <vt:lpstr>Futura Md BT</vt:lpstr>
      <vt:lpstr>Gill Sans MT</vt:lpstr>
      <vt:lpstr>Optima</vt:lpstr>
      <vt:lpstr>Symbol</vt:lpstr>
      <vt:lpstr>Times New Roman</vt:lpstr>
      <vt:lpstr>Verdana</vt:lpstr>
      <vt:lpstr>Wingdings 2</vt:lpstr>
      <vt:lpstr>Office Theme</vt:lpstr>
      <vt:lpstr>1_Office Theme</vt:lpstr>
      <vt:lpstr>PowerPoint Presentation</vt:lpstr>
      <vt:lpstr>PowerPoint Presentation</vt:lpstr>
      <vt:lpstr>PowerPoint Presentation</vt:lpstr>
      <vt:lpstr>Topics</vt:lpstr>
      <vt:lpstr>PowerPoint Presentation</vt:lpstr>
      <vt:lpstr>What we will cover</vt:lpstr>
      <vt:lpstr>PowerPoint Presentation</vt:lpstr>
      <vt:lpstr>PowerPoint Presentation</vt:lpstr>
      <vt:lpstr>PowerPoint Presentation</vt:lpstr>
      <vt:lpstr>Your proposal’s content reflects the change process</vt:lpstr>
      <vt:lpstr>The six generic structure slots answer the funder’s major question</vt:lpstr>
      <vt:lpstr>PowerPoint Presentation</vt:lpstr>
      <vt:lpstr>Generic Structure—Research Proposal</vt:lpstr>
      <vt:lpstr>The needs statement can have three components</vt:lpstr>
      <vt:lpstr>This content is reflected in the proposal’s six “generic structure slots”</vt:lpstr>
      <vt:lpstr>Be certain that your Story Component tells a story</vt:lpstr>
      <vt:lpstr>Composing the methods slot</vt:lpstr>
      <vt:lpstr>The Methods and Qualifications Slots are arguments</vt:lpstr>
      <vt:lpstr>PowerPoint Presentation</vt:lpstr>
      <vt:lpstr>PowerPoint Presentation</vt:lpstr>
      <vt:lpstr>PowerPoint Presentation</vt:lpstr>
      <vt:lpstr>Why would you perform these two actions?</vt:lpstr>
      <vt:lpstr>“How” logic trees express four principles</vt:lpstr>
      <vt:lpstr>PowerPoint Presentation</vt:lpstr>
      <vt:lpstr>How far down do you build?</vt:lpstr>
      <vt:lpstr>How far up do you build?</vt:lpstr>
      <vt:lpstr>(We’re building…)</vt:lpstr>
      <vt:lpstr>(…and building)</vt:lpstr>
      <vt:lpstr>Your objective is the answer to the audience’s overriding question</vt:lpstr>
      <vt:lpstr>PowerPoint Presentation</vt:lpstr>
      <vt:lpstr>Composing the qualifications slot</vt:lpstr>
      <vt:lpstr>The Qualifications Slot answers “Why?” by providing good reasons</vt:lpstr>
      <vt:lpstr>PowerPoint Presentation</vt:lpstr>
      <vt:lpstr>The Methods and Qualifications Slots are arguments</vt:lpstr>
      <vt:lpstr>Composing the fees slot</vt:lpstr>
      <vt:lpstr>Composing the benefits slot</vt:lpstr>
      <vt:lpstr>What themes are</vt:lpstr>
      <vt:lpstr>Where themes come from</vt:lpstr>
      <vt:lpstr>Psychologics Worksheet: Themes</vt:lpstr>
      <vt:lpstr>PowerPoint Presentation</vt:lpstr>
      <vt:lpstr>Persuasion goes in the 1st  and 3rd slots; informa- tion, in the middle</vt:lpstr>
      <vt:lpstr>Consider this scenario:</vt:lpstr>
      <vt:lpstr>PIP at the task level</vt:lpstr>
      <vt:lpstr>PowerPoint Presentation</vt:lpstr>
      <vt:lpstr>PowerPoint Presentation</vt:lpstr>
      <vt:lpstr>Each P–Slot answers a specific question at each level</vt:lpstr>
      <vt:lpstr>Lacking persuasion, methods sections often begin by explaining “How” rather than “Why”</vt:lpstr>
      <vt:lpstr>To create the opening P-Slot of “Approach and Methods,” use Situation and Methods columns</vt:lpstr>
      <vt:lpstr>PowerPoint Presentation</vt:lpstr>
      <vt:lpstr>The benefits slot exists throughout the proposal</vt:lpstr>
      <vt:lpstr>PowerPoint Presentation</vt:lpstr>
      <vt:lpstr>Consider this scenario:</vt:lpstr>
      <vt:lpstr>Here is a paragraph from that first draft</vt:lpstr>
      <vt:lpstr>Doesn’t this writer sound more proactive?</vt:lpstr>
      <vt:lpstr>How do you construct your voice, your persona, the desired perception of you and your team?</vt:lpstr>
      <vt:lpstr>PowerPoint Presentation</vt:lpstr>
      <vt:lpstr>PowerPoint Presentation</vt:lpstr>
      <vt:lpstr>PowerPoint Presentation</vt:lpstr>
      <vt:lpstr>The Title and Abstract: Two Critical Parts of Your Proposal</vt:lpstr>
      <vt:lpstr>Writing the Title</vt:lpstr>
      <vt:lpstr>Examples of Successful Titles</vt:lpstr>
      <vt:lpstr>Fulbright and IDR Origination Award Titles</vt:lpstr>
      <vt:lpstr>Activity</vt:lpstr>
      <vt:lpstr>The Abstract/Executive Summary</vt:lpstr>
      <vt:lpstr>PowerPoint Presentation</vt:lpstr>
      <vt:lpstr>Writing the Abstract: Example</vt:lpstr>
      <vt:lpstr>PowerPoint Presentation</vt:lpstr>
      <vt:lpstr>Activity</vt:lpstr>
      <vt:lpstr>Writing for Reviewers</vt:lpstr>
      <vt:lpstr>All Funders Have A Review Process</vt:lpstr>
      <vt:lpstr>Write for Reviewers</vt:lpstr>
      <vt:lpstr>When Your Proposal Is Rejected</vt:lpstr>
      <vt:lpstr>PowerPoint Presentation</vt:lpstr>
      <vt:lpstr>Use a grammar book, thesaurus, and dictionary</vt:lpstr>
      <vt:lpstr>Principles of Writing Clearly</vt:lpstr>
      <vt:lpstr>Provide Old Information Before New Information</vt:lpstr>
      <vt:lpstr> End Your Sentences and Paragraphs With Emphasis</vt:lpstr>
      <vt:lpstr>Six Principles of Concision</vt:lpstr>
      <vt:lpstr> Six Principles of Concision (cont)</vt:lpstr>
      <vt:lpstr>PowerPoint Presentation</vt:lpstr>
      <vt:lpstr>PowerPoint Presentation</vt:lpstr>
      <vt:lpstr>PowerPoint Presentation</vt:lpstr>
      <vt:lpstr>PowerPoint Presentation</vt:lpstr>
      <vt:lpstr>Proposal Aesthetics</vt:lpstr>
      <vt:lpstr>Proposal Aesthetics (cont.)</vt:lpstr>
      <vt:lpstr> Proposal Aesthetics (cont.) </vt:lpstr>
      <vt:lpstr> Figures Examples </vt:lpstr>
      <vt:lpstr>PowerPoint Presentation</vt:lpstr>
      <vt:lpstr>Marketing Your Proposal</vt:lpstr>
      <vt:lpstr>Acquisition Planning… Key to Successful Marketing in Business</vt:lpstr>
      <vt:lpstr>Market Your Ideas and Proposals… Think Like a Marketer</vt:lpstr>
      <vt:lpstr>Marketing is Ongoing</vt:lpstr>
      <vt:lpstr>PowerPoint Presentation</vt:lpstr>
      <vt:lpstr>Conclusion</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cbmonson</dc:creator>
  <cp:lastModifiedBy>Conrad Monson</cp:lastModifiedBy>
  <cp:revision>7</cp:revision>
  <dcterms:created xsi:type="dcterms:W3CDTF">2019-05-16T15:19:24Z</dcterms:created>
  <dcterms:modified xsi:type="dcterms:W3CDTF">2019-05-16T22:23:40Z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2019-05-15T00:00:00Z</vt:filetime>
  </property>
  <property fmtid="{D5CDD505-2E9C-101B-9397-08002B2CF9AE}" pid="3" name="LastSaved">
    <vt:filetime>2019-05-16T00:00:00Z</vt:filetime>
  </property>
</Properties>
</file>