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2"/>
  </p:notesMasterIdLst>
  <p:handoutMasterIdLst>
    <p:handoutMasterId r:id="rId43"/>
  </p:handoutMasterIdLst>
  <p:sldIdLst>
    <p:sldId id="282" r:id="rId2"/>
    <p:sldId id="330" r:id="rId3"/>
    <p:sldId id="290" r:id="rId4"/>
    <p:sldId id="327" r:id="rId5"/>
    <p:sldId id="288" r:id="rId6"/>
    <p:sldId id="289" r:id="rId7"/>
    <p:sldId id="354" r:id="rId8"/>
    <p:sldId id="361" r:id="rId9"/>
    <p:sldId id="362" r:id="rId10"/>
    <p:sldId id="363" r:id="rId11"/>
    <p:sldId id="332" r:id="rId12"/>
    <p:sldId id="372" r:id="rId13"/>
    <p:sldId id="271" r:id="rId14"/>
    <p:sldId id="293" r:id="rId15"/>
    <p:sldId id="274" r:id="rId16"/>
    <p:sldId id="275" r:id="rId17"/>
    <p:sldId id="353" r:id="rId18"/>
    <p:sldId id="336" r:id="rId19"/>
    <p:sldId id="338" r:id="rId20"/>
    <p:sldId id="339" r:id="rId21"/>
    <p:sldId id="335" r:id="rId22"/>
    <p:sldId id="340" r:id="rId23"/>
    <p:sldId id="341" r:id="rId24"/>
    <p:sldId id="278" r:id="rId25"/>
    <p:sldId id="279" r:id="rId26"/>
    <p:sldId id="280" r:id="rId27"/>
    <p:sldId id="342" r:id="rId28"/>
    <p:sldId id="343" r:id="rId29"/>
    <p:sldId id="344" r:id="rId30"/>
    <p:sldId id="345" r:id="rId31"/>
    <p:sldId id="349" r:id="rId32"/>
    <p:sldId id="350" r:id="rId33"/>
    <p:sldId id="351" r:id="rId34"/>
    <p:sldId id="369" r:id="rId35"/>
    <p:sldId id="356" r:id="rId36"/>
    <p:sldId id="364" r:id="rId37"/>
    <p:sldId id="365" r:id="rId38"/>
    <p:sldId id="370" r:id="rId39"/>
    <p:sldId id="371" r:id="rId40"/>
    <p:sldId id="360" r:id="rId4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Gill Sans MT" charset="0"/>
        <a:ea typeface="+mn-ea"/>
        <a:cs typeface="+mn-cs"/>
      </a:defRPr>
    </a:lvl1pPr>
    <a:lvl2pPr marL="457200" algn="l" rtl="0" eaLnBrk="0" fontAlgn="base" hangingPunct="0">
      <a:spcBef>
        <a:spcPct val="0"/>
      </a:spcBef>
      <a:spcAft>
        <a:spcPct val="0"/>
      </a:spcAft>
      <a:defRPr kern="1200">
        <a:solidFill>
          <a:schemeClr val="tx1"/>
        </a:solidFill>
        <a:latin typeface="Gill Sans MT" charset="0"/>
        <a:ea typeface="+mn-ea"/>
        <a:cs typeface="+mn-cs"/>
      </a:defRPr>
    </a:lvl2pPr>
    <a:lvl3pPr marL="914400" algn="l" rtl="0" eaLnBrk="0" fontAlgn="base" hangingPunct="0">
      <a:spcBef>
        <a:spcPct val="0"/>
      </a:spcBef>
      <a:spcAft>
        <a:spcPct val="0"/>
      </a:spcAft>
      <a:defRPr kern="1200">
        <a:solidFill>
          <a:schemeClr val="tx1"/>
        </a:solidFill>
        <a:latin typeface="Gill Sans MT" charset="0"/>
        <a:ea typeface="+mn-ea"/>
        <a:cs typeface="+mn-cs"/>
      </a:defRPr>
    </a:lvl3pPr>
    <a:lvl4pPr marL="1371600" algn="l" rtl="0" eaLnBrk="0" fontAlgn="base" hangingPunct="0">
      <a:spcBef>
        <a:spcPct val="0"/>
      </a:spcBef>
      <a:spcAft>
        <a:spcPct val="0"/>
      </a:spcAft>
      <a:defRPr kern="1200">
        <a:solidFill>
          <a:schemeClr val="tx1"/>
        </a:solidFill>
        <a:latin typeface="Gill Sans MT" charset="0"/>
        <a:ea typeface="+mn-ea"/>
        <a:cs typeface="+mn-cs"/>
      </a:defRPr>
    </a:lvl4pPr>
    <a:lvl5pPr marL="1828800" algn="l" rtl="0" eaLnBrk="0" fontAlgn="base" hangingPunct="0">
      <a:spcBef>
        <a:spcPct val="0"/>
      </a:spcBef>
      <a:spcAft>
        <a:spcPct val="0"/>
      </a:spcAft>
      <a:defRPr kern="1200">
        <a:solidFill>
          <a:schemeClr val="tx1"/>
        </a:solidFill>
        <a:latin typeface="Gill Sans MT" charset="0"/>
        <a:ea typeface="+mn-ea"/>
        <a:cs typeface="+mn-cs"/>
      </a:defRPr>
    </a:lvl5pPr>
    <a:lvl6pPr marL="2286000" algn="l" defTabSz="914400" rtl="0" eaLnBrk="1" latinLnBrk="0" hangingPunct="1">
      <a:defRPr kern="1200">
        <a:solidFill>
          <a:schemeClr val="tx1"/>
        </a:solidFill>
        <a:latin typeface="Gill Sans MT" charset="0"/>
        <a:ea typeface="+mn-ea"/>
        <a:cs typeface="+mn-cs"/>
      </a:defRPr>
    </a:lvl6pPr>
    <a:lvl7pPr marL="2743200" algn="l" defTabSz="914400" rtl="0" eaLnBrk="1" latinLnBrk="0" hangingPunct="1">
      <a:defRPr kern="1200">
        <a:solidFill>
          <a:schemeClr val="tx1"/>
        </a:solidFill>
        <a:latin typeface="Gill Sans MT" charset="0"/>
        <a:ea typeface="+mn-ea"/>
        <a:cs typeface="+mn-cs"/>
      </a:defRPr>
    </a:lvl7pPr>
    <a:lvl8pPr marL="3200400" algn="l" defTabSz="914400" rtl="0" eaLnBrk="1" latinLnBrk="0" hangingPunct="1">
      <a:defRPr kern="1200">
        <a:solidFill>
          <a:schemeClr val="tx1"/>
        </a:solidFill>
        <a:latin typeface="Gill Sans MT" charset="0"/>
        <a:ea typeface="+mn-ea"/>
        <a:cs typeface="+mn-cs"/>
      </a:defRPr>
    </a:lvl8pPr>
    <a:lvl9pPr marL="3657600" algn="l" defTabSz="914400" rtl="0" eaLnBrk="1" latinLnBrk="0" hangingPunct="1">
      <a:defRPr kern="1200">
        <a:solidFill>
          <a:schemeClr val="tx1"/>
        </a:solidFill>
        <a:latin typeface="Gill Sans MT"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21"/>
    <p:restoredTop sz="94708"/>
  </p:normalViewPr>
  <p:slideViewPr>
    <p:cSldViewPr snapToGrid="0" snapToObjects="1">
      <p:cViewPr varScale="1">
        <p:scale>
          <a:sx n="81" d="100"/>
          <a:sy n="81" d="100"/>
        </p:scale>
        <p:origin x="1205" y="53"/>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115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9C3DDA11-D75C-004B-A93B-7885845BF632}" type="datetimeFigureOut">
              <a:rPr lang="en-US"/>
              <a:pPr>
                <a:defRPr/>
              </a:pPr>
              <a:t>10/4/2016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D3087F9E-0719-744E-BC2C-9264806AD8F4}" type="slidenum">
              <a:rPr lang="en-US" altLang="en-US"/>
              <a:pPr>
                <a:defRPr/>
              </a:pPr>
              <a:t>‹#›</a:t>
            </a:fld>
            <a:endParaRPr lang="en-US" altLang="en-US"/>
          </a:p>
        </p:txBody>
      </p:sp>
    </p:spTree>
    <p:extLst>
      <p:ext uri="{BB962C8B-B14F-4D97-AF65-F5344CB8AC3E}">
        <p14:creationId xmlns:p14="http://schemas.microsoft.com/office/powerpoint/2010/main" val="4396168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Gill Sans MT" panose="020B0502020104020203"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Gill Sans MT" panose="020B0502020104020203" pitchFamily="34" charset="0"/>
              </a:defRPr>
            </a:lvl1pPr>
          </a:lstStyle>
          <a:p>
            <a:pPr>
              <a:defRPr/>
            </a:pPr>
            <a:fld id="{4ECBEA71-0260-7C49-8462-F83FF0D88101}" type="datetimeFigureOut">
              <a:rPr lang="en-US"/>
              <a:pPr>
                <a:defRPr/>
              </a:pPr>
              <a:t>10/4/2016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Gill Sans MT" panose="020B0502020104020203"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Gill Sans MT" panose="020B0502020104020203" pitchFamily="34" charset="0"/>
              </a:defRPr>
            </a:lvl1pPr>
          </a:lstStyle>
          <a:p>
            <a:pPr>
              <a:defRPr/>
            </a:pPr>
            <a:fld id="{99ECC257-B1D8-9748-88BA-01C11828AF61}" type="slidenum">
              <a:rPr lang="en-US" altLang="en-US"/>
              <a:pPr>
                <a:defRPr/>
              </a:pPr>
              <a:t>‹#›</a:t>
            </a:fld>
            <a:endParaRPr lang="en-US" altLang="en-US"/>
          </a:p>
        </p:txBody>
      </p:sp>
    </p:spTree>
    <p:extLst>
      <p:ext uri="{BB962C8B-B14F-4D97-AF65-F5344CB8AC3E}">
        <p14:creationId xmlns:p14="http://schemas.microsoft.com/office/powerpoint/2010/main" val="4560485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FA5F5A5F-E653-8543-9FDF-CDDF11DB044C}" type="slidenum">
              <a:rPr lang="en-US" altLang="en-US"/>
              <a:pPr/>
              <a:t>3</a:t>
            </a:fld>
            <a:endParaRPr lang="en-US" altLang="en-US"/>
          </a:p>
        </p:txBody>
      </p:sp>
    </p:spTree>
    <p:extLst>
      <p:ext uri="{BB962C8B-B14F-4D97-AF65-F5344CB8AC3E}">
        <p14:creationId xmlns:p14="http://schemas.microsoft.com/office/powerpoint/2010/main" val="12962993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7779514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0734024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4505548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8408189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859205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3158057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925468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9320168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7084776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0888684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ea typeface="Times New Roman" charset="0"/>
              <a:cs typeface="Times New Roman" charset="0"/>
            </a:endParaRPr>
          </a:p>
          <a:p>
            <a:pPr eaLnBrk="1" hangingPunct="1">
              <a:spcBef>
                <a:spcPct val="0"/>
              </a:spcBef>
            </a:pPr>
            <a:r>
              <a:rPr lang="en-US" altLang="en-US">
                <a:ea typeface="Times New Roman" charset="0"/>
                <a:cs typeface="Times New Roman" charset="0"/>
              </a:rPr>
              <a:t>Proposal success rates now average just 15 to 30 per cent (in 2009, NIH averaged 8-10% on 1st submission 28% on 2</a:t>
            </a:r>
            <a:r>
              <a:rPr lang="en-US" altLang="en-US" baseline="30000">
                <a:ea typeface="Times New Roman" charset="0"/>
                <a:cs typeface="Times New Roman" charset="0"/>
              </a:rPr>
              <a:t>nd</a:t>
            </a:r>
            <a:r>
              <a:rPr lang="en-US" altLang="en-US">
                <a:ea typeface="Times New Roman" charset="0"/>
                <a:cs typeface="Times New Roman" charset="0"/>
              </a:rPr>
              <a:t>; other agencies have similar success rates)</a:t>
            </a:r>
          </a:p>
          <a:p>
            <a:pPr eaLnBrk="1" hangingPunct="1">
              <a:spcBef>
                <a:spcPct val="0"/>
              </a:spcBef>
            </a:pPr>
            <a:endParaRPr lang="en-US" altLang="en-US">
              <a:ea typeface="Times New Roman" charset="0"/>
              <a:cs typeface="Times New Roman" charset="0"/>
            </a:endParaRPr>
          </a:p>
          <a:p>
            <a:pPr eaLnBrk="1" hangingPunct="1">
              <a:spcBef>
                <a:spcPct val="0"/>
              </a:spcBef>
            </a:pPr>
            <a:r>
              <a:rPr lang="en-US" altLang="en-US">
                <a:solidFill>
                  <a:srgbClr val="FF0000"/>
                </a:solidFill>
                <a:ea typeface="Times New Roman" charset="0"/>
                <a:cs typeface="Times New Roman" charset="0"/>
              </a:rPr>
              <a:t>BYU rates tend to be just a bit higher </a:t>
            </a:r>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55650" indent="-290513">
              <a:defRPr>
                <a:solidFill>
                  <a:schemeClr val="tx1"/>
                </a:solidFill>
                <a:latin typeface="Gill Sans MT" charset="0"/>
              </a:defRPr>
            </a:lvl2pPr>
            <a:lvl3pPr marL="1163638" indent="-231775">
              <a:defRPr>
                <a:solidFill>
                  <a:schemeClr val="tx1"/>
                </a:solidFill>
                <a:latin typeface="Gill Sans MT" charset="0"/>
              </a:defRPr>
            </a:lvl3pPr>
            <a:lvl4pPr marL="1630363" indent="-231775">
              <a:defRPr>
                <a:solidFill>
                  <a:schemeClr val="tx1"/>
                </a:solidFill>
                <a:latin typeface="Gill Sans MT" charset="0"/>
              </a:defRPr>
            </a:lvl4pPr>
            <a:lvl5pPr marL="2095500" indent="-231775">
              <a:defRPr>
                <a:solidFill>
                  <a:schemeClr val="tx1"/>
                </a:solidFill>
                <a:latin typeface="Gill Sans MT" charset="0"/>
              </a:defRPr>
            </a:lvl5pPr>
            <a:lvl6pPr marL="2552700" indent="-231775" eaLnBrk="0" fontAlgn="base" hangingPunct="0">
              <a:spcBef>
                <a:spcPct val="0"/>
              </a:spcBef>
              <a:spcAft>
                <a:spcPct val="0"/>
              </a:spcAft>
              <a:defRPr>
                <a:solidFill>
                  <a:schemeClr val="tx1"/>
                </a:solidFill>
                <a:latin typeface="Gill Sans MT" charset="0"/>
              </a:defRPr>
            </a:lvl6pPr>
            <a:lvl7pPr marL="3009900" indent="-231775" eaLnBrk="0" fontAlgn="base" hangingPunct="0">
              <a:spcBef>
                <a:spcPct val="0"/>
              </a:spcBef>
              <a:spcAft>
                <a:spcPct val="0"/>
              </a:spcAft>
              <a:defRPr>
                <a:solidFill>
                  <a:schemeClr val="tx1"/>
                </a:solidFill>
                <a:latin typeface="Gill Sans MT" charset="0"/>
              </a:defRPr>
            </a:lvl7pPr>
            <a:lvl8pPr marL="3467100" indent="-231775" eaLnBrk="0" fontAlgn="base" hangingPunct="0">
              <a:spcBef>
                <a:spcPct val="0"/>
              </a:spcBef>
              <a:spcAft>
                <a:spcPct val="0"/>
              </a:spcAft>
              <a:defRPr>
                <a:solidFill>
                  <a:schemeClr val="tx1"/>
                </a:solidFill>
                <a:latin typeface="Gill Sans MT" charset="0"/>
              </a:defRPr>
            </a:lvl8pPr>
            <a:lvl9pPr marL="3924300" indent="-231775" eaLnBrk="0" fontAlgn="base" hangingPunct="0">
              <a:spcBef>
                <a:spcPct val="0"/>
              </a:spcBef>
              <a:spcAft>
                <a:spcPct val="0"/>
              </a:spcAft>
              <a:defRPr>
                <a:solidFill>
                  <a:schemeClr val="tx1"/>
                </a:solidFill>
                <a:latin typeface="Gill Sans MT" charset="0"/>
              </a:defRPr>
            </a:lvl9pPr>
          </a:lstStyle>
          <a:p>
            <a:fld id="{68D3F6D5-DE73-9240-9648-B337E643DEB2}" type="slidenum">
              <a:rPr lang="en-US" altLang="en-US">
                <a:ea typeface="MS PGothic" charset="-128"/>
              </a:rPr>
              <a:pPr/>
              <a:t>4</a:t>
            </a:fld>
            <a:endParaRPr lang="en-US" altLang="en-US">
              <a:ea typeface="MS PGothic" charset="-128"/>
            </a:endParaRPr>
          </a:p>
        </p:txBody>
      </p:sp>
    </p:spTree>
    <p:extLst>
      <p:ext uri="{BB962C8B-B14F-4D97-AF65-F5344CB8AC3E}">
        <p14:creationId xmlns:p14="http://schemas.microsoft.com/office/powerpoint/2010/main" val="6811228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4480855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1043838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eaLnBrk="0" fontAlgn="base" hangingPunct="0">
              <a:spcBef>
                <a:spcPct val="0"/>
              </a:spcBef>
              <a:spcAft>
                <a:spcPct val="0"/>
              </a:spcAft>
              <a:defRPr>
                <a:solidFill>
                  <a:schemeClr val="tx1"/>
                </a:solidFill>
                <a:latin typeface="Gill Sans MT" panose="020B0502020104020203" pitchFamily="34" charset="0"/>
              </a:defRPr>
            </a:lvl6pPr>
            <a:lvl7pPr marL="2971800" indent="-228600" eaLnBrk="0" fontAlgn="base" hangingPunct="0">
              <a:spcBef>
                <a:spcPct val="0"/>
              </a:spcBef>
              <a:spcAft>
                <a:spcPct val="0"/>
              </a:spcAft>
              <a:defRPr>
                <a:solidFill>
                  <a:schemeClr val="tx1"/>
                </a:solidFill>
                <a:latin typeface="Gill Sans MT" panose="020B0502020104020203" pitchFamily="34" charset="0"/>
              </a:defRPr>
            </a:lvl7pPr>
            <a:lvl8pPr marL="3429000" indent="-228600" eaLnBrk="0" fontAlgn="base" hangingPunct="0">
              <a:spcBef>
                <a:spcPct val="0"/>
              </a:spcBef>
              <a:spcAft>
                <a:spcPct val="0"/>
              </a:spcAft>
              <a:defRPr>
                <a:solidFill>
                  <a:schemeClr val="tx1"/>
                </a:solidFill>
                <a:latin typeface="Gill Sans MT" panose="020B0502020104020203" pitchFamily="34" charset="0"/>
              </a:defRPr>
            </a:lvl8pPr>
            <a:lvl9pPr marL="3886200" indent="-228600" eaLnBrk="0" fontAlgn="base" hangingPunct="0">
              <a:spcBef>
                <a:spcPct val="0"/>
              </a:spcBef>
              <a:spcAft>
                <a:spcPct val="0"/>
              </a:spcAft>
              <a:defRPr>
                <a:solidFill>
                  <a:schemeClr val="tx1"/>
                </a:solidFill>
                <a:latin typeface="Gill Sans MT" panose="020B0502020104020203" pitchFamily="34" charset="0"/>
              </a:defRPr>
            </a:lvl9pPr>
          </a:lstStyle>
          <a:p>
            <a:fld id="{CBB36350-4785-4EF8-AF6C-61D800407C5D}" type="slidenum">
              <a:rPr lang="en-US" altLang="en-US" smtClean="0"/>
              <a:pPr/>
              <a:t>36</a:t>
            </a:fld>
            <a:endParaRPr lang="en-US" altLang="en-US" smtClean="0"/>
          </a:p>
        </p:txBody>
      </p:sp>
    </p:spTree>
    <p:extLst>
      <p:ext uri="{BB962C8B-B14F-4D97-AF65-F5344CB8AC3E}">
        <p14:creationId xmlns:p14="http://schemas.microsoft.com/office/powerpoint/2010/main" val="4601831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eaLnBrk="0" fontAlgn="base" hangingPunct="0">
              <a:spcBef>
                <a:spcPct val="0"/>
              </a:spcBef>
              <a:spcAft>
                <a:spcPct val="0"/>
              </a:spcAft>
              <a:defRPr>
                <a:solidFill>
                  <a:schemeClr val="tx1"/>
                </a:solidFill>
                <a:latin typeface="Gill Sans MT" panose="020B0502020104020203" pitchFamily="34" charset="0"/>
              </a:defRPr>
            </a:lvl6pPr>
            <a:lvl7pPr marL="2971800" indent="-228600" eaLnBrk="0" fontAlgn="base" hangingPunct="0">
              <a:spcBef>
                <a:spcPct val="0"/>
              </a:spcBef>
              <a:spcAft>
                <a:spcPct val="0"/>
              </a:spcAft>
              <a:defRPr>
                <a:solidFill>
                  <a:schemeClr val="tx1"/>
                </a:solidFill>
                <a:latin typeface="Gill Sans MT" panose="020B0502020104020203" pitchFamily="34" charset="0"/>
              </a:defRPr>
            </a:lvl7pPr>
            <a:lvl8pPr marL="3429000" indent="-228600" eaLnBrk="0" fontAlgn="base" hangingPunct="0">
              <a:spcBef>
                <a:spcPct val="0"/>
              </a:spcBef>
              <a:spcAft>
                <a:spcPct val="0"/>
              </a:spcAft>
              <a:defRPr>
                <a:solidFill>
                  <a:schemeClr val="tx1"/>
                </a:solidFill>
                <a:latin typeface="Gill Sans MT" panose="020B0502020104020203" pitchFamily="34" charset="0"/>
              </a:defRPr>
            </a:lvl8pPr>
            <a:lvl9pPr marL="3886200" indent="-228600" eaLnBrk="0" fontAlgn="base" hangingPunct="0">
              <a:spcBef>
                <a:spcPct val="0"/>
              </a:spcBef>
              <a:spcAft>
                <a:spcPct val="0"/>
              </a:spcAft>
              <a:defRPr>
                <a:solidFill>
                  <a:schemeClr val="tx1"/>
                </a:solidFill>
                <a:latin typeface="Gill Sans MT" panose="020B0502020104020203" pitchFamily="34" charset="0"/>
              </a:defRPr>
            </a:lvl9pPr>
          </a:lstStyle>
          <a:p>
            <a:fld id="{B3502465-C776-4271-B808-3DAC72FA44B9}" type="slidenum">
              <a:rPr lang="en-US" altLang="en-US" smtClean="0"/>
              <a:pPr/>
              <a:t>37</a:t>
            </a:fld>
            <a:endParaRPr lang="en-US" altLang="en-US" smtClean="0"/>
          </a:p>
        </p:txBody>
      </p:sp>
    </p:spTree>
    <p:extLst>
      <p:ext uri="{BB962C8B-B14F-4D97-AF65-F5344CB8AC3E}">
        <p14:creationId xmlns:p14="http://schemas.microsoft.com/office/powerpoint/2010/main" val="29024652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5F731036-4502-1643-911E-CA6DB20EBB51}" type="slidenum">
              <a:rPr lang="en-US" altLang="en-US"/>
              <a:pPr/>
              <a:t>38</a:t>
            </a:fld>
            <a:endParaRPr lang="en-US" altLang="en-US"/>
          </a:p>
        </p:txBody>
      </p:sp>
    </p:spTree>
    <p:extLst>
      <p:ext uri="{BB962C8B-B14F-4D97-AF65-F5344CB8AC3E}">
        <p14:creationId xmlns:p14="http://schemas.microsoft.com/office/powerpoint/2010/main" val="13158249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9732DB7B-2E8D-D04B-9325-D31B3E7AAFAC}" type="slidenum">
              <a:rPr lang="en-US" altLang="en-US"/>
              <a:pPr/>
              <a:t>39</a:t>
            </a:fld>
            <a:endParaRPr lang="en-US" altLang="en-US"/>
          </a:p>
        </p:txBody>
      </p:sp>
    </p:spTree>
    <p:extLst>
      <p:ext uri="{BB962C8B-B14F-4D97-AF65-F5344CB8AC3E}">
        <p14:creationId xmlns:p14="http://schemas.microsoft.com/office/powerpoint/2010/main" val="16413088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FA5F5A5F-E653-8543-9FDF-CDDF11DB044C}" type="slidenum">
              <a:rPr lang="en-US" altLang="en-US"/>
              <a:pPr/>
              <a:t>40</a:t>
            </a:fld>
            <a:endParaRPr lang="en-US" altLang="en-US"/>
          </a:p>
        </p:txBody>
      </p:sp>
    </p:spTree>
    <p:extLst>
      <p:ext uri="{BB962C8B-B14F-4D97-AF65-F5344CB8AC3E}">
        <p14:creationId xmlns:p14="http://schemas.microsoft.com/office/powerpoint/2010/main" val="10817653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45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E7F3238A-A2E6-4F49-BB22-2C146BC6A552}" type="slidenum">
              <a:rPr lang="en-US" altLang="en-US"/>
              <a:pPr/>
              <a:t>5</a:t>
            </a:fld>
            <a:endParaRPr lang="en-US" altLang="en-US"/>
          </a:p>
        </p:txBody>
      </p:sp>
      <p:sp>
        <p:nvSpPr>
          <p:cNvPr id="24580" name="TextBox 4"/>
          <p:cNvSpPr txBox="1">
            <a:spLocks noChangeArrowheads="1"/>
          </p:cNvSpPr>
          <p:nvPr/>
        </p:nvSpPr>
        <p:spPr bwMode="auto">
          <a:xfrm>
            <a:off x="820738" y="4197350"/>
            <a:ext cx="5664200" cy="43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30" tIns="44865" rIns="89730" bIns="44865">
            <a:spAutoFit/>
          </a:bodyPr>
          <a:lstStyle>
            <a:lvl1pPr>
              <a:defRPr>
                <a:solidFill>
                  <a:schemeClr val="tx1"/>
                </a:solidFill>
                <a:latin typeface="Gill Sans MT" charset="0"/>
              </a:defRPr>
            </a:lvl1pPr>
            <a:lvl2pPr>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600"/>
              <a:t>Pay attention to details</a:t>
            </a:r>
          </a:p>
          <a:p>
            <a:pPr lvl="1"/>
            <a:r>
              <a:rPr lang="en-US" altLang="en-US" sz="1200"/>
              <a:t>Significant number of proposals are rejected by funding agencies without review because the proposer didn’t follow all the directions </a:t>
            </a:r>
          </a:p>
          <a:p>
            <a:endParaRPr lang="en-US" altLang="en-US" sz="700">
              <a:latin typeface="Times New Roman" charset="0"/>
              <a:ea typeface="Times New Roman" charset="0"/>
              <a:cs typeface="Times New Roman" charset="0"/>
            </a:endParaRPr>
          </a:p>
          <a:p>
            <a:r>
              <a:rPr lang="en-US" altLang="en-US" sz="1600"/>
              <a:t>Use Best Practices </a:t>
            </a:r>
          </a:p>
          <a:p>
            <a:pPr lvl="1"/>
            <a:r>
              <a:rPr lang="en-US" altLang="en-US" sz="1200"/>
              <a:t>Develop a fundable idea</a:t>
            </a:r>
          </a:p>
          <a:p>
            <a:pPr lvl="1"/>
            <a:r>
              <a:rPr lang="en-US" altLang="en-US" sz="1200"/>
              <a:t>Find funders</a:t>
            </a:r>
          </a:p>
          <a:p>
            <a:pPr lvl="1"/>
            <a:r>
              <a:rPr lang="en-US" altLang="en-US" sz="1200"/>
              <a:t>Use effective pre-proposal activities</a:t>
            </a:r>
          </a:p>
          <a:p>
            <a:pPr lvl="1"/>
            <a:r>
              <a:rPr lang="en-US" altLang="en-US" sz="1200"/>
              <a:t>Write compelling proposals</a:t>
            </a:r>
          </a:p>
          <a:p>
            <a:pPr lvl="1"/>
            <a:endParaRPr lang="en-US" altLang="en-US" sz="1200"/>
          </a:p>
          <a:p>
            <a:r>
              <a:rPr lang="en-US" altLang="en-US" sz="1600"/>
              <a:t>Be persistent</a:t>
            </a:r>
          </a:p>
          <a:p>
            <a:pPr lvl="1"/>
            <a:r>
              <a:rPr lang="en-US" altLang="en-US" sz="1400"/>
              <a:t>Themes throughout this presentation include – lots of pre-proposal activity; marketing throughout; pay attention to detail</a:t>
            </a:r>
          </a:p>
          <a:p>
            <a:endParaRPr lang="en-US" altLang="en-US" sz="1400"/>
          </a:p>
          <a:p>
            <a:r>
              <a:rPr lang="en-US" altLang="en-US" sz="1400"/>
              <a:t>At Dec 2013 NSF Days – be persistent; ~15% success for 1</a:t>
            </a:r>
            <a:r>
              <a:rPr lang="en-US" altLang="en-US" sz="1400" baseline="30000"/>
              <a:t>st</a:t>
            </a:r>
            <a:r>
              <a:rPr lang="en-US" altLang="en-US" sz="1400"/>
              <a:t> time, ~50% 2</a:t>
            </a:r>
            <a:r>
              <a:rPr lang="en-US" altLang="en-US" sz="1400" baseline="30000"/>
              <a:t>nd</a:t>
            </a:r>
            <a:r>
              <a:rPr lang="en-US" altLang="en-US" sz="1400"/>
              <a:t> time, 75% 3</a:t>
            </a:r>
            <a:r>
              <a:rPr lang="en-US" altLang="en-US" sz="1400" baseline="30000"/>
              <a:t>rd</a:t>
            </a:r>
            <a:r>
              <a:rPr lang="en-US" altLang="en-US" sz="1400"/>
              <a:t>, assuming followed reviewer recommendations and did proper revisions</a:t>
            </a:r>
          </a:p>
          <a:p>
            <a:endParaRPr lang="en-US" altLang="en-US" sz="1400"/>
          </a:p>
          <a:p>
            <a:r>
              <a:rPr lang="en-US" altLang="en-US" sz="1400">
                <a:ea typeface="Times New Roman" charset="0"/>
                <a:cs typeface="Times New Roman" charset="0"/>
              </a:rPr>
              <a:t>In 2009, NIH averaged 8-10% on 1st submission 28% on 2</a:t>
            </a:r>
            <a:r>
              <a:rPr lang="en-US" altLang="en-US" sz="1400" baseline="30000">
                <a:ea typeface="Times New Roman" charset="0"/>
                <a:cs typeface="Times New Roman" charset="0"/>
              </a:rPr>
              <a:t>nd</a:t>
            </a:r>
            <a:r>
              <a:rPr lang="en-US" altLang="en-US" sz="1400">
                <a:ea typeface="Times New Roman" charset="0"/>
                <a:cs typeface="Times New Roman" charset="0"/>
              </a:rPr>
              <a:t>; other agencies have similar success rates</a:t>
            </a:r>
            <a:endParaRPr lang="en-US" altLang="en-US" sz="1400"/>
          </a:p>
          <a:p>
            <a:endParaRPr lang="en-US" altLang="en-US" sz="1400"/>
          </a:p>
        </p:txBody>
      </p:sp>
    </p:spTree>
    <p:extLst>
      <p:ext uri="{BB962C8B-B14F-4D97-AF65-F5344CB8AC3E}">
        <p14:creationId xmlns:p14="http://schemas.microsoft.com/office/powerpoint/2010/main" val="15438342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621999D9-7BD3-6D4F-9305-33C95C466795}" type="slidenum">
              <a:rPr lang="en-US" altLang="en-US"/>
              <a:pPr/>
              <a:t>6</a:t>
            </a:fld>
            <a:endParaRPr lang="en-US" altLang="en-US"/>
          </a:p>
        </p:txBody>
      </p:sp>
    </p:spTree>
    <p:extLst>
      <p:ext uri="{BB962C8B-B14F-4D97-AF65-F5344CB8AC3E}">
        <p14:creationId xmlns:p14="http://schemas.microsoft.com/office/powerpoint/2010/main" val="1324178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8371" name="Notes Placeholder 2"/>
          <p:cNvSpPr>
            <a:spLocks noGrp="1"/>
          </p:cNvSpPr>
          <p:nvPr>
            <p:ph type="body" idx="1"/>
          </p:nvPr>
        </p:nvSpPr>
        <p:spPr bwMode="auto">
          <a:xfrm>
            <a:off x="223838" y="4343400"/>
            <a:ext cx="5948362"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1100" dirty="0"/>
          </a:p>
          <a:p>
            <a:pPr eaLnBrk="1" hangingPunct="1">
              <a:spcBef>
                <a:spcPct val="0"/>
              </a:spcBef>
            </a:pPr>
            <a:r>
              <a:rPr lang="en-US" altLang="en-US" sz="1100" dirty="0"/>
              <a:t>“Marketing” should be done throughout your career… and the reality is that you are marketing yourself anyway all the time, whether you want to our not. </a:t>
            </a:r>
          </a:p>
          <a:p>
            <a:pPr eaLnBrk="1" hangingPunct="1">
              <a:spcBef>
                <a:spcPct val="0"/>
              </a:spcBef>
            </a:pPr>
            <a:endParaRPr lang="en-US" altLang="en-US" sz="1100" b="1" dirty="0"/>
          </a:p>
          <a:p>
            <a:pPr eaLnBrk="1" hangingPunct="1">
              <a:spcBef>
                <a:spcPct val="0"/>
              </a:spcBef>
            </a:pPr>
            <a:r>
              <a:rPr lang="en-US" altLang="en-US" sz="1100" b="1" dirty="0"/>
              <a:t>Think like a marketer </a:t>
            </a:r>
            <a:r>
              <a:rPr lang="en-US" altLang="en-US" sz="1100" dirty="0"/>
              <a:t>and always see things from the customer’s point of view</a:t>
            </a:r>
            <a:r>
              <a:rPr lang="en-US" altLang="en-US" sz="1100" i="1" dirty="0"/>
              <a:t/>
            </a:r>
            <a:br>
              <a:rPr lang="en-US" altLang="en-US" sz="1100" i="1" dirty="0"/>
            </a:br>
            <a:r>
              <a:rPr lang="en-US" altLang="en-US" sz="1100" i="1" dirty="0"/>
              <a:t>“Marketers do one thing, and they do it very well. They see things from the prospect’s point of view. They lose their own ego, interests and desires, and they focus on the customer’s wants and desires (Morgan Giddings)”</a:t>
            </a:r>
            <a:endParaRPr lang="en-US" altLang="en-US" sz="1100" dirty="0"/>
          </a:p>
          <a:p>
            <a:pPr eaLnBrk="1" hangingPunct="1">
              <a:spcBef>
                <a:spcPct val="0"/>
              </a:spcBef>
            </a:pPr>
            <a:r>
              <a:rPr lang="en-US" altLang="en-US" sz="1100" b="1" dirty="0"/>
              <a:t>A proposal is not about you or your needs</a:t>
            </a:r>
            <a:r>
              <a:rPr lang="en-US" altLang="en-US" sz="1100" dirty="0"/>
              <a:t>, it is about the funder’s needs… </a:t>
            </a:r>
            <a:r>
              <a:rPr lang="en-US" altLang="en-US" sz="1100" i="1" dirty="0"/>
              <a:t>you’re project should make the funder successful</a:t>
            </a:r>
            <a:endParaRPr lang="en-US" altLang="en-US" sz="1100" dirty="0"/>
          </a:p>
          <a:p>
            <a:pPr eaLnBrk="1" hangingPunct="1">
              <a:spcBef>
                <a:spcPct val="0"/>
              </a:spcBef>
            </a:pPr>
            <a:r>
              <a:rPr lang="en-US" altLang="en-US" sz="1100" b="1" dirty="0"/>
              <a:t>You want an emotional response </a:t>
            </a:r>
            <a:r>
              <a:rPr lang="en-US" altLang="en-US" sz="1100" dirty="0"/>
              <a:t>to your ideas from your potential funders… </a:t>
            </a:r>
            <a:r>
              <a:rPr lang="en-US" altLang="en-US" sz="1100" i="1" dirty="0"/>
              <a:t>excitement</a:t>
            </a:r>
            <a:r>
              <a:rPr lang="en-US" altLang="en-US" sz="1100" dirty="0"/>
              <a:t>, </a:t>
            </a:r>
            <a:r>
              <a:rPr lang="en-US" altLang="en-US" sz="1100" i="1" dirty="0"/>
              <a:t>keen interest, compelling,  “I’ve got to have it now” … not boredom, confusion, </a:t>
            </a:r>
            <a:r>
              <a:rPr lang="en-US" altLang="en-US" sz="1100" dirty="0"/>
              <a:t>or</a:t>
            </a:r>
            <a:r>
              <a:rPr lang="en-US" altLang="en-US" sz="1100" i="1" dirty="0"/>
              <a:t> even anger</a:t>
            </a:r>
            <a:endParaRPr lang="en-US" altLang="en-US" sz="1100" dirty="0"/>
          </a:p>
          <a:p>
            <a:pPr eaLnBrk="1" hangingPunct="1">
              <a:spcBef>
                <a:spcPct val="0"/>
              </a:spcBef>
            </a:pPr>
            <a:r>
              <a:rPr lang="en-US" altLang="en-US" sz="1100" dirty="0"/>
              <a:t/>
            </a:r>
            <a:br>
              <a:rPr lang="en-US" altLang="en-US" sz="1100" dirty="0"/>
            </a:br>
            <a:r>
              <a:rPr lang="en-US" altLang="en-US" sz="1100" dirty="0"/>
              <a:t>Boeings UCAV contract with DARPA was an ~$150M competition with Northrop Grumman that was so close, Boeing won at least in part because the PM felt Boeing would do a better job - not on price, past performance, schedule … many of the elements that typically win a proposal. The emotional investment was so intense by Northrop Grumman, the customer told us during when NG was debriefed that was the first time in all his years of contracting, he had ever seen “grown men cry”. </a:t>
            </a:r>
          </a:p>
          <a:p>
            <a:pPr eaLnBrk="1" hangingPunct="1">
              <a:spcBef>
                <a:spcPct val="0"/>
              </a:spcBef>
            </a:pPr>
            <a:endParaRPr lang="en-US" altLang="en-US" sz="1100" dirty="0"/>
          </a:p>
          <a:p>
            <a:pPr eaLnBrk="1" hangingPunct="1">
              <a:spcBef>
                <a:spcPct val="0"/>
              </a:spcBef>
            </a:pPr>
            <a:r>
              <a:rPr lang="en-US" altLang="en-US" sz="1100" dirty="0"/>
              <a:t>Boeing management was so worried about the emotional response to its F-35 prototype – it looked so ugly, pilots might not want to fly it – that they hired high priced consultants to understand the emotional response to the aircraft and how to mitigate it.</a:t>
            </a:r>
          </a:p>
          <a:p>
            <a:pPr eaLnBrk="1" hangingPunct="1">
              <a:spcBef>
                <a:spcPct val="0"/>
              </a:spcBef>
            </a:pPr>
            <a:endParaRPr lang="en-US" altLang="en-US" sz="1100" dirty="0"/>
          </a:p>
          <a:p>
            <a:pPr eaLnBrk="1" hangingPunct="1">
              <a:spcBef>
                <a:spcPct val="0"/>
              </a:spcBef>
            </a:pPr>
            <a:r>
              <a:rPr lang="en-US" altLang="en-US" sz="1100" dirty="0"/>
              <a:t>Finally, marketing your ideas and proposal should be embedded in the complete proposal development process, from pre-proposal to proposal writing, described in the next sections. </a:t>
            </a:r>
          </a:p>
          <a:p>
            <a:pPr eaLnBrk="1" hangingPunct="1">
              <a:spcBef>
                <a:spcPct val="0"/>
              </a:spcBef>
            </a:pPr>
            <a:r>
              <a:rPr lang="en-US" altLang="en-US" sz="1100" dirty="0"/>
              <a:t> </a:t>
            </a:r>
          </a:p>
          <a:p>
            <a:pPr eaLnBrk="1" hangingPunct="1">
              <a:spcBef>
                <a:spcPct val="0"/>
              </a:spcBef>
            </a:pPr>
            <a:endParaRPr lang="en-US" altLang="en-US" sz="1100" dirty="0"/>
          </a:p>
          <a:p>
            <a:pPr eaLnBrk="1" hangingPunct="1">
              <a:spcBef>
                <a:spcPct val="0"/>
              </a:spcBef>
            </a:pPr>
            <a:endParaRPr lang="en-US" altLang="en-US" sz="1100" dirty="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00BC1A37-7DEA-2E4B-B407-35A1C1D47822}" type="slidenum">
              <a:rPr lang="en-US" altLang="en-US"/>
              <a:pPr/>
              <a:t>8</a:t>
            </a:fld>
            <a:endParaRPr lang="en-US" altLang="en-US"/>
          </a:p>
        </p:txBody>
      </p:sp>
    </p:spTree>
    <p:extLst>
      <p:ext uri="{BB962C8B-B14F-4D97-AF65-F5344CB8AC3E}">
        <p14:creationId xmlns:p14="http://schemas.microsoft.com/office/powerpoint/2010/main" val="28392541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A lot of planning including customer contact planning (contact plans) and assessment of effectiveness</a:t>
            </a:r>
          </a:p>
          <a:p>
            <a:endParaRPr lang="en-US" altLang="en-US"/>
          </a:p>
          <a:p>
            <a:r>
              <a:rPr lang="en-US" altLang="en-US"/>
              <a:t>The planning, contacting, technology development, typically become factors to determine a P</a:t>
            </a:r>
            <a:r>
              <a:rPr lang="en-US" altLang="en-US" baseline="-25000"/>
              <a:t>win</a:t>
            </a:r>
            <a:r>
              <a:rPr lang="en-US" altLang="en-US"/>
              <a:t> … terms for customer knowledge (including numbers and types of contacts); competition assessments; technology maturity; time; preliminary development, past performance, etc.  Without a P</a:t>
            </a:r>
            <a:r>
              <a:rPr lang="en-US" altLang="en-US" baseline="-25000"/>
              <a:t>win</a:t>
            </a:r>
            <a:r>
              <a:rPr lang="en-US" altLang="en-US"/>
              <a:t>  of 50%, likely wouldn’t submit a proposal </a:t>
            </a:r>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77FCFBFD-D51C-184A-BAF8-D6A271F5823A}" type="slidenum">
              <a:rPr lang="en-US" altLang="en-US"/>
              <a:pPr/>
              <a:t>9</a:t>
            </a:fld>
            <a:endParaRPr lang="en-US" altLang="en-US"/>
          </a:p>
        </p:txBody>
      </p:sp>
    </p:spTree>
    <p:extLst>
      <p:ext uri="{BB962C8B-B14F-4D97-AF65-F5344CB8AC3E}">
        <p14:creationId xmlns:p14="http://schemas.microsoft.com/office/powerpoint/2010/main" val="1177014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 name="Notes Placeholder 2"/>
          <p:cNvSpPr>
            <a:spLocks noGrp="1"/>
          </p:cNvSpPr>
          <p:nvPr>
            <p:ph type="body" idx="1"/>
          </p:nvPr>
        </p:nvSpPr>
        <p:spPr/>
        <p:txBody>
          <a:bodyPr/>
          <a:lstStyle/>
          <a:p>
            <a:pPr marL="168244" indent="-168244" eaLnBrk="1" fontAlgn="auto" hangingPunct="1">
              <a:spcBef>
                <a:spcPts val="0"/>
              </a:spcBef>
              <a:spcAft>
                <a:spcPts val="0"/>
              </a:spcAft>
              <a:buFont typeface="Arial" panose="020B0604020202020204" pitchFamily="34" charset="0"/>
              <a:buChar char="•"/>
              <a:defRPr/>
            </a:pPr>
            <a:r>
              <a:rPr lang="en-US" dirty="0"/>
              <a:t>Deadlines for submitting questions to the program </a:t>
            </a:r>
            <a:r>
              <a:rPr lang="en-US" dirty="0" smtClean="0"/>
              <a:t>officer, submittal through BYU/ORCA, submittal to the funder</a:t>
            </a:r>
            <a:endParaRPr lang="en-US" dirty="0"/>
          </a:p>
          <a:p>
            <a:pPr marL="168244" indent="-168244" eaLnBrk="1" fontAlgn="auto" hangingPunct="1">
              <a:spcBef>
                <a:spcPts val="0"/>
              </a:spcBef>
              <a:spcAft>
                <a:spcPts val="0"/>
              </a:spcAft>
              <a:buFont typeface="Arial" panose="020B0604020202020204" pitchFamily="34" charset="0"/>
              <a:buChar char="•"/>
              <a:defRPr/>
            </a:pPr>
            <a:r>
              <a:rPr lang="en-US" dirty="0"/>
              <a:t>Most Important Requirements (technical, budget content)</a:t>
            </a:r>
          </a:p>
          <a:p>
            <a:pPr marL="168244" indent="-168244" eaLnBrk="1" fontAlgn="auto" hangingPunct="1">
              <a:spcBef>
                <a:spcPts val="0"/>
              </a:spcBef>
              <a:spcAft>
                <a:spcPts val="0"/>
              </a:spcAft>
              <a:buFont typeface="Arial" panose="020B0604020202020204" pitchFamily="34" charset="0"/>
              <a:buChar char="•"/>
              <a:defRPr/>
            </a:pPr>
            <a:r>
              <a:rPr lang="en-US" dirty="0"/>
              <a:t>Elements required of proposal (cover page, summary, etc.)</a:t>
            </a:r>
          </a:p>
          <a:p>
            <a:pPr marL="168244" indent="-168244" eaLnBrk="1" fontAlgn="auto" hangingPunct="1">
              <a:spcBef>
                <a:spcPts val="0"/>
              </a:spcBef>
              <a:spcAft>
                <a:spcPts val="0"/>
              </a:spcAft>
              <a:buFont typeface="Arial" panose="020B0604020202020204" pitchFamily="34" charset="0"/>
              <a:buChar char="•"/>
              <a:defRPr/>
            </a:pPr>
            <a:r>
              <a:rPr lang="en-US" dirty="0"/>
              <a:t>Unusual requirements</a:t>
            </a:r>
          </a:p>
          <a:p>
            <a:pPr marL="168244" indent="-168244" eaLnBrk="1" fontAlgn="auto" hangingPunct="1">
              <a:spcBef>
                <a:spcPts val="0"/>
              </a:spcBef>
              <a:spcAft>
                <a:spcPts val="0"/>
              </a:spcAft>
              <a:buFont typeface="Arial" panose="020B0604020202020204" pitchFamily="34" charset="0"/>
              <a:buChar char="•"/>
              <a:defRPr/>
            </a:pPr>
            <a:r>
              <a:rPr lang="en-US" dirty="0"/>
              <a:t>Procedures for submittal (including BYU/ORCA </a:t>
            </a:r>
            <a:r>
              <a:rPr lang="en-US" dirty="0" smtClean="0"/>
              <a:t>procedures</a:t>
            </a:r>
          </a:p>
          <a:p>
            <a:pPr marL="168244" indent="-168244" eaLnBrk="1" fontAlgn="auto" hangingPunct="1">
              <a:spcBef>
                <a:spcPts val="0"/>
              </a:spcBef>
              <a:spcAft>
                <a:spcPts val="0"/>
              </a:spcAft>
              <a:buFont typeface="Arial" panose="020B0604020202020204" pitchFamily="34" charset="0"/>
              <a:buChar char="•"/>
              <a:defRPr/>
            </a:pPr>
            <a:endParaRPr lang="en-US" dirty="0" smtClean="0"/>
          </a:p>
          <a:p>
            <a:pPr eaLnBrk="1" fontAlgn="auto" hangingPunct="1">
              <a:spcBef>
                <a:spcPts val="0"/>
              </a:spcBef>
              <a:spcAft>
                <a:spcPts val="0"/>
              </a:spcAft>
              <a:defRPr/>
            </a:pPr>
            <a:r>
              <a:rPr lang="en-US" sz="2400" dirty="0" smtClean="0"/>
              <a:t>Requirements</a:t>
            </a:r>
          </a:p>
          <a:p>
            <a:pPr lvl="1" eaLnBrk="1" fontAlgn="auto" hangingPunct="1">
              <a:spcBef>
                <a:spcPts val="0"/>
              </a:spcBef>
              <a:spcAft>
                <a:spcPts val="0"/>
              </a:spcAft>
              <a:buFont typeface="Courier New" panose="02070309020205020404" pitchFamily="49" charset="0"/>
              <a:buChar char="o"/>
              <a:defRPr/>
            </a:pPr>
            <a:r>
              <a:rPr lang="en-US" sz="1800" dirty="0" smtClean="0"/>
              <a:t>Can be technical, budget, management</a:t>
            </a:r>
          </a:p>
          <a:p>
            <a:pPr lvl="1" eaLnBrk="1" fontAlgn="auto" hangingPunct="1">
              <a:spcBef>
                <a:spcPts val="0"/>
              </a:spcBef>
              <a:spcAft>
                <a:spcPts val="0"/>
              </a:spcAft>
              <a:buFont typeface="Courier New" panose="02070309020205020404" pitchFamily="49" charset="0"/>
              <a:buChar char="o"/>
              <a:defRPr/>
            </a:pPr>
            <a:r>
              <a:rPr lang="en-US" sz="1800" dirty="0" smtClean="0"/>
              <a:t>What </a:t>
            </a:r>
            <a:r>
              <a:rPr lang="en-US" sz="1800" u="sng" dirty="0" smtClean="0"/>
              <a:t>isn’t</a:t>
            </a:r>
            <a:r>
              <a:rPr lang="en-US" sz="1800" dirty="0" smtClean="0"/>
              <a:t>  said in the solicitation may be just as important as what is said</a:t>
            </a:r>
          </a:p>
          <a:p>
            <a:pPr lvl="1" eaLnBrk="1" fontAlgn="auto" hangingPunct="1">
              <a:spcBef>
                <a:spcPts val="0"/>
              </a:spcBef>
              <a:spcAft>
                <a:spcPts val="0"/>
              </a:spcAft>
              <a:buFont typeface="Courier New" panose="02070309020205020404" pitchFamily="49" charset="0"/>
              <a:buChar char="o"/>
              <a:defRPr/>
            </a:pPr>
            <a:r>
              <a:rPr lang="en-US" sz="1800" dirty="0" smtClean="0"/>
              <a:t>Must understand and answer the MIRs (most important requirements</a:t>
            </a:r>
            <a:endParaRPr lang="en-US" dirty="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7561092D-35E0-1345-9FD5-0D20EBCFFE40}" type="slidenum">
              <a:rPr lang="en-US" altLang="en-US"/>
              <a:pPr/>
              <a:t>10</a:t>
            </a:fld>
            <a:endParaRPr lang="en-US" altLang="en-US"/>
          </a:p>
        </p:txBody>
      </p:sp>
    </p:spTree>
    <p:extLst>
      <p:ext uri="{BB962C8B-B14F-4D97-AF65-F5344CB8AC3E}">
        <p14:creationId xmlns:p14="http://schemas.microsoft.com/office/powerpoint/2010/main" val="29620684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This is Outlining 101. The more experienced we get writing in a field, the more we tend to write without an outline. Example from HFE reports -- I found I was so familiar with the field and customer (DoD) and what the reports should be that I could easily generate R&amp;D reports that were clear, had topic sentences for each paragraph, good transitions and narratives etc. without an outline. I could just start writing. Don’t fall into that trap when doing a proposal you must start with a good outline. When doing proposals at Rockwell, Boeing and Northrop Grumman, typically, we were not even allowed to write until different levels of outline were reviewed and refined so that there was a clear narrative, all MIRs were answered, themes were identified, etc. </a:t>
            </a: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D0825648-9614-F244-8EBB-950FED99298A}" type="slidenum">
              <a:rPr lang="en-US" altLang="en-US"/>
              <a:pPr/>
              <a:t>14</a:t>
            </a:fld>
            <a:endParaRPr lang="en-US" altLang="en-US"/>
          </a:p>
        </p:txBody>
      </p:sp>
    </p:spTree>
    <p:extLst>
      <p:ext uri="{BB962C8B-B14F-4D97-AF65-F5344CB8AC3E}">
        <p14:creationId xmlns:p14="http://schemas.microsoft.com/office/powerpoint/2010/main" val="3213348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3512441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smtClean="0"/>
              <a:t>Click to edit Master title style</a:t>
            </a:r>
            <a:endParaRPr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6"/>
          <p:cNvSpPr>
            <a:spLocks noGrp="1"/>
          </p:cNvSpPr>
          <p:nvPr>
            <p:ph type="dt" sz="half" idx="10"/>
          </p:nvPr>
        </p:nvSpPr>
        <p:spPr/>
        <p:txBody>
          <a:bodyPr/>
          <a:lstStyle>
            <a:lvl1pPr>
              <a:defRPr/>
            </a:lvl1pPr>
            <a:extLst/>
          </a:lstStyle>
          <a:p>
            <a:pPr>
              <a:defRPr/>
            </a:pPr>
            <a:fld id="{5ED035B3-F5D8-4B8D-863C-EFF55BFD3DA7}" type="datetime1">
              <a:rPr lang="en-US" smtClean="0"/>
              <a:t>10/4/2016</a:t>
            </a:fld>
            <a:endParaRPr lang="en-US"/>
          </a:p>
        </p:txBody>
      </p:sp>
      <p:sp>
        <p:nvSpPr>
          <p:cNvPr id="7" name="Footer Placeholder 19"/>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8" name="Slide Number Placeholder 9"/>
          <p:cNvSpPr>
            <a:spLocks noGrp="1"/>
          </p:cNvSpPr>
          <p:nvPr>
            <p:ph type="sldNum" sz="quarter" idx="12"/>
          </p:nvPr>
        </p:nvSpPr>
        <p:spPr/>
        <p:txBody>
          <a:bodyPr/>
          <a:lstStyle>
            <a:lvl1pPr>
              <a:defRPr/>
            </a:lvl1pPr>
          </a:lstStyle>
          <a:p>
            <a:pPr>
              <a:defRPr/>
            </a:pPr>
            <a:fld id="{F9A61E9B-C1D7-1F48-ACAA-9DACD9D01B4E}" type="slidenum">
              <a:rPr lang="en-US" altLang="en-US"/>
              <a:pPr>
                <a:defRPr/>
              </a:pPr>
              <a:t>‹#›</a:t>
            </a:fld>
            <a:endParaRPr lang="en-US" altLang="en-US"/>
          </a:p>
        </p:txBody>
      </p:sp>
    </p:spTree>
    <p:extLst>
      <p:ext uri="{BB962C8B-B14F-4D97-AF65-F5344CB8AC3E}">
        <p14:creationId xmlns:p14="http://schemas.microsoft.com/office/powerpoint/2010/main" val="286481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 name="Rectangle 2"/>
          <p:cNvSpPr>
            <a:spLocks noChangeArrowheads="1"/>
          </p:cNvSpPr>
          <p:nvPr/>
        </p:nvSpPr>
        <p:spPr bwMode="invGray">
          <a:xfrm>
            <a:off x="1014413" y="0"/>
            <a:ext cx="73025" cy="6858000"/>
          </a:xfrm>
          <a:prstGeom prst="rect">
            <a:avLst/>
          </a:prstGeom>
          <a:solidFill>
            <a:schemeClr val="bg1"/>
          </a:solidFill>
          <a:ln>
            <a:noFill/>
          </a:ln>
          <a:effectLst>
            <a:outerShdw blurRad="38550" dist="38000" dir="10800000" algn="tl" rotWithShape="0">
              <a:srgbClr val="706B5F">
                <a:alpha val="25000"/>
              </a:srgbClr>
            </a:outerShdw>
          </a:effectLst>
          <a:extLst>
            <a:ext uri="{91240B29-F687-4F45-9708-019B960494DF}">
              <a14:hiddenLine xmlns:a14="http://schemas.microsoft.com/office/drawing/2010/main" w="25400" cap="rnd">
                <a:solidFill>
                  <a:srgbClr val="000000"/>
                </a:solidFill>
                <a:miter lim="800000"/>
                <a:headEnd/>
                <a:tailEnd/>
              </a14:hiddenLine>
            </a:ext>
          </a:extLst>
        </p:spPr>
        <p:txBody>
          <a:bodyPr anchor="ct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eaLnBrk="1" hangingPunct="1"/>
            <a:endParaRPr lang="en-US" altLang="en-US">
              <a:solidFill>
                <a:srgbClr val="FFFFFF"/>
              </a:solidFill>
            </a:endParaRPr>
          </a:p>
        </p:txBody>
      </p:sp>
      <p:sp>
        <p:nvSpPr>
          <p:cNvPr id="4" name="Date Placeholder 1"/>
          <p:cNvSpPr>
            <a:spLocks noGrp="1"/>
          </p:cNvSpPr>
          <p:nvPr>
            <p:ph type="dt" sz="half" idx="10"/>
          </p:nvPr>
        </p:nvSpPr>
        <p:spPr/>
        <p:txBody>
          <a:bodyPr/>
          <a:lstStyle>
            <a:lvl1pPr>
              <a:defRPr/>
            </a:lvl1pPr>
            <a:extLst/>
          </a:lstStyle>
          <a:p>
            <a:pPr>
              <a:defRPr/>
            </a:pPr>
            <a:fld id="{7A113D5B-152E-404B-A1D9-77BEA98A40EC}" type="datetime1">
              <a:rPr lang="en-US" smtClean="0"/>
              <a:t>10/4/2016</a:t>
            </a:fld>
            <a:endParaRPr lang="en-US"/>
          </a:p>
        </p:txBody>
      </p:sp>
      <p:sp>
        <p:nvSpPr>
          <p:cNvPr id="5" name="Footer Placeholder 2"/>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23DBF360-FC0B-E742-A512-222B6CD26444}" type="slidenum">
              <a:rPr lang="en-US" altLang="en-US"/>
              <a:pPr>
                <a:defRPr/>
              </a:pPr>
              <a:t>‹#›</a:t>
            </a:fld>
            <a:endParaRPr lang="en-US" altLang="en-US"/>
          </a:p>
        </p:txBody>
      </p:sp>
    </p:spTree>
    <p:extLst>
      <p:ext uri="{BB962C8B-B14F-4D97-AF65-F5344CB8AC3E}">
        <p14:creationId xmlns:p14="http://schemas.microsoft.com/office/powerpoint/2010/main" val="451334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C544F84B-59A3-46BD-8994-6A91356A7B3A}" type="datetime1">
              <a:rPr lang="en-US" smtClean="0"/>
              <a:t>10/4/2016</a:t>
            </a:fld>
            <a:endParaRPr lang="en-US"/>
          </a:p>
        </p:txBody>
      </p:sp>
      <p:sp>
        <p:nvSpPr>
          <p:cNvPr id="6" name="Footer Placeholder 5"/>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6663CDF0-5463-BD43-B3B3-FC12FD2A188F}" type="slidenum">
              <a:rPr lang="en-US" altLang="en-US"/>
              <a:pPr>
                <a:defRPr/>
              </a:pPr>
              <a:t>‹#›</a:t>
            </a:fld>
            <a:endParaRPr lang="en-US" altLang="en-US"/>
          </a:p>
        </p:txBody>
      </p:sp>
    </p:spTree>
    <p:extLst>
      <p:ext uri="{BB962C8B-B14F-4D97-AF65-F5344CB8AC3E}">
        <p14:creationId xmlns:p14="http://schemas.microsoft.com/office/powerpoint/2010/main" val="668465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p>
            <a:pPr indent="-283464" eaLnBrk="1" fontAlgn="auto" hangingPunct="1">
              <a:lnSpc>
                <a:spcPts val="3000"/>
              </a:lnSpc>
              <a:spcBef>
                <a:spcPts val="600"/>
              </a:spcBef>
              <a:spcAft>
                <a:spcPts val="0"/>
              </a:spcAft>
              <a:buClr>
                <a:schemeClr val="accent1"/>
              </a:buClr>
              <a:buSzPct val="80000"/>
              <a:buFont typeface="Wingdings 2"/>
              <a:buNone/>
              <a:defRPr/>
            </a:pPr>
            <a:endParaRPr lang="en-US" sz="3200">
              <a:latin typeface="+mn-lt"/>
            </a:endParaRPr>
          </a:p>
        </p:txBody>
      </p:sp>
      <p:sp>
        <p:nvSpPr>
          <p:cNvPr id="6" name="Process 5"/>
          <p:cNvSpPr>
            <a:spLocks noChangeArrowheads="1"/>
          </p:cNvSpPr>
          <p:nvPr/>
        </p:nvSpPr>
        <p:spPr bwMode="auto">
          <a:xfrm rot="19468671">
            <a:off x="396875" y="954088"/>
            <a:ext cx="685800" cy="204787"/>
          </a:xfrm>
          <a:prstGeom prst="flowChartProcess">
            <a:avLst/>
          </a:prstGeom>
          <a:solidFill>
            <a:srgbClr val="FBFBFB">
              <a:alpha val="45097"/>
            </a:srgbClr>
          </a:solidFill>
          <a:ln w="6350" cap="rnd">
            <a:solidFill>
              <a:srgbClr val="FFFFFF"/>
            </a:solidFill>
            <a:miter lim="800000"/>
            <a:headEnd/>
            <a:tailEnd/>
          </a:ln>
          <a:effectLst>
            <a:outerShdw blurRad="25400" dist="25400" dir="3299947" sx="96001" sy="96001" algn="tl" rotWithShape="0">
              <a:srgbClr val="EBDAB1">
                <a:alpha val="39999"/>
              </a:srgbClr>
            </a:outerShdw>
          </a:effectLst>
        </p:spPr>
        <p:txBody>
          <a:bodyPr anchor="ct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eaLnBrk="1" hangingPunct="1"/>
            <a:endParaRPr lang="en-US" altLang="en-US">
              <a:solidFill>
                <a:srgbClr val="FFFFFF"/>
              </a:solidFill>
            </a:endParaRPr>
          </a:p>
        </p:txBody>
      </p:sp>
      <p:sp>
        <p:nvSpPr>
          <p:cNvPr id="7" name="Process 9"/>
          <p:cNvSpPr>
            <a:spLocks noChangeArrowheads="1"/>
          </p:cNvSpPr>
          <p:nvPr/>
        </p:nvSpPr>
        <p:spPr bwMode="auto">
          <a:xfrm rot="2103354" flipH="1">
            <a:off x="5003800" y="936625"/>
            <a:ext cx="649288" cy="204788"/>
          </a:xfrm>
          <a:prstGeom prst="flowChartProcess">
            <a:avLst/>
          </a:prstGeom>
          <a:solidFill>
            <a:srgbClr val="FBFBFB">
              <a:alpha val="45097"/>
            </a:srgbClr>
          </a:solidFill>
          <a:ln w="6350" cap="rnd">
            <a:solidFill>
              <a:srgbClr val="FFFFFF"/>
            </a:solidFill>
            <a:miter lim="800000"/>
            <a:headEnd/>
            <a:tailEnd/>
          </a:ln>
          <a:effectLst>
            <a:outerShdw blurRad="25400" dist="25400" dir="3299947" sx="96001" sy="96001" algn="tl" rotWithShape="0">
              <a:schemeClr val="bg2">
                <a:alpha val="20000"/>
              </a:schemeClr>
            </a:outerShdw>
          </a:effectLst>
        </p:spPr>
        <p:txBody>
          <a:bodyPr anchor="ct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eaLnBrk="1" hangingPunct="1"/>
            <a:endParaRPr lang="en-US" altLang="en-US">
              <a:solidFill>
                <a:srgbClr val="FFFFFF"/>
              </a:solidFill>
            </a:endParaRPr>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smtClean="0"/>
              <a:t>Drag picture to placeholder or click icon to add</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extLst/>
          </a:lstStyle>
          <a:p>
            <a:pPr>
              <a:defRPr/>
            </a:pPr>
            <a:fld id="{DA8735D0-084C-44C5-AC35-08B3069ECE3A}" type="datetime1">
              <a:rPr lang="en-US" smtClean="0"/>
              <a:t>10/4/2016</a:t>
            </a:fld>
            <a:endParaRPr lang="en-US"/>
          </a:p>
        </p:txBody>
      </p:sp>
      <p:sp>
        <p:nvSpPr>
          <p:cNvPr id="9" name="Footer Placeholder 5"/>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D82AC6A5-A37C-C549-BE2C-A063123E8AA0}" type="slidenum">
              <a:rPr lang="en-US" altLang="en-US"/>
              <a:pPr>
                <a:defRPr/>
              </a:pPr>
              <a:t>‹#›</a:t>
            </a:fld>
            <a:endParaRPr lang="en-US" altLang="en-US"/>
          </a:p>
        </p:txBody>
      </p:sp>
    </p:spTree>
    <p:extLst>
      <p:ext uri="{BB962C8B-B14F-4D97-AF65-F5344CB8AC3E}">
        <p14:creationId xmlns:p14="http://schemas.microsoft.com/office/powerpoint/2010/main" val="14048185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extLst/>
          </a:lstStyle>
          <a:p>
            <a:pPr>
              <a:defRPr/>
            </a:pPr>
            <a:fld id="{FED7BBAA-EFDC-46EE-B09A-C229988ABD03}" type="datetime1">
              <a:rPr lang="en-US" smtClean="0"/>
              <a:t>10/4/2016</a:t>
            </a:fld>
            <a:endParaRPr lang="en-US"/>
          </a:p>
        </p:txBody>
      </p:sp>
      <p:sp>
        <p:nvSpPr>
          <p:cNvPr id="5" name="Footer Placeholder 4"/>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CACBCCA-A1A9-A642-885E-05513B525B6A}" type="slidenum">
              <a:rPr lang="en-US" altLang="en-US"/>
              <a:pPr>
                <a:defRPr/>
              </a:pPr>
              <a:t>‹#›</a:t>
            </a:fld>
            <a:endParaRPr lang="en-US" altLang="en-US"/>
          </a:p>
        </p:txBody>
      </p:sp>
    </p:spTree>
    <p:extLst>
      <p:ext uri="{BB962C8B-B14F-4D97-AF65-F5344CB8AC3E}">
        <p14:creationId xmlns:p14="http://schemas.microsoft.com/office/powerpoint/2010/main" val="13503228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extLst/>
          </a:lstStyle>
          <a:p>
            <a:pPr>
              <a:defRPr/>
            </a:pPr>
            <a:fld id="{F10DB116-4503-4007-87C7-94696DDFE6E9}" type="datetime1">
              <a:rPr lang="en-US" smtClean="0"/>
              <a:t>10/4/2016</a:t>
            </a:fld>
            <a:endParaRPr lang="en-US"/>
          </a:p>
        </p:txBody>
      </p:sp>
      <p:sp>
        <p:nvSpPr>
          <p:cNvPr id="5" name="Footer Placeholder 4"/>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DE80F8C-BF60-1B4E-9CFC-2E1312D3828C}" type="slidenum">
              <a:rPr lang="en-US" altLang="en-US"/>
              <a:pPr>
                <a:defRPr/>
              </a:pPr>
              <a:t>‹#›</a:t>
            </a:fld>
            <a:endParaRPr lang="en-US" altLang="en-US"/>
          </a:p>
        </p:txBody>
      </p:sp>
    </p:spTree>
    <p:extLst>
      <p:ext uri="{BB962C8B-B14F-4D97-AF65-F5344CB8AC3E}">
        <p14:creationId xmlns:p14="http://schemas.microsoft.com/office/powerpoint/2010/main" val="2681517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extLst/>
          </a:lstStyle>
          <a:p>
            <a:r>
              <a:rPr lang="en-US" smtClean="0"/>
              <a:t>Click to edit Master title style</a:t>
            </a:r>
            <a:endParaRPr lang="en-US"/>
          </a:p>
        </p:txBody>
      </p:sp>
      <p:sp>
        <p:nvSpPr>
          <p:cNvPr id="3" name="Content Placeholder 2"/>
          <p:cNvSpPr>
            <a:spLocks noGrp="1"/>
          </p:cNvSpPr>
          <p:nvPr>
            <p:ph idx="1"/>
          </p:nvPr>
        </p:nvSpPr>
        <p:spPr/>
        <p:txBody>
          <a:bodyPr/>
          <a:lstStyle>
            <a:lvl1pPr>
              <a:defRPr sz="2800"/>
            </a:lvl1pPr>
            <a:lvl2pPr>
              <a:defRPr sz="2400"/>
            </a:lvl2pPr>
            <a:lvl3pPr>
              <a:defRPr sz="2000"/>
            </a:lvl3pPr>
            <a:lvl4pPr>
              <a:defRPr sz="1800"/>
            </a:lvl4pPr>
            <a:lvl5pPr>
              <a:defRPr sz="1800"/>
            </a:lvl5pPr>
            <a:extLs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extLst/>
          </a:lstStyle>
          <a:p>
            <a:pPr>
              <a:defRPr/>
            </a:pPr>
            <a:fld id="{977FC53E-DA92-453B-A5FC-ADCBB13213F5}" type="datetime1">
              <a:rPr lang="en-US" smtClean="0"/>
              <a:t>10/4/2016</a:t>
            </a:fld>
            <a:endParaRPr lang="en-US"/>
          </a:p>
        </p:txBody>
      </p:sp>
      <p:sp>
        <p:nvSpPr>
          <p:cNvPr id="5" name="Footer Placeholder 4"/>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8CDF905-DDAA-8F44-9F54-F147B6F03C21}" type="slidenum">
              <a:rPr lang="en-US" altLang="en-US"/>
              <a:pPr>
                <a:defRPr/>
              </a:pPr>
              <a:t>‹#›</a:t>
            </a:fld>
            <a:endParaRPr lang="en-US" altLang="en-US"/>
          </a:p>
        </p:txBody>
      </p:sp>
    </p:spTree>
    <p:extLst>
      <p:ext uri="{BB962C8B-B14F-4D97-AF65-F5344CB8AC3E}">
        <p14:creationId xmlns:p14="http://schemas.microsoft.com/office/powerpoint/2010/main" val="453540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Rectangle 4"/>
          <p:cNvSpPr>
            <a:spLocks noChangeArrowheads="1"/>
          </p:cNvSpPr>
          <p:nvPr/>
        </p:nvSpPr>
        <p:spPr bwMode="invGray">
          <a:xfrm>
            <a:off x="2286000" y="0"/>
            <a:ext cx="76200" cy="6858000"/>
          </a:xfrm>
          <a:prstGeom prst="rect">
            <a:avLst/>
          </a:prstGeom>
          <a:solidFill>
            <a:schemeClr val="bg1"/>
          </a:solidFill>
          <a:ln>
            <a:noFill/>
          </a:ln>
          <a:effectLst>
            <a:outerShdw blurRad="38550" dist="38000" dir="10800000" algn="tl" rotWithShape="0">
              <a:srgbClr val="706B5F">
                <a:alpha val="25000"/>
              </a:srgbClr>
            </a:outerShdw>
          </a:effectLst>
          <a:extLst>
            <a:ext uri="{91240B29-F687-4F45-9708-019B960494DF}">
              <a14:hiddenLine xmlns:a14="http://schemas.microsoft.com/office/drawing/2010/main" w="25400" cap="rnd">
                <a:solidFill>
                  <a:srgbClr val="000000"/>
                </a:solidFill>
                <a:miter lim="800000"/>
                <a:headEnd/>
                <a:tailEnd/>
              </a14:hiddenLine>
            </a:ext>
          </a:extLst>
        </p:spPr>
        <p:txBody>
          <a:bodyPr anchor="ct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eaLnBrk="1" hangingPunct="1"/>
            <a:endParaRPr lang="en-US" altLang="en-US">
              <a:solidFill>
                <a:srgbClr val="FFFFFF"/>
              </a:solidFill>
            </a:endParaRPr>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8" name="Date Placeholder 3"/>
          <p:cNvSpPr>
            <a:spLocks noGrp="1"/>
          </p:cNvSpPr>
          <p:nvPr>
            <p:ph type="dt" sz="half" idx="10"/>
          </p:nvPr>
        </p:nvSpPr>
        <p:spPr/>
        <p:txBody>
          <a:bodyPr/>
          <a:lstStyle>
            <a:lvl1pPr>
              <a:defRPr/>
            </a:lvl1pPr>
            <a:extLst/>
          </a:lstStyle>
          <a:p>
            <a:pPr>
              <a:defRPr/>
            </a:pPr>
            <a:fld id="{513C37DF-27B8-4815-BC09-6CC1B611E6A8}" type="datetime1">
              <a:rPr lang="en-US" smtClean="0"/>
              <a:t>10/4/2016</a:t>
            </a:fld>
            <a:endParaRPr lang="en-US"/>
          </a:p>
        </p:txBody>
      </p:sp>
      <p:sp>
        <p:nvSpPr>
          <p:cNvPr id="9" name="Footer Placeholder 4"/>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10" name="Slide Number Placeholder 5"/>
          <p:cNvSpPr>
            <a:spLocks noGrp="1"/>
          </p:cNvSpPr>
          <p:nvPr>
            <p:ph type="sldNum" sz="quarter" idx="12"/>
          </p:nvPr>
        </p:nvSpPr>
        <p:spPr/>
        <p:txBody>
          <a:bodyPr/>
          <a:lstStyle>
            <a:lvl1pPr>
              <a:defRPr/>
            </a:lvl1pPr>
          </a:lstStyle>
          <a:p>
            <a:pPr>
              <a:defRPr/>
            </a:pPr>
            <a:fld id="{AAF40816-6E49-4E47-BD39-1F3E0BCE33FF}" type="slidenum">
              <a:rPr lang="en-US" altLang="en-US"/>
              <a:pPr>
                <a:defRPr/>
              </a:pPr>
              <a:t>‹#›</a:t>
            </a:fld>
            <a:endParaRPr lang="en-US" altLang="en-US"/>
          </a:p>
        </p:txBody>
      </p:sp>
    </p:spTree>
    <p:extLst>
      <p:ext uri="{BB962C8B-B14F-4D97-AF65-F5344CB8AC3E}">
        <p14:creationId xmlns:p14="http://schemas.microsoft.com/office/powerpoint/2010/main" val="1232308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4D2808AF-3462-4D65-9389-3170028F8922}" type="datetime1">
              <a:rPr lang="en-US" smtClean="0"/>
              <a:t>10/4/2016</a:t>
            </a:fld>
            <a:endParaRPr lang="en-US"/>
          </a:p>
        </p:txBody>
      </p:sp>
      <p:sp>
        <p:nvSpPr>
          <p:cNvPr id="6" name="Footer Placeholder 5"/>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E7E5D19B-A8D0-354C-8039-B974BCCA104D}" type="slidenum">
              <a:rPr lang="en-US" altLang="en-US"/>
              <a:pPr>
                <a:defRPr/>
              </a:pPr>
              <a:t>‹#›</a:t>
            </a:fld>
            <a:endParaRPr lang="en-US" altLang="en-US"/>
          </a:p>
        </p:txBody>
      </p:sp>
    </p:spTree>
    <p:extLst>
      <p:ext uri="{BB962C8B-B14F-4D97-AF65-F5344CB8AC3E}">
        <p14:creationId xmlns:p14="http://schemas.microsoft.com/office/powerpoint/2010/main" val="1076264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80ACF7D3-77CF-4248-BA98-B2144B090FD7}" type="datetime1">
              <a:rPr lang="en-US" smtClean="0"/>
              <a:t>10/4/2016</a:t>
            </a:fld>
            <a:endParaRPr lang="en-US"/>
          </a:p>
        </p:txBody>
      </p:sp>
      <p:sp>
        <p:nvSpPr>
          <p:cNvPr id="8" name="Footer Placeholder 7"/>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F759BA94-8058-244E-AE94-371B56A34CCA}" type="slidenum">
              <a:rPr lang="en-US" altLang="en-US"/>
              <a:pPr>
                <a:defRPr/>
              </a:pPr>
              <a:t>‹#›</a:t>
            </a:fld>
            <a:endParaRPr lang="en-US" altLang="en-US"/>
          </a:p>
        </p:txBody>
      </p:sp>
    </p:spTree>
    <p:extLst>
      <p:ext uri="{BB962C8B-B14F-4D97-AF65-F5344CB8AC3E}">
        <p14:creationId xmlns:p14="http://schemas.microsoft.com/office/powerpoint/2010/main" val="522087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314" y="94858"/>
            <a:ext cx="7498080" cy="1143000"/>
          </a:xfrm>
        </p:spPr>
        <p:txBody>
          <a:bodyPr/>
          <a:lstStyle>
            <a:lvl1pPr>
              <a:defRPr>
                <a:solidFill>
                  <a:schemeClr val="tx1"/>
                </a:solidFill>
                <a:effectLst/>
                <a:latin typeface="Calibri" panose="020F0502020204030204" pitchFamily="34" charset="0"/>
                <a:cs typeface="Calibri" panose="020F0502020204030204" pitchFamily="34" charset="0"/>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lvl1pPr>
              <a:defRPr/>
            </a:lvl1pPr>
            <a:extLst/>
          </a:lstStyle>
          <a:p>
            <a:pPr>
              <a:defRPr/>
            </a:pPr>
            <a:fld id="{B10CDA5A-5D57-4E94-A147-00BE8DAC7E30}" type="datetime1">
              <a:rPr lang="en-US" smtClean="0"/>
              <a:t>10/4/2016</a:t>
            </a:fld>
            <a:endParaRPr lang="en-US"/>
          </a:p>
        </p:txBody>
      </p:sp>
      <p:sp>
        <p:nvSpPr>
          <p:cNvPr id="4" name="Footer Placeholder 3"/>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C21D2420-0475-E647-B66E-1D00EAC627A6}" type="slidenum">
              <a:rPr lang="en-US" altLang="en-US"/>
              <a:pPr>
                <a:defRPr/>
              </a:pPr>
              <a:t>‹#›</a:t>
            </a:fld>
            <a:endParaRPr lang="en-US" altLang="en-US"/>
          </a:p>
        </p:txBody>
      </p:sp>
    </p:spTree>
    <p:extLst>
      <p:ext uri="{BB962C8B-B14F-4D97-AF65-F5344CB8AC3E}">
        <p14:creationId xmlns:p14="http://schemas.microsoft.com/office/powerpoint/2010/main" val="110918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32303" y="2381713"/>
            <a:ext cx="7498080" cy="1143000"/>
          </a:xfrm>
        </p:spPr>
        <p:txBody>
          <a:bodyPr/>
          <a:lstStyle>
            <a:lvl1pPr>
              <a:defRPr>
                <a:solidFill>
                  <a:schemeClr val="tx1"/>
                </a:solidFill>
                <a:effectLst/>
                <a:latin typeface="Calibri" panose="020F0502020204030204" pitchFamily="34" charset="0"/>
                <a:cs typeface="Calibri" panose="020F0502020204030204" pitchFamily="34" charset="0"/>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lvl1pPr>
              <a:defRPr/>
            </a:lvl1pPr>
            <a:extLst/>
          </a:lstStyle>
          <a:p>
            <a:pPr>
              <a:defRPr/>
            </a:pPr>
            <a:fld id="{099012D4-784B-4F93-8A58-D2F40BD66977}" type="datetime1">
              <a:rPr lang="en-US" smtClean="0"/>
              <a:t>10/4/2016</a:t>
            </a:fld>
            <a:endParaRPr lang="en-US"/>
          </a:p>
        </p:txBody>
      </p:sp>
      <p:sp>
        <p:nvSpPr>
          <p:cNvPr id="4" name="Footer Placeholder 3"/>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565406AF-1F7F-A742-988F-6DA6F68919EE}" type="slidenum">
              <a:rPr lang="en-US" altLang="en-US"/>
              <a:pPr>
                <a:defRPr/>
              </a:pPr>
              <a:t>‹#›</a:t>
            </a:fld>
            <a:endParaRPr lang="en-US" altLang="en-US"/>
          </a:p>
        </p:txBody>
      </p:sp>
    </p:spTree>
    <p:extLst>
      <p:ext uri="{BB962C8B-B14F-4D97-AF65-F5344CB8AC3E}">
        <p14:creationId xmlns:p14="http://schemas.microsoft.com/office/powerpoint/2010/main" val="188516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40849" y="229241"/>
            <a:ext cx="7498080" cy="1143000"/>
          </a:xfrm>
        </p:spPr>
        <p:txBody>
          <a:bodyPr/>
          <a:lstStyle>
            <a:lvl1pPr>
              <a:defRPr>
                <a:solidFill>
                  <a:schemeClr val="tx1"/>
                </a:solidFill>
                <a:effectLst/>
                <a:latin typeface="Calibri" panose="020F0502020204030204" pitchFamily="34" charset="0"/>
                <a:cs typeface="Calibri" panose="020F0502020204030204" pitchFamily="34" charset="0"/>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lvl1pPr>
              <a:defRPr/>
            </a:lvl1pPr>
            <a:extLst/>
          </a:lstStyle>
          <a:p>
            <a:pPr>
              <a:defRPr/>
            </a:pPr>
            <a:fld id="{50ED6E3A-DC85-4BF9-8AB9-442CCD69A04D}" type="datetime1">
              <a:rPr lang="en-US" smtClean="0"/>
              <a:t>10/4/2016</a:t>
            </a:fld>
            <a:endParaRPr lang="en-US"/>
          </a:p>
        </p:txBody>
      </p:sp>
      <p:sp>
        <p:nvSpPr>
          <p:cNvPr id="4" name="Footer Placeholder 3"/>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8E73318F-CF4C-5147-82C4-9BBA0D6E2953}" type="slidenum">
              <a:rPr lang="en-US" altLang="en-US"/>
              <a:pPr>
                <a:defRPr/>
              </a:pPr>
              <a:t>‹#›</a:t>
            </a:fld>
            <a:endParaRPr lang="en-US" altLang="en-US"/>
          </a:p>
        </p:txBody>
      </p:sp>
    </p:spTree>
    <p:extLst>
      <p:ext uri="{BB962C8B-B14F-4D97-AF65-F5344CB8AC3E}">
        <p14:creationId xmlns:p14="http://schemas.microsoft.com/office/powerpoint/2010/main" val="854957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878A50E6-A229-487E-A81E-C2602F9F0C12}" type="datetime1">
              <a:rPr lang="en-US" smtClean="0"/>
              <a:t>10/4/2016</a:t>
            </a:fld>
            <a:endParaRPr lang="en-US" dirty="0">
              <a:solidFill>
                <a:schemeClr val="bg2">
                  <a:shade val="50000"/>
                </a:schemeClr>
              </a:solidFill>
            </a:endParaRPr>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A0A6F47F-D23D-4A44-8B89-B2EBCC16EEB3}" type="slidenum">
              <a:rPr lang="en-US" altLang="en-US"/>
              <a:pPr>
                <a:defRPr/>
              </a:pPr>
              <a:t>‹#›</a:t>
            </a:fld>
            <a:endParaRPr lang="en-US" altLang="en-US">
              <a:solidFill>
                <a:srgbClr val="AAA393"/>
              </a:solidFill>
            </a:endParaRPr>
          </a:p>
        </p:txBody>
      </p:sp>
    </p:spTree>
    <p:extLst>
      <p:ext uri="{BB962C8B-B14F-4D97-AF65-F5344CB8AC3E}">
        <p14:creationId xmlns:p14="http://schemas.microsoft.com/office/powerpoint/2010/main" val="675793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4"/>
          <p:cNvSpPr>
            <a:spLocks noGrp="1"/>
          </p:cNvSpPr>
          <p:nvPr>
            <p:ph type="title"/>
          </p:nvPr>
        </p:nvSpPr>
        <p:spPr bwMode="auto">
          <a:xfrm>
            <a:off x="514350" y="120650"/>
            <a:ext cx="80359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8"/>
          <p:cNvSpPr>
            <a:spLocks noGrp="1"/>
          </p:cNvSpPr>
          <p:nvPr>
            <p:ph type="body" idx="1"/>
          </p:nvPr>
        </p:nvSpPr>
        <p:spPr bwMode="auto">
          <a:xfrm>
            <a:off x="615950" y="1504950"/>
            <a:ext cx="74993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defRPr>
            </a:lvl1pPr>
            <a:extLst/>
          </a:lstStyle>
          <a:p>
            <a:pPr>
              <a:defRPr/>
            </a:pPr>
            <a:fld id="{BA509D74-5B87-48A0-A6A3-A3D71F0E0B55}" type="datetime1">
              <a:rPr lang="en-US" smtClean="0"/>
              <a:t>10/4/2016</a:t>
            </a:fld>
            <a:endParaRPr lang="en-US" dirty="0">
              <a:solidFill>
                <a:schemeClr val="bg2">
                  <a:shade val="50000"/>
                </a:scheme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chemeClr>
                </a:solidFill>
                <a:effectLst/>
                <a:latin typeface="+mn-lt"/>
              </a:defRPr>
            </a:lvl1pPr>
            <a:extLst/>
          </a:lstStyle>
          <a:p>
            <a:pPr>
              <a:defRPr/>
            </a:pPr>
            <a:endParaRPr lang="en-US"/>
          </a:p>
        </p:txBody>
      </p:sp>
      <p:sp>
        <p:nvSpPr>
          <p:cNvPr id="22" name="Slide Number Placeholder 21"/>
          <p:cNvSpPr>
            <a:spLocks noGrp="1"/>
          </p:cNvSpPr>
          <p:nvPr>
            <p:ph type="sldNum" sz="quarter" idx="4"/>
          </p:nvPr>
        </p:nvSpPr>
        <p:spPr>
          <a:xfrm>
            <a:off x="8613775" y="6305550"/>
            <a:ext cx="457200" cy="476250"/>
          </a:xfrm>
          <a:prstGeom prst="rect">
            <a:avLst/>
          </a:prstGeom>
        </p:spPr>
        <p:txBody>
          <a:bodyPr vert="horz" wrap="square" lIns="91440" tIns="45720" rIns="91440" bIns="45720" numCol="1" anchor="b" anchorCtr="0" compatLnSpc="1">
            <a:prstTxWarp prst="textNoShape">
              <a:avLst/>
            </a:prstTxWarp>
          </a:bodyPr>
          <a:lstStyle>
            <a:lvl1pPr algn="ctr" eaLnBrk="1" hangingPunct="1">
              <a:defRPr sz="1200">
                <a:solidFill>
                  <a:srgbClr val="B5A788"/>
                </a:solidFill>
                <a:latin typeface="Gill Sans MT" panose="020B0502020104020203" pitchFamily="34" charset="0"/>
              </a:defRPr>
            </a:lvl1pPr>
          </a:lstStyle>
          <a:p>
            <a:pPr>
              <a:defRPr/>
            </a:pPr>
            <a:fld id="{74FE9A92-72EB-324E-A366-49BC912BA027}" type="slidenum">
              <a:rPr lang="en-US" altLang="en-US"/>
              <a:pPr>
                <a:defRPr/>
              </a:pPr>
              <a:t>‹#›</a:t>
            </a:fld>
            <a:endParaRPr lang="en-US" altLang="en-US">
              <a:solidFill>
                <a:srgbClr val="AAA393"/>
              </a:solidFill>
            </a:endParaRPr>
          </a:p>
        </p:txBody>
      </p:sp>
      <p:cxnSp>
        <p:nvCxnSpPr>
          <p:cNvPr id="3" name="Straight Connector 2"/>
          <p:cNvCxnSpPr/>
          <p:nvPr userDrawn="1"/>
        </p:nvCxnSpPr>
        <p:spPr>
          <a:xfrm flipV="1">
            <a:off x="0" y="1290638"/>
            <a:ext cx="9144000" cy="7937"/>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87" r:id="rId8"/>
    <p:sldLayoutId id="2147483879" r:id="rId9"/>
    <p:sldLayoutId id="2147483888" r:id="rId10"/>
    <p:sldLayoutId id="2147483889" r:id="rId11"/>
    <p:sldLayoutId id="2147483890" r:id="rId12"/>
    <p:sldLayoutId id="2147483891" r:id="rId13"/>
    <p:sldLayoutId id="2147483892" r:id="rId14"/>
  </p:sldLayoutIdLst>
  <p:hf hdr="0" ftr="0" dt="0"/>
  <p:txStyles>
    <p:titleStyle>
      <a:lvl1pPr algn="l" rtl="0" eaLnBrk="0" fontAlgn="base" hangingPunct="0">
        <a:spcBef>
          <a:spcPct val="0"/>
        </a:spcBef>
        <a:spcAft>
          <a:spcPct val="0"/>
        </a:spcAft>
        <a:defRPr sz="4400" kern="1200">
          <a:solidFill>
            <a:srgbClr val="572314"/>
          </a:solidFill>
          <a:latin typeface="Calibri" panose="020F0502020204030204" pitchFamily="34" charset="0"/>
          <a:ea typeface="Calibri" charset="0"/>
          <a:cs typeface="Calibri" panose="020F0502020204030204" pitchFamily="34" charset="0"/>
        </a:defRPr>
      </a:lvl1pPr>
      <a:lvl2pPr algn="l" rtl="0" eaLnBrk="0" fontAlgn="base" hangingPunct="0">
        <a:spcBef>
          <a:spcPct val="0"/>
        </a:spcBef>
        <a:spcAft>
          <a:spcPct val="0"/>
        </a:spcAft>
        <a:defRPr sz="4400">
          <a:solidFill>
            <a:srgbClr val="572314"/>
          </a:solidFill>
          <a:latin typeface="Calibri" panose="020F0502020204030204" pitchFamily="34" charset="0"/>
          <a:ea typeface="Calibri" charset="0"/>
          <a:cs typeface="Calibri" panose="020F0502020204030204" pitchFamily="34" charset="0"/>
        </a:defRPr>
      </a:lvl2pPr>
      <a:lvl3pPr algn="l" rtl="0" eaLnBrk="0" fontAlgn="base" hangingPunct="0">
        <a:spcBef>
          <a:spcPct val="0"/>
        </a:spcBef>
        <a:spcAft>
          <a:spcPct val="0"/>
        </a:spcAft>
        <a:defRPr sz="4400">
          <a:solidFill>
            <a:srgbClr val="572314"/>
          </a:solidFill>
          <a:latin typeface="Calibri" panose="020F0502020204030204" pitchFamily="34" charset="0"/>
          <a:ea typeface="Calibri" charset="0"/>
          <a:cs typeface="Calibri" panose="020F0502020204030204" pitchFamily="34" charset="0"/>
        </a:defRPr>
      </a:lvl3pPr>
      <a:lvl4pPr algn="l" rtl="0" eaLnBrk="0" fontAlgn="base" hangingPunct="0">
        <a:spcBef>
          <a:spcPct val="0"/>
        </a:spcBef>
        <a:spcAft>
          <a:spcPct val="0"/>
        </a:spcAft>
        <a:defRPr sz="4400">
          <a:solidFill>
            <a:srgbClr val="572314"/>
          </a:solidFill>
          <a:latin typeface="Calibri" panose="020F0502020204030204" pitchFamily="34" charset="0"/>
          <a:ea typeface="Calibri" charset="0"/>
          <a:cs typeface="Calibri" panose="020F0502020204030204" pitchFamily="34" charset="0"/>
        </a:defRPr>
      </a:lvl4pPr>
      <a:lvl5pPr algn="l" rtl="0" eaLnBrk="0" fontAlgn="base" hangingPunct="0">
        <a:spcBef>
          <a:spcPct val="0"/>
        </a:spcBef>
        <a:spcAft>
          <a:spcPct val="0"/>
        </a:spcAft>
        <a:defRPr sz="4400">
          <a:solidFill>
            <a:srgbClr val="572314"/>
          </a:solidFill>
          <a:latin typeface="Calibri" panose="020F0502020204030204" pitchFamily="34" charset="0"/>
          <a:ea typeface="Calibri" charset="0"/>
          <a:cs typeface="Calibri" panose="020F0502020204030204"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539750" indent="-457200" algn="l" rtl="0" eaLnBrk="0" fontAlgn="base" hangingPunct="0">
        <a:spcBef>
          <a:spcPts val="600"/>
        </a:spcBef>
        <a:spcAft>
          <a:spcPct val="0"/>
        </a:spcAft>
        <a:buSzPct val="80000"/>
        <a:buFont typeface="Arial" charset="0"/>
        <a:buChar char="•"/>
        <a:defRPr sz="3200" kern="1200">
          <a:solidFill>
            <a:schemeClr val="tx1"/>
          </a:solidFill>
          <a:latin typeface="Calibri" panose="020F0502020204030204" pitchFamily="34" charset="0"/>
          <a:ea typeface="Calibri" charset="0"/>
          <a:cs typeface="Calibri" panose="020F0502020204030204" pitchFamily="34" charset="0"/>
        </a:defRPr>
      </a:lvl1pPr>
      <a:lvl2pPr marL="639763" indent="-236538" algn="l" rtl="0" eaLnBrk="0" fontAlgn="base" hangingPunct="0">
        <a:spcBef>
          <a:spcPts val="550"/>
        </a:spcBef>
        <a:spcAft>
          <a:spcPct val="0"/>
        </a:spcAft>
        <a:buFont typeface="Verdana" charset="0"/>
        <a:buChar char="◦"/>
        <a:defRPr sz="2800" kern="1200">
          <a:solidFill>
            <a:schemeClr val="tx1"/>
          </a:solidFill>
          <a:latin typeface="Calibri" panose="020F0502020204030204" pitchFamily="34" charset="0"/>
          <a:ea typeface="Calibri" charset="0"/>
          <a:cs typeface="Calibri" panose="020F0502020204030204" pitchFamily="34" charset="0"/>
        </a:defRPr>
      </a:lvl2pPr>
      <a:lvl3pPr marL="885825" indent="-228600" algn="l" rtl="0" eaLnBrk="0" fontAlgn="base" hangingPunct="0">
        <a:spcBef>
          <a:spcPct val="20000"/>
        </a:spcBef>
        <a:spcAft>
          <a:spcPct val="0"/>
        </a:spcAft>
        <a:buFont typeface="Wingdings 2" charset="2"/>
        <a:buChar char=""/>
        <a:defRPr sz="2400" kern="1200">
          <a:solidFill>
            <a:schemeClr val="tx1"/>
          </a:solidFill>
          <a:latin typeface="Calibri" panose="020F0502020204030204" pitchFamily="34" charset="0"/>
          <a:ea typeface="Calibri" charset="0"/>
          <a:cs typeface="Calibri" panose="020F0502020204030204" pitchFamily="34" charset="0"/>
        </a:defRPr>
      </a:lvl3pPr>
      <a:lvl4pPr marL="1096963" indent="-173038" algn="l" rtl="0" eaLnBrk="0" fontAlgn="base" hangingPunct="0">
        <a:spcBef>
          <a:spcPct val="20000"/>
        </a:spcBef>
        <a:spcAft>
          <a:spcPct val="0"/>
        </a:spcAft>
        <a:buFont typeface="Wingdings 2" charset="2"/>
        <a:buChar char=""/>
        <a:defRPr sz="2000" kern="1200">
          <a:solidFill>
            <a:schemeClr val="tx1"/>
          </a:solidFill>
          <a:latin typeface="Calibri" panose="020F0502020204030204" pitchFamily="34" charset="0"/>
          <a:ea typeface="Calibri" charset="0"/>
          <a:cs typeface="Calibri" panose="020F0502020204030204" pitchFamily="34" charset="0"/>
        </a:defRPr>
      </a:lvl4pPr>
      <a:lvl5pPr marL="1296988" indent="-182563" algn="l" rtl="0" eaLnBrk="0" fontAlgn="base" hangingPunct="0">
        <a:spcBef>
          <a:spcPct val="20000"/>
        </a:spcBef>
        <a:spcAft>
          <a:spcPct val="0"/>
        </a:spcAft>
        <a:buFont typeface="Wingdings 2" charset="2"/>
        <a:buChar char=""/>
        <a:defRPr sz="2000" kern="1200">
          <a:solidFill>
            <a:schemeClr val="tx1"/>
          </a:solidFill>
          <a:latin typeface="Calibri" panose="020F0502020204030204" pitchFamily="34" charset="0"/>
          <a:ea typeface="Calibri" charset="0"/>
          <a:cs typeface="Calibri" panose="020F0502020204030204" pitchFamily="34" charset="0"/>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2.png"/><Relationship Id="rId7"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10" Type="http://schemas.openxmlformats.org/officeDocument/2006/relationships/image" Target="../media/image25.png"/><Relationship Id="rId4" Type="http://schemas.openxmlformats.org/officeDocument/2006/relationships/image" Target="../media/image23.png"/><Relationship Id="rId9"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p:cNvSpPr>
            <a:spLocks noGrp="1"/>
          </p:cNvSpPr>
          <p:nvPr>
            <p:ph type="title"/>
          </p:nvPr>
        </p:nvSpPr>
        <p:spPr>
          <a:xfrm>
            <a:off x="717550" y="2435225"/>
            <a:ext cx="7497763" cy="1143000"/>
          </a:xfrm>
        </p:spPr>
        <p:txBody>
          <a:bodyPr/>
          <a:lstStyle/>
          <a:p>
            <a:pPr algn="ctr" eaLnBrk="1" hangingPunct="1"/>
            <a:r>
              <a:rPr lang="en-US" altLang="en-US">
                <a:latin typeface="Calibri" charset="0"/>
                <a:cs typeface="Calibri" charset="0"/>
              </a:rPr>
              <a:t>Writing Persuasive Grant Proposals</a:t>
            </a:r>
          </a:p>
        </p:txBody>
      </p:sp>
      <p:sp>
        <p:nvSpPr>
          <p:cNvPr id="17411" name="TextBox 4"/>
          <p:cNvSpPr txBox="1">
            <a:spLocks noChangeArrowheads="1"/>
          </p:cNvSpPr>
          <p:nvPr/>
        </p:nvSpPr>
        <p:spPr bwMode="auto">
          <a:xfrm>
            <a:off x="3344863" y="4684713"/>
            <a:ext cx="22431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2400"/>
              <a:t>October 4, 2016</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207963" y="152400"/>
            <a:ext cx="6629400" cy="1143000"/>
          </a:xfrm>
        </p:spPr>
        <p:txBody>
          <a:bodyPr/>
          <a:lstStyle/>
          <a:p>
            <a:pPr eaLnBrk="1" hangingPunct="1"/>
            <a:r>
              <a:rPr lang="en-US" altLang="en-US" sz="3600" dirty="0">
                <a:solidFill>
                  <a:schemeClr val="tx1"/>
                </a:solidFill>
                <a:latin typeface="Calibri" charset="0"/>
                <a:cs typeface="Calibri" charset="0"/>
              </a:rPr>
              <a:t>Pre-proposal Efforts (cont.)</a:t>
            </a:r>
            <a:endParaRPr lang="en-US" altLang="en-US" dirty="0">
              <a:solidFill>
                <a:schemeClr val="tx1"/>
              </a:solidFill>
              <a:latin typeface="Calibri" charset="0"/>
              <a:cs typeface="Calibri" charset="0"/>
            </a:endParaRPr>
          </a:p>
        </p:txBody>
      </p:sp>
      <p:sp>
        <p:nvSpPr>
          <p:cNvPr id="28675" name="Content Placeholder 2"/>
          <p:cNvSpPr>
            <a:spLocks noGrp="1"/>
          </p:cNvSpPr>
          <p:nvPr>
            <p:ph idx="1"/>
          </p:nvPr>
        </p:nvSpPr>
        <p:spPr>
          <a:xfrm>
            <a:off x="174689" y="2065339"/>
            <a:ext cx="4891087" cy="3969701"/>
          </a:xfrm>
        </p:spPr>
        <p:txBody>
          <a:bodyPr/>
          <a:lstStyle/>
          <a:p>
            <a:pPr marL="228600" lvl="1" indent="0" eaLnBrk="1" hangingPunct="1">
              <a:buFont typeface="Verdana" panose="020B0604030504040204" pitchFamily="34" charset="0"/>
              <a:buNone/>
              <a:defRPr/>
            </a:pPr>
            <a:r>
              <a:rPr lang="en-US" altLang="en-US" sz="2000" dirty="0" smtClean="0">
                <a:ea typeface="+mn-ea"/>
              </a:rPr>
              <a:t>Soliciation</a:t>
            </a:r>
            <a:r>
              <a:rPr lang="en-US" altLang="en-US" sz="1400" baseline="60000" dirty="0" smtClean="0">
                <a:ea typeface="+mn-ea"/>
              </a:rPr>
              <a:t>1</a:t>
            </a:r>
            <a:r>
              <a:rPr lang="en-US" altLang="en-US" sz="2000" dirty="0" smtClean="0">
                <a:ea typeface="+mn-ea"/>
              </a:rPr>
              <a:t> Decomposition</a:t>
            </a:r>
          </a:p>
          <a:p>
            <a:pPr lvl="1" eaLnBrk="1" hangingPunct="1">
              <a:buFont typeface="Arial" panose="020B0604020202020204" pitchFamily="34" charset="0"/>
              <a:buChar char="•"/>
              <a:defRPr/>
            </a:pPr>
            <a:r>
              <a:rPr lang="en-US" altLang="en-US" sz="1800" dirty="0" smtClean="0">
                <a:ea typeface="+mn-ea"/>
              </a:rPr>
              <a:t>Deadlines</a:t>
            </a:r>
          </a:p>
          <a:p>
            <a:pPr lvl="1" eaLnBrk="1" hangingPunct="1">
              <a:buFont typeface="Arial" panose="020B0604020202020204" pitchFamily="34" charset="0"/>
              <a:buChar char="•"/>
              <a:defRPr/>
            </a:pPr>
            <a:r>
              <a:rPr lang="en-US" altLang="en-US" sz="1800" dirty="0" smtClean="0">
                <a:ea typeface="+mn-ea"/>
              </a:rPr>
              <a:t>Requirements</a:t>
            </a:r>
          </a:p>
          <a:p>
            <a:pPr lvl="2" eaLnBrk="1" hangingPunct="1">
              <a:buFont typeface="Courier New" panose="02070309020205020404" pitchFamily="49" charset="0"/>
              <a:buChar char="o"/>
              <a:defRPr/>
            </a:pPr>
            <a:r>
              <a:rPr lang="en-US" altLang="en-US" sz="1600" dirty="0" smtClean="0">
                <a:ea typeface="+mn-ea"/>
              </a:rPr>
              <a:t>Technical, budget, management, formatting</a:t>
            </a:r>
          </a:p>
          <a:p>
            <a:pPr lvl="2" eaLnBrk="1" hangingPunct="1">
              <a:buFont typeface="Courier New" panose="02070309020205020404" pitchFamily="49" charset="0"/>
              <a:buChar char="o"/>
              <a:defRPr/>
            </a:pPr>
            <a:r>
              <a:rPr lang="en-US" altLang="en-US" sz="1600" dirty="0" smtClean="0">
                <a:ea typeface="+mn-ea"/>
              </a:rPr>
              <a:t>Most Important Requirements, MIRs</a:t>
            </a:r>
          </a:p>
          <a:p>
            <a:pPr marL="366712" indent="0" eaLnBrk="1" hangingPunct="1">
              <a:buFont typeface="Arial" panose="020B0604020202020204" pitchFamily="34" charset="0"/>
              <a:buNone/>
              <a:defRPr/>
            </a:pPr>
            <a:r>
              <a:rPr lang="en-US" altLang="en-US" sz="1800" i="1" dirty="0" smtClean="0">
                <a:ea typeface="+mn-ea"/>
              </a:rPr>
              <a:t>Includes requirements not explicitly described that reflect customer goals, mission, experiences with past projects, etc.  </a:t>
            </a:r>
          </a:p>
          <a:p>
            <a:pPr lvl="1" eaLnBrk="1" hangingPunct="1">
              <a:buFont typeface="Arial" panose="020B0604020202020204" pitchFamily="34" charset="0"/>
              <a:buChar char="•"/>
              <a:defRPr/>
            </a:pPr>
            <a:r>
              <a:rPr lang="en-US" altLang="en-US" sz="1800" dirty="0" smtClean="0">
                <a:ea typeface="+mn-ea"/>
              </a:rPr>
              <a:t>Proposal components</a:t>
            </a:r>
          </a:p>
          <a:p>
            <a:pPr lvl="1" eaLnBrk="1" hangingPunct="1">
              <a:buFont typeface="Arial" panose="020B0604020202020204" pitchFamily="34" charset="0"/>
              <a:buChar char="•"/>
              <a:defRPr/>
            </a:pPr>
            <a:r>
              <a:rPr lang="en-US" altLang="en-US" sz="1800" dirty="0" smtClean="0">
                <a:ea typeface="+mn-ea"/>
              </a:rPr>
              <a:t>Unusual requirements</a:t>
            </a:r>
            <a:endParaRPr lang="en-US" altLang="en-US" sz="1800" b="1" dirty="0" smtClean="0">
              <a:ea typeface="+mn-ea"/>
            </a:endParaRPr>
          </a:p>
          <a:p>
            <a:pPr lvl="1" eaLnBrk="1" hangingPunct="1">
              <a:buFont typeface="Arial" panose="020B0604020202020204" pitchFamily="34" charset="0"/>
              <a:buChar char="•"/>
              <a:defRPr/>
            </a:pPr>
            <a:r>
              <a:rPr lang="en-US" altLang="en-US" sz="1800" dirty="0" smtClean="0">
                <a:ea typeface="+mn-ea"/>
              </a:rPr>
              <a:t>Procedures for submittal (including BYU/ORCA procedures)</a:t>
            </a:r>
          </a:p>
        </p:txBody>
      </p:sp>
      <p:sp>
        <p:nvSpPr>
          <p:cNvPr id="3072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9514C595-DC47-8A43-B131-E2B32CD4448D}" type="slidenum">
              <a:rPr lang="en-US" altLang="en-US">
                <a:solidFill>
                  <a:srgbClr val="B5A788"/>
                </a:solidFill>
              </a:rPr>
              <a:pPr/>
              <a:t>10</a:t>
            </a:fld>
            <a:endParaRPr lang="en-US" altLang="en-US">
              <a:solidFill>
                <a:srgbClr val="B5A788"/>
              </a:solidFill>
            </a:endParaRPr>
          </a:p>
        </p:txBody>
      </p:sp>
      <p:pic>
        <p:nvPicPr>
          <p:cNvPr id="30725" name="Picture 2"/>
          <p:cNvPicPr>
            <a:picLocks noChangeAspect="1" noChangeArrowheads="1"/>
          </p:cNvPicPr>
          <p:nvPr/>
        </p:nvPicPr>
        <p:blipFill>
          <a:blip r:embed="rId3">
            <a:extLst>
              <a:ext uri="{28A0092B-C50C-407E-A947-70E740481C1C}">
                <a14:useLocalDpi xmlns:a14="http://schemas.microsoft.com/office/drawing/2010/main" val="0"/>
              </a:ext>
            </a:extLst>
          </a:blip>
          <a:srcRect l="30754" t="20039" r="27332" b="6548"/>
          <a:stretch>
            <a:fillRect/>
          </a:stretch>
        </p:blipFill>
        <p:spPr bwMode="auto">
          <a:xfrm>
            <a:off x="5109113" y="2065338"/>
            <a:ext cx="3556040" cy="381425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0726" name="TextBox 6"/>
          <p:cNvSpPr txBox="1">
            <a:spLocks noChangeArrowheads="1"/>
          </p:cNvSpPr>
          <p:nvPr/>
        </p:nvSpPr>
        <p:spPr bwMode="auto">
          <a:xfrm>
            <a:off x="274638" y="1295400"/>
            <a:ext cx="826585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2200" i="1" dirty="0">
                <a:latin typeface="Calibri" charset="0"/>
                <a:ea typeface="Calibri" charset="0"/>
                <a:cs typeface="Calibri" charset="0"/>
              </a:rPr>
              <a:t>Careful decomposition of the proposal solicitation including identifying “</a:t>
            </a:r>
            <a:r>
              <a:rPr lang="en-US" altLang="en-US" sz="2200" i="1" dirty="0" smtClean="0">
                <a:latin typeface="Calibri" charset="0"/>
                <a:ea typeface="Calibri" charset="0"/>
                <a:cs typeface="Calibri" charset="0"/>
              </a:rPr>
              <a:t>MIRs” </a:t>
            </a:r>
            <a:r>
              <a:rPr lang="en-US" altLang="en-US" sz="2200" i="1" dirty="0">
                <a:latin typeface="Calibri" charset="0"/>
                <a:ea typeface="Calibri" charset="0"/>
                <a:cs typeface="Calibri" charset="0"/>
              </a:rPr>
              <a:t>can aid in persuasive writing  </a:t>
            </a:r>
          </a:p>
        </p:txBody>
      </p:sp>
      <p:sp>
        <p:nvSpPr>
          <p:cNvPr id="2" name="TextBox 1"/>
          <p:cNvSpPr txBox="1"/>
          <p:nvPr/>
        </p:nvSpPr>
        <p:spPr>
          <a:xfrm>
            <a:off x="274638" y="6122670"/>
            <a:ext cx="8796337" cy="461665"/>
          </a:xfrm>
          <a:prstGeom prst="rect">
            <a:avLst/>
          </a:prstGeom>
          <a:noFill/>
        </p:spPr>
        <p:txBody>
          <a:bodyPr wrap="square" rtlCol="0">
            <a:spAutoFit/>
          </a:bodyPr>
          <a:lstStyle/>
          <a:p>
            <a:r>
              <a:rPr lang="en-US" sz="1050" baseline="60000" dirty="0" smtClean="0"/>
              <a:t>1</a:t>
            </a:r>
            <a:r>
              <a:rPr lang="en-US" sz="1200" dirty="0" smtClean="0"/>
              <a:t>Solicitations are called RFPs (Request for Proposal), RFA, (Request for Application), FOAs (Funding Opportunity Announcements), BAA (Broad Agency Announcement), Dear Colleague letters, etc. </a:t>
            </a:r>
            <a:endParaRPr lang="en-US" sz="1200" dirty="0"/>
          </a:p>
        </p:txBody>
      </p:sp>
    </p:spTree>
    <p:extLst>
      <p:ext uri="{BB962C8B-B14F-4D97-AF65-F5344CB8AC3E}">
        <p14:creationId xmlns:p14="http://schemas.microsoft.com/office/powerpoint/2010/main" val="9501370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631825" y="2381250"/>
            <a:ext cx="7499350" cy="1143000"/>
          </a:xfrm>
        </p:spPr>
        <p:txBody>
          <a:bodyPr/>
          <a:lstStyle/>
          <a:p>
            <a:r>
              <a:rPr lang="en-US" altLang="en-US" dirty="0">
                <a:latin typeface="Calibri" charset="0"/>
                <a:cs typeface="Calibri" charset="0"/>
              </a:rPr>
              <a:t>Effective Writing </a:t>
            </a:r>
            <a:r>
              <a:rPr lang="en-US" altLang="en-US" dirty="0" smtClean="0">
                <a:latin typeface="Calibri" charset="0"/>
                <a:cs typeface="Calibri" charset="0"/>
              </a:rPr>
              <a:t>Techniques: Prewriting</a:t>
            </a:r>
            <a:endParaRPr lang="en-US" altLang="en-US" dirty="0">
              <a:latin typeface="Calibri" charset="0"/>
              <a:cs typeface="Calibri" charset="0"/>
            </a:endParaRPr>
          </a:p>
        </p:txBody>
      </p:sp>
      <p:sp>
        <p:nvSpPr>
          <p:cNvPr id="2" name="Slide Number Placeholder 1"/>
          <p:cNvSpPr>
            <a:spLocks noGrp="1"/>
          </p:cNvSpPr>
          <p:nvPr>
            <p:ph type="sldNum" sz="quarter" idx="12"/>
          </p:nvPr>
        </p:nvSpPr>
        <p:spPr/>
        <p:txBody>
          <a:bodyPr/>
          <a:lstStyle/>
          <a:p>
            <a:pPr>
              <a:defRPr/>
            </a:pPr>
            <a:fld id="{565406AF-1F7F-A742-988F-6DA6F68919EE}" type="slidenum">
              <a:rPr lang="en-US" altLang="en-US" smtClean="0"/>
              <a:pPr>
                <a:defRPr/>
              </a:pPr>
              <a:t>11</a:t>
            </a:fld>
            <a:endParaRPr lang="en-US"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11753" y="120650"/>
            <a:ext cx="8035925" cy="1143000"/>
          </a:xfrm>
        </p:spPr>
        <p:txBody>
          <a:bodyPr/>
          <a:lstStyle/>
          <a:p>
            <a:r>
              <a:rPr lang="en-US" dirty="0" smtClean="0"/>
              <a:t>Academic vs. Grant Proposal Writing</a:t>
            </a:r>
            <a:endParaRPr lang="en-US" dirty="0"/>
          </a:p>
        </p:txBody>
      </p:sp>
      <p:sp>
        <p:nvSpPr>
          <p:cNvPr id="3" name="Slide Number Placeholder 2"/>
          <p:cNvSpPr>
            <a:spLocks noGrp="1"/>
          </p:cNvSpPr>
          <p:nvPr>
            <p:ph type="sldNum" sz="quarter" idx="12"/>
          </p:nvPr>
        </p:nvSpPr>
        <p:spPr/>
        <p:txBody>
          <a:bodyPr/>
          <a:lstStyle/>
          <a:p>
            <a:pPr>
              <a:defRPr/>
            </a:pPr>
            <a:fld id="{565406AF-1F7F-A742-988F-6DA6F68919EE}" type="slidenum">
              <a:rPr lang="en-US" altLang="en-US" smtClean="0"/>
              <a:pPr>
                <a:defRPr/>
              </a:pPr>
              <a:t>12</a:t>
            </a:fld>
            <a:endParaRPr lang="en-US" altLang="en-US"/>
          </a:p>
        </p:txBody>
      </p:sp>
      <p:pic>
        <p:nvPicPr>
          <p:cNvPr id="9" name="Picture 8"/>
          <p:cNvPicPr>
            <a:picLocks noChangeAspect="1"/>
          </p:cNvPicPr>
          <p:nvPr/>
        </p:nvPicPr>
        <p:blipFill rotWithShape="1">
          <a:blip r:embed="rId2"/>
          <a:srcRect l="41979" t="45556" r="27604" b="20185"/>
          <a:stretch/>
        </p:blipFill>
        <p:spPr>
          <a:xfrm>
            <a:off x="811753" y="1526088"/>
            <a:ext cx="7543800" cy="4779462"/>
          </a:xfrm>
          <a:prstGeom prst="rect">
            <a:avLst/>
          </a:prstGeom>
        </p:spPr>
      </p:pic>
    </p:spTree>
    <p:extLst>
      <p:ext uri="{BB962C8B-B14F-4D97-AF65-F5344CB8AC3E}">
        <p14:creationId xmlns:p14="http://schemas.microsoft.com/office/powerpoint/2010/main" val="15040477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4558" y="82296"/>
            <a:ext cx="7886700" cy="1047750"/>
          </a:xfrm>
        </p:spPr>
        <p:txBody>
          <a:bodyPr>
            <a:normAutofit/>
          </a:bodyPr>
          <a:lstStyle/>
          <a:p>
            <a:pPr eaLnBrk="1" fontAlgn="auto" hangingPunct="1">
              <a:spcAft>
                <a:spcPts val="0"/>
              </a:spcAft>
              <a:defRPr/>
            </a:pPr>
            <a:r>
              <a:rPr lang="en-US" sz="3600" dirty="0" smtClean="0">
                <a:solidFill>
                  <a:schemeClr val="tx1"/>
                </a:solidFill>
                <a:ea typeface="+mj-ea"/>
              </a:rPr>
              <a:t>Writing Persuasive Grant Proposals</a:t>
            </a:r>
            <a:endParaRPr lang="en-US" sz="3600" dirty="0">
              <a:solidFill>
                <a:schemeClr val="tx1"/>
              </a:solidFill>
              <a:ea typeface="+mj-ea"/>
            </a:endParaRPr>
          </a:p>
        </p:txBody>
      </p:sp>
      <p:sp>
        <p:nvSpPr>
          <p:cNvPr id="37891" name="Content Placeholder 2"/>
          <p:cNvSpPr>
            <a:spLocks noGrp="1"/>
          </p:cNvSpPr>
          <p:nvPr>
            <p:ph idx="1"/>
          </p:nvPr>
        </p:nvSpPr>
        <p:spPr>
          <a:xfrm>
            <a:off x="243142" y="1395413"/>
            <a:ext cx="7886700" cy="5648325"/>
          </a:xfrm>
        </p:spPr>
        <p:txBody>
          <a:bodyPr/>
          <a:lstStyle/>
          <a:p>
            <a:pPr eaLnBrk="1" hangingPunct="1"/>
            <a:r>
              <a:rPr lang="en-US" altLang="en-US" sz="2400" dirty="0">
                <a:latin typeface="Calibri" charset="0"/>
                <a:cs typeface="Calibri" charset="0"/>
              </a:rPr>
              <a:t>Last session we talked about finding and approaching a funder.  You have an FOA/RFP that fits your research and the funder’s goals. Now what?</a:t>
            </a:r>
          </a:p>
          <a:p>
            <a:pPr eaLnBrk="1" hangingPunct="1"/>
            <a:r>
              <a:rPr lang="en-US" altLang="en-US" sz="2400" dirty="0">
                <a:latin typeface="Calibri" charset="0"/>
                <a:cs typeface="Calibri" charset="0"/>
              </a:rPr>
              <a:t>Prewriting activities. Make a checklist for what you need to accomplish: </a:t>
            </a:r>
            <a:r>
              <a:rPr lang="en-US" altLang="en-US" sz="1600" dirty="0">
                <a:latin typeface="Calibri" charset="0"/>
                <a:cs typeface="Calibri" charset="0"/>
              </a:rPr>
              <a:t>(http://</a:t>
            </a:r>
            <a:r>
              <a:rPr lang="en-US" altLang="en-US" sz="1600" smtClean="0">
                <a:latin typeface="Calibri" charset="0"/>
                <a:cs typeface="Calibri" charset="0"/>
              </a:rPr>
              <a:t>researchdevelopment.byu.edu/resources/proposal)</a:t>
            </a:r>
            <a:endParaRPr lang="en-US" altLang="en-US" sz="2400" dirty="0">
              <a:latin typeface="Calibri" charset="0"/>
              <a:cs typeface="Calibri" charset="0"/>
            </a:endParaRPr>
          </a:p>
          <a:p>
            <a:pPr lvl="1" eaLnBrk="1" hangingPunct="1"/>
            <a:r>
              <a:rPr lang="en-US" altLang="en-US" sz="1800" dirty="0">
                <a:latin typeface="Calibri" charset="0"/>
                <a:cs typeface="Calibri" charset="0"/>
              </a:rPr>
              <a:t>Obtained approval from your department chair and research dean</a:t>
            </a:r>
          </a:p>
          <a:p>
            <a:pPr lvl="1" eaLnBrk="1" hangingPunct="1"/>
            <a:r>
              <a:rPr lang="en-US" altLang="en-US" sz="1800" dirty="0">
                <a:latin typeface="Calibri" charset="0"/>
                <a:cs typeface="Calibri" charset="0"/>
              </a:rPr>
              <a:t>Contacted ORCA about compliance issues (for human subject research, etc.)</a:t>
            </a:r>
          </a:p>
          <a:p>
            <a:pPr lvl="1" eaLnBrk="1" hangingPunct="1"/>
            <a:r>
              <a:rPr lang="en-US" altLang="en-US" sz="1800" dirty="0">
                <a:latin typeface="Calibri" charset="0"/>
                <a:cs typeface="Calibri" charset="0"/>
              </a:rPr>
              <a:t>Read all of the forms and instructions provided by the funder and paid close attention to those regarding length of each section, overall number of pages, required content, attachments, etc.</a:t>
            </a:r>
          </a:p>
          <a:p>
            <a:pPr lvl="1" eaLnBrk="1" hangingPunct="1"/>
            <a:r>
              <a:rPr lang="en-US" altLang="en-US" sz="1800" dirty="0">
                <a:latin typeface="Calibri" charset="0"/>
                <a:cs typeface="Calibri" charset="0"/>
              </a:rPr>
              <a:t>Identified all the sections that will need input from the other sources</a:t>
            </a:r>
          </a:p>
          <a:p>
            <a:pPr lvl="1" eaLnBrk="1" hangingPunct="1"/>
            <a:r>
              <a:rPr lang="en-US" altLang="en-US" sz="1800" dirty="0">
                <a:latin typeface="Calibri" charset="0"/>
                <a:cs typeface="Calibri" charset="0"/>
              </a:rPr>
              <a:t>Let those who must submit content as early as possible (letters of support) along with the guidelines and suggestions of what to write</a:t>
            </a:r>
          </a:p>
          <a:p>
            <a:pPr lvl="1" eaLnBrk="1" hangingPunct="1"/>
            <a:r>
              <a:rPr lang="en-US" altLang="en-US" sz="1800" dirty="0">
                <a:latin typeface="Calibri" charset="0"/>
                <a:cs typeface="Calibri" charset="0"/>
              </a:rPr>
              <a:t>Developed an outline that includes the major points</a:t>
            </a:r>
            <a:endParaRPr lang="en-US" altLang="en-US" sz="2800" dirty="0">
              <a:latin typeface="Calibri" charset="0"/>
              <a:cs typeface="Calibri" charset="0"/>
            </a:endParaRPr>
          </a:p>
        </p:txBody>
      </p:sp>
      <p:sp>
        <p:nvSpPr>
          <p:cNvPr id="3" name="Slide Number Placeholder 2"/>
          <p:cNvSpPr>
            <a:spLocks noGrp="1"/>
          </p:cNvSpPr>
          <p:nvPr>
            <p:ph type="sldNum" sz="quarter" idx="12"/>
          </p:nvPr>
        </p:nvSpPr>
        <p:spPr/>
        <p:txBody>
          <a:bodyPr/>
          <a:lstStyle/>
          <a:p>
            <a:pPr>
              <a:defRPr/>
            </a:pPr>
            <a:fld id="{68CDF905-DDAA-8F44-9F54-F147B6F03C21}" type="slidenum">
              <a:rPr lang="en-US" altLang="en-US" smtClean="0"/>
              <a:pPr>
                <a:defRPr/>
              </a:pPr>
              <a:t>13</a:t>
            </a:fld>
            <a:endParaRPr lang="en-US"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eaLnBrk="1" hangingPunct="1"/>
            <a:r>
              <a:rPr lang="en-US" altLang="en-US" sz="3600" dirty="0">
                <a:solidFill>
                  <a:schemeClr val="tx1"/>
                </a:solidFill>
                <a:latin typeface="Calibri" charset="0"/>
                <a:cs typeface="Calibri" charset="0"/>
              </a:rPr>
              <a:t>Write The Proposal From An Outline</a:t>
            </a:r>
          </a:p>
        </p:txBody>
      </p:sp>
      <p:sp>
        <p:nvSpPr>
          <p:cNvPr id="38915" name="Content Placeholder 2"/>
          <p:cNvSpPr>
            <a:spLocks noGrp="1"/>
          </p:cNvSpPr>
          <p:nvPr>
            <p:ph idx="1"/>
          </p:nvPr>
        </p:nvSpPr>
        <p:spPr>
          <a:xfrm>
            <a:off x="625475" y="1436688"/>
            <a:ext cx="8229600" cy="4525962"/>
          </a:xfrm>
        </p:spPr>
        <p:txBody>
          <a:bodyPr/>
          <a:lstStyle/>
          <a:p>
            <a:pPr eaLnBrk="1" hangingPunct="1"/>
            <a:r>
              <a:rPr lang="en-US" altLang="en-US">
                <a:latin typeface="Calibri" charset="0"/>
                <a:cs typeface="Calibri" charset="0"/>
              </a:rPr>
              <a:t>Outline the complete proposal </a:t>
            </a:r>
          </a:p>
          <a:p>
            <a:pPr lvl="1" eaLnBrk="1" hangingPunct="1"/>
            <a:r>
              <a:rPr lang="en-US" altLang="en-US">
                <a:latin typeface="Calibri" charset="0"/>
                <a:cs typeface="Calibri" charset="0"/>
              </a:rPr>
              <a:t>Ensure all components are tied together</a:t>
            </a:r>
          </a:p>
          <a:p>
            <a:pPr lvl="1" eaLnBrk="1" hangingPunct="1"/>
            <a:r>
              <a:rPr lang="en-US" altLang="en-US">
                <a:latin typeface="Calibri" charset="0"/>
                <a:cs typeface="Calibri" charset="0"/>
              </a:rPr>
              <a:t>Use as the basis for a smooth, end-to-end narrative</a:t>
            </a:r>
          </a:p>
          <a:p>
            <a:pPr lvl="1" eaLnBrk="1" hangingPunct="1"/>
            <a:r>
              <a:rPr lang="en-US" altLang="en-US">
                <a:latin typeface="Calibri" charset="0"/>
                <a:cs typeface="Calibri" charset="0"/>
              </a:rPr>
              <a:t>Consistent with the RFP decomposition</a:t>
            </a:r>
          </a:p>
          <a:p>
            <a:pPr eaLnBrk="1" hangingPunct="1"/>
            <a:r>
              <a:rPr lang="en-US" altLang="en-US">
                <a:latin typeface="Calibri" charset="0"/>
                <a:cs typeface="Calibri" charset="0"/>
              </a:rPr>
              <a:t>Use themes and put in topic sentences</a:t>
            </a:r>
          </a:p>
          <a:p>
            <a:pPr eaLnBrk="1" hangingPunct="1"/>
            <a:r>
              <a:rPr lang="en-US" altLang="en-US">
                <a:latin typeface="Calibri" charset="0"/>
                <a:cs typeface="Calibri" charset="0"/>
              </a:rPr>
              <a:t>Show how requirements will be met</a:t>
            </a:r>
          </a:p>
          <a:p>
            <a:pPr eaLnBrk="1" hangingPunct="1"/>
            <a:r>
              <a:rPr lang="en-US" altLang="en-US">
                <a:latin typeface="Calibri" charset="0"/>
                <a:cs typeface="Calibri" charset="0"/>
              </a:rPr>
              <a:t>Review and re-iterate the outline… </a:t>
            </a:r>
            <a:r>
              <a:rPr lang="en-US" altLang="en-US" i="1">
                <a:latin typeface="Calibri" charset="0"/>
                <a:cs typeface="Calibri" charset="0"/>
              </a:rPr>
              <a:t>sequentially adding greater levels of detail will make the actual </a:t>
            </a:r>
            <a:br>
              <a:rPr lang="en-US" altLang="en-US" i="1">
                <a:latin typeface="Calibri" charset="0"/>
                <a:cs typeface="Calibri" charset="0"/>
              </a:rPr>
            </a:br>
            <a:r>
              <a:rPr lang="en-US" altLang="en-US" i="1">
                <a:latin typeface="Calibri" charset="0"/>
                <a:cs typeface="Calibri" charset="0"/>
              </a:rPr>
              <a:t>writing easier </a:t>
            </a:r>
          </a:p>
        </p:txBody>
      </p:sp>
      <p:sp>
        <p:nvSpPr>
          <p:cNvPr id="3891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9CC2BE48-8800-264A-A338-C657D14147AE}" type="slidenum">
              <a:rPr lang="en-US" altLang="en-US">
                <a:solidFill>
                  <a:srgbClr val="B5A788"/>
                </a:solidFill>
              </a:rPr>
              <a:pPr/>
              <a:t>14</a:t>
            </a:fld>
            <a:endParaRPr lang="en-US" altLang="en-US">
              <a:solidFill>
                <a:srgbClr val="B5A788"/>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888" y="0"/>
            <a:ext cx="7989887" cy="1417638"/>
          </a:xfrm>
        </p:spPr>
        <p:txBody>
          <a:bodyPr>
            <a:normAutofit/>
          </a:bodyPr>
          <a:lstStyle/>
          <a:p>
            <a:pPr eaLnBrk="1" fontAlgn="auto" hangingPunct="1">
              <a:spcAft>
                <a:spcPts val="0"/>
              </a:spcAft>
              <a:defRPr/>
            </a:pPr>
            <a:r>
              <a:rPr lang="en-US" sz="3600" dirty="0" smtClean="0">
                <a:solidFill>
                  <a:schemeClr val="tx2">
                    <a:satMod val="130000"/>
                  </a:schemeClr>
                </a:solidFill>
                <a:ea typeface="+mj-ea"/>
              </a:rPr>
              <a:t>Prewriting: Prepare a Proposal Development Timeline</a:t>
            </a:r>
            <a:endParaRPr lang="en-US" sz="3600" dirty="0">
              <a:solidFill>
                <a:schemeClr val="tx2">
                  <a:satMod val="130000"/>
                </a:schemeClr>
              </a:solidFill>
              <a:ea typeface="+mj-ea"/>
            </a:endParaRPr>
          </a:p>
        </p:txBody>
      </p:sp>
      <p:graphicFrame>
        <p:nvGraphicFramePr>
          <p:cNvPr id="4" name="Table 3"/>
          <p:cNvGraphicFramePr>
            <a:graphicFrameLocks noGrp="1"/>
          </p:cNvGraphicFramePr>
          <p:nvPr/>
        </p:nvGraphicFramePr>
        <p:xfrm>
          <a:off x="766763" y="1630363"/>
          <a:ext cx="7858125" cy="4679950"/>
        </p:xfrm>
        <a:graphic>
          <a:graphicData uri="http://schemas.openxmlformats.org/drawingml/2006/table">
            <a:tbl>
              <a:tblPr firstRow="1" bandRow="1">
                <a:tableStyleId>{5C22544A-7EE6-4342-B048-85BDC9FD1C3A}</a:tableStyleId>
              </a:tblPr>
              <a:tblGrid>
                <a:gridCol w="1585794">
                  <a:extLst>
                    <a:ext uri="{9D8B030D-6E8A-4147-A177-3AD203B41FA5}">
                      <a16:colId xmlns:a16="http://schemas.microsoft.com/office/drawing/2014/main" val="20000"/>
                    </a:ext>
                  </a:extLst>
                </a:gridCol>
                <a:gridCol w="6272331">
                  <a:extLst>
                    <a:ext uri="{9D8B030D-6E8A-4147-A177-3AD203B41FA5}">
                      <a16:colId xmlns:a16="http://schemas.microsoft.com/office/drawing/2014/main" val="20001"/>
                    </a:ext>
                  </a:extLst>
                </a:gridCol>
              </a:tblGrid>
              <a:tr h="506783">
                <a:tc>
                  <a:txBody>
                    <a:bodyPr/>
                    <a:lstStyle/>
                    <a:p>
                      <a:r>
                        <a:rPr lang="en-US" sz="2200" dirty="0" smtClean="0"/>
                        <a:t>Month</a:t>
                      </a:r>
                      <a:endParaRPr lang="en-US" sz="2200" dirty="0"/>
                    </a:p>
                  </a:txBody>
                  <a:tcPr marL="91431" marR="91431" marT="45716" marB="45716"/>
                </a:tc>
                <a:tc>
                  <a:txBody>
                    <a:bodyPr/>
                    <a:lstStyle/>
                    <a:p>
                      <a:r>
                        <a:rPr lang="en-US" sz="2200" dirty="0" smtClean="0"/>
                        <a:t>Activity</a:t>
                      </a:r>
                    </a:p>
                  </a:txBody>
                  <a:tcPr marL="91431" marR="91431" marT="45716" marB="45716"/>
                </a:tc>
                <a:extLst>
                  <a:ext uri="{0D108BD9-81ED-4DB2-BD59-A6C34878D82A}">
                    <a16:rowId xmlns:a16="http://schemas.microsoft.com/office/drawing/2014/main" val="10000"/>
                  </a:ext>
                </a:extLst>
              </a:tr>
              <a:tr h="832573">
                <a:tc>
                  <a:txBody>
                    <a:bodyPr/>
                    <a:lstStyle/>
                    <a:p>
                      <a:r>
                        <a:rPr lang="en-US" sz="2000" dirty="0" smtClean="0"/>
                        <a:t>1</a:t>
                      </a:r>
                      <a:endParaRPr lang="en-US" sz="2000" dirty="0"/>
                    </a:p>
                  </a:txBody>
                  <a:tcPr marL="91431" marR="91431" marT="45716" marB="45716"/>
                </a:tc>
                <a:tc>
                  <a:txBody>
                    <a:bodyPr/>
                    <a:lstStyle/>
                    <a:p>
                      <a:r>
                        <a:rPr lang="en-US" sz="2000" dirty="0" smtClean="0"/>
                        <a:t>Identify the problem.  Analyze</a:t>
                      </a:r>
                      <a:r>
                        <a:rPr lang="en-US" sz="2000" baseline="0" dirty="0" smtClean="0"/>
                        <a:t> your ability to successfully pursue the idea.</a:t>
                      </a:r>
                      <a:endParaRPr lang="en-US" sz="2000" dirty="0" smtClean="0"/>
                    </a:p>
                  </a:txBody>
                  <a:tcPr marL="91431" marR="91431" marT="45716" marB="45716"/>
                </a:tc>
                <a:extLst>
                  <a:ext uri="{0D108BD9-81ED-4DB2-BD59-A6C34878D82A}">
                    <a16:rowId xmlns:a16="http://schemas.microsoft.com/office/drawing/2014/main" val="10001"/>
                  </a:ext>
                </a:extLst>
              </a:tr>
              <a:tr h="2037436">
                <a:tc>
                  <a:txBody>
                    <a:bodyPr/>
                    <a:lstStyle/>
                    <a:p>
                      <a:r>
                        <a:rPr lang="en-US" sz="2000" dirty="0" smtClean="0"/>
                        <a:t>2</a:t>
                      </a:r>
                      <a:endParaRPr lang="en-US" sz="2000" dirty="0"/>
                    </a:p>
                  </a:txBody>
                  <a:tcPr marL="91431" marR="91431" marT="45716" marB="45716"/>
                </a:tc>
                <a:tc>
                  <a:txBody>
                    <a:bodyPr/>
                    <a:lstStyle/>
                    <a:p>
                      <a:r>
                        <a:rPr lang="en-US" sz="2000" dirty="0" smtClean="0"/>
                        <a:t>Identify</a:t>
                      </a:r>
                      <a:r>
                        <a:rPr lang="en-US" sz="2000" baseline="0" dirty="0" smtClean="0"/>
                        <a:t> a project director and others who will be involved in planning/writing the proposal. Conduct a needs assessment. Identify prior work/related activities of other universities. Develop a case for how your work differs from/compliments others. Identify funders and get administrative buy-in.</a:t>
                      </a:r>
                      <a:endParaRPr lang="en-US" sz="2000" dirty="0" smtClean="0"/>
                    </a:p>
                  </a:txBody>
                  <a:tcPr marL="91431" marR="91431" marT="45716" marB="45716"/>
                </a:tc>
                <a:extLst>
                  <a:ext uri="{0D108BD9-81ED-4DB2-BD59-A6C34878D82A}">
                    <a16:rowId xmlns:a16="http://schemas.microsoft.com/office/drawing/2014/main" val="10002"/>
                  </a:ext>
                </a:extLst>
              </a:tr>
              <a:tr h="1303158">
                <a:tc>
                  <a:txBody>
                    <a:bodyPr/>
                    <a:lstStyle/>
                    <a:p>
                      <a:r>
                        <a:rPr lang="en-US" sz="2200" dirty="0" smtClean="0"/>
                        <a:t>3</a:t>
                      </a:r>
                      <a:endParaRPr lang="en-US" sz="2200" dirty="0"/>
                    </a:p>
                  </a:txBody>
                  <a:tcPr marL="91431" marR="91431" marT="45716" marB="45716"/>
                </a:tc>
                <a:tc>
                  <a:txBody>
                    <a:bodyPr/>
                    <a:lstStyle/>
                    <a:p>
                      <a:r>
                        <a:rPr lang="en-US" sz="2200" dirty="0" smtClean="0"/>
                        <a:t>Begin cultivating potential funding sources. Ensure</a:t>
                      </a:r>
                      <a:r>
                        <a:rPr lang="en-US" sz="2200" baseline="0" dirty="0" smtClean="0"/>
                        <a:t> university can meet compliance obligations. </a:t>
                      </a:r>
                      <a:endParaRPr lang="en-US" sz="2200" dirty="0" smtClean="0"/>
                    </a:p>
                  </a:txBody>
                  <a:tcPr marL="91431" marR="91431" marT="45716" marB="45716"/>
                </a:tc>
                <a:extLst>
                  <a:ext uri="{0D108BD9-81ED-4DB2-BD59-A6C34878D82A}">
                    <a16:rowId xmlns:a16="http://schemas.microsoft.com/office/drawing/2014/main" val="10003"/>
                  </a:ext>
                </a:extLst>
              </a:tr>
            </a:tbl>
          </a:graphicData>
        </a:graphic>
      </p:graphicFrame>
      <p:sp>
        <p:nvSpPr>
          <p:cNvPr id="43028" name="TextBox 2"/>
          <p:cNvSpPr txBox="1">
            <a:spLocks noChangeArrowheads="1"/>
          </p:cNvSpPr>
          <p:nvPr/>
        </p:nvSpPr>
        <p:spPr bwMode="auto">
          <a:xfrm>
            <a:off x="320676" y="6305550"/>
            <a:ext cx="78470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dirty="0" smtClean="0"/>
              <a:t>From “Grant Seeking in Higher Education” by Mary M. </a:t>
            </a:r>
            <a:r>
              <a:rPr lang="en-US" altLang="en-US" dirty="0" err="1" smtClean="0"/>
              <a:t>Licklider</a:t>
            </a:r>
            <a:endParaRPr lang="en-US" altLang="en-US" dirty="0"/>
          </a:p>
        </p:txBody>
      </p:sp>
      <p:sp>
        <p:nvSpPr>
          <p:cNvPr id="3" name="Slide Number Placeholder 2"/>
          <p:cNvSpPr>
            <a:spLocks noGrp="1"/>
          </p:cNvSpPr>
          <p:nvPr>
            <p:ph type="sldNum" sz="quarter" idx="12"/>
          </p:nvPr>
        </p:nvSpPr>
        <p:spPr/>
        <p:txBody>
          <a:bodyPr/>
          <a:lstStyle/>
          <a:p>
            <a:pPr>
              <a:defRPr/>
            </a:pPr>
            <a:fld id="{68CDF905-DDAA-8F44-9F54-F147B6F03C21}" type="slidenum">
              <a:rPr lang="en-US" altLang="en-US" smtClean="0"/>
              <a:pPr>
                <a:defRPr/>
              </a:pPr>
              <a:t>15</a:t>
            </a:fld>
            <a:endParaRPr lang="en-US"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888" y="0"/>
            <a:ext cx="8190174" cy="1417638"/>
          </a:xfrm>
        </p:spPr>
        <p:txBody>
          <a:bodyPr>
            <a:normAutofit/>
          </a:bodyPr>
          <a:lstStyle/>
          <a:p>
            <a:pPr eaLnBrk="1" fontAlgn="auto" hangingPunct="1">
              <a:spcAft>
                <a:spcPts val="0"/>
              </a:spcAft>
              <a:defRPr/>
            </a:pPr>
            <a:r>
              <a:rPr lang="en-US" sz="3600" dirty="0">
                <a:solidFill>
                  <a:schemeClr val="tx2">
                    <a:satMod val="130000"/>
                  </a:schemeClr>
                </a:solidFill>
                <a:ea typeface="+mj-ea"/>
              </a:rPr>
              <a:t>Prewriting: Prepare a Proposal Development </a:t>
            </a:r>
            <a:r>
              <a:rPr lang="en-US" sz="3600" dirty="0" smtClean="0">
                <a:solidFill>
                  <a:schemeClr val="tx2">
                    <a:satMod val="130000"/>
                  </a:schemeClr>
                </a:solidFill>
                <a:ea typeface="+mj-ea"/>
              </a:rPr>
              <a:t>Timeline (cont.)</a:t>
            </a:r>
            <a:endParaRPr lang="en-US" sz="3600" dirty="0">
              <a:solidFill>
                <a:schemeClr val="tx2">
                  <a:satMod val="130000"/>
                </a:schemeClr>
              </a:solidFill>
              <a:ea typeface="+mj-ea"/>
            </a:endParaRPr>
          </a:p>
        </p:txBody>
      </p:sp>
      <p:graphicFrame>
        <p:nvGraphicFramePr>
          <p:cNvPr id="4" name="Table 3"/>
          <p:cNvGraphicFramePr>
            <a:graphicFrameLocks noGrp="1"/>
          </p:cNvGraphicFramePr>
          <p:nvPr>
            <p:extLst>
              <p:ext uri="{D42A27DB-BD31-4B8C-83A1-F6EECF244321}">
                <p14:modId xmlns:p14="http://schemas.microsoft.com/office/powerpoint/2010/main" val="2931576717"/>
              </p:ext>
            </p:extLst>
          </p:nvPr>
        </p:nvGraphicFramePr>
        <p:xfrm>
          <a:off x="823912" y="1555750"/>
          <a:ext cx="7589837" cy="4762499"/>
        </p:xfrm>
        <a:graphic>
          <a:graphicData uri="http://schemas.openxmlformats.org/drawingml/2006/table">
            <a:tbl>
              <a:tblPr firstRow="1" bandRow="1">
                <a:tableStyleId>{5C22544A-7EE6-4342-B048-85BDC9FD1C3A}</a:tableStyleId>
              </a:tblPr>
              <a:tblGrid>
                <a:gridCol w="1145094">
                  <a:extLst>
                    <a:ext uri="{9D8B030D-6E8A-4147-A177-3AD203B41FA5}">
                      <a16:colId xmlns:a16="http://schemas.microsoft.com/office/drawing/2014/main" val="20000"/>
                    </a:ext>
                  </a:extLst>
                </a:gridCol>
                <a:gridCol w="6444743">
                  <a:extLst>
                    <a:ext uri="{9D8B030D-6E8A-4147-A177-3AD203B41FA5}">
                      <a16:colId xmlns:a16="http://schemas.microsoft.com/office/drawing/2014/main" val="20001"/>
                    </a:ext>
                  </a:extLst>
                </a:gridCol>
              </a:tblGrid>
              <a:tr h="365796">
                <a:tc>
                  <a:txBody>
                    <a:bodyPr/>
                    <a:lstStyle/>
                    <a:p>
                      <a:r>
                        <a:rPr lang="en-US" sz="1800" dirty="0" smtClean="0"/>
                        <a:t>Month</a:t>
                      </a:r>
                      <a:endParaRPr lang="en-US" sz="1800" dirty="0"/>
                    </a:p>
                  </a:txBody>
                  <a:tcPr marL="91455" marR="91455" marT="45718" marB="45718"/>
                </a:tc>
                <a:tc>
                  <a:txBody>
                    <a:bodyPr/>
                    <a:lstStyle/>
                    <a:p>
                      <a:r>
                        <a:rPr lang="en-US" sz="1800" dirty="0" smtClean="0"/>
                        <a:t>Activity</a:t>
                      </a:r>
                    </a:p>
                  </a:txBody>
                  <a:tcPr marL="91455" marR="91455" marT="45718" marB="45718"/>
                </a:tc>
                <a:extLst>
                  <a:ext uri="{0D108BD9-81ED-4DB2-BD59-A6C34878D82A}">
                    <a16:rowId xmlns:a16="http://schemas.microsoft.com/office/drawing/2014/main" val="10000"/>
                  </a:ext>
                </a:extLst>
              </a:tr>
              <a:tr h="838721">
                <a:tc>
                  <a:txBody>
                    <a:bodyPr/>
                    <a:lstStyle/>
                    <a:p>
                      <a:r>
                        <a:rPr lang="en-US" sz="1600" dirty="0" smtClean="0"/>
                        <a:t>4</a:t>
                      </a:r>
                      <a:endParaRPr lang="en-US" sz="1600" dirty="0"/>
                    </a:p>
                  </a:txBody>
                  <a:tcPr marL="91455" marR="91455" marT="45718" marB="45718"/>
                </a:tc>
                <a:tc>
                  <a:txBody>
                    <a:bodyPr/>
                    <a:lstStyle/>
                    <a:p>
                      <a:r>
                        <a:rPr lang="en-US" sz="1600" dirty="0" smtClean="0"/>
                        <a:t>Develop</a:t>
                      </a:r>
                      <a:r>
                        <a:rPr lang="en-US" sz="1600" baseline="0" dirty="0" smtClean="0"/>
                        <a:t> the first draft of the proposal and seek feedback from colleagues who have previously received funds from this source</a:t>
                      </a:r>
                      <a:endParaRPr lang="en-US" sz="1600" dirty="0" smtClean="0"/>
                    </a:p>
                  </a:txBody>
                  <a:tcPr marL="91455" marR="91455" marT="45718" marB="45718"/>
                </a:tc>
                <a:extLst>
                  <a:ext uri="{0D108BD9-81ED-4DB2-BD59-A6C34878D82A}">
                    <a16:rowId xmlns:a16="http://schemas.microsoft.com/office/drawing/2014/main" val="10001"/>
                  </a:ext>
                </a:extLst>
              </a:tr>
              <a:tr h="975705">
                <a:tc>
                  <a:txBody>
                    <a:bodyPr/>
                    <a:lstStyle/>
                    <a:p>
                      <a:r>
                        <a:rPr lang="en-US" sz="1600" dirty="0" smtClean="0"/>
                        <a:t>5</a:t>
                      </a:r>
                      <a:endParaRPr lang="en-US" sz="1600" dirty="0"/>
                    </a:p>
                  </a:txBody>
                  <a:tcPr marL="91455" marR="91455" marT="45718" marB="45718"/>
                </a:tc>
                <a:tc>
                  <a:txBody>
                    <a:bodyPr/>
                    <a:lstStyle/>
                    <a:p>
                      <a:r>
                        <a:rPr lang="en-US" sz="1600" dirty="0" smtClean="0"/>
                        <a:t>Modify the proposal</a:t>
                      </a:r>
                      <a:r>
                        <a:rPr lang="en-US" sz="1600" baseline="0" dirty="0" smtClean="0"/>
                        <a:t> using input received during previous months. Complete the final version and translate it into the formats required by the funders. Submit the proposal for internal reviews. Submit the proposal to the funder.</a:t>
                      </a:r>
                      <a:endParaRPr lang="en-US" sz="1600" dirty="0" smtClean="0"/>
                    </a:p>
                  </a:txBody>
                  <a:tcPr marL="91455" marR="91455" marT="45718" marB="45718"/>
                </a:tc>
                <a:extLst>
                  <a:ext uri="{0D108BD9-81ED-4DB2-BD59-A6C34878D82A}">
                    <a16:rowId xmlns:a16="http://schemas.microsoft.com/office/drawing/2014/main" val="10002"/>
                  </a:ext>
                </a:extLst>
              </a:tr>
              <a:tr h="1058015">
                <a:tc>
                  <a:txBody>
                    <a:bodyPr/>
                    <a:lstStyle/>
                    <a:p>
                      <a:r>
                        <a:rPr lang="en-US" sz="1800" dirty="0" smtClean="0"/>
                        <a:t>6-9</a:t>
                      </a:r>
                      <a:endParaRPr lang="en-US" sz="1800" dirty="0"/>
                    </a:p>
                  </a:txBody>
                  <a:tcPr marL="91455" marR="91455" marT="45718" marB="45718"/>
                </a:tc>
                <a:tc>
                  <a:txBody>
                    <a:bodyPr/>
                    <a:lstStyle/>
                    <a:p>
                      <a:r>
                        <a:rPr lang="en-US" sz="1800" dirty="0" smtClean="0"/>
                        <a:t>Verify</a:t>
                      </a:r>
                      <a:r>
                        <a:rPr lang="en-US" sz="1800" baseline="0" dirty="0" smtClean="0"/>
                        <a:t> receipt of the proposal by the funders and find out when a decision is likely to be made. Stand by while funders conduct their initial review and request more information.</a:t>
                      </a:r>
                      <a:endParaRPr lang="en-US" sz="1800" dirty="0" smtClean="0"/>
                    </a:p>
                  </a:txBody>
                  <a:tcPr marL="91455" marR="91455" marT="45718" marB="45718"/>
                </a:tc>
                <a:extLst>
                  <a:ext uri="{0D108BD9-81ED-4DB2-BD59-A6C34878D82A}">
                    <a16:rowId xmlns:a16="http://schemas.microsoft.com/office/drawing/2014/main" val="10003"/>
                  </a:ext>
                </a:extLst>
              </a:tr>
              <a:tr h="762131">
                <a:tc>
                  <a:txBody>
                    <a:bodyPr/>
                    <a:lstStyle/>
                    <a:p>
                      <a:r>
                        <a:rPr lang="en-US" sz="1800" dirty="0" smtClean="0"/>
                        <a:t>10-11</a:t>
                      </a:r>
                      <a:endParaRPr lang="en-US" sz="1800" dirty="0"/>
                    </a:p>
                  </a:txBody>
                  <a:tcPr marL="91455" marR="91455" marT="45718" marB="45718"/>
                </a:tc>
                <a:tc>
                  <a:txBody>
                    <a:bodyPr/>
                    <a:lstStyle/>
                    <a:p>
                      <a:r>
                        <a:rPr lang="en-US" sz="1800" dirty="0" smtClean="0"/>
                        <a:t>Receive approval or rejection. In either case, obtain reviewers</a:t>
                      </a:r>
                      <a:r>
                        <a:rPr lang="en-US" sz="1800" baseline="0" dirty="0" smtClean="0"/>
                        <a:t> comments.</a:t>
                      </a:r>
                      <a:endParaRPr lang="en-US" sz="1800" dirty="0" smtClean="0"/>
                    </a:p>
                  </a:txBody>
                  <a:tcPr marL="91455" marR="91455" marT="45718" marB="45718"/>
                </a:tc>
                <a:extLst>
                  <a:ext uri="{0D108BD9-81ED-4DB2-BD59-A6C34878D82A}">
                    <a16:rowId xmlns:a16="http://schemas.microsoft.com/office/drawing/2014/main" val="10004"/>
                  </a:ext>
                </a:extLst>
              </a:tr>
              <a:tr h="762131">
                <a:tc>
                  <a:txBody>
                    <a:bodyPr/>
                    <a:lstStyle/>
                    <a:p>
                      <a:r>
                        <a:rPr lang="en-US" sz="1800" dirty="0" smtClean="0"/>
                        <a:t>12</a:t>
                      </a:r>
                      <a:endParaRPr lang="en-US" sz="1800" dirty="0"/>
                    </a:p>
                  </a:txBody>
                  <a:tcPr marL="91455" marR="91455" marT="45718" marB="45718"/>
                </a:tc>
                <a:tc>
                  <a:txBody>
                    <a:bodyPr/>
                    <a:lstStyle/>
                    <a:p>
                      <a:r>
                        <a:rPr lang="en-US" sz="1800" dirty="0" smtClean="0"/>
                        <a:t>Receive authorization to expend funds. Start the project.</a:t>
                      </a:r>
                    </a:p>
                  </a:txBody>
                  <a:tcPr marL="91455" marR="91455" marT="45718" marB="45718"/>
                </a:tc>
                <a:extLst>
                  <a:ext uri="{0D108BD9-81ED-4DB2-BD59-A6C34878D82A}">
                    <a16:rowId xmlns:a16="http://schemas.microsoft.com/office/drawing/2014/main" val="10005"/>
                  </a:ext>
                </a:extLst>
              </a:tr>
            </a:tbl>
          </a:graphicData>
        </a:graphic>
      </p:graphicFrame>
      <p:sp>
        <p:nvSpPr>
          <p:cNvPr id="3" name="Slide Number Placeholder 2"/>
          <p:cNvSpPr>
            <a:spLocks noGrp="1"/>
          </p:cNvSpPr>
          <p:nvPr>
            <p:ph type="sldNum" sz="quarter" idx="12"/>
          </p:nvPr>
        </p:nvSpPr>
        <p:spPr/>
        <p:txBody>
          <a:bodyPr/>
          <a:lstStyle/>
          <a:p>
            <a:pPr>
              <a:defRPr/>
            </a:pPr>
            <a:fld id="{68CDF905-DDAA-8F44-9F54-F147B6F03C21}" type="slidenum">
              <a:rPr lang="en-US" altLang="en-US" smtClean="0"/>
              <a:pPr>
                <a:defRPr/>
              </a:pPr>
              <a:t>16</a:t>
            </a:fld>
            <a:endParaRPr lang="en-US"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631825" y="2381250"/>
            <a:ext cx="7499350" cy="1143000"/>
          </a:xfrm>
        </p:spPr>
        <p:txBody>
          <a:bodyPr/>
          <a:lstStyle/>
          <a:p>
            <a:r>
              <a:rPr lang="en-US" altLang="en-US" dirty="0">
                <a:latin typeface="Calibri" charset="0"/>
                <a:cs typeface="Calibri" charset="0"/>
              </a:rPr>
              <a:t>Effective Writing </a:t>
            </a:r>
            <a:r>
              <a:rPr lang="en-US" altLang="en-US" dirty="0" smtClean="0">
                <a:latin typeface="Calibri" charset="0"/>
                <a:cs typeface="Calibri" charset="0"/>
              </a:rPr>
              <a:t>Techniques: Persuasive Writing</a:t>
            </a:r>
            <a:endParaRPr lang="en-US" altLang="en-US" dirty="0">
              <a:latin typeface="Calibri" charset="0"/>
              <a:cs typeface="Calibri" charset="0"/>
            </a:endParaRPr>
          </a:p>
        </p:txBody>
      </p:sp>
      <p:sp>
        <p:nvSpPr>
          <p:cNvPr id="2" name="Slide Number Placeholder 1"/>
          <p:cNvSpPr>
            <a:spLocks noGrp="1"/>
          </p:cNvSpPr>
          <p:nvPr>
            <p:ph type="sldNum" sz="quarter" idx="12"/>
          </p:nvPr>
        </p:nvSpPr>
        <p:spPr/>
        <p:txBody>
          <a:bodyPr/>
          <a:lstStyle/>
          <a:p>
            <a:pPr>
              <a:defRPr/>
            </a:pPr>
            <a:fld id="{565406AF-1F7F-A742-988F-6DA6F68919EE}" type="slidenum">
              <a:rPr lang="en-US" altLang="en-US" smtClean="0"/>
              <a:pPr>
                <a:defRPr/>
              </a:pPr>
              <a:t>17</a:t>
            </a:fld>
            <a:endParaRPr lang="en-US" altLang="en-US"/>
          </a:p>
        </p:txBody>
      </p:sp>
    </p:spTree>
    <p:extLst>
      <p:ext uri="{BB962C8B-B14F-4D97-AF65-F5344CB8AC3E}">
        <p14:creationId xmlns:p14="http://schemas.microsoft.com/office/powerpoint/2010/main" val="18731006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03847" y="287831"/>
            <a:ext cx="8227505" cy="664797"/>
          </a:xfrm>
          <a:prstGeom prst="rect">
            <a:avLst/>
          </a:prstGeom>
        </p:spPr>
        <p:txBody>
          <a:bodyPr vert="horz" wrap="square" lIns="0" tIns="0" rIns="0" bIns="0" rtlCol="0">
            <a:spAutoFit/>
          </a:bodyPr>
          <a:lstStyle/>
          <a:p>
            <a:pPr marL="12700" marR="5080">
              <a:lnSpc>
                <a:spcPct val="90000"/>
              </a:lnSpc>
            </a:pPr>
            <a:r>
              <a:rPr sz="2400" dirty="0">
                <a:latin typeface="Verdana"/>
                <a:cs typeface="Verdana"/>
              </a:rPr>
              <a:t>T</a:t>
            </a:r>
            <a:r>
              <a:rPr sz="2400" spc="-15" dirty="0">
                <a:latin typeface="Verdana"/>
                <a:cs typeface="Verdana"/>
              </a:rPr>
              <a:t>he</a:t>
            </a:r>
            <a:r>
              <a:rPr sz="2400" spc="-5" dirty="0">
                <a:latin typeface="Verdana"/>
                <a:cs typeface="Verdana"/>
              </a:rPr>
              <a:t> </a:t>
            </a:r>
            <a:r>
              <a:rPr sz="2400" spc="-25" dirty="0">
                <a:latin typeface="Verdana"/>
                <a:cs typeface="Verdana"/>
              </a:rPr>
              <a:t>B</a:t>
            </a:r>
            <a:r>
              <a:rPr sz="2400" spc="-15" dirty="0">
                <a:latin typeface="Verdana"/>
                <a:cs typeface="Verdana"/>
              </a:rPr>
              <a:t>ase</a:t>
            </a:r>
            <a:r>
              <a:rPr sz="2400" dirty="0">
                <a:latin typeface="Verdana"/>
                <a:cs typeface="Verdana"/>
              </a:rPr>
              <a:t>li</a:t>
            </a:r>
            <a:r>
              <a:rPr sz="2400" spc="-15" dirty="0">
                <a:latin typeface="Verdana"/>
                <a:cs typeface="Verdana"/>
              </a:rPr>
              <a:t>ne</a:t>
            </a:r>
            <a:r>
              <a:rPr sz="2400" spc="-5" dirty="0">
                <a:latin typeface="Verdana"/>
                <a:cs typeface="Verdana"/>
              </a:rPr>
              <a:t> </a:t>
            </a:r>
            <a:r>
              <a:rPr sz="2400" spc="-15" dirty="0">
                <a:latin typeface="Verdana"/>
                <a:cs typeface="Verdana"/>
              </a:rPr>
              <a:t>Lo</a:t>
            </a:r>
            <a:r>
              <a:rPr sz="2400" spc="-5" dirty="0">
                <a:latin typeface="Verdana"/>
                <a:cs typeface="Verdana"/>
              </a:rPr>
              <a:t>g</a:t>
            </a:r>
            <a:r>
              <a:rPr sz="2400" dirty="0">
                <a:latin typeface="Verdana"/>
                <a:cs typeface="Verdana"/>
              </a:rPr>
              <a:t>ic:</a:t>
            </a:r>
            <a:r>
              <a:rPr sz="2400" spc="-5" dirty="0">
                <a:latin typeface="Verdana"/>
                <a:cs typeface="Verdana"/>
              </a:rPr>
              <a:t> </a:t>
            </a:r>
            <a:r>
              <a:rPr sz="2400" dirty="0">
                <a:latin typeface="Verdana"/>
                <a:cs typeface="Verdana"/>
              </a:rPr>
              <a:t>T</a:t>
            </a:r>
            <a:r>
              <a:rPr sz="2400" spc="-15" dirty="0">
                <a:latin typeface="Verdana"/>
                <a:cs typeface="Verdana"/>
              </a:rPr>
              <a:t>he</a:t>
            </a:r>
            <a:r>
              <a:rPr sz="2400" spc="-5" dirty="0">
                <a:latin typeface="Verdana"/>
                <a:cs typeface="Verdana"/>
              </a:rPr>
              <a:t> </a:t>
            </a:r>
            <a:r>
              <a:rPr sz="2400" spc="-15" dirty="0">
                <a:latin typeface="Verdana"/>
                <a:cs typeface="Verdana"/>
              </a:rPr>
              <a:t>foun</a:t>
            </a:r>
            <a:r>
              <a:rPr sz="2400" spc="-20" dirty="0">
                <a:latin typeface="Verdana"/>
                <a:cs typeface="Verdana"/>
              </a:rPr>
              <a:t>d</a:t>
            </a:r>
            <a:r>
              <a:rPr sz="2400" spc="-15" dirty="0">
                <a:latin typeface="Verdana"/>
                <a:cs typeface="Verdana"/>
              </a:rPr>
              <a:t>a</a:t>
            </a:r>
            <a:r>
              <a:rPr sz="2400" spc="-5" dirty="0">
                <a:latin typeface="Verdana"/>
                <a:cs typeface="Verdana"/>
              </a:rPr>
              <a:t>t</a:t>
            </a:r>
            <a:r>
              <a:rPr sz="2400" dirty="0">
                <a:latin typeface="Verdana"/>
                <a:cs typeface="Verdana"/>
              </a:rPr>
              <a:t>i</a:t>
            </a:r>
            <a:r>
              <a:rPr sz="2400" spc="-15" dirty="0">
                <a:latin typeface="Verdana"/>
                <a:cs typeface="Verdana"/>
              </a:rPr>
              <a:t>on</a:t>
            </a:r>
            <a:r>
              <a:rPr sz="2400" spc="-5" dirty="0">
                <a:latin typeface="Verdana"/>
                <a:cs typeface="Verdana"/>
              </a:rPr>
              <a:t> </a:t>
            </a:r>
            <a:r>
              <a:rPr sz="2400" spc="-15" dirty="0">
                <a:latin typeface="Verdana"/>
                <a:cs typeface="Verdana"/>
              </a:rPr>
              <a:t>for</a:t>
            </a:r>
            <a:r>
              <a:rPr sz="2400" spc="-5" dirty="0">
                <a:latin typeface="Verdana"/>
                <a:cs typeface="Verdana"/>
              </a:rPr>
              <a:t> </a:t>
            </a:r>
            <a:r>
              <a:rPr sz="2400" spc="-40" dirty="0">
                <a:latin typeface="Verdana"/>
                <a:cs typeface="Verdana"/>
              </a:rPr>
              <a:t>y</a:t>
            </a:r>
            <a:r>
              <a:rPr sz="2400" spc="-15" dirty="0">
                <a:latin typeface="Verdana"/>
                <a:cs typeface="Verdana"/>
              </a:rPr>
              <a:t>our rea</a:t>
            </a:r>
            <a:r>
              <a:rPr sz="2400" spc="-20" dirty="0">
                <a:latin typeface="Verdana"/>
                <a:cs typeface="Verdana"/>
              </a:rPr>
              <a:t>d</a:t>
            </a:r>
            <a:r>
              <a:rPr sz="2400" spc="-15" dirty="0">
                <a:latin typeface="Verdana"/>
                <a:cs typeface="Verdana"/>
              </a:rPr>
              <a:t>ers’</a:t>
            </a:r>
            <a:r>
              <a:rPr sz="2400" spc="-5" dirty="0">
                <a:latin typeface="Verdana"/>
                <a:cs typeface="Verdana"/>
              </a:rPr>
              <a:t> </a:t>
            </a:r>
            <a:r>
              <a:rPr sz="2400" dirty="0">
                <a:latin typeface="Verdana"/>
                <a:cs typeface="Verdana"/>
              </a:rPr>
              <a:t>(</a:t>
            </a:r>
            <a:r>
              <a:rPr sz="2400" spc="-15" dirty="0">
                <a:latin typeface="Verdana"/>
                <a:cs typeface="Verdana"/>
              </a:rPr>
              <a:t>an</a:t>
            </a:r>
            <a:r>
              <a:rPr sz="2400" dirty="0">
                <a:latin typeface="Verdana"/>
                <a:cs typeface="Verdana"/>
              </a:rPr>
              <a:t>d</a:t>
            </a:r>
            <a:r>
              <a:rPr sz="2400" spc="-5" dirty="0">
                <a:latin typeface="Verdana"/>
                <a:cs typeface="Verdana"/>
              </a:rPr>
              <a:t> </a:t>
            </a:r>
            <a:r>
              <a:rPr sz="2400" spc="-40" dirty="0">
                <a:latin typeface="Verdana"/>
                <a:cs typeface="Verdana"/>
              </a:rPr>
              <a:t>y</a:t>
            </a:r>
            <a:r>
              <a:rPr sz="2400" spc="-15" dirty="0">
                <a:latin typeface="Verdana"/>
                <a:cs typeface="Verdana"/>
              </a:rPr>
              <a:t>our</a:t>
            </a:r>
            <a:r>
              <a:rPr sz="2400" dirty="0">
                <a:latin typeface="Verdana"/>
                <a:cs typeface="Verdana"/>
              </a:rPr>
              <a:t>)</a:t>
            </a:r>
            <a:r>
              <a:rPr sz="2400" spc="-5" dirty="0">
                <a:latin typeface="Verdana"/>
                <a:cs typeface="Verdana"/>
              </a:rPr>
              <a:t> </a:t>
            </a:r>
            <a:r>
              <a:rPr sz="2400" spc="-20" dirty="0">
                <a:latin typeface="Verdana"/>
                <a:cs typeface="Verdana"/>
              </a:rPr>
              <a:t>und</a:t>
            </a:r>
            <a:r>
              <a:rPr sz="2400" spc="-15" dirty="0">
                <a:latin typeface="Verdana"/>
                <a:cs typeface="Verdana"/>
              </a:rPr>
              <a:t>erstan</a:t>
            </a:r>
            <a:r>
              <a:rPr sz="2400" spc="-5" dirty="0">
                <a:latin typeface="Verdana"/>
                <a:cs typeface="Verdana"/>
              </a:rPr>
              <a:t>d</a:t>
            </a:r>
            <a:r>
              <a:rPr sz="2400" dirty="0">
                <a:latin typeface="Verdana"/>
                <a:cs typeface="Verdana"/>
              </a:rPr>
              <a:t>i</a:t>
            </a:r>
            <a:r>
              <a:rPr sz="2400" spc="-20" dirty="0">
                <a:latin typeface="Verdana"/>
                <a:cs typeface="Verdana"/>
              </a:rPr>
              <a:t>n</a:t>
            </a:r>
            <a:r>
              <a:rPr sz="2400" dirty="0">
                <a:latin typeface="Verdana"/>
                <a:cs typeface="Verdana"/>
              </a:rPr>
              <a:t>g</a:t>
            </a:r>
            <a:r>
              <a:rPr sz="2400" spc="-5" dirty="0">
                <a:latin typeface="Verdana"/>
                <a:cs typeface="Verdana"/>
              </a:rPr>
              <a:t> </a:t>
            </a:r>
            <a:r>
              <a:rPr sz="2400" spc="-15" dirty="0">
                <a:latin typeface="Verdana"/>
                <a:cs typeface="Verdana"/>
              </a:rPr>
              <a:t>of</a:t>
            </a:r>
            <a:r>
              <a:rPr sz="2400" spc="-5" dirty="0">
                <a:latin typeface="Verdana"/>
                <a:cs typeface="Verdana"/>
              </a:rPr>
              <a:t> </a:t>
            </a:r>
            <a:r>
              <a:rPr sz="2400" spc="-40" dirty="0">
                <a:latin typeface="Verdana"/>
                <a:cs typeface="Verdana"/>
              </a:rPr>
              <a:t>y</a:t>
            </a:r>
            <a:r>
              <a:rPr sz="2400" spc="-15" dirty="0">
                <a:latin typeface="Verdana"/>
                <a:cs typeface="Verdana"/>
              </a:rPr>
              <a:t>our</a:t>
            </a:r>
            <a:r>
              <a:rPr sz="2400" spc="-5" dirty="0">
                <a:latin typeface="Verdana"/>
                <a:cs typeface="Verdana"/>
              </a:rPr>
              <a:t> </a:t>
            </a:r>
            <a:r>
              <a:rPr sz="2400" spc="-20" dirty="0" smtClean="0">
                <a:latin typeface="Verdana"/>
                <a:cs typeface="Verdana"/>
              </a:rPr>
              <a:t>p</a:t>
            </a:r>
            <a:r>
              <a:rPr sz="2400" spc="-15" dirty="0" smtClean="0">
                <a:latin typeface="Verdana"/>
                <a:cs typeface="Verdana"/>
              </a:rPr>
              <a:t>ro</a:t>
            </a:r>
            <a:r>
              <a:rPr sz="2400" spc="-20" dirty="0" smtClean="0">
                <a:latin typeface="Verdana"/>
                <a:cs typeface="Verdana"/>
              </a:rPr>
              <a:t>p</a:t>
            </a:r>
            <a:r>
              <a:rPr sz="2400" spc="-15" dirty="0" smtClean="0">
                <a:latin typeface="Verdana"/>
                <a:cs typeface="Verdana"/>
              </a:rPr>
              <a:t>osa</a:t>
            </a:r>
            <a:r>
              <a:rPr sz="2400" dirty="0" smtClean="0">
                <a:latin typeface="Verdana"/>
                <a:cs typeface="Verdana"/>
              </a:rPr>
              <a:t>l</a:t>
            </a:r>
            <a:r>
              <a:rPr lang="en-US" sz="2400" baseline="50000" dirty="0" smtClean="0">
                <a:latin typeface="Verdana"/>
                <a:cs typeface="Verdana"/>
              </a:rPr>
              <a:t>1</a:t>
            </a:r>
            <a:endParaRPr sz="2400" baseline="50000" dirty="0">
              <a:latin typeface="Verdana"/>
              <a:cs typeface="Verdana"/>
            </a:endParaRPr>
          </a:p>
        </p:txBody>
      </p:sp>
      <p:sp>
        <p:nvSpPr>
          <p:cNvPr id="3" name="object 3"/>
          <p:cNvSpPr/>
          <p:nvPr/>
        </p:nvSpPr>
        <p:spPr>
          <a:xfrm>
            <a:off x="5548946" y="3633787"/>
            <a:ext cx="0" cy="506095"/>
          </a:xfrm>
          <a:custGeom>
            <a:avLst/>
            <a:gdLst/>
            <a:ahLst/>
            <a:cxnLst/>
            <a:rect l="l" t="t" r="r" b="b"/>
            <a:pathLst>
              <a:path h="506095">
                <a:moveTo>
                  <a:pt x="0" y="0"/>
                </a:moveTo>
                <a:lnTo>
                  <a:pt x="0" y="505904"/>
                </a:lnTo>
              </a:path>
            </a:pathLst>
          </a:custGeom>
          <a:ln w="3175">
            <a:solidFill>
              <a:srgbClr val="CD8500"/>
            </a:solidFill>
          </a:ln>
        </p:spPr>
        <p:txBody>
          <a:bodyPr wrap="square" lIns="0" tIns="0" rIns="0" bIns="0" rtlCol="0"/>
          <a:lstStyle/>
          <a:p>
            <a:endParaRPr/>
          </a:p>
        </p:txBody>
      </p:sp>
      <p:sp>
        <p:nvSpPr>
          <p:cNvPr id="4" name="object 4"/>
          <p:cNvSpPr/>
          <p:nvPr/>
        </p:nvSpPr>
        <p:spPr>
          <a:xfrm>
            <a:off x="5473062" y="4114101"/>
            <a:ext cx="153035" cy="153670"/>
          </a:xfrm>
          <a:custGeom>
            <a:avLst/>
            <a:gdLst/>
            <a:ahLst/>
            <a:cxnLst/>
            <a:rect l="l" t="t" r="r" b="b"/>
            <a:pathLst>
              <a:path w="153035" h="153670">
                <a:moveTo>
                  <a:pt x="152908" y="0"/>
                </a:moveTo>
                <a:lnTo>
                  <a:pt x="0" y="382"/>
                </a:lnTo>
                <a:lnTo>
                  <a:pt x="76837" y="153098"/>
                </a:lnTo>
                <a:lnTo>
                  <a:pt x="152908" y="0"/>
                </a:lnTo>
                <a:close/>
              </a:path>
            </a:pathLst>
          </a:custGeom>
          <a:solidFill>
            <a:srgbClr val="CD8500"/>
          </a:solidFill>
        </p:spPr>
        <p:txBody>
          <a:bodyPr wrap="square" lIns="0" tIns="0" rIns="0" bIns="0" rtlCol="0"/>
          <a:lstStyle/>
          <a:p>
            <a:endParaRPr/>
          </a:p>
        </p:txBody>
      </p:sp>
      <p:sp>
        <p:nvSpPr>
          <p:cNvPr id="5" name="object 5"/>
          <p:cNvSpPr txBox="1"/>
          <p:nvPr/>
        </p:nvSpPr>
        <p:spPr>
          <a:xfrm>
            <a:off x="5029200" y="4363738"/>
            <a:ext cx="1080770" cy="857885"/>
          </a:xfrm>
          <a:prstGeom prst="rect">
            <a:avLst/>
          </a:prstGeom>
        </p:spPr>
        <p:txBody>
          <a:bodyPr vert="horz" wrap="square" lIns="0" tIns="0" rIns="0" bIns="0" rtlCol="0">
            <a:spAutoFit/>
          </a:bodyPr>
          <a:lstStyle/>
          <a:p>
            <a:pPr marL="5080" algn="ctr">
              <a:lnSpc>
                <a:spcPts val="5240"/>
              </a:lnSpc>
            </a:pPr>
            <a:r>
              <a:rPr sz="4400" b="1" spc="-35" dirty="0">
                <a:solidFill>
                  <a:srgbClr val="00669C"/>
                </a:solidFill>
                <a:latin typeface="Verdana"/>
                <a:cs typeface="Verdana"/>
              </a:rPr>
              <a:t>B</a:t>
            </a:r>
            <a:endParaRPr sz="4400">
              <a:latin typeface="Verdana"/>
              <a:cs typeface="Verdana"/>
            </a:endParaRPr>
          </a:p>
          <a:p>
            <a:pPr algn="ctr">
              <a:lnSpc>
                <a:spcPts val="2120"/>
              </a:lnSpc>
            </a:pPr>
            <a:r>
              <a:rPr sz="1800" b="1" dirty="0">
                <a:solidFill>
                  <a:srgbClr val="9A1A0F"/>
                </a:solidFill>
                <a:latin typeface="Verdana"/>
                <a:cs typeface="Verdana"/>
              </a:rPr>
              <a:t>Ben</a:t>
            </a:r>
            <a:r>
              <a:rPr sz="1800" b="1" spc="-5" dirty="0">
                <a:solidFill>
                  <a:srgbClr val="9A1A0F"/>
                </a:solidFill>
                <a:latin typeface="Verdana"/>
                <a:cs typeface="Verdana"/>
              </a:rPr>
              <a:t>e</a:t>
            </a:r>
            <a:r>
              <a:rPr sz="1800" b="1" dirty="0">
                <a:solidFill>
                  <a:srgbClr val="9A1A0F"/>
                </a:solidFill>
                <a:latin typeface="Verdana"/>
                <a:cs typeface="Verdana"/>
              </a:rPr>
              <a:t>f</a:t>
            </a:r>
            <a:r>
              <a:rPr sz="1800" b="1" spc="-15" dirty="0">
                <a:solidFill>
                  <a:srgbClr val="9A1A0F"/>
                </a:solidFill>
                <a:latin typeface="Verdana"/>
                <a:cs typeface="Verdana"/>
              </a:rPr>
              <a:t>its</a:t>
            </a:r>
            <a:endParaRPr sz="1800">
              <a:latin typeface="Verdana"/>
              <a:cs typeface="Verdana"/>
            </a:endParaRPr>
          </a:p>
        </p:txBody>
      </p:sp>
      <p:sp>
        <p:nvSpPr>
          <p:cNvPr id="6" name="object 6"/>
          <p:cNvSpPr txBox="1"/>
          <p:nvPr/>
        </p:nvSpPr>
        <p:spPr>
          <a:xfrm>
            <a:off x="3073400" y="2388992"/>
            <a:ext cx="1188085" cy="533400"/>
          </a:xfrm>
          <a:prstGeom prst="rect">
            <a:avLst/>
          </a:prstGeom>
        </p:spPr>
        <p:txBody>
          <a:bodyPr vert="horz" wrap="square" lIns="0" tIns="0" rIns="0" bIns="0" rtlCol="0">
            <a:spAutoFit/>
          </a:bodyPr>
          <a:lstStyle/>
          <a:p>
            <a:pPr marL="12700" marR="5080" indent="88900">
              <a:lnSpc>
                <a:spcPct val="101899"/>
              </a:lnSpc>
            </a:pPr>
            <a:r>
              <a:rPr sz="1800" b="1" dirty="0">
                <a:solidFill>
                  <a:srgbClr val="9A1A0F"/>
                </a:solidFill>
                <a:latin typeface="Verdana"/>
                <a:cs typeface="Verdana"/>
              </a:rPr>
              <a:t>Curren</a:t>
            </a:r>
            <a:r>
              <a:rPr sz="1800" b="1" spc="-10" dirty="0">
                <a:solidFill>
                  <a:srgbClr val="9A1A0F"/>
                </a:solidFill>
                <a:latin typeface="Verdana"/>
                <a:cs typeface="Verdana"/>
              </a:rPr>
              <a:t>t Situation</a:t>
            </a:r>
            <a:endParaRPr sz="1800">
              <a:latin typeface="Verdana"/>
              <a:cs typeface="Verdana"/>
            </a:endParaRPr>
          </a:p>
        </p:txBody>
      </p:sp>
      <p:sp>
        <p:nvSpPr>
          <p:cNvPr id="7" name="object 7"/>
          <p:cNvSpPr txBox="1"/>
          <p:nvPr/>
        </p:nvSpPr>
        <p:spPr>
          <a:xfrm>
            <a:off x="3302000" y="2979438"/>
            <a:ext cx="687705" cy="641985"/>
          </a:xfrm>
          <a:prstGeom prst="rect">
            <a:avLst/>
          </a:prstGeom>
        </p:spPr>
        <p:txBody>
          <a:bodyPr vert="horz" wrap="square" lIns="0" tIns="0" rIns="0" bIns="0" rtlCol="0">
            <a:spAutoFit/>
          </a:bodyPr>
          <a:lstStyle/>
          <a:p>
            <a:pPr marL="12700">
              <a:lnSpc>
                <a:spcPct val="100000"/>
              </a:lnSpc>
            </a:pPr>
            <a:r>
              <a:rPr sz="4400" b="1" dirty="0">
                <a:solidFill>
                  <a:srgbClr val="00669C"/>
                </a:solidFill>
                <a:latin typeface="Verdana"/>
                <a:cs typeface="Verdana"/>
              </a:rPr>
              <a:t>S</a:t>
            </a:r>
            <a:r>
              <a:rPr sz="4350" b="1" spc="30" baseline="-13409" dirty="0">
                <a:solidFill>
                  <a:srgbClr val="00669C"/>
                </a:solidFill>
                <a:latin typeface="Verdana"/>
                <a:cs typeface="Verdana"/>
              </a:rPr>
              <a:t>1</a:t>
            </a:r>
            <a:endParaRPr sz="4350" baseline="-13409">
              <a:latin typeface="Verdana"/>
              <a:cs typeface="Verdana"/>
            </a:endParaRPr>
          </a:p>
        </p:txBody>
      </p:sp>
      <p:sp>
        <p:nvSpPr>
          <p:cNvPr id="8" name="object 8"/>
          <p:cNvSpPr txBox="1"/>
          <p:nvPr/>
        </p:nvSpPr>
        <p:spPr>
          <a:xfrm>
            <a:off x="5067300" y="2388992"/>
            <a:ext cx="1006475" cy="1219200"/>
          </a:xfrm>
          <a:prstGeom prst="rect">
            <a:avLst/>
          </a:prstGeom>
        </p:spPr>
        <p:txBody>
          <a:bodyPr vert="horz" wrap="square" lIns="0" tIns="0" rIns="0" bIns="0" rtlCol="0">
            <a:spAutoFit/>
          </a:bodyPr>
          <a:lstStyle/>
          <a:p>
            <a:pPr marL="12700" marR="5080" algn="ctr">
              <a:lnSpc>
                <a:spcPct val="101899"/>
              </a:lnSpc>
            </a:pPr>
            <a:r>
              <a:rPr sz="1800" b="1" spc="-5" dirty="0">
                <a:solidFill>
                  <a:srgbClr val="9A1A0F"/>
                </a:solidFill>
                <a:latin typeface="Verdana"/>
                <a:cs typeface="Verdana"/>
              </a:rPr>
              <a:t>Desired </a:t>
            </a:r>
            <a:r>
              <a:rPr sz="1800" b="1" dirty="0">
                <a:solidFill>
                  <a:srgbClr val="9A1A0F"/>
                </a:solidFill>
                <a:latin typeface="Verdana"/>
                <a:cs typeface="Verdana"/>
              </a:rPr>
              <a:t>Result</a:t>
            </a:r>
            <a:endParaRPr sz="1800">
              <a:latin typeface="Verdana"/>
              <a:cs typeface="Verdana"/>
            </a:endParaRPr>
          </a:p>
          <a:p>
            <a:pPr marR="5715" algn="ctr">
              <a:lnSpc>
                <a:spcPts val="5020"/>
              </a:lnSpc>
            </a:pPr>
            <a:r>
              <a:rPr sz="4400" b="1" dirty="0">
                <a:solidFill>
                  <a:srgbClr val="00669C"/>
                </a:solidFill>
                <a:latin typeface="Verdana"/>
                <a:cs typeface="Verdana"/>
              </a:rPr>
              <a:t>S</a:t>
            </a:r>
            <a:r>
              <a:rPr sz="4350" b="1" spc="30" baseline="-13409" dirty="0">
                <a:solidFill>
                  <a:srgbClr val="00669C"/>
                </a:solidFill>
                <a:latin typeface="Verdana"/>
                <a:cs typeface="Verdana"/>
              </a:rPr>
              <a:t>2</a:t>
            </a:r>
            <a:endParaRPr sz="4350" baseline="-13409">
              <a:latin typeface="Verdana"/>
              <a:cs typeface="Verdana"/>
            </a:endParaRPr>
          </a:p>
        </p:txBody>
      </p:sp>
      <p:sp>
        <p:nvSpPr>
          <p:cNvPr id="9" name="object 9"/>
          <p:cNvSpPr/>
          <p:nvPr/>
        </p:nvSpPr>
        <p:spPr>
          <a:xfrm>
            <a:off x="4079875" y="3304273"/>
            <a:ext cx="810895" cy="0"/>
          </a:xfrm>
          <a:custGeom>
            <a:avLst/>
            <a:gdLst/>
            <a:ahLst/>
            <a:cxnLst/>
            <a:rect l="l" t="t" r="r" b="b"/>
            <a:pathLst>
              <a:path w="810895">
                <a:moveTo>
                  <a:pt x="0" y="0"/>
                </a:moveTo>
                <a:lnTo>
                  <a:pt x="810704" y="0"/>
                </a:lnTo>
              </a:path>
            </a:pathLst>
          </a:custGeom>
          <a:ln w="3175">
            <a:solidFill>
              <a:srgbClr val="CD8500"/>
            </a:solidFill>
          </a:ln>
        </p:spPr>
        <p:txBody>
          <a:bodyPr wrap="square" lIns="0" tIns="0" rIns="0" bIns="0" rtlCol="0"/>
          <a:lstStyle/>
          <a:p>
            <a:endParaRPr/>
          </a:p>
        </p:txBody>
      </p:sp>
      <p:sp>
        <p:nvSpPr>
          <p:cNvPr id="10" name="object 10"/>
          <p:cNvSpPr/>
          <p:nvPr/>
        </p:nvSpPr>
        <p:spPr>
          <a:xfrm>
            <a:off x="4865049" y="3228461"/>
            <a:ext cx="153035" cy="153035"/>
          </a:xfrm>
          <a:custGeom>
            <a:avLst/>
            <a:gdLst/>
            <a:ahLst/>
            <a:cxnLst/>
            <a:rect l="l" t="t" r="r" b="b"/>
            <a:pathLst>
              <a:path w="153035" h="153035">
                <a:moveTo>
                  <a:pt x="259" y="0"/>
                </a:moveTo>
                <a:lnTo>
                  <a:pt x="0" y="152907"/>
                </a:lnTo>
                <a:lnTo>
                  <a:pt x="153037" y="76713"/>
                </a:lnTo>
                <a:lnTo>
                  <a:pt x="259" y="0"/>
                </a:lnTo>
                <a:close/>
              </a:path>
            </a:pathLst>
          </a:custGeom>
          <a:solidFill>
            <a:srgbClr val="CD8500"/>
          </a:solidFill>
        </p:spPr>
        <p:txBody>
          <a:bodyPr wrap="square" lIns="0" tIns="0" rIns="0" bIns="0" rtlCol="0"/>
          <a:lstStyle/>
          <a:p>
            <a:endParaRPr/>
          </a:p>
        </p:txBody>
      </p:sp>
      <p:sp>
        <p:nvSpPr>
          <p:cNvPr id="11" name="object 11"/>
          <p:cNvSpPr/>
          <p:nvPr/>
        </p:nvSpPr>
        <p:spPr>
          <a:xfrm>
            <a:off x="865608" y="1545287"/>
            <a:ext cx="2328793" cy="3875186"/>
          </a:xfrm>
          <a:prstGeom prst="rect">
            <a:avLst/>
          </a:prstGeom>
          <a:blipFill>
            <a:blip r:embed="rId3" cstate="print"/>
            <a:stretch>
              <a:fillRect/>
            </a:stretch>
          </a:blipFill>
        </p:spPr>
        <p:txBody>
          <a:bodyPr wrap="square" lIns="0" tIns="0" rIns="0" bIns="0" rtlCol="0"/>
          <a:lstStyle/>
          <a:p>
            <a:endParaRPr/>
          </a:p>
        </p:txBody>
      </p:sp>
      <p:sp>
        <p:nvSpPr>
          <p:cNvPr id="12" name="object 12"/>
          <p:cNvSpPr/>
          <p:nvPr/>
        </p:nvSpPr>
        <p:spPr>
          <a:xfrm>
            <a:off x="945077" y="1624756"/>
            <a:ext cx="2062480" cy="3608704"/>
          </a:xfrm>
          <a:custGeom>
            <a:avLst/>
            <a:gdLst/>
            <a:ahLst/>
            <a:cxnLst/>
            <a:rect l="l" t="t" r="r" b="b"/>
            <a:pathLst>
              <a:path w="2062480" h="3608704">
                <a:moveTo>
                  <a:pt x="0" y="0"/>
                </a:moveTo>
                <a:lnTo>
                  <a:pt x="2062095" y="0"/>
                </a:lnTo>
                <a:lnTo>
                  <a:pt x="2062095" y="3608486"/>
                </a:lnTo>
                <a:lnTo>
                  <a:pt x="0" y="3608486"/>
                </a:lnTo>
                <a:lnTo>
                  <a:pt x="0" y="0"/>
                </a:lnTo>
                <a:close/>
              </a:path>
            </a:pathLst>
          </a:custGeom>
          <a:solidFill>
            <a:srgbClr val="FFFFFF"/>
          </a:solidFill>
        </p:spPr>
        <p:txBody>
          <a:bodyPr wrap="square" lIns="0" tIns="0" rIns="0" bIns="0" rtlCol="0"/>
          <a:lstStyle/>
          <a:p>
            <a:endParaRPr/>
          </a:p>
        </p:txBody>
      </p:sp>
      <p:sp>
        <p:nvSpPr>
          <p:cNvPr id="13" name="object 13"/>
          <p:cNvSpPr txBox="1"/>
          <p:nvPr/>
        </p:nvSpPr>
        <p:spPr>
          <a:xfrm>
            <a:off x="945077" y="1624756"/>
            <a:ext cx="2062480" cy="3608704"/>
          </a:xfrm>
          <a:prstGeom prst="rect">
            <a:avLst/>
          </a:prstGeom>
          <a:solidFill>
            <a:srgbClr val="FFFFFF"/>
          </a:solidFill>
          <a:ln w="12700">
            <a:solidFill>
              <a:srgbClr val="9A1A0F"/>
            </a:solidFill>
          </a:ln>
        </p:spPr>
        <p:txBody>
          <a:bodyPr vert="horz" wrap="square" lIns="0" tIns="0" rIns="0" bIns="0" rtlCol="0">
            <a:spAutoFit/>
          </a:bodyPr>
          <a:lstStyle/>
          <a:p>
            <a:pPr marL="102235" marR="103505">
              <a:lnSpc>
                <a:spcPts val="1900"/>
              </a:lnSpc>
            </a:pPr>
            <a:r>
              <a:rPr sz="1600" spc="-10" dirty="0">
                <a:solidFill>
                  <a:srgbClr val="151515"/>
                </a:solidFill>
                <a:latin typeface="Verdana"/>
                <a:cs typeface="Verdana"/>
              </a:rPr>
              <a:t>Because</a:t>
            </a:r>
            <a:r>
              <a:rPr sz="1600" spc="-5" dirty="0">
                <a:solidFill>
                  <a:srgbClr val="151515"/>
                </a:solidFill>
                <a:latin typeface="Verdana"/>
                <a:cs typeface="Verdana"/>
              </a:rPr>
              <a:t> </a:t>
            </a:r>
            <a:r>
              <a:rPr sz="1600" spc="-10" dirty="0">
                <a:solidFill>
                  <a:srgbClr val="151515"/>
                </a:solidFill>
                <a:latin typeface="Verdana"/>
                <a:cs typeface="Verdana"/>
              </a:rPr>
              <a:t>of</a:t>
            </a:r>
            <a:r>
              <a:rPr sz="1600" spc="-5" dirty="0">
                <a:solidFill>
                  <a:srgbClr val="151515"/>
                </a:solidFill>
                <a:latin typeface="Verdana"/>
                <a:cs typeface="Verdana"/>
              </a:rPr>
              <a:t> </a:t>
            </a:r>
            <a:r>
              <a:rPr sz="1600" spc="-10" dirty="0">
                <a:solidFill>
                  <a:srgbClr val="151515"/>
                </a:solidFill>
                <a:latin typeface="Verdana"/>
                <a:cs typeface="Verdana"/>
              </a:rPr>
              <a:t>the</a:t>
            </a:r>
            <a:r>
              <a:rPr sz="1600" spc="-15" dirty="0">
                <a:solidFill>
                  <a:srgbClr val="151515"/>
                </a:solidFill>
                <a:latin typeface="Verdana"/>
                <a:cs typeface="Verdana"/>
              </a:rPr>
              <a:t> m</a:t>
            </a:r>
            <a:r>
              <a:rPr sz="1600" dirty="0">
                <a:solidFill>
                  <a:srgbClr val="151515"/>
                </a:solidFill>
                <a:latin typeface="Verdana"/>
                <a:cs typeface="Verdana"/>
              </a:rPr>
              <a:t>is</a:t>
            </a:r>
            <a:r>
              <a:rPr sz="1600" spc="-20" dirty="0">
                <a:solidFill>
                  <a:srgbClr val="151515"/>
                </a:solidFill>
                <a:latin typeface="Verdana"/>
                <a:cs typeface="Verdana"/>
              </a:rPr>
              <a:t>-</a:t>
            </a:r>
            <a:r>
              <a:rPr sz="1600" spc="-10" dirty="0">
                <a:solidFill>
                  <a:srgbClr val="151515"/>
                </a:solidFill>
                <a:latin typeface="Verdana"/>
                <a:cs typeface="Verdana"/>
              </a:rPr>
              <a:t>a</a:t>
            </a:r>
            <a:r>
              <a:rPr sz="1600" dirty="0">
                <a:solidFill>
                  <a:srgbClr val="151515"/>
                </a:solidFill>
                <a:latin typeface="Verdana"/>
                <a:cs typeface="Verdana"/>
              </a:rPr>
              <a:t>li</a:t>
            </a:r>
            <a:r>
              <a:rPr sz="1600" spc="-15" dirty="0">
                <a:solidFill>
                  <a:srgbClr val="151515"/>
                </a:solidFill>
                <a:latin typeface="Verdana"/>
                <a:cs typeface="Verdana"/>
              </a:rPr>
              <a:t>gnmen</a:t>
            </a:r>
            <a:r>
              <a:rPr sz="1600" dirty="0">
                <a:solidFill>
                  <a:srgbClr val="151515"/>
                </a:solidFill>
                <a:latin typeface="Verdana"/>
                <a:cs typeface="Verdana"/>
              </a:rPr>
              <a:t>t </a:t>
            </a:r>
            <a:r>
              <a:rPr sz="1600" spc="-10" dirty="0">
                <a:solidFill>
                  <a:srgbClr val="151515"/>
                </a:solidFill>
                <a:latin typeface="Verdana"/>
                <a:cs typeface="Verdana"/>
              </a:rPr>
              <a:t>be</a:t>
            </a:r>
            <a:r>
              <a:rPr sz="1600" dirty="0">
                <a:solidFill>
                  <a:srgbClr val="151515"/>
                </a:solidFill>
                <a:latin typeface="Verdana"/>
                <a:cs typeface="Verdana"/>
              </a:rPr>
              <a:t>tw</a:t>
            </a:r>
            <a:r>
              <a:rPr sz="1600" spc="-10" dirty="0">
                <a:solidFill>
                  <a:srgbClr val="151515"/>
                </a:solidFill>
                <a:latin typeface="Verdana"/>
                <a:cs typeface="Verdana"/>
              </a:rPr>
              <a:t>een</a:t>
            </a:r>
            <a:r>
              <a:rPr sz="1600" spc="-5" dirty="0">
                <a:solidFill>
                  <a:srgbClr val="151515"/>
                </a:solidFill>
                <a:latin typeface="Verdana"/>
                <a:cs typeface="Verdana"/>
              </a:rPr>
              <a:t> </a:t>
            </a:r>
            <a:r>
              <a:rPr sz="1600" dirty="0">
                <a:solidFill>
                  <a:srgbClr val="151515"/>
                </a:solidFill>
                <a:latin typeface="Verdana"/>
                <a:cs typeface="Verdana"/>
              </a:rPr>
              <a:t>(</a:t>
            </a:r>
            <a:r>
              <a:rPr sz="1600" spc="-10" dirty="0">
                <a:solidFill>
                  <a:srgbClr val="151515"/>
                </a:solidFill>
                <a:latin typeface="Verdana"/>
                <a:cs typeface="Verdana"/>
              </a:rPr>
              <a:t>a</a:t>
            </a:r>
            <a:r>
              <a:rPr sz="1600" dirty="0">
                <a:solidFill>
                  <a:srgbClr val="151515"/>
                </a:solidFill>
                <a:latin typeface="Verdana"/>
                <a:cs typeface="Verdana"/>
              </a:rPr>
              <a:t>)</a:t>
            </a:r>
            <a:r>
              <a:rPr sz="1600" spc="-5" dirty="0">
                <a:solidFill>
                  <a:srgbClr val="151515"/>
                </a:solidFill>
                <a:latin typeface="Verdana"/>
                <a:cs typeface="Verdana"/>
              </a:rPr>
              <a:t> </a:t>
            </a:r>
            <a:r>
              <a:rPr sz="1600" spc="-10" dirty="0">
                <a:solidFill>
                  <a:srgbClr val="151515"/>
                </a:solidFill>
                <a:latin typeface="Verdana"/>
                <a:cs typeface="Verdana"/>
              </a:rPr>
              <a:t>the co</a:t>
            </a:r>
            <a:r>
              <a:rPr sz="1600" dirty="0">
                <a:solidFill>
                  <a:srgbClr val="151515"/>
                </a:solidFill>
                <a:latin typeface="Verdana"/>
                <a:cs typeface="Verdana"/>
              </a:rPr>
              <a:t>ll</a:t>
            </a:r>
            <a:r>
              <a:rPr sz="1600" spc="-10" dirty="0">
                <a:solidFill>
                  <a:srgbClr val="151515"/>
                </a:solidFill>
                <a:latin typeface="Verdana"/>
                <a:cs typeface="Verdana"/>
              </a:rPr>
              <a:t>ege</a:t>
            </a:r>
            <a:r>
              <a:rPr sz="1600" spc="-60" dirty="0">
                <a:solidFill>
                  <a:srgbClr val="151515"/>
                </a:solidFill>
                <a:latin typeface="Verdana"/>
                <a:cs typeface="Verdana"/>
              </a:rPr>
              <a:t>’</a:t>
            </a:r>
            <a:r>
              <a:rPr sz="1600" spc="-10" dirty="0">
                <a:solidFill>
                  <a:srgbClr val="151515"/>
                </a:solidFill>
                <a:latin typeface="Verdana"/>
                <a:cs typeface="Verdana"/>
              </a:rPr>
              <a:t>s ope</a:t>
            </a:r>
            <a:r>
              <a:rPr sz="1600" spc="-40" dirty="0">
                <a:solidFill>
                  <a:srgbClr val="151515"/>
                </a:solidFill>
                <a:latin typeface="Verdana"/>
                <a:cs typeface="Verdana"/>
              </a:rPr>
              <a:t>r</a:t>
            </a:r>
            <a:r>
              <a:rPr sz="1600" spc="-10" dirty="0">
                <a:solidFill>
                  <a:srgbClr val="151515"/>
                </a:solidFill>
                <a:latin typeface="Verdana"/>
                <a:cs typeface="Verdana"/>
              </a:rPr>
              <a:t>a</a:t>
            </a:r>
            <a:r>
              <a:rPr sz="1600" dirty="0">
                <a:solidFill>
                  <a:srgbClr val="151515"/>
                </a:solidFill>
                <a:latin typeface="Verdana"/>
                <a:cs typeface="Verdana"/>
              </a:rPr>
              <a:t>ti</a:t>
            </a:r>
            <a:r>
              <a:rPr sz="1600" spc="-15" dirty="0">
                <a:solidFill>
                  <a:srgbClr val="151515"/>
                </a:solidFill>
                <a:latin typeface="Verdana"/>
                <a:cs typeface="Verdana"/>
              </a:rPr>
              <a:t>n</a:t>
            </a:r>
            <a:r>
              <a:rPr sz="1600" dirty="0">
                <a:solidFill>
                  <a:srgbClr val="151515"/>
                </a:solidFill>
                <a:latin typeface="Verdana"/>
                <a:cs typeface="Verdana"/>
              </a:rPr>
              <a:t>g</a:t>
            </a:r>
            <a:r>
              <a:rPr sz="1600" spc="-5" dirty="0">
                <a:solidFill>
                  <a:srgbClr val="151515"/>
                </a:solidFill>
                <a:latin typeface="Verdana"/>
                <a:cs typeface="Verdana"/>
              </a:rPr>
              <a:t> </a:t>
            </a:r>
            <a:r>
              <a:rPr sz="1600" spc="-10" dirty="0">
                <a:solidFill>
                  <a:srgbClr val="151515"/>
                </a:solidFill>
                <a:latin typeface="Verdana"/>
                <a:cs typeface="Verdana"/>
              </a:rPr>
              <a:t>an</a:t>
            </a:r>
            <a:r>
              <a:rPr sz="1600" dirty="0">
                <a:solidFill>
                  <a:srgbClr val="151515"/>
                </a:solidFill>
                <a:latin typeface="Verdana"/>
                <a:cs typeface="Verdana"/>
              </a:rPr>
              <a:t>d </a:t>
            </a:r>
            <a:r>
              <a:rPr sz="1600" spc="-10" dirty="0">
                <a:solidFill>
                  <a:srgbClr val="151515"/>
                </a:solidFill>
                <a:latin typeface="Verdana"/>
                <a:cs typeface="Verdana"/>
              </a:rPr>
              <a:t>de</a:t>
            </a:r>
            <a:r>
              <a:rPr sz="1600" dirty="0">
                <a:solidFill>
                  <a:srgbClr val="151515"/>
                </a:solidFill>
                <a:latin typeface="Verdana"/>
                <a:cs typeface="Verdana"/>
              </a:rPr>
              <a:t>li</a:t>
            </a:r>
            <a:r>
              <a:rPr sz="1600" spc="-25" dirty="0">
                <a:solidFill>
                  <a:srgbClr val="151515"/>
                </a:solidFill>
                <a:latin typeface="Verdana"/>
                <a:cs typeface="Verdana"/>
              </a:rPr>
              <a:t>v</a:t>
            </a:r>
            <a:r>
              <a:rPr sz="1600" spc="-10" dirty="0">
                <a:solidFill>
                  <a:srgbClr val="151515"/>
                </a:solidFill>
                <a:latin typeface="Verdana"/>
                <a:cs typeface="Verdana"/>
              </a:rPr>
              <a:t>ery</a:t>
            </a:r>
            <a:r>
              <a:rPr sz="1600" spc="-5" dirty="0">
                <a:solidFill>
                  <a:srgbClr val="151515"/>
                </a:solidFill>
                <a:latin typeface="Verdana"/>
                <a:cs typeface="Verdana"/>
              </a:rPr>
              <a:t> </a:t>
            </a:r>
            <a:r>
              <a:rPr sz="1600" spc="-10" dirty="0">
                <a:solidFill>
                  <a:srgbClr val="151515"/>
                </a:solidFill>
                <a:latin typeface="Verdana"/>
                <a:cs typeface="Verdana"/>
              </a:rPr>
              <a:t>systems an</a:t>
            </a:r>
            <a:r>
              <a:rPr sz="1600" dirty="0">
                <a:solidFill>
                  <a:srgbClr val="151515"/>
                </a:solidFill>
                <a:latin typeface="Verdana"/>
                <a:cs typeface="Verdana"/>
              </a:rPr>
              <a:t>d</a:t>
            </a:r>
            <a:r>
              <a:rPr sz="1600" spc="-5" dirty="0">
                <a:solidFill>
                  <a:srgbClr val="151515"/>
                </a:solidFill>
                <a:latin typeface="Verdana"/>
                <a:cs typeface="Verdana"/>
              </a:rPr>
              <a:t> </a:t>
            </a:r>
            <a:r>
              <a:rPr sz="1600" dirty="0">
                <a:solidFill>
                  <a:srgbClr val="151515"/>
                </a:solidFill>
                <a:latin typeface="Verdana"/>
                <a:cs typeface="Verdana"/>
              </a:rPr>
              <a:t>(b)</a:t>
            </a:r>
            <a:r>
              <a:rPr sz="1600" spc="-5" dirty="0">
                <a:solidFill>
                  <a:srgbClr val="151515"/>
                </a:solidFill>
                <a:latin typeface="Verdana"/>
                <a:cs typeface="Verdana"/>
              </a:rPr>
              <a:t> </a:t>
            </a:r>
            <a:r>
              <a:rPr sz="1600" spc="-10" dirty="0">
                <a:solidFill>
                  <a:srgbClr val="151515"/>
                </a:solidFill>
                <a:latin typeface="Verdana"/>
                <a:cs typeface="Verdana"/>
              </a:rPr>
              <a:t>the</a:t>
            </a:r>
            <a:r>
              <a:rPr sz="1600" spc="-5" dirty="0">
                <a:solidFill>
                  <a:srgbClr val="151515"/>
                </a:solidFill>
                <a:latin typeface="Verdana"/>
                <a:cs typeface="Verdana"/>
              </a:rPr>
              <a:t> </a:t>
            </a:r>
            <a:r>
              <a:rPr sz="1600" spc="-10" dirty="0">
                <a:solidFill>
                  <a:srgbClr val="151515"/>
                </a:solidFill>
                <a:latin typeface="Verdana"/>
                <a:cs typeface="Verdana"/>
              </a:rPr>
              <a:t>nee</a:t>
            </a:r>
            <a:r>
              <a:rPr sz="1600" spc="-5" dirty="0">
                <a:solidFill>
                  <a:srgbClr val="151515"/>
                </a:solidFill>
                <a:latin typeface="Verdana"/>
                <a:cs typeface="Verdana"/>
              </a:rPr>
              <a:t>ds </a:t>
            </a:r>
            <a:r>
              <a:rPr sz="1600" spc="-10" dirty="0">
                <a:solidFill>
                  <a:srgbClr val="151515"/>
                </a:solidFill>
                <a:latin typeface="Verdana"/>
                <a:cs typeface="Verdana"/>
              </a:rPr>
              <a:t>of</a:t>
            </a:r>
            <a:r>
              <a:rPr sz="1600" spc="-5" dirty="0">
                <a:solidFill>
                  <a:srgbClr val="151515"/>
                </a:solidFill>
                <a:latin typeface="Verdana"/>
                <a:cs typeface="Verdana"/>
              </a:rPr>
              <a:t> </a:t>
            </a:r>
            <a:r>
              <a:rPr sz="1600" spc="-10" dirty="0">
                <a:solidFill>
                  <a:srgbClr val="151515"/>
                </a:solidFill>
                <a:latin typeface="Verdana"/>
                <a:cs typeface="Verdana"/>
              </a:rPr>
              <a:t>the</a:t>
            </a:r>
            <a:r>
              <a:rPr sz="1600" spc="-5" dirty="0">
                <a:solidFill>
                  <a:srgbClr val="151515"/>
                </a:solidFill>
                <a:latin typeface="Verdana"/>
                <a:cs typeface="Verdana"/>
              </a:rPr>
              <a:t> </a:t>
            </a:r>
            <a:r>
              <a:rPr sz="1600" spc="-10" dirty="0">
                <a:solidFill>
                  <a:srgbClr val="151515"/>
                </a:solidFill>
                <a:latin typeface="Verdana"/>
                <a:cs typeface="Verdana"/>
              </a:rPr>
              <a:t>co</a:t>
            </a:r>
            <a:r>
              <a:rPr sz="1600" dirty="0">
                <a:solidFill>
                  <a:srgbClr val="151515"/>
                </a:solidFill>
                <a:latin typeface="Verdana"/>
                <a:cs typeface="Verdana"/>
              </a:rPr>
              <a:t>ll</a:t>
            </a:r>
            <a:r>
              <a:rPr sz="1600" spc="-10" dirty="0">
                <a:solidFill>
                  <a:srgbClr val="151515"/>
                </a:solidFill>
                <a:latin typeface="Verdana"/>
                <a:cs typeface="Verdana"/>
              </a:rPr>
              <a:t>ege</a:t>
            </a:r>
            <a:r>
              <a:rPr sz="1600" spc="-60" dirty="0">
                <a:solidFill>
                  <a:srgbClr val="151515"/>
                </a:solidFill>
                <a:latin typeface="Verdana"/>
                <a:cs typeface="Verdana"/>
              </a:rPr>
              <a:t>’</a:t>
            </a:r>
            <a:r>
              <a:rPr sz="1600" spc="-10" dirty="0">
                <a:solidFill>
                  <a:srgbClr val="151515"/>
                </a:solidFill>
                <a:latin typeface="Verdana"/>
                <a:cs typeface="Verdana"/>
              </a:rPr>
              <a:t>s studen</a:t>
            </a:r>
            <a:r>
              <a:rPr sz="1600" spc="-5" dirty="0">
                <a:solidFill>
                  <a:srgbClr val="151515"/>
                </a:solidFill>
                <a:latin typeface="Verdana"/>
                <a:cs typeface="Verdana"/>
              </a:rPr>
              <a:t>t</a:t>
            </a:r>
            <a:r>
              <a:rPr sz="1600" dirty="0">
                <a:solidFill>
                  <a:srgbClr val="151515"/>
                </a:solidFill>
                <a:latin typeface="Verdana"/>
                <a:cs typeface="Verdana"/>
              </a:rPr>
              <a:t>s</a:t>
            </a:r>
            <a:r>
              <a:rPr sz="1600" spc="-5" dirty="0">
                <a:solidFill>
                  <a:srgbClr val="151515"/>
                </a:solidFill>
                <a:latin typeface="Verdana"/>
                <a:cs typeface="Verdana"/>
              </a:rPr>
              <a:t> </a:t>
            </a:r>
            <a:r>
              <a:rPr sz="1600" spc="-10" dirty="0">
                <a:solidFill>
                  <a:srgbClr val="151515"/>
                </a:solidFill>
                <a:latin typeface="Verdana"/>
                <a:cs typeface="Verdana"/>
              </a:rPr>
              <a:t>an</a:t>
            </a:r>
            <a:r>
              <a:rPr sz="1600" dirty="0">
                <a:solidFill>
                  <a:srgbClr val="151515"/>
                </a:solidFill>
                <a:latin typeface="Verdana"/>
                <a:cs typeface="Verdana"/>
              </a:rPr>
              <a:t>d </a:t>
            </a:r>
            <a:r>
              <a:rPr sz="1600" spc="-15" dirty="0">
                <a:solidFill>
                  <a:srgbClr val="151515"/>
                </a:solidFill>
                <a:latin typeface="Verdana"/>
                <a:cs typeface="Verdana"/>
              </a:rPr>
              <a:t>em</a:t>
            </a:r>
            <a:r>
              <a:rPr sz="1600" dirty="0">
                <a:solidFill>
                  <a:srgbClr val="151515"/>
                </a:solidFill>
                <a:latin typeface="Verdana"/>
                <a:cs typeface="Verdana"/>
              </a:rPr>
              <a:t>pl</a:t>
            </a:r>
            <a:r>
              <a:rPr sz="1600" spc="-25" dirty="0">
                <a:solidFill>
                  <a:srgbClr val="151515"/>
                </a:solidFill>
                <a:latin typeface="Verdana"/>
                <a:cs typeface="Verdana"/>
              </a:rPr>
              <a:t>oy</a:t>
            </a:r>
            <a:r>
              <a:rPr sz="1600" spc="-10" dirty="0">
                <a:solidFill>
                  <a:srgbClr val="151515"/>
                </a:solidFill>
                <a:latin typeface="Verdana"/>
                <a:cs typeface="Verdana"/>
              </a:rPr>
              <a:t>ers</a:t>
            </a:r>
            <a:r>
              <a:rPr sz="1600" spc="-5" dirty="0">
                <a:solidFill>
                  <a:srgbClr val="151515"/>
                </a:solidFill>
                <a:latin typeface="Verdana"/>
                <a:cs typeface="Verdana"/>
              </a:rPr>
              <a:t> </a:t>
            </a:r>
            <a:r>
              <a:rPr sz="1600" spc="-10" dirty="0">
                <a:solidFill>
                  <a:srgbClr val="151515"/>
                </a:solidFill>
                <a:latin typeface="Verdana"/>
                <a:cs typeface="Verdana"/>
              </a:rPr>
              <a:t>an</a:t>
            </a:r>
            <a:r>
              <a:rPr sz="1600" dirty="0">
                <a:solidFill>
                  <a:srgbClr val="151515"/>
                </a:solidFill>
                <a:latin typeface="Verdana"/>
                <a:cs typeface="Verdana"/>
              </a:rPr>
              <a:t>d </a:t>
            </a:r>
            <a:r>
              <a:rPr sz="1600" spc="-15" dirty="0">
                <a:solidFill>
                  <a:srgbClr val="151515"/>
                </a:solidFill>
                <a:latin typeface="Verdana"/>
                <a:cs typeface="Verdana"/>
              </a:rPr>
              <a:t>commun</a:t>
            </a:r>
            <a:r>
              <a:rPr sz="1600" dirty="0">
                <a:solidFill>
                  <a:srgbClr val="151515"/>
                </a:solidFill>
                <a:latin typeface="Verdana"/>
                <a:cs typeface="Verdana"/>
              </a:rPr>
              <a:t>i</a:t>
            </a:r>
            <a:r>
              <a:rPr sz="1600" spc="-10" dirty="0">
                <a:solidFill>
                  <a:srgbClr val="151515"/>
                </a:solidFill>
                <a:latin typeface="Verdana"/>
                <a:cs typeface="Verdana"/>
              </a:rPr>
              <a:t>ty</a:t>
            </a:r>
            <a:r>
              <a:rPr sz="1600" spc="-5" dirty="0">
                <a:solidFill>
                  <a:srgbClr val="151515"/>
                </a:solidFill>
                <a:latin typeface="Verdana"/>
                <a:cs typeface="Verdana"/>
              </a:rPr>
              <a:t> </a:t>
            </a:r>
            <a:r>
              <a:rPr sz="1600" dirty="0">
                <a:solidFill>
                  <a:srgbClr val="151515"/>
                </a:solidFill>
                <a:latin typeface="Verdana"/>
                <a:cs typeface="Verdana"/>
              </a:rPr>
              <a:t>it </a:t>
            </a:r>
            <a:r>
              <a:rPr sz="1600" spc="-10" dirty="0">
                <a:solidFill>
                  <a:srgbClr val="151515"/>
                </a:solidFill>
                <a:latin typeface="Verdana"/>
                <a:cs typeface="Verdana"/>
              </a:rPr>
              <a:t>ser</a:t>
            </a:r>
            <a:r>
              <a:rPr sz="1600" spc="-25" dirty="0">
                <a:solidFill>
                  <a:srgbClr val="151515"/>
                </a:solidFill>
                <a:latin typeface="Verdana"/>
                <a:cs typeface="Verdana"/>
              </a:rPr>
              <a:t>v</a:t>
            </a:r>
            <a:r>
              <a:rPr sz="1600" spc="-10" dirty="0">
                <a:solidFill>
                  <a:srgbClr val="151515"/>
                </a:solidFill>
                <a:latin typeface="Verdana"/>
                <a:cs typeface="Verdana"/>
              </a:rPr>
              <a:t>es,</a:t>
            </a:r>
            <a:r>
              <a:rPr sz="1600" dirty="0">
                <a:solidFill>
                  <a:srgbClr val="151515"/>
                </a:solidFill>
                <a:latin typeface="Verdana"/>
                <a:cs typeface="Verdana"/>
              </a:rPr>
              <a:t>…</a:t>
            </a:r>
            <a:endParaRPr sz="1600">
              <a:latin typeface="Verdana"/>
              <a:cs typeface="Verdana"/>
            </a:endParaRPr>
          </a:p>
        </p:txBody>
      </p:sp>
      <p:sp>
        <p:nvSpPr>
          <p:cNvPr id="14" name="object 14"/>
          <p:cNvSpPr/>
          <p:nvPr/>
        </p:nvSpPr>
        <p:spPr>
          <a:xfrm>
            <a:off x="6168931" y="1481390"/>
            <a:ext cx="2770981" cy="2581372"/>
          </a:xfrm>
          <a:prstGeom prst="rect">
            <a:avLst/>
          </a:prstGeom>
          <a:blipFill>
            <a:blip r:embed="rId4" cstate="print"/>
            <a:stretch>
              <a:fillRect/>
            </a:stretch>
          </a:blipFill>
        </p:spPr>
        <p:txBody>
          <a:bodyPr wrap="square" lIns="0" tIns="0" rIns="0" bIns="0" rtlCol="0"/>
          <a:lstStyle/>
          <a:p>
            <a:endParaRPr/>
          </a:p>
        </p:txBody>
      </p:sp>
      <p:sp>
        <p:nvSpPr>
          <p:cNvPr id="15" name="object 15"/>
          <p:cNvSpPr/>
          <p:nvPr/>
        </p:nvSpPr>
        <p:spPr>
          <a:xfrm>
            <a:off x="6248400" y="1560859"/>
            <a:ext cx="2504440" cy="2315210"/>
          </a:xfrm>
          <a:custGeom>
            <a:avLst/>
            <a:gdLst/>
            <a:ahLst/>
            <a:cxnLst/>
            <a:rect l="l" t="t" r="r" b="b"/>
            <a:pathLst>
              <a:path w="2504440" h="2315210">
                <a:moveTo>
                  <a:pt x="0" y="0"/>
                </a:moveTo>
                <a:lnTo>
                  <a:pt x="2504281" y="0"/>
                </a:lnTo>
                <a:lnTo>
                  <a:pt x="2504281" y="2314672"/>
                </a:lnTo>
                <a:lnTo>
                  <a:pt x="0" y="2314672"/>
                </a:lnTo>
                <a:lnTo>
                  <a:pt x="0" y="0"/>
                </a:lnTo>
                <a:close/>
              </a:path>
            </a:pathLst>
          </a:custGeom>
          <a:solidFill>
            <a:srgbClr val="FFFFFF"/>
          </a:solidFill>
        </p:spPr>
        <p:txBody>
          <a:bodyPr wrap="square" lIns="0" tIns="0" rIns="0" bIns="0" rtlCol="0"/>
          <a:lstStyle/>
          <a:p>
            <a:endParaRPr/>
          </a:p>
        </p:txBody>
      </p:sp>
      <p:sp>
        <p:nvSpPr>
          <p:cNvPr id="16" name="object 16"/>
          <p:cNvSpPr txBox="1"/>
          <p:nvPr/>
        </p:nvSpPr>
        <p:spPr>
          <a:xfrm>
            <a:off x="6248400" y="1560859"/>
            <a:ext cx="2504440" cy="2315210"/>
          </a:xfrm>
          <a:prstGeom prst="rect">
            <a:avLst/>
          </a:prstGeom>
          <a:solidFill>
            <a:srgbClr val="FFFFFF"/>
          </a:solidFill>
          <a:ln w="12700">
            <a:solidFill>
              <a:srgbClr val="9A1A0F"/>
            </a:solidFill>
          </a:ln>
        </p:spPr>
        <p:txBody>
          <a:bodyPr vert="horz" wrap="square" lIns="0" tIns="0" rIns="0" bIns="0" rtlCol="0">
            <a:spAutoFit/>
          </a:bodyPr>
          <a:lstStyle/>
          <a:p>
            <a:pPr marL="95250" marR="137795">
              <a:lnSpc>
                <a:spcPts val="1900"/>
              </a:lnSpc>
            </a:pPr>
            <a:r>
              <a:rPr sz="1600" dirty="0">
                <a:solidFill>
                  <a:srgbClr val="151515"/>
                </a:solidFill>
                <a:latin typeface="Verdana"/>
                <a:cs typeface="Verdana"/>
              </a:rPr>
              <a:t>…w</a:t>
            </a:r>
            <a:r>
              <a:rPr sz="1600" spc="-10" dirty="0">
                <a:solidFill>
                  <a:srgbClr val="151515"/>
                </a:solidFill>
                <a:latin typeface="Verdana"/>
                <a:cs typeface="Verdana"/>
              </a:rPr>
              <a:t>e</a:t>
            </a:r>
            <a:r>
              <a:rPr sz="1600" spc="-5" dirty="0">
                <a:solidFill>
                  <a:srgbClr val="151515"/>
                </a:solidFill>
                <a:latin typeface="Verdana"/>
                <a:cs typeface="Verdana"/>
              </a:rPr>
              <a:t> </a:t>
            </a:r>
            <a:r>
              <a:rPr sz="1600" dirty="0">
                <a:solidFill>
                  <a:srgbClr val="151515"/>
                </a:solidFill>
                <a:latin typeface="Verdana"/>
                <a:cs typeface="Verdana"/>
              </a:rPr>
              <a:t>will</a:t>
            </a:r>
            <a:r>
              <a:rPr sz="1600" spc="-5" dirty="0">
                <a:solidFill>
                  <a:srgbClr val="151515"/>
                </a:solidFill>
                <a:latin typeface="Verdana"/>
                <a:cs typeface="Verdana"/>
              </a:rPr>
              <a:t> </a:t>
            </a:r>
            <a:r>
              <a:rPr sz="1600" spc="-10" dirty="0">
                <a:solidFill>
                  <a:srgbClr val="151515"/>
                </a:solidFill>
                <a:latin typeface="Verdana"/>
                <a:cs typeface="Verdana"/>
              </a:rPr>
              <a:t>de</a:t>
            </a:r>
            <a:r>
              <a:rPr sz="1600" spc="-25" dirty="0">
                <a:solidFill>
                  <a:srgbClr val="151515"/>
                </a:solidFill>
                <a:latin typeface="Verdana"/>
                <a:cs typeface="Verdana"/>
              </a:rPr>
              <a:t>v</a:t>
            </a:r>
            <a:r>
              <a:rPr sz="1600" spc="-10" dirty="0">
                <a:solidFill>
                  <a:srgbClr val="151515"/>
                </a:solidFill>
                <a:latin typeface="Verdana"/>
                <a:cs typeface="Verdana"/>
              </a:rPr>
              <a:t>e</a:t>
            </a:r>
            <a:r>
              <a:rPr sz="1600" dirty="0">
                <a:solidFill>
                  <a:srgbClr val="151515"/>
                </a:solidFill>
                <a:latin typeface="Verdana"/>
                <a:cs typeface="Verdana"/>
              </a:rPr>
              <a:t>l</a:t>
            </a:r>
            <a:r>
              <a:rPr sz="1600" spc="-10" dirty="0">
                <a:solidFill>
                  <a:srgbClr val="151515"/>
                </a:solidFill>
                <a:latin typeface="Verdana"/>
                <a:cs typeface="Verdana"/>
              </a:rPr>
              <a:t>o</a:t>
            </a:r>
            <a:r>
              <a:rPr sz="1600" dirty="0">
                <a:solidFill>
                  <a:srgbClr val="151515"/>
                </a:solidFill>
                <a:latin typeface="Verdana"/>
                <a:cs typeface="Verdana"/>
              </a:rPr>
              <a:t>p</a:t>
            </a:r>
            <a:r>
              <a:rPr sz="1600" spc="-5" dirty="0">
                <a:solidFill>
                  <a:srgbClr val="151515"/>
                </a:solidFill>
                <a:latin typeface="Verdana"/>
                <a:cs typeface="Verdana"/>
              </a:rPr>
              <a:t> </a:t>
            </a:r>
            <a:r>
              <a:rPr sz="1600" spc="-10" dirty="0">
                <a:solidFill>
                  <a:srgbClr val="151515"/>
                </a:solidFill>
                <a:latin typeface="Verdana"/>
                <a:cs typeface="Verdana"/>
              </a:rPr>
              <a:t>an</a:t>
            </a:r>
            <a:r>
              <a:rPr sz="1600" dirty="0">
                <a:solidFill>
                  <a:srgbClr val="151515"/>
                </a:solidFill>
                <a:latin typeface="Verdana"/>
                <a:cs typeface="Verdana"/>
              </a:rPr>
              <a:t>d i</a:t>
            </a:r>
            <a:r>
              <a:rPr sz="1600" spc="-20" dirty="0">
                <a:solidFill>
                  <a:srgbClr val="151515"/>
                </a:solidFill>
                <a:latin typeface="Verdana"/>
                <a:cs typeface="Verdana"/>
              </a:rPr>
              <a:t>m</a:t>
            </a:r>
            <a:r>
              <a:rPr sz="1600" dirty="0">
                <a:solidFill>
                  <a:srgbClr val="151515"/>
                </a:solidFill>
                <a:latin typeface="Verdana"/>
                <a:cs typeface="Verdana"/>
              </a:rPr>
              <a:t>pl</a:t>
            </a:r>
            <a:r>
              <a:rPr sz="1600" spc="-15" dirty="0">
                <a:solidFill>
                  <a:srgbClr val="151515"/>
                </a:solidFill>
                <a:latin typeface="Verdana"/>
                <a:cs typeface="Verdana"/>
              </a:rPr>
              <a:t>emen</a:t>
            </a:r>
            <a:r>
              <a:rPr sz="1600" dirty="0">
                <a:solidFill>
                  <a:srgbClr val="151515"/>
                </a:solidFill>
                <a:latin typeface="Verdana"/>
                <a:cs typeface="Verdana"/>
              </a:rPr>
              <a:t>t</a:t>
            </a:r>
            <a:r>
              <a:rPr sz="1600" spc="-5" dirty="0">
                <a:solidFill>
                  <a:srgbClr val="151515"/>
                </a:solidFill>
                <a:latin typeface="Verdana"/>
                <a:cs typeface="Verdana"/>
              </a:rPr>
              <a:t> </a:t>
            </a:r>
            <a:r>
              <a:rPr sz="1600" spc="-10" dirty="0">
                <a:solidFill>
                  <a:srgbClr val="151515"/>
                </a:solidFill>
                <a:latin typeface="Verdana"/>
                <a:cs typeface="Verdana"/>
              </a:rPr>
              <a:t>a comprehen</a:t>
            </a:r>
            <a:r>
              <a:rPr sz="1600" dirty="0">
                <a:solidFill>
                  <a:srgbClr val="151515"/>
                </a:solidFill>
                <a:latin typeface="Verdana"/>
                <a:cs typeface="Verdana"/>
              </a:rPr>
              <a:t>si</a:t>
            </a:r>
            <a:r>
              <a:rPr sz="1600" spc="-25" dirty="0">
                <a:solidFill>
                  <a:srgbClr val="151515"/>
                </a:solidFill>
                <a:latin typeface="Verdana"/>
                <a:cs typeface="Verdana"/>
              </a:rPr>
              <a:t>v</a:t>
            </a:r>
            <a:r>
              <a:rPr sz="1600" spc="-10" dirty="0">
                <a:solidFill>
                  <a:srgbClr val="151515"/>
                </a:solidFill>
                <a:latin typeface="Verdana"/>
                <a:cs typeface="Verdana"/>
              </a:rPr>
              <a:t>e st</a:t>
            </a:r>
            <a:r>
              <a:rPr sz="1600" spc="-40" dirty="0">
                <a:solidFill>
                  <a:srgbClr val="151515"/>
                </a:solidFill>
                <a:latin typeface="Verdana"/>
                <a:cs typeface="Verdana"/>
              </a:rPr>
              <a:t>r</a:t>
            </a:r>
            <a:r>
              <a:rPr sz="1600" spc="-10" dirty="0">
                <a:solidFill>
                  <a:srgbClr val="151515"/>
                </a:solidFill>
                <a:latin typeface="Verdana"/>
                <a:cs typeface="Verdana"/>
              </a:rPr>
              <a:t>ategy</a:t>
            </a:r>
            <a:r>
              <a:rPr sz="1600" spc="-5" dirty="0">
                <a:solidFill>
                  <a:srgbClr val="151515"/>
                </a:solidFill>
                <a:latin typeface="Verdana"/>
                <a:cs typeface="Verdana"/>
              </a:rPr>
              <a:t> </a:t>
            </a:r>
            <a:r>
              <a:rPr sz="1600" spc="-10" dirty="0">
                <a:solidFill>
                  <a:srgbClr val="151515"/>
                </a:solidFill>
                <a:latin typeface="Verdana"/>
                <a:cs typeface="Verdana"/>
              </a:rPr>
              <a:t>for </a:t>
            </a:r>
            <a:r>
              <a:rPr sz="1600" dirty="0">
                <a:solidFill>
                  <a:srgbClr val="151515"/>
                </a:solidFill>
                <a:latin typeface="Verdana"/>
                <a:cs typeface="Verdana"/>
              </a:rPr>
              <a:t>i</a:t>
            </a:r>
            <a:r>
              <a:rPr sz="1600" spc="-10" dirty="0">
                <a:solidFill>
                  <a:srgbClr val="151515"/>
                </a:solidFill>
                <a:latin typeface="Verdana"/>
                <a:cs typeface="Verdana"/>
              </a:rPr>
              <a:t>nteg</a:t>
            </a:r>
            <a:r>
              <a:rPr sz="1600" spc="-40" dirty="0">
                <a:solidFill>
                  <a:srgbClr val="151515"/>
                </a:solidFill>
                <a:latin typeface="Verdana"/>
                <a:cs typeface="Verdana"/>
              </a:rPr>
              <a:t>r</a:t>
            </a:r>
            <a:r>
              <a:rPr sz="1600" spc="-10" dirty="0">
                <a:solidFill>
                  <a:srgbClr val="151515"/>
                </a:solidFill>
                <a:latin typeface="Verdana"/>
                <a:cs typeface="Verdana"/>
              </a:rPr>
              <a:t>a</a:t>
            </a:r>
            <a:r>
              <a:rPr sz="1600" dirty="0">
                <a:solidFill>
                  <a:srgbClr val="151515"/>
                </a:solidFill>
                <a:latin typeface="Verdana"/>
                <a:cs typeface="Verdana"/>
              </a:rPr>
              <a:t>ti</a:t>
            </a:r>
            <a:r>
              <a:rPr sz="1600" spc="-15" dirty="0">
                <a:solidFill>
                  <a:srgbClr val="151515"/>
                </a:solidFill>
                <a:latin typeface="Verdana"/>
                <a:cs typeface="Verdana"/>
              </a:rPr>
              <a:t>n</a:t>
            </a:r>
            <a:r>
              <a:rPr sz="1600" dirty="0">
                <a:solidFill>
                  <a:srgbClr val="151515"/>
                </a:solidFill>
                <a:latin typeface="Verdana"/>
                <a:cs typeface="Verdana"/>
              </a:rPr>
              <a:t>g</a:t>
            </a:r>
            <a:r>
              <a:rPr sz="1600" spc="-5" dirty="0">
                <a:solidFill>
                  <a:srgbClr val="151515"/>
                </a:solidFill>
                <a:latin typeface="Verdana"/>
                <a:cs typeface="Verdana"/>
              </a:rPr>
              <a:t> </a:t>
            </a:r>
            <a:r>
              <a:rPr sz="1600" spc="-10" dirty="0">
                <a:solidFill>
                  <a:srgbClr val="151515"/>
                </a:solidFill>
                <a:latin typeface="Verdana"/>
                <a:cs typeface="Verdana"/>
              </a:rPr>
              <a:t>curren</a:t>
            </a:r>
            <a:r>
              <a:rPr sz="1600" dirty="0">
                <a:solidFill>
                  <a:srgbClr val="151515"/>
                </a:solidFill>
                <a:latin typeface="Verdana"/>
                <a:cs typeface="Verdana"/>
              </a:rPr>
              <a:t>t i</a:t>
            </a:r>
            <a:r>
              <a:rPr sz="1600" spc="-15" dirty="0">
                <a:solidFill>
                  <a:srgbClr val="151515"/>
                </a:solidFill>
                <a:latin typeface="Verdana"/>
                <a:cs typeface="Verdana"/>
              </a:rPr>
              <a:t>n</a:t>
            </a:r>
            <a:r>
              <a:rPr sz="1600" dirty="0">
                <a:solidFill>
                  <a:srgbClr val="151515"/>
                </a:solidFill>
                <a:latin typeface="Verdana"/>
                <a:cs typeface="Verdana"/>
              </a:rPr>
              <a:t>sti</a:t>
            </a:r>
            <a:r>
              <a:rPr sz="1600" spc="-10" dirty="0">
                <a:solidFill>
                  <a:srgbClr val="151515"/>
                </a:solidFill>
                <a:latin typeface="Verdana"/>
                <a:cs typeface="Verdana"/>
              </a:rPr>
              <a:t>tu</a:t>
            </a:r>
            <a:r>
              <a:rPr sz="1600" dirty="0">
                <a:solidFill>
                  <a:srgbClr val="151515"/>
                </a:solidFill>
                <a:latin typeface="Verdana"/>
                <a:cs typeface="Verdana"/>
              </a:rPr>
              <a:t>ti</a:t>
            </a:r>
            <a:r>
              <a:rPr sz="1600" spc="-10" dirty="0">
                <a:solidFill>
                  <a:srgbClr val="151515"/>
                </a:solidFill>
                <a:latin typeface="Verdana"/>
                <a:cs typeface="Verdana"/>
              </a:rPr>
              <a:t>ona</a:t>
            </a:r>
            <a:r>
              <a:rPr sz="1600" dirty="0">
                <a:solidFill>
                  <a:srgbClr val="151515"/>
                </a:solidFill>
                <a:latin typeface="Verdana"/>
                <a:cs typeface="Verdana"/>
              </a:rPr>
              <a:t>l</a:t>
            </a:r>
            <a:r>
              <a:rPr sz="1600" spc="-5" dirty="0">
                <a:solidFill>
                  <a:srgbClr val="151515"/>
                </a:solidFill>
                <a:latin typeface="Verdana"/>
                <a:cs typeface="Verdana"/>
              </a:rPr>
              <a:t> </a:t>
            </a:r>
            <a:r>
              <a:rPr sz="1600" dirty="0">
                <a:solidFill>
                  <a:srgbClr val="151515"/>
                </a:solidFill>
                <a:latin typeface="Verdana"/>
                <a:cs typeface="Verdana"/>
              </a:rPr>
              <a:t>i</a:t>
            </a:r>
            <a:r>
              <a:rPr sz="1600" spc="-15" dirty="0">
                <a:solidFill>
                  <a:srgbClr val="151515"/>
                </a:solidFill>
                <a:latin typeface="Verdana"/>
                <a:cs typeface="Verdana"/>
              </a:rPr>
              <a:t>n</a:t>
            </a:r>
            <a:r>
              <a:rPr sz="1600" dirty="0">
                <a:solidFill>
                  <a:srgbClr val="151515"/>
                </a:solidFill>
                <a:latin typeface="Verdana"/>
                <a:cs typeface="Verdana"/>
              </a:rPr>
              <a:t>iti</a:t>
            </a:r>
            <a:r>
              <a:rPr sz="1600" spc="-10" dirty="0">
                <a:solidFill>
                  <a:srgbClr val="151515"/>
                </a:solidFill>
                <a:latin typeface="Verdana"/>
                <a:cs typeface="Verdana"/>
              </a:rPr>
              <a:t>a</a:t>
            </a:r>
            <a:r>
              <a:rPr sz="1600" dirty="0">
                <a:solidFill>
                  <a:srgbClr val="151515"/>
                </a:solidFill>
                <a:latin typeface="Verdana"/>
                <a:cs typeface="Verdana"/>
              </a:rPr>
              <a:t>ti</a:t>
            </a:r>
            <a:r>
              <a:rPr sz="1600" spc="-25" dirty="0">
                <a:solidFill>
                  <a:srgbClr val="151515"/>
                </a:solidFill>
                <a:latin typeface="Verdana"/>
                <a:cs typeface="Verdana"/>
              </a:rPr>
              <a:t>v</a:t>
            </a:r>
            <a:r>
              <a:rPr sz="1600" spc="-10" dirty="0">
                <a:solidFill>
                  <a:srgbClr val="151515"/>
                </a:solidFill>
                <a:latin typeface="Verdana"/>
                <a:cs typeface="Verdana"/>
              </a:rPr>
              <a:t>es </a:t>
            </a:r>
            <a:r>
              <a:rPr sz="1600" dirty="0">
                <a:solidFill>
                  <a:srgbClr val="151515"/>
                </a:solidFill>
                <a:latin typeface="Verdana"/>
                <a:cs typeface="Verdana"/>
              </a:rPr>
              <a:t>i</a:t>
            </a:r>
            <a:r>
              <a:rPr sz="1600" spc="-10" dirty="0">
                <a:solidFill>
                  <a:srgbClr val="151515"/>
                </a:solidFill>
                <a:latin typeface="Verdana"/>
                <a:cs typeface="Verdana"/>
              </a:rPr>
              <a:t>nto</a:t>
            </a:r>
            <a:r>
              <a:rPr sz="1600" spc="-5" dirty="0">
                <a:solidFill>
                  <a:srgbClr val="151515"/>
                </a:solidFill>
                <a:latin typeface="Verdana"/>
                <a:cs typeface="Verdana"/>
              </a:rPr>
              <a:t> </a:t>
            </a:r>
            <a:r>
              <a:rPr sz="1600" dirty="0">
                <a:solidFill>
                  <a:srgbClr val="151515"/>
                </a:solidFill>
                <a:latin typeface="Verdana"/>
                <a:cs typeface="Verdana"/>
              </a:rPr>
              <a:t>E</a:t>
            </a:r>
            <a:r>
              <a:rPr sz="1600" spc="-15" dirty="0">
                <a:solidFill>
                  <a:srgbClr val="151515"/>
                </a:solidFill>
                <a:latin typeface="Verdana"/>
                <a:cs typeface="Verdana"/>
              </a:rPr>
              <a:t>n</a:t>
            </a:r>
            <a:r>
              <a:rPr sz="1600" dirty="0">
                <a:solidFill>
                  <a:srgbClr val="151515"/>
                </a:solidFill>
                <a:latin typeface="Verdana"/>
                <a:cs typeface="Verdana"/>
              </a:rPr>
              <a:t>gi</a:t>
            </a:r>
            <a:r>
              <a:rPr sz="1600" spc="-10" dirty="0">
                <a:solidFill>
                  <a:srgbClr val="151515"/>
                </a:solidFill>
                <a:latin typeface="Verdana"/>
                <a:cs typeface="Verdana"/>
              </a:rPr>
              <a:t>neer</a:t>
            </a:r>
            <a:r>
              <a:rPr sz="1600" dirty="0">
                <a:solidFill>
                  <a:srgbClr val="151515"/>
                </a:solidFill>
                <a:latin typeface="Verdana"/>
                <a:cs typeface="Verdana"/>
              </a:rPr>
              <a:t>i</a:t>
            </a:r>
            <a:r>
              <a:rPr sz="1600" spc="-15" dirty="0">
                <a:solidFill>
                  <a:srgbClr val="151515"/>
                </a:solidFill>
                <a:latin typeface="Verdana"/>
                <a:cs typeface="Verdana"/>
              </a:rPr>
              <a:t>n</a:t>
            </a:r>
            <a:r>
              <a:rPr sz="1600" dirty="0">
                <a:solidFill>
                  <a:srgbClr val="151515"/>
                </a:solidFill>
                <a:latin typeface="Verdana"/>
                <a:cs typeface="Verdana"/>
              </a:rPr>
              <a:t>g</a:t>
            </a:r>
            <a:r>
              <a:rPr sz="1600" spc="-5" dirty="0">
                <a:solidFill>
                  <a:srgbClr val="151515"/>
                </a:solidFill>
                <a:latin typeface="Verdana"/>
                <a:cs typeface="Verdana"/>
              </a:rPr>
              <a:t> </a:t>
            </a:r>
            <a:r>
              <a:rPr sz="1600" spc="-15" dirty="0">
                <a:solidFill>
                  <a:srgbClr val="151515"/>
                </a:solidFill>
                <a:latin typeface="Verdana"/>
                <a:cs typeface="Verdana"/>
              </a:rPr>
              <a:t>&amp;</a:t>
            </a:r>
            <a:r>
              <a:rPr sz="1600" spc="-10" dirty="0">
                <a:solidFill>
                  <a:srgbClr val="151515"/>
                </a:solidFill>
                <a:latin typeface="Verdana"/>
                <a:cs typeface="Verdana"/>
              </a:rPr>
              <a:t> </a:t>
            </a:r>
            <a:r>
              <a:rPr sz="1600" spc="-175" dirty="0">
                <a:solidFill>
                  <a:srgbClr val="151515"/>
                </a:solidFill>
                <a:latin typeface="Verdana"/>
                <a:cs typeface="Verdana"/>
              </a:rPr>
              <a:t>T</a:t>
            </a:r>
            <a:r>
              <a:rPr sz="1600" spc="-10" dirty="0">
                <a:solidFill>
                  <a:srgbClr val="151515"/>
                </a:solidFill>
                <a:latin typeface="Verdana"/>
                <a:cs typeface="Verdana"/>
              </a:rPr>
              <a:t>echno</a:t>
            </a:r>
            <a:r>
              <a:rPr sz="1600" dirty="0">
                <a:solidFill>
                  <a:srgbClr val="151515"/>
                </a:solidFill>
                <a:latin typeface="Verdana"/>
                <a:cs typeface="Verdana"/>
              </a:rPr>
              <a:t>l</a:t>
            </a:r>
            <a:r>
              <a:rPr sz="1600" spc="-10" dirty="0">
                <a:solidFill>
                  <a:srgbClr val="151515"/>
                </a:solidFill>
                <a:latin typeface="Verdana"/>
                <a:cs typeface="Verdana"/>
              </a:rPr>
              <a:t>ogy</a:t>
            </a:r>
            <a:r>
              <a:rPr sz="1600" spc="-5" dirty="0">
                <a:solidFill>
                  <a:srgbClr val="151515"/>
                </a:solidFill>
                <a:latin typeface="Verdana"/>
                <a:cs typeface="Verdana"/>
              </a:rPr>
              <a:t> </a:t>
            </a:r>
            <a:r>
              <a:rPr sz="1600" spc="-15" dirty="0">
                <a:solidFill>
                  <a:srgbClr val="151515"/>
                </a:solidFill>
                <a:latin typeface="Verdana"/>
                <a:cs typeface="Verdana"/>
              </a:rPr>
              <a:t>D</a:t>
            </a:r>
            <a:r>
              <a:rPr sz="1600" dirty="0">
                <a:solidFill>
                  <a:srgbClr val="151515"/>
                </a:solidFill>
                <a:latin typeface="Verdana"/>
                <a:cs typeface="Verdana"/>
              </a:rPr>
              <a:t>i</a:t>
            </a:r>
            <a:r>
              <a:rPr sz="1600" spc="-10" dirty="0">
                <a:solidFill>
                  <a:srgbClr val="151515"/>
                </a:solidFill>
                <a:latin typeface="Verdana"/>
                <a:cs typeface="Verdana"/>
              </a:rPr>
              <a:t>v</a:t>
            </a:r>
            <a:r>
              <a:rPr sz="1600" dirty="0">
                <a:solidFill>
                  <a:srgbClr val="151515"/>
                </a:solidFill>
                <a:latin typeface="Verdana"/>
                <a:cs typeface="Verdana"/>
              </a:rPr>
              <a:t>isi</a:t>
            </a:r>
            <a:r>
              <a:rPr sz="1600" spc="-10" dirty="0">
                <a:solidFill>
                  <a:srgbClr val="151515"/>
                </a:solidFill>
                <a:latin typeface="Verdana"/>
                <a:cs typeface="Verdana"/>
              </a:rPr>
              <a:t>on</a:t>
            </a:r>
            <a:r>
              <a:rPr sz="1600" spc="-60" dirty="0">
                <a:solidFill>
                  <a:srgbClr val="151515"/>
                </a:solidFill>
                <a:latin typeface="Verdana"/>
                <a:cs typeface="Verdana"/>
              </a:rPr>
              <a:t>’</a:t>
            </a:r>
            <a:r>
              <a:rPr sz="1600" spc="-10" dirty="0">
                <a:solidFill>
                  <a:srgbClr val="151515"/>
                </a:solidFill>
                <a:latin typeface="Verdana"/>
                <a:cs typeface="Verdana"/>
              </a:rPr>
              <a:t>s educa</a:t>
            </a:r>
            <a:r>
              <a:rPr sz="1600" dirty="0">
                <a:solidFill>
                  <a:srgbClr val="151515"/>
                </a:solidFill>
                <a:latin typeface="Verdana"/>
                <a:cs typeface="Verdana"/>
              </a:rPr>
              <a:t>ti</a:t>
            </a:r>
            <a:r>
              <a:rPr sz="1600" spc="-10" dirty="0">
                <a:solidFill>
                  <a:srgbClr val="151515"/>
                </a:solidFill>
                <a:latin typeface="Verdana"/>
                <a:cs typeface="Verdana"/>
              </a:rPr>
              <a:t>ona</a:t>
            </a:r>
            <a:r>
              <a:rPr sz="1600" dirty="0">
                <a:solidFill>
                  <a:srgbClr val="151515"/>
                </a:solidFill>
                <a:latin typeface="Verdana"/>
                <a:cs typeface="Verdana"/>
              </a:rPr>
              <a:t>l</a:t>
            </a:r>
            <a:r>
              <a:rPr sz="1600" spc="-5" dirty="0">
                <a:solidFill>
                  <a:srgbClr val="151515"/>
                </a:solidFill>
                <a:latin typeface="Verdana"/>
                <a:cs typeface="Verdana"/>
              </a:rPr>
              <a:t> </a:t>
            </a:r>
            <a:r>
              <a:rPr sz="1600" spc="-10" dirty="0">
                <a:solidFill>
                  <a:srgbClr val="151515"/>
                </a:solidFill>
                <a:latin typeface="Verdana"/>
                <a:cs typeface="Verdana"/>
              </a:rPr>
              <a:t>offer</a:t>
            </a:r>
            <a:r>
              <a:rPr sz="1600" dirty="0">
                <a:solidFill>
                  <a:srgbClr val="151515"/>
                </a:solidFill>
                <a:latin typeface="Verdana"/>
                <a:cs typeface="Verdana"/>
              </a:rPr>
              <a:t>i</a:t>
            </a:r>
            <a:r>
              <a:rPr sz="1600" spc="-10" dirty="0">
                <a:solidFill>
                  <a:srgbClr val="151515"/>
                </a:solidFill>
                <a:latin typeface="Verdana"/>
                <a:cs typeface="Verdana"/>
              </a:rPr>
              <a:t>ngs.</a:t>
            </a:r>
            <a:endParaRPr sz="1600">
              <a:latin typeface="Verdana"/>
              <a:cs typeface="Verdana"/>
            </a:endParaRPr>
          </a:p>
        </p:txBody>
      </p:sp>
      <p:sp>
        <p:nvSpPr>
          <p:cNvPr id="17" name="object 17"/>
          <p:cNvSpPr/>
          <p:nvPr/>
        </p:nvSpPr>
        <p:spPr>
          <a:xfrm>
            <a:off x="6168931" y="4035331"/>
            <a:ext cx="2770981" cy="2822668"/>
          </a:xfrm>
          <a:prstGeom prst="rect">
            <a:avLst/>
          </a:prstGeom>
          <a:blipFill>
            <a:blip r:embed="rId5" cstate="print"/>
            <a:stretch>
              <a:fillRect/>
            </a:stretch>
          </a:blipFill>
        </p:spPr>
        <p:txBody>
          <a:bodyPr wrap="square" lIns="0" tIns="0" rIns="0" bIns="0" rtlCol="0"/>
          <a:lstStyle/>
          <a:p>
            <a:endParaRPr/>
          </a:p>
        </p:txBody>
      </p:sp>
      <p:sp>
        <p:nvSpPr>
          <p:cNvPr id="18" name="object 18"/>
          <p:cNvSpPr/>
          <p:nvPr/>
        </p:nvSpPr>
        <p:spPr>
          <a:xfrm>
            <a:off x="6248400" y="4114800"/>
            <a:ext cx="2504440" cy="2595880"/>
          </a:xfrm>
          <a:custGeom>
            <a:avLst/>
            <a:gdLst/>
            <a:ahLst/>
            <a:cxnLst/>
            <a:rect l="l" t="t" r="r" b="b"/>
            <a:pathLst>
              <a:path w="2504440" h="2595879">
                <a:moveTo>
                  <a:pt x="0" y="0"/>
                </a:moveTo>
                <a:lnTo>
                  <a:pt x="2504281" y="0"/>
                </a:lnTo>
                <a:lnTo>
                  <a:pt x="2504281" y="2595512"/>
                </a:lnTo>
                <a:lnTo>
                  <a:pt x="0" y="2595512"/>
                </a:lnTo>
                <a:lnTo>
                  <a:pt x="0" y="0"/>
                </a:lnTo>
                <a:close/>
              </a:path>
            </a:pathLst>
          </a:custGeom>
          <a:solidFill>
            <a:srgbClr val="FFFFFF"/>
          </a:solidFill>
        </p:spPr>
        <p:txBody>
          <a:bodyPr wrap="square" lIns="0" tIns="0" rIns="0" bIns="0" rtlCol="0"/>
          <a:lstStyle/>
          <a:p>
            <a:endParaRPr/>
          </a:p>
        </p:txBody>
      </p:sp>
      <p:sp>
        <p:nvSpPr>
          <p:cNvPr id="19" name="object 19"/>
          <p:cNvSpPr txBox="1"/>
          <p:nvPr/>
        </p:nvSpPr>
        <p:spPr>
          <a:xfrm>
            <a:off x="6248400" y="4114800"/>
            <a:ext cx="2504440" cy="2595880"/>
          </a:xfrm>
          <a:prstGeom prst="rect">
            <a:avLst/>
          </a:prstGeom>
          <a:solidFill>
            <a:srgbClr val="FFFFFF"/>
          </a:solidFill>
          <a:ln w="12700">
            <a:solidFill>
              <a:srgbClr val="9A1A0F"/>
            </a:solidFill>
          </a:ln>
        </p:spPr>
        <p:txBody>
          <a:bodyPr vert="horz" wrap="square" lIns="0" tIns="0" rIns="0" bIns="0" rtlCol="0">
            <a:spAutoFit/>
          </a:bodyPr>
          <a:lstStyle/>
          <a:p>
            <a:pPr marL="95250" marR="100965">
              <a:lnSpc>
                <a:spcPts val="1900"/>
              </a:lnSpc>
            </a:pPr>
            <a:r>
              <a:rPr sz="1600" spc="-10" dirty="0">
                <a:solidFill>
                  <a:srgbClr val="151515"/>
                </a:solidFill>
                <a:latin typeface="Verdana"/>
                <a:cs typeface="Verdana"/>
              </a:rPr>
              <a:t>As</a:t>
            </a:r>
            <a:r>
              <a:rPr sz="1600" spc="-5" dirty="0">
                <a:solidFill>
                  <a:srgbClr val="151515"/>
                </a:solidFill>
                <a:latin typeface="Verdana"/>
                <a:cs typeface="Verdana"/>
              </a:rPr>
              <a:t> </a:t>
            </a:r>
            <a:r>
              <a:rPr sz="1600" spc="-10" dirty="0">
                <a:solidFill>
                  <a:srgbClr val="151515"/>
                </a:solidFill>
                <a:latin typeface="Verdana"/>
                <a:cs typeface="Verdana"/>
              </a:rPr>
              <a:t>a</a:t>
            </a:r>
            <a:r>
              <a:rPr sz="1600" spc="-5" dirty="0">
                <a:solidFill>
                  <a:srgbClr val="151515"/>
                </a:solidFill>
                <a:latin typeface="Verdana"/>
                <a:cs typeface="Verdana"/>
              </a:rPr>
              <a:t> </a:t>
            </a:r>
            <a:r>
              <a:rPr sz="1600" spc="-10" dirty="0">
                <a:solidFill>
                  <a:srgbClr val="151515"/>
                </a:solidFill>
                <a:latin typeface="Verdana"/>
                <a:cs typeface="Verdana"/>
              </a:rPr>
              <a:t>resu</a:t>
            </a:r>
            <a:r>
              <a:rPr sz="1600" dirty="0">
                <a:solidFill>
                  <a:srgbClr val="151515"/>
                </a:solidFill>
                <a:latin typeface="Verdana"/>
                <a:cs typeface="Verdana"/>
              </a:rPr>
              <a:t>l</a:t>
            </a:r>
            <a:r>
              <a:rPr sz="1600" spc="-10" dirty="0">
                <a:solidFill>
                  <a:srgbClr val="151515"/>
                </a:solidFill>
                <a:latin typeface="Verdana"/>
                <a:cs typeface="Verdana"/>
              </a:rPr>
              <a:t>t,</a:t>
            </a:r>
            <a:r>
              <a:rPr sz="1600" spc="-5" dirty="0">
                <a:solidFill>
                  <a:srgbClr val="151515"/>
                </a:solidFill>
                <a:latin typeface="Verdana"/>
                <a:cs typeface="Verdana"/>
              </a:rPr>
              <a:t> </a:t>
            </a:r>
            <a:r>
              <a:rPr sz="1600" spc="-15" dirty="0">
                <a:solidFill>
                  <a:srgbClr val="151515"/>
                </a:solidFill>
                <a:latin typeface="Verdana"/>
                <a:cs typeface="Verdana"/>
              </a:rPr>
              <a:t>B</a:t>
            </a:r>
            <a:r>
              <a:rPr sz="1600" dirty="0">
                <a:solidFill>
                  <a:srgbClr val="151515"/>
                </a:solidFill>
                <a:latin typeface="Verdana"/>
                <a:cs typeface="Verdana"/>
              </a:rPr>
              <a:t>Y</a:t>
            </a:r>
            <a:r>
              <a:rPr sz="1600" spc="-15" dirty="0">
                <a:solidFill>
                  <a:srgbClr val="151515"/>
                </a:solidFill>
                <a:latin typeface="Verdana"/>
                <a:cs typeface="Verdana"/>
              </a:rPr>
              <a:t>U</a:t>
            </a:r>
            <a:r>
              <a:rPr sz="1600" spc="-5" dirty="0">
                <a:solidFill>
                  <a:srgbClr val="151515"/>
                </a:solidFill>
                <a:latin typeface="Verdana"/>
                <a:cs typeface="Verdana"/>
              </a:rPr>
              <a:t> </a:t>
            </a:r>
            <a:r>
              <a:rPr sz="1600" dirty="0">
                <a:solidFill>
                  <a:srgbClr val="151515"/>
                </a:solidFill>
                <a:latin typeface="Verdana"/>
                <a:cs typeface="Verdana"/>
              </a:rPr>
              <a:t>will </a:t>
            </a:r>
            <a:r>
              <a:rPr sz="1600" spc="-10" dirty="0">
                <a:solidFill>
                  <a:srgbClr val="151515"/>
                </a:solidFill>
                <a:latin typeface="Verdana"/>
                <a:cs typeface="Verdana"/>
              </a:rPr>
              <a:t>be</a:t>
            </a:r>
            <a:r>
              <a:rPr sz="1600" spc="-5" dirty="0">
                <a:solidFill>
                  <a:srgbClr val="151515"/>
                </a:solidFill>
                <a:latin typeface="Verdana"/>
                <a:cs typeface="Verdana"/>
              </a:rPr>
              <a:t> </a:t>
            </a:r>
            <a:r>
              <a:rPr sz="1600" spc="-15" dirty="0">
                <a:solidFill>
                  <a:srgbClr val="151515"/>
                </a:solidFill>
                <a:latin typeface="Verdana"/>
                <a:cs typeface="Verdana"/>
              </a:rPr>
              <a:t>more</a:t>
            </a:r>
            <a:r>
              <a:rPr sz="1600" spc="-5" dirty="0">
                <a:solidFill>
                  <a:srgbClr val="151515"/>
                </a:solidFill>
                <a:latin typeface="Verdana"/>
                <a:cs typeface="Verdana"/>
              </a:rPr>
              <a:t> </a:t>
            </a:r>
            <a:r>
              <a:rPr sz="1600" spc="-10" dirty="0">
                <a:solidFill>
                  <a:srgbClr val="151515"/>
                </a:solidFill>
                <a:latin typeface="Verdana"/>
                <a:cs typeface="Verdana"/>
              </a:rPr>
              <a:t>resp</a:t>
            </a:r>
            <a:r>
              <a:rPr sz="1600" spc="-15" dirty="0">
                <a:solidFill>
                  <a:srgbClr val="151515"/>
                </a:solidFill>
                <a:latin typeface="Verdana"/>
                <a:cs typeface="Verdana"/>
              </a:rPr>
              <a:t>on</a:t>
            </a:r>
            <a:r>
              <a:rPr sz="1600" dirty="0">
                <a:solidFill>
                  <a:srgbClr val="151515"/>
                </a:solidFill>
                <a:latin typeface="Verdana"/>
                <a:cs typeface="Verdana"/>
              </a:rPr>
              <a:t>si</a:t>
            </a:r>
            <a:r>
              <a:rPr sz="1600" spc="-25" dirty="0">
                <a:solidFill>
                  <a:srgbClr val="151515"/>
                </a:solidFill>
                <a:latin typeface="Verdana"/>
                <a:cs typeface="Verdana"/>
              </a:rPr>
              <a:t>v</a:t>
            </a:r>
            <a:r>
              <a:rPr sz="1600" spc="-10" dirty="0">
                <a:solidFill>
                  <a:srgbClr val="151515"/>
                </a:solidFill>
                <a:latin typeface="Verdana"/>
                <a:cs typeface="Verdana"/>
              </a:rPr>
              <a:t>e</a:t>
            </a:r>
            <a:r>
              <a:rPr sz="1600" spc="-5" dirty="0">
                <a:solidFill>
                  <a:srgbClr val="151515"/>
                </a:solidFill>
                <a:latin typeface="Verdana"/>
                <a:cs typeface="Verdana"/>
              </a:rPr>
              <a:t> </a:t>
            </a:r>
            <a:r>
              <a:rPr sz="1600" spc="-10" dirty="0">
                <a:solidFill>
                  <a:srgbClr val="151515"/>
                </a:solidFill>
                <a:latin typeface="Verdana"/>
                <a:cs typeface="Verdana"/>
              </a:rPr>
              <a:t>to the</a:t>
            </a:r>
            <a:r>
              <a:rPr sz="1600" spc="-5" dirty="0">
                <a:solidFill>
                  <a:srgbClr val="151515"/>
                </a:solidFill>
                <a:latin typeface="Verdana"/>
                <a:cs typeface="Verdana"/>
              </a:rPr>
              <a:t> </a:t>
            </a:r>
            <a:r>
              <a:rPr sz="1600" spc="-40" dirty="0">
                <a:solidFill>
                  <a:srgbClr val="151515"/>
                </a:solidFill>
                <a:latin typeface="Verdana"/>
                <a:cs typeface="Verdana"/>
              </a:rPr>
              <a:t>r</a:t>
            </a:r>
            <a:r>
              <a:rPr sz="1600" spc="-10" dirty="0">
                <a:solidFill>
                  <a:srgbClr val="151515"/>
                </a:solidFill>
                <a:latin typeface="Verdana"/>
                <a:cs typeface="Verdana"/>
              </a:rPr>
              <a:t>a</a:t>
            </a:r>
            <a:r>
              <a:rPr sz="1600" dirty="0">
                <a:solidFill>
                  <a:srgbClr val="151515"/>
                </a:solidFill>
                <a:latin typeface="Verdana"/>
                <a:cs typeface="Verdana"/>
              </a:rPr>
              <a:t>pidl</a:t>
            </a:r>
            <a:r>
              <a:rPr sz="1600" spc="-10" dirty="0">
                <a:solidFill>
                  <a:srgbClr val="151515"/>
                </a:solidFill>
                <a:latin typeface="Verdana"/>
                <a:cs typeface="Verdana"/>
              </a:rPr>
              <a:t>y</a:t>
            </a:r>
            <a:r>
              <a:rPr sz="1600" spc="-5" dirty="0">
                <a:solidFill>
                  <a:srgbClr val="151515"/>
                </a:solidFill>
                <a:latin typeface="Verdana"/>
                <a:cs typeface="Verdana"/>
              </a:rPr>
              <a:t> </a:t>
            </a:r>
            <a:r>
              <a:rPr sz="1600" spc="-10" dirty="0">
                <a:solidFill>
                  <a:srgbClr val="151515"/>
                </a:solidFill>
                <a:latin typeface="Verdana"/>
                <a:cs typeface="Verdana"/>
              </a:rPr>
              <a:t>chan</a:t>
            </a:r>
            <a:r>
              <a:rPr sz="1600" dirty="0">
                <a:solidFill>
                  <a:srgbClr val="151515"/>
                </a:solidFill>
                <a:latin typeface="Verdana"/>
                <a:cs typeface="Verdana"/>
              </a:rPr>
              <a:t>gi</a:t>
            </a:r>
            <a:r>
              <a:rPr sz="1600" spc="-15" dirty="0">
                <a:solidFill>
                  <a:srgbClr val="151515"/>
                </a:solidFill>
                <a:latin typeface="Verdana"/>
                <a:cs typeface="Verdana"/>
              </a:rPr>
              <a:t>n</a:t>
            </a:r>
            <a:r>
              <a:rPr sz="1600" dirty="0">
                <a:solidFill>
                  <a:srgbClr val="151515"/>
                </a:solidFill>
                <a:latin typeface="Verdana"/>
                <a:cs typeface="Verdana"/>
              </a:rPr>
              <a:t>g </a:t>
            </a:r>
            <a:r>
              <a:rPr sz="1600" spc="-10" dirty="0">
                <a:solidFill>
                  <a:srgbClr val="151515"/>
                </a:solidFill>
                <a:latin typeface="Verdana"/>
                <a:cs typeface="Verdana"/>
              </a:rPr>
              <a:t>requ</a:t>
            </a:r>
            <a:r>
              <a:rPr sz="1600" dirty="0">
                <a:solidFill>
                  <a:srgbClr val="151515"/>
                </a:solidFill>
                <a:latin typeface="Verdana"/>
                <a:cs typeface="Verdana"/>
              </a:rPr>
              <a:t>i</a:t>
            </a:r>
            <a:r>
              <a:rPr sz="1600" spc="-15" dirty="0">
                <a:solidFill>
                  <a:srgbClr val="151515"/>
                </a:solidFill>
                <a:latin typeface="Verdana"/>
                <a:cs typeface="Verdana"/>
              </a:rPr>
              <a:t>remen</a:t>
            </a:r>
            <a:r>
              <a:rPr sz="1600" spc="-5" dirty="0">
                <a:solidFill>
                  <a:srgbClr val="151515"/>
                </a:solidFill>
                <a:latin typeface="Verdana"/>
                <a:cs typeface="Verdana"/>
              </a:rPr>
              <a:t>t</a:t>
            </a:r>
            <a:r>
              <a:rPr sz="1600" dirty="0">
                <a:solidFill>
                  <a:srgbClr val="151515"/>
                </a:solidFill>
                <a:latin typeface="Verdana"/>
                <a:cs typeface="Verdana"/>
              </a:rPr>
              <a:t>s</a:t>
            </a:r>
            <a:r>
              <a:rPr sz="1600" spc="-5" dirty="0">
                <a:solidFill>
                  <a:srgbClr val="151515"/>
                </a:solidFill>
                <a:latin typeface="Verdana"/>
                <a:cs typeface="Verdana"/>
              </a:rPr>
              <a:t> </a:t>
            </a:r>
            <a:r>
              <a:rPr sz="1600" spc="-10" dirty="0">
                <a:solidFill>
                  <a:srgbClr val="151515"/>
                </a:solidFill>
                <a:latin typeface="Verdana"/>
                <a:cs typeface="Verdana"/>
              </a:rPr>
              <a:t>of students,</a:t>
            </a:r>
            <a:r>
              <a:rPr sz="1600" spc="-5" dirty="0">
                <a:solidFill>
                  <a:srgbClr val="151515"/>
                </a:solidFill>
                <a:latin typeface="Verdana"/>
                <a:cs typeface="Verdana"/>
              </a:rPr>
              <a:t> </a:t>
            </a:r>
            <a:r>
              <a:rPr sz="1600" spc="-15" dirty="0">
                <a:solidFill>
                  <a:srgbClr val="151515"/>
                </a:solidFill>
                <a:latin typeface="Verdana"/>
                <a:cs typeface="Verdana"/>
              </a:rPr>
              <a:t>em</a:t>
            </a:r>
            <a:r>
              <a:rPr sz="1600" dirty="0">
                <a:solidFill>
                  <a:srgbClr val="151515"/>
                </a:solidFill>
                <a:latin typeface="Verdana"/>
                <a:cs typeface="Verdana"/>
              </a:rPr>
              <a:t>pl</a:t>
            </a:r>
            <a:r>
              <a:rPr sz="1600" spc="-25" dirty="0">
                <a:solidFill>
                  <a:srgbClr val="151515"/>
                </a:solidFill>
                <a:latin typeface="Verdana"/>
                <a:cs typeface="Verdana"/>
              </a:rPr>
              <a:t>oy</a:t>
            </a:r>
            <a:r>
              <a:rPr sz="1600" spc="-10" dirty="0">
                <a:solidFill>
                  <a:srgbClr val="151515"/>
                </a:solidFill>
                <a:latin typeface="Verdana"/>
                <a:cs typeface="Verdana"/>
              </a:rPr>
              <a:t>ers, an</a:t>
            </a:r>
            <a:r>
              <a:rPr sz="1600" dirty="0">
                <a:solidFill>
                  <a:srgbClr val="151515"/>
                </a:solidFill>
                <a:latin typeface="Verdana"/>
                <a:cs typeface="Verdana"/>
              </a:rPr>
              <a:t>d</a:t>
            </a:r>
            <a:r>
              <a:rPr sz="1600" spc="-5" dirty="0">
                <a:solidFill>
                  <a:srgbClr val="151515"/>
                </a:solidFill>
                <a:latin typeface="Verdana"/>
                <a:cs typeface="Verdana"/>
              </a:rPr>
              <a:t> </a:t>
            </a:r>
            <a:r>
              <a:rPr sz="1600" spc="-10" dirty="0">
                <a:solidFill>
                  <a:srgbClr val="151515"/>
                </a:solidFill>
                <a:latin typeface="Verdana"/>
                <a:cs typeface="Verdana"/>
              </a:rPr>
              <a:t>the</a:t>
            </a:r>
            <a:r>
              <a:rPr sz="1600" spc="-5" dirty="0">
                <a:solidFill>
                  <a:srgbClr val="151515"/>
                </a:solidFill>
                <a:latin typeface="Verdana"/>
                <a:cs typeface="Verdana"/>
              </a:rPr>
              <a:t> </a:t>
            </a:r>
            <a:r>
              <a:rPr sz="1600" spc="-15" dirty="0">
                <a:solidFill>
                  <a:srgbClr val="151515"/>
                </a:solidFill>
                <a:latin typeface="Verdana"/>
                <a:cs typeface="Verdana"/>
              </a:rPr>
              <a:t>commun</a:t>
            </a:r>
            <a:r>
              <a:rPr sz="1600" dirty="0">
                <a:solidFill>
                  <a:srgbClr val="151515"/>
                </a:solidFill>
                <a:latin typeface="Verdana"/>
                <a:cs typeface="Verdana"/>
              </a:rPr>
              <a:t>i</a:t>
            </a:r>
            <a:r>
              <a:rPr sz="1600" spc="-10" dirty="0">
                <a:solidFill>
                  <a:srgbClr val="151515"/>
                </a:solidFill>
                <a:latin typeface="Verdana"/>
                <a:cs typeface="Verdana"/>
              </a:rPr>
              <a:t>t</a:t>
            </a:r>
            <a:r>
              <a:rPr sz="1600" spc="-160" dirty="0">
                <a:solidFill>
                  <a:srgbClr val="151515"/>
                </a:solidFill>
                <a:latin typeface="Verdana"/>
                <a:cs typeface="Verdana"/>
              </a:rPr>
              <a:t>y</a:t>
            </a:r>
            <a:r>
              <a:rPr sz="1600" spc="-10" dirty="0">
                <a:solidFill>
                  <a:srgbClr val="151515"/>
                </a:solidFill>
                <a:latin typeface="Verdana"/>
                <a:cs typeface="Verdana"/>
              </a:rPr>
              <a:t>, offer</a:t>
            </a:r>
            <a:r>
              <a:rPr sz="1600" dirty="0">
                <a:solidFill>
                  <a:srgbClr val="151515"/>
                </a:solidFill>
                <a:latin typeface="Verdana"/>
                <a:cs typeface="Verdana"/>
              </a:rPr>
              <a:t>i</a:t>
            </a:r>
            <a:r>
              <a:rPr sz="1600" spc="-15" dirty="0">
                <a:solidFill>
                  <a:srgbClr val="151515"/>
                </a:solidFill>
                <a:latin typeface="Verdana"/>
                <a:cs typeface="Verdana"/>
              </a:rPr>
              <a:t>n</a:t>
            </a:r>
            <a:r>
              <a:rPr sz="1600" dirty="0">
                <a:solidFill>
                  <a:srgbClr val="151515"/>
                </a:solidFill>
                <a:latin typeface="Verdana"/>
                <a:cs typeface="Verdana"/>
              </a:rPr>
              <a:t>g</a:t>
            </a:r>
            <a:r>
              <a:rPr sz="1600" spc="-5" dirty="0">
                <a:solidFill>
                  <a:srgbClr val="151515"/>
                </a:solidFill>
                <a:latin typeface="Verdana"/>
                <a:cs typeface="Verdana"/>
              </a:rPr>
              <a:t> </a:t>
            </a:r>
            <a:r>
              <a:rPr sz="1600" spc="-15" dirty="0">
                <a:solidFill>
                  <a:srgbClr val="151515"/>
                </a:solidFill>
                <a:latin typeface="Verdana"/>
                <a:cs typeface="Verdana"/>
              </a:rPr>
              <a:t>h</a:t>
            </a:r>
            <a:r>
              <a:rPr sz="1600" dirty="0">
                <a:solidFill>
                  <a:srgbClr val="151515"/>
                </a:solidFill>
                <a:latin typeface="Verdana"/>
                <a:cs typeface="Verdana"/>
              </a:rPr>
              <a:t>i</a:t>
            </a:r>
            <a:r>
              <a:rPr sz="1600" spc="-10" dirty="0">
                <a:solidFill>
                  <a:srgbClr val="151515"/>
                </a:solidFill>
                <a:latin typeface="Verdana"/>
                <a:cs typeface="Verdana"/>
              </a:rPr>
              <a:t>gher</a:t>
            </a:r>
            <a:r>
              <a:rPr sz="1600" spc="-5" dirty="0">
                <a:solidFill>
                  <a:srgbClr val="151515"/>
                </a:solidFill>
                <a:latin typeface="Verdana"/>
                <a:cs typeface="Verdana"/>
              </a:rPr>
              <a:t> </a:t>
            </a:r>
            <a:r>
              <a:rPr sz="1600" spc="-10" dirty="0">
                <a:solidFill>
                  <a:srgbClr val="151515"/>
                </a:solidFill>
                <a:latin typeface="Verdana"/>
                <a:cs typeface="Verdana"/>
              </a:rPr>
              <a:t>qua</a:t>
            </a:r>
            <a:r>
              <a:rPr sz="1600" dirty="0">
                <a:solidFill>
                  <a:srgbClr val="151515"/>
                </a:solidFill>
                <a:latin typeface="Verdana"/>
                <a:cs typeface="Verdana"/>
              </a:rPr>
              <a:t>li</a:t>
            </a:r>
            <a:r>
              <a:rPr sz="1600" spc="-10" dirty="0">
                <a:solidFill>
                  <a:srgbClr val="151515"/>
                </a:solidFill>
                <a:latin typeface="Verdana"/>
                <a:cs typeface="Verdana"/>
              </a:rPr>
              <a:t>ty educa</a:t>
            </a:r>
            <a:r>
              <a:rPr sz="1600" dirty="0">
                <a:solidFill>
                  <a:srgbClr val="151515"/>
                </a:solidFill>
                <a:latin typeface="Verdana"/>
                <a:cs typeface="Verdana"/>
              </a:rPr>
              <a:t>ti</a:t>
            </a:r>
            <a:r>
              <a:rPr sz="1600" spc="-10" dirty="0">
                <a:solidFill>
                  <a:srgbClr val="151515"/>
                </a:solidFill>
                <a:latin typeface="Verdana"/>
                <a:cs typeface="Verdana"/>
              </a:rPr>
              <a:t>ona</a:t>
            </a:r>
            <a:r>
              <a:rPr sz="1600" dirty="0">
                <a:solidFill>
                  <a:srgbClr val="151515"/>
                </a:solidFill>
                <a:latin typeface="Verdana"/>
                <a:cs typeface="Verdana"/>
              </a:rPr>
              <a:t>l</a:t>
            </a:r>
            <a:r>
              <a:rPr sz="1600" spc="-5" dirty="0">
                <a:solidFill>
                  <a:srgbClr val="151515"/>
                </a:solidFill>
                <a:latin typeface="Verdana"/>
                <a:cs typeface="Verdana"/>
              </a:rPr>
              <a:t> </a:t>
            </a:r>
            <a:r>
              <a:rPr sz="1600" spc="-10" dirty="0">
                <a:solidFill>
                  <a:srgbClr val="151515"/>
                </a:solidFill>
                <a:latin typeface="Verdana"/>
                <a:cs typeface="Verdana"/>
              </a:rPr>
              <a:t>serv</a:t>
            </a:r>
            <a:r>
              <a:rPr sz="1600" dirty="0">
                <a:solidFill>
                  <a:srgbClr val="151515"/>
                </a:solidFill>
                <a:latin typeface="Verdana"/>
                <a:cs typeface="Verdana"/>
              </a:rPr>
              <a:t>i</a:t>
            </a:r>
            <a:r>
              <a:rPr sz="1600" spc="-10" dirty="0">
                <a:solidFill>
                  <a:srgbClr val="151515"/>
                </a:solidFill>
                <a:latin typeface="Verdana"/>
                <a:cs typeface="Verdana"/>
              </a:rPr>
              <a:t>ces </a:t>
            </a:r>
            <a:r>
              <a:rPr sz="1600" dirty="0">
                <a:solidFill>
                  <a:srgbClr val="151515"/>
                </a:solidFill>
                <a:latin typeface="Verdana"/>
                <a:cs typeface="Verdana"/>
              </a:rPr>
              <a:t>i</a:t>
            </a:r>
            <a:r>
              <a:rPr sz="1600" spc="-15" dirty="0">
                <a:solidFill>
                  <a:srgbClr val="151515"/>
                </a:solidFill>
                <a:latin typeface="Verdana"/>
                <a:cs typeface="Verdana"/>
              </a:rPr>
              <a:t>n</a:t>
            </a:r>
            <a:r>
              <a:rPr sz="1600" spc="-5" dirty="0">
                <a:solidFill>
                  <a:srgbClr val="151515"/>
                </a:solidFill>
                <a:latin typeface="Verdana"/>
                <a:cs typeface="Verdana"/>
              </a:rPr>
              <a:t> </a:t>
            </a:r>
            <a:r>
              <a:rPr sz="1600" dirty="0">
                <a:solidFill>
                  <a:srgbClr val="151515"/>
                </a:solidFill>
                <a:latin typeface="Verdana"/>
                <a:cs typeface="Verdana"/>
              </a:rPr>
              <a:t>l</a:t>
            </a:r>
            <a:r>
              <a:rPr sz="1600" spc="-10" dirty="0">
                <a:solidFill>
                  <a:srgbClr val="151515"/>
                </a:solidFill>
                <a:latin typeface="Verdana"/>
                <a:cs typeface="Verdana"/>
              </a:rPr>
              <a:t>ess</a:t>
            </a:r>
            <a:r>
              <a:rPr sz="1600" spc="-5" dirty="0">
                <a:solidFill>
                  <a:srgbClr val="151515"/>
                </a:solidFill>
                <a:latin typeface="Verdana"/>
                <a:cs typeface="Verdana"/>
              </a:rPr>
              <a:t> </a:t>
            </a:r>
            <a:r>
              <a:rPr sz="1600" dirty="0">
                <a:solidFill>
                  <a:srgbClr val="151515"/>
                </a:solidFill>
                <a:latin typeface="Verdana"/>
                <a:cs typeface="Verdana"/>
              </a:rPr>
              <a:t>ti</a:t>
            </a:r>
            <a:r>
              <a:rPr sz="1600" spc="-15" dirty="0">
                <a:solidFill>
                  <a:srgbClr val="151515"/>
                </a:solidFill>
                <a:latin typeface="Verdana"/>
                <a:cs typeface="Verdana"/>
              </a:rPr>
              <a:t>me</a:t>
            </a:r>
            <a:r>
              <a:rPr sz="1600" spc="-5" dirty="0">
                <a:solidFill>
                  <a:srgbClr val="151515"/>
                </a:solidFill>
                <a:latin typeface="Verdana"/>
                <a:cs typeface="Verdana"/>
              </a:rPr>
              <a:t> </a:t>
            </a:r>
            <a:r>
              <a:rPr sz="1600" spc="-10" dirty="0">
                <a:solidFill>
                  <a:srgbClr val="151515"/>
                </a:solidFill>
                <a:latin typeface="Verdana"/>
                <a:cs typeface="Verdana"/>
              </a:rPr>
              <a:t>an</a:t>
            </a:r>
            <a:r>
              <a:rPr sz="1600" dirty="0">
                <a:solidFill>
                  <a:srgbClr val="151515"/>
                </a:solidFill>
                <a:latin typeface="Verdana"/>
                <a:cs typeface="Verdana"/>
              </a:rPr>
              <a:t>d</a:t>
            </a:r>
            <a:r>
              <a:rPr sz="1600" spc="-5" dirty="0">
                <a:solidFill>
                  <a:srgbClr val="151515"/>
                </a:solidFill>
                <a:latin typeface="Verdana"/>
                <a:cs typeface="Verdana"/>
              </a:rPr>
              <a:t> </a:t>
            </a:r>
            <a:r>
              <a:rPr sz="1600" spc="-10" dirty="0">
                <a:solidFill>
                  <a:srgbClr val="151515"/>
                </a:solidFill>
                <a:latin typeface="Verdana"/>
                <a:cs typeface="Verdana"/>
              </a:rPr>
              <a:t>a</a:t>
            </a:r>
            <a:r>
              <a:rPr sz="1600" dirty="0">
                <a:solidFill>
                  <a:srgbClr val="151515"/>
                </a:solidFill>
                <a:latin typeface="Verdana"/>
                <a:cs typeface="Verdana"/>
              </a:rPr>
              <a:t>t</a:t>
            </a:r>
            <a:r>
              <a:rPr sz="1600" spc="-5" dirty="0">
                <a:solidFill>
                  <a:srgbClr val="151515"/>
                </a:solidFill>
                <a:latin typeface="Verdana"/>
                <a:cs typeface="Verdana"/>
              </a:rPr>
              <a:t> </a:t>
            </a:r>
            <a:r>
              <a:rPr sz="1600" spc="-10" dirty="0">
                <a:solidFill>
                  <a:srgbClr val="151515"/>
                </a:solidFill>
                <a:latin typeface="Verdana"/>
                <a:cs typeface="Verdana"/>
              </a:rPr>
              <a:t>a </a:t>
            </a:r>
            <a:r>
              <a:rPr sz="1600" dirty="0">
                <a:solidFill>
                  <a:srgbClr val="151515"/>
                </a:solidFill>
                <a:latin typeface="Verdana"/>
                <a:cs typeface="Verdana"/>
              </a:rPr>
              <a:t>l</a:t>
            </a:r>
            <a:r>
              <a:rPr sz="1600" spc="-10" dirty="0">
                <a:solidFill>
                  <a:srgbClr val="151515"/>
                </a:solidFill>
                <a:latin typeface="Verdana"/>
                <a:cs typeface="Verdana"/>
              </a:rPr>
              <a:t>o</a:t>
            </a:r>
            <a:r>
              <a:rPr sz="1600" dirty="0">
                <a:solidFill>
                  <a:srgbClr val="151515"/>
                </a:solidFill>
                <a:latin typeface="Verdana"/>
                <a:cs typeface="Verdana"/>
              </a:rPr>
              <a:t>w</a:t>
            </a:r>
            <a:r>
              <a:rPr sz="1600" spc="-10" dirty="0">
                <a:solidFill>
                  <a:srgbClr val="151515"/>
                </a:solidFill>
                <a:latin typeface="Verdana"/>
                <a:cs typeface="Verdana"/>
              </a:rPr>
              <a:t>er</a:t>
            </a:r>
            <a:r>
              <a:rPr sz="1600" spc="-5" dirty="0">
                <a:solidFill>
                  <a:srgbClr val="151515"/>
                </a:solidFill>
                <a:latin typeface="Verdana"/>
                <a:cs typeface="Verdana"/>
              </a:rPr>
              <a:t> </a:t>
            </a:r>
            <a:r>
              <a:rPr sz="1600" spc="-10" dirty="0">
                <a:solidFill>
                  <a:srgbClr val="151515"/>
                </a:solidFill>
                <a:latin typeface="Verdana"/>
                <a:cs typeface="Verdana"/>
              </a:rPr>
              <a:t>cost.</a:t>
            </a:r>
            <a:endParaRPr sz="1600">
              <a:latin typeface="Verdana"/>
              <a:cs typeface="Verdana"/>
            </a:endParaRPr>
          </a:p>
        </p:txBody>
      </p:sp>
      <p:sp>
        <p:nvSpPr>
          <p:cNvPr id="20" name="object 20"/>
          <p:cNvSpPr/>
          <p:nvPr/>
        </p:nvSpPr>
        <p:spPr>
          <a:xfrm>
            <a:off x="947690" y="5381282"/>
            <a:ext cx="4994522" cy="961028"/>
          </a:xfrm>
          <a:prstGeom prst="rect">
            <a:avLst/>
          </a:prstGeom>
          <a:blipFill>
            <a:blip r:embed="rId6" cstate="print"/>
            <a:stretch>
              <a:fillRect/>
            </a:stretch>
          </a:blipFill>
        </p:spPr>
        <p:txBody>
          <a:bodyPr wrap="square" lIns="0" tIns="0" rIns="0" bIns="0" rtlCol="0"/>
          <a:lstStyle/>
          <a:p>
            <a:endParaRPr/>
          </a:p>
        </p:txBody>
      </p:sp>
      <p:sp>
        <p:nvSpPr>
          <p:cNvPr id="21" name="object 21"/>
          <p:cNvSpPr/>
          <p:nvPr/>
        </p:nvSpPr>
        <p:spPr>
          <a:xfrm>
            <a:off x="990600" y="5424191"/>
            <a:ext cx="4855210" cy="821690"/>
          </a:xfrm>
          <a:custGeom>
            <a:avLst/>
            <a:gdLst/>
            <a:ahLst/>
            <a:cxnLst/>
            <a:rect l="l" t="t" r="r" b="b"/>
            <a:pathLst>
              <a:path w="4855210" h="821689">
                <a:moveTo>
                  <a:pt x="0" y="0"/>
                </a:moveTo>
                <a:lnTo>
                  <a:pt x="4854822" y="0"/>
                </a:lnTo>
                <a:lnTo>
                  <a:pt x="4854822" y="821329"/>
                </a:lnTo>
                <a:lnTo>
                  <a:pt x="0" y="821329"/>
                </a:lnTo>
                <a:lnTo>
                  <a:pt x="0" y="0"/>
                </a:lnTo>
                <a:close/>
              </a:path>
            </a:pathLst>
          </a:custGeom>
          <a:solidFill>
            <a:srgbClr val="FFFFFF"/>
          </a:solidFill>
        </p:spPr>
        <p:txBody>
          <a:bodyPr wrap="square" lIns="0" tIns="0" rIns="0" bIns="0" rtlCol="0"/>
          <a:lstStyle/>
          <a:p>
            <a:endParaRPr/>
          </a:p>
        </p:txBody>
      </p:sp>
      <p:sp>
        <p:nvSpPr>
          <p:cNvPr id="22" name="object 22"/>
          <p:cNvSpPr txBox="1"/>
          <p:nvPr/>
        </p:nvSpPr>
        <p:spPr>
          <a:xfrm>
            <a:off x="990600" y="5424191"/>
            <a:ext cx="4855210" cy="821690"/>
          </a:xfrm>
          <a:prstGeom prst="rect">
            <a:avLst/>
          </a:prstGeom>
          <a:solidFill>
            <a:srgbClr val="FFFFFF"/>
          </a:solidFill>
          <a:ln w="12700">
            <a:solidFill>
              <a:srgbClr val="9A1A0F"/>
            </a:solidFill>
          </a:ln>
        </p:spPr>
        <p:txBody>
          <a:bodyPr vert="horz" wrap="square" lIns="0" tIns="0" rIns="0" bIns="0" rtlCol="0">
            <a:spAutoFit/>
          </a:bodyPr>
          <a:lstStyle/>
          <a:p>
            <a:pPr marL="1339850" marR="166370" indent="-1168400">
              <a:lnSpc>
                <a:spcPct val="101899"/>
              </a:lnSpc>
            </a:pPr>
            <a:r>
              <a:rPr sz="1800" spc="-15" dirty="0">
                <a:solidFill>
                  <a:srgbClr val="151515"/>
                </a:solidFill>
                <a:latin typeface="Verdana"/>
                <a:cs typeface="Verdana"/>
              </a:rPr>
              <a:t>90%</a:t>
            </a:r>
            <a:r>
              <a:rPr sz="1800" spc="-5" dirty="0">
                <a:solidFill>
                  <a:srgbClr val="151515"/>
                </a:solidFill>
                <a:latin typeface="Verdana"/>
                <a:cs typeface="Verdana"/>
              </a:rPr>
              <a:t> </a:t>
            </a:r>
            <a:r>
              <a:rPr sz="1800" spc="-10" dirty="0">
                <a:solidFill>
                  <a:srgbClr val="151515"/>
                </a:solidFill>
                <a:latin typeface="Verdana"/>
                <a:cs typeface="Verdana"/>
              </a:rPr>
              <a:t>of</a:t>
            </a:r>
            <a:r>
              <a:rPr sz="1800" spc="-5" dirty="0">
                <a:solidFill>
                  <a:srgbClr val="151515"/>
                </a:solidFill>
                <a:latin typeface="Verdana"/>
                <a:cs typeface="Verdana"/>
              </a:rPr>
              <a:t> </a:t>
            </a:r>
            <a:r>
              <a:rPr sz="1800" spc="-15" dirty="0">
                <a:solidFill>
                  <a:srgbClr val="151515"/>
                </a:solidFill>
                <a:latin typeface="Verdana"/>
                <a:cs typeface="Verdana"/>
              </a:rPr>
              <a:t>proposa</a:t>
            </a:r>
            <a:r>
              <a:rPr sz="1800" dirty="0">
                <a:solidFill>
                  <a:srgbClr val="151515"/>
                </a:solidFill>
                <a:latin typeface="Verdana"/>
                <a:cs typeface="Verdana"/>
              </a:rPr>
              <a:t>l</a:t>
            </a:r>
            <a:r>
              <a:rPr sz="1800" spc="-10" dirty="0">
                <a:solidFill>
                  <a:srgbClr val="151515"/>
                </a:solidFill>
                <a:latin typeface="Verdana"/>
                <a:cs typeface="Verdana"/>
              </a:rPr>
              <a:t>s</a:t>
            </a:r>
            <a:r>
              <a:rPr sz="1800" spc="-5" dirty="0">
                <a:solidFill>
                  <a:srgbClr val="151515"/>
                </a:solidFill>
                <a:latin typeface="Verdana"/>
                <a:cs typeface="Verdana"/>
              </a:rPr>
              <a:t> </a:t>
            </a:r>
            <a:r>
              <a:rPr sz="1800" spc="-15" dirty="0">
                <a:solidFill>
                  <a:srgbClr val="151515"/>
                </a:solidFill>
                <a:latin typeface="Verdana"/>
                <a:cs typeface="Verdana"/>
              </a:rPr>
              <a:t>h</a:t>
            </a:r>
            <a:r>
              <a:rPr sz="1800" spc="-30" dirty="0">
                <a:solidFill>
                  <a:srgbClr val="151515"/>
                </a:solidFill>
                <a:latin typeface="Verdana"/>
                <a:cs typeface="Verdana"/>
              </a:rPr>
              <a:t>a</a:t>
            </a:r>
            <a:r>
              <a:rPr sz="1800" spc="-35" dirty="0">
                <a:solidFill>
                  <a:srgbClr val="151515"/>
                </a:solidFill>
                <a:latin typeface="Verdana"/>
                <a:cs typeface="Verdana"/>
              </a:rPr>
              <a:t>v</a:t>
            </a:r>
            <a:r>
              <a:rPr sz="1800" spc="-15" dirty="0">
                <a:solidFill>
                  <a:srgbClr val="151515"/>
                </a:solidFill>
                <a:latin typeface="Verdana"/>
                <a:cs typeface="Verdana"/>
              </a:rPr>
              <a:t>e</a:t>
            </a:r>
            <a:r>
              <a:rPr sz="1800" spc="-5" dirty="0">
                <a:solidFill>
                  <a:srgbClr val="151515"/>
                </a:solidFill>
                <a:latin typeface="Verdana"/>
                <a:cs typeface="Verdana"/>
              </a:rPr>
              <a:t> </a:t>
            </a:r>
            <a:r>
              <a:rPr sz="1800" spc="-10" dirty="0">
                <a:solidFill>
                  <a:srgbClr val="151515"/>
                </a:solidFill>
                <a:latin typeface="Verdana"/>
                <a:cs typeface="Verdana"/>
              </a:rPr>
              <a:t>ser</a:t>
            </a:r>
            <a:r>
              <a:rPr sz="1800" dirty="0">
                <a:solidFill>
                  <a:srgbClr val="151515"/>
                </a:solidFill>
                <a:latin typeface="Verdana"/>
                <a:cs typeface="Verdana"/>
              </a:rPr>
              <a:t>i</a:t>
            </a:r>
            <a:r>
              <a:rPr sz="1800" spc="-15" dirty="0">
                <a:solidFill>
                  <a:srgbClr val="151515"/>
                </a:solidFill>
                <a:latin typeface="Verdana"/>
                <a:cs typeface="Verdana"/>
              </a:rPr>
              <a:t>ous</a:t>
            </a:r>
            <a:r>
              <a:rPr sz="1800" spc="-5" dirty="0">
                <a:solidFill>
                  <a:srgbClr val="151515"/>
                </a:solidFill>
                <a:latin typeface="Verdana"/>
                <a:cs typeface="Verdana"/>
              </a:rPr>
              <a:t> </a:t>
            </a:r>
            <a:r>
              <a:rPr sz="1800" spc="-10" dirty="0">
                <a:solidFill>
                  <a:srgbClr val="151515"/>
                </a:solidFill>
                <a:latin typeface="Verdana"/>
                <a:cs typeface="Verdana"/>
              </a:rPr>
              <a:t>f</a:t>
            </a:r>
            <a:r>
              <a:rPr sz="1800" dirty="0">
                <a:solidFill>
                  <a:srgbClr val="151515"/>
                </a:solidFill>
                <a:latin typeface="Verdana"/>
                <a:cs typeface="Verdana"/>
              </a:rPr>
              <a:t>l</a:t>
            </a:r>
            <a:r>
              <a:rPr sz="1800" spc="-25" dirty="0">
                <a:solidFill>
                  <a:srgbClr val="151515"/>
                </a:solidFill>
                <a:latin typeface="Verdana"/>
                <a:cs typeface="Verdana"/>
              </a:rPr>
              <a:t>a</a:t>
            </a:r>
            <a:r>
              <a:rPr sz="1800" dirty="0">
                <a:solidFill>
                  <a:srgbClr val="151515"/>
                </a:solidFill>
                <a:latin typeface="Verdana"/>
                <a:cs typeface="Verdana"/>
              </a:rPr>
              <a:t>w</a:t>
            </a:r>
            <a:r>
              <a:rPr sz="1800" spc="-10" dirty="0">
                <a:solidFill>
                  <a:srgbClr val="151515"/>
                </a:solidFill>
                <a:latin typeface="Verdana"/>
                <a:cs typeface="Verdana"/>
              </a:rPr>
              <a:t>s</a:t>
            </a:r>
            <a:r>
              <a:rPr sz="1800" spc="-5" dirty="0">
                <a:solidFill>
                  <a:srgbClr val="151515"/>
                </a:solidFill>
                <a:latin typeface="Verdana"/>
                <a:cs typeface="Verdana"/>
              </a:rPr>
              <a:t> </a:t>
            </a:r>
            <a:r>
              <a:rPr sz="1800" dirty="0">
                <a:solidFill>
                  <a:srgbClr val="151515"/>
                </a:solidFill>
                <a:latin typeface="Verdana"/>
                <a:cs typeface="Verdana"/>
              </a:rPr>
              <a:t>i</a:t>
            </a:r>
            <a:r>
              <a:rPr sz="1800" spc="-15" dirty="0">
                <a:solidFill>
                  <a:srgbClr val="151515"/>
                </a:solidFill>
                <a:latin typeface="Verdana"/>
                <a:cs typeface="Verdana"/>
              </a:rPr>
              <a:t>n</a:t>
            </a:r>
            <a:r>
              <a:rPr sz="1800" spc="-10" dirty="0">
                <a:solidFill>
                  <a:srgbClr val="151515"/>
                </a:solidFill>
                <a:latin typeface="Verdana"/>
                <a:cs typeface="Verdana"/>
              </a:rPr>
              <a:t> the</a:t>
            </a:r>
            <a:r>
              <a:rPr sz="1800" dirty="0">
                <a:solidFill>
                  <a:srgbClr val="151515"/>
                </a:solidFill>
                <a:latin typeface="Verdana"/>
                <a:cs typeface="Verdana"/>
              </a:rPr>
              <a:t>i</a:t>
            </a:r>
            <a:r>
              <a:rPr sz="1800" spc="-10" dirty="0">
                <a:solidFill>
                  <a:srgbClr val="151515"/>
                </a:solidFill>
                <a:latin typeface="Verdana"/>
                <a:cs typeface="Verdana"/>
              </a:rPr>
              <a:t>r</a:t>
            </a:r>
            <a:r>
              <a:rPr sz="1800" spc="-5" dirty="0">
                <a:solidFill>
                  <a:srgbClr val="151515"/>
                </a:solidFill>
                <a:latin typeface="Verdana"/>
                <a:cs typeface="Verdana"/>
              </a:rPr>
              <a:t> </a:t>
            </a:r>
            <a:r>
              <a:rPr sz="1800" spc="-15" dirty="0">
                <a:solidFill>
                  <a:srgbClr val="151515"/>
                </a:solidFill>
                <a:latin typeface="Verdana"/>
                <a:cs typeface="Verdana"/>
              </a:rPr>
              <a:t>base</a:t>
            </a:r>
            <a:r>
              <a:rPr sz="1800" dirty="0">
                <a:solidFill>
                  <a:srgbClr val="151515"/>
                </a:solidFill>
                <a:latin typeface="Verdana"/>
                <a:cs typeface="Verdana"/>
              </a:rPr>
              <a:t>li</a:t>
            </a:r>
            <a:r>
              <a:rPr sz="1800" spc="-15" dirty="0">
                <a:solidFill>
                  <a:srgbClr val="151515"/>
                </a:solidFill>
                <a:latin typeface="Verdana"/>
                <a:cs typeface="Verdana"/>
              </a:rPr>
              <a:t>ne</a:t>
            </a:r>
            <a:r>
              <a:rPr sz="1800" spc="-5" dirty="0">
                <a:solidFill>
                  <a:srgbClr val="151515"/>
                </a:solidFill>
                <a:latin typeface="Verdana"/>
                <a:cs typeface="Verdana"/>
              </a:rPr>
              <a:t> </a:t>
            </a:r>
            <a:r>
              <a:rPr sz="1800" dirty="0">
                <a:solidFill>
                  <a:srgbClr val="151515"/>
                </a:solidFill>
                <a:latin typeface="Verdana"/>
                <a:cs typeface="Verdana"/>
              </a:rPr>
              <a:t>l</a:t>
            </a:r>
            <a:r>
              <a:rPr sz="1800" spc="-15" dirty="0">
                <a:solidFill>
                  <a:srgbClr val="151515"/>
                </a:solidFill>
                <a:latin typeface="Verdana"/>
                <a:cs typeface="Verdana"/>
              </a:rPr>
              <a:t>o</a:t>
            </a:r>
            <a:r>
              <a:rPr sz="1800" dirty="0">
                <a:solidFill>
                  <a:srgbClr val="151515"/>
                </a:solidFill>
                <a:latin typeface="Verdana"/>
                <a:cs typeface="Verdana"/>
              </a:rPr>
              <a:t>gi</a:t>
            </a:r>
            <a:r>
              <a:rPr sz="1800" spc="-10" dirty="0">
                <a:solidFill>
                  <a:srgbClr val="151515"/>
                </a:solidFill>
                <a:latin typeface="Verdana"/>
                <a:cs typeface="Verdana"/>
              </a:rPr>
              <a:t>c</a:t>
            </a:r>
            <a:endParaRPr sz="1800">
              <a:latin typeface="Verdana"/>
              <a:cs typeface="Verdana"/>
            </a:endParaRPr>
          </a:p>
        </p:txBody>
      </p:sp>
      <p:sp>
        <p:nvSpPr>
          <p:cNvPr id="23" name="Slide Number Placeholder 22"/>
          <p:cNvSpPr>
            <a:spLocks noGrp="1"/>
          </p:cNvSpPr>
          <p:nvPr>
            <p:ph type="sldNum" sz="quarter" idx="12"/>
          </p:nvPr>
        </p:nvSpPr>
        <p:spPr/>
        <p:txBody>
          <a:bodyPr/>
          <a:lstStyle/>
          <a:p>
            <a:pPr>
              <a:defRPr/>
            </a:pPr>
            <a:fld id="{68CDF905-DDAA-8F44-9F54-F147B6F03C21}" type="slidenum">
              <a:rPr lang="en-US" altLang="en-US" smtClean="0"/>
              <a:pPr>
                <a:defRPr/>
              </a:pPr>
              <a:t>18</a:t>
            </a:fld>
            <a:endParaRPr lang="en-US" altLang="en-US"/>
          </a:p>
        </p:txBody>
      </p:sp>
      <p:sp>
        <p:nvSpPr>
          <p:cNvPr id="24" name="TextBox 23"/>
          <p:cNvSpPr txBox="1"/>
          <p:nvPr/>
        </p:nvSpPr>
        <p:spPr>
          <a:xfrm>
            <a:off x="94459" y="6385219"/>
            <a:ext cx="6074471" cy="276999"/>
          </a:xfrm>
          <a:prstGeom prst="rect">
            <a:avLst/>
          </a:prstGeom>
          <a:noFill/>
        </p:spPr>
        <p:txBody>
          <a:bodyPr wrap="square" rtlCol="0">
            <a:spAutoFit/>
          </a:bodyPr>
          <a:lstStyle/>
          <a:p>
            <a:r>
              <a:rPr lang="en-US" sz="1200" baseline="50000" dirty="0" smtClean="0"/>
              <a:t>1</a:t>
            </a:r>
            <a:r>
              <a:rPr lang="en-US" sz="1200" dirty="0" smtClean="0"/>
              <a:t>Baseline logic and generic slots descriptions adapted from Jon </a:t>
            </a:r>
            <a:r>
              <a:rPr lang="en-US" sz="1200" dirty="0" err="1" smtClean="0"/>
              <a:t>Balzotti’s</a:t>
            </a:r>
            <a:r>
              <a:rPr lang="en-US" sz="1200" dirty="0" smtClean="0"/>
              <a:t> presentations</a:t>
            </a:r>
            <a:endParaRPr lang="en-US" sz="1200" dirty="0"/>
          </a:p>
        </p:txBody>
      </p:sp>
    </p:spTree>
    <p:extLst>
      <p:ext uri="{BB962C8B-B14F-4D97-AF65-F5344CB8AC3E}">
        <p14:creationId xmlns:p14="http://schemas.microsoft.com/office/powerpoint/2010/main" val="8210912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17714" y="210061"/>
            <a:ext cx="8715974" cy="997196"/>
          </a:xfrm>
          <a:prstGeom prst="rect">
            <a:avLst/>
          </a:prstGeom>
        </p:spPr>
        <p:txBody>
          <a:bodyPr vert="horz" wrap="square" lIns="0" tIns="0" rIns="0" bIns="0" rtlCol="0">
            <a:spAutoFit/>
          </a:bodyPr>
          <a:lstStyle/>
          <a:p>
            <a:pPr marL="12700">
              <a:lnSpc>
                <a:spcPct val="90000"/>
              </a:lnSpc>
            </a:pPr>
            <a:r>
              <a:rPr sz="3600" spc="-155" dirty="0">
                <a:solidFill>
                  <a:schemeClr val="tx1"/>
                </a:solidFill>
              </a:rPr>
              <a:t>Y</a:t>
            </a:r>
            <a:r>
              <a:rPr sz="3600" spc="-15" dirty="0">
                <a:solidFill>
                  <a:schemeClr val="tx1"/>
                </a:solidFill>
              </a:rPr>
              <a:t>our</a:t>
            </a:r>
            <a:r>
              <a:rPr sz="3600" spc="-5" dirty="0">
                <a:solidFill>
                  <a:schemeClr val="tx1"/>
                </a:solidFill>
              </a:rPr>
              <a:t> </a:t>
            </a:r>
            <a:r>
              <a:rPr sz="3600" spc="-20" dirty="0">
                <a:solidFill>
                  <a:schemeClr val="tx1"/>
                </a:solidFill>
              </a:rPr>
              <a:t>p</a:t>
            </a:r>
            <a:r>
              <a:rPr sz="3600" spc="-15" dirty="0">
                <a:solidFill>
                  <a:schemeClr val="tx1"/>
                </a:solidFill>
              </a:rPr>
              <a:t>ro</a:t>
            </a:r>
            <a:r>
              <a:rPr sz="3600" spc="-20" dirty="0">
                <a:solidFill>
                  <a:schemeClr val="tx1"/>
                </a:solidFill>
              </a:rPr>
              <a:t>p</a:t>
            </a:r>
            <a:r>
              <a:rPr sz="3600" spc="-15" dirty="0">
                <a:solidFill>
                  <a:schemeClr val="tx1"/>
                </a:solidFill>
              </a:rPr>
              <a:t>osa</a:t>
            </a:r>
            <a:r>
              <a:rPr sz="3600" dirty="0">
                <a:solidFill>
                  <a:schemeClr val="tx1"/>
                </a:solidFill>
              </a:rPr>
              <a:t>l</a:t>
            </a:r>
            <a:r>
              <a:rPr sz="3600" spc="-95" dirty="0">
                <a:solidFill>
                  <a:schemeClr val="tx1"/>
                </a:solidFill>
              </a:rPr>
              <a:t>’</a:t>
            </a:r>
            <a:r>
              <a:rPr sz="3600" spc="-15" dirty="0">
                <a:solidFill>
                  <a:schemeClr val="tx1"/>
                </a:solidFill>
              </a:rPr>
              <a:t>s</a:t>
            </a:r>
            <a:r>
              <a:rPr sz="3600" spc="-5" dirty="0">
                <a:solidFill>
                  <a:schemeClr val="tx1"/>
                </a:solidFill>
              </a:rPr>
              <a:t> </a:t>
            </a:r>
            <a:r>
              <a:rPr sz="3600" spc="-15" dirty="0">
                <a:solidFill>
                  <a:schemeClr val="tx1"/>
                </a:solidFill>
              </a:rPr>
              <a:t>conten</a:t>
            </a:r>
            <a:r>
              <a:rPr sz="3600" dirty="0">
                <a:solidFill>
                  <a:schemeClr val="tx1"/>
                </a:solidFill>
              </a:rPr>
              <a:t>t</a:t>
            </a:r>
            <a:r>
              <a:rPr sz="3600" spc="-5" dirty="0">
                <a:solidFill>
                  <a:schemeClr val="tx1"/>
                </a:solidFill>
              </a:rPr>
              <a:t> </a:t>
            </a:r>
            <a:r>
              <a:rPr sz="3600" spc="-15" dirty="0">
                <a:solidFill>
                  <a:schemeClr val="tx1"/>
                </a:solidFill>
              </a:rPr>
              <a:t>ref</a:t>
            </a:r>
            <a:r>
              <a:rPr sz="3600" dirty="0">
                <a:solidFill>
                  <a:schemeClr val="tx1"/>
                </a:solidFill>
              </a:rPr>
              <a:t>l</a:t>
            </a:r>
            <a:r>
              <a:rPr sz="3600" spc="-15" dirty="0">
                <a:solidFill>
                  <a:schemeClr val="tx1"/>
                </a:solidFill>
              </a:rPr>
              <a:t>e</a:t>
            </a:r>
            <a:r>
              <a:rPr sz="3600" dirty="0">
                <a:solidFill>
                  <a:schemeClr val="tx1"/>
                </a:solidFill>
              </a:rPr>
              <a:t>cts</a:t>
            </a:r>
            <a:r>
              <a:rPr sz="3600" spc="-5" dirty="0">
                <a:solidFill>
                  <a:schemeClr val="tx1"/>
                </a:solidFill>
              </a:rPr>
              <a:t> </a:t>
            </a:r>
            <a:r>
              <a:rPr sz="3600" spc="-15" dirty="0">
                <a:solidFill>
                  <a:schemeClr val="tx1"/>
                </a:solidFill>
              </a:rPr>
              <a:t>the</a:t>
            </a:r>
            <a:r>
              <a:rPr sz="3600" spc="-5" dirty="0">
                <a:solidFill>
                  <a:schemeClr val="tx1"/>
                </a:solidFill>
              </a:rPr>
              <a:t> </a:t>
            </a:r>
            <a:r>
              <a:rPr sz="3600" spc="-15" dirty="0">
                <a:solidFill>
                  <a:schemeClr val="tx1"/>
                </a:solidFill>
              </a:rPr>
              <a:t>chan</a:t>
            </a:r>
            <a:r>
              <a:rPr sz="3600" spc="-20" dirty="0">
                <a:solidFill>
                  <a:schemeClr val="tx1"/>
                </a:solidFill>
              </a:rPr>
              <a:t>g</a:t>
            </a:r>
            <a:r>
              <a:rPr sz="3600" spc="-15" dirty="0">
                <a:solidFill>
                  <a:schemeClr val="tx1"/>
                </a:solidFill>
              </a:rPr>
              <a:t>e</a:t>
            </a:r>
            <a:r>
              <a:rPr sz="3600" spc="-5" dirty="0">
                <a:solidFill>
                  <a:schemeClr val="tx1"/>
                </a:solidFill>
              </a:rPr>
              <a:t> </a:t>
            </a:r>
            <a:r>
              <a:rPr sz="3600" spc="-20" dirty="0">
                <a:solidFill>
                  <a:schemeClr val="tx1"/>
                </a:solidFill>
              </a:rPr>
              <a:t>p</a:t>
            </a:r>
            <a:r>
              <a:rPr sz="3600" spc="-15" dirty="0">
                <a:solidFill>
                  <a:schemeClr val="tx1"/>
                </a:solidFill>
              </a:rPr>
              <a:t>rocess</a:t>
            </a:r>
          </a:p>
        </p:txBody>
      </p:sp>
      <p:sp>
        <p:nvSpPr>
          <p:cNvPr id="3" name="object 3"/>
          <p:cNvSpPr/>
          <p:nvPr/>
        </p:nvSpPr>
        <p:spPr>
          <a:xfrm>
            <a:off x="1828800" y="2400300"/>
            <a:ext cx="6045200" cy="1905"/>
          </a:xfrm>
          <a:custGeom>
            <a:avLst/>
            <a:gdLst/>
            <a:ahLst/>
            <a:cxnLst/>
            <a:rect l="l" t="t" r="r" b="b"/>
            <a:pathLst>
              <a:path w="6045200" h="1905">
                <a:moveTo>
                  <a:pt x="6045200" y="0"/>
                </a:moveTo>
                <a:lnTo>
                  <a:pt x="0" y="1587"/>
                </a:lnTo>
              </a:path>
            </a:pathLst>
          </a:custGeom>
          <a:ln w="12700">
            <a:solidFill>
              <a:srgbClr val="929292"/>
            </a:solidFill>
          </a:ln>
        </p:spPr>
        <p:txBody>
          <a:bodyPr wrap="square" lIns="0" tIns="0" rIns="0" bIns="0" rtlCol="0"/>
          <a:lstStyle/>
          <a:p>
            <a:endParaRPr/>
          </a:p>
        </p:txBody>
      </p:sp>
      <p:sp>
        <p:nvSpPr>
          <p:cNvPr id="4" name="object 4"/>
          <p:cNvSpPr txBox="1"/>
          <p:nvPr/>
        </p:nvSpPr>
        <p:spPr>
          <a:xfrm>
            <a:off x="3784600" y="1868292"/>
            <a:ext cx="1104265" cy="533400"/>
          </a:xfrm>
          <a:prstGeom prst="rect">
            <a:avLst/>
          </a:prstGeom>
        </p:spPr>
        <p:txBody>
          <a:bodyPr vert="horz" wrap="square" lIns="0" tIns="0" rIns="0" bIns="0" rtlCol="0">
            <a:spAutoFit/>
          </a:bodyPr>
          <a:lstStyle/>
          <a:p>
            <a:pPr marL="12700" marR="5080" indent="101600">
              <a:lnSpc>
                <a:spcPct val="101899"/>
              </a:lnSpc>
            </a:pPr>
            <a:r>
              <a:rPr sz="1800" i="1" spc="-15" dirty="0">
                <a:solidFill>
                  <a:srgbClr val="151515"/>
                </a:solidFill>
                <a:latin typeface="Verdana"/>
                <a:cs typeface="Verdana"/>
              </a:rPr>
              <a:t>Input</a:t>
            </a:r>
            <a:r>
              <a:rPr sz="1800" i="1" spc="-5" dirty="0">
                <a:solidFill>
                  <a:srgbClr val="151515"/>
                </a:solidFill>
                <a:latin typeface="Verdana"/>
                <a:cs typeface="Verdana"/>
              </a:rPr>
              <a:t> </a:t>
            </a:r>
            <a:r>
              <a:rPr sz="1800" dirty="0">
                <a:solidFill>
                  <a:srgbClr val="151515"/>
                </a:solidFill>
                <a:latin typeface="Verdana"/>
                <a:cs typeface="Verdana"/>
              </a:rPr>
              <a:t>= </a:t>
            </a:r>
            <a:r>
              <a:rPr sz="1800" spc="-114" dirty="0">
                <a:solidFill>
                  <a:srgbClr val="151515"/>
                </a:solidFill>
                <a:latin typeface="Verdana"/>
                <a:cs typeface="Verdana"/>
              </a:rPr>
              <a:t>Y</a:t>
            </a:r>
            <a:r>
              <a:rPr sz="1800" spc="-5" dirty="0">
                <a:solidFill>
                  <a:srgbClr val="151515"/>
                </a:solidFill>
                <a:latin typeface="Verdana"/>
                <a:cs typeface="Verdana"/>
              </a:rPr>
              <a:t>o</a:t>
            </a:r>
            <a:r>
              <a:rPr sz="1800" spc="-10" dirty="0">
                <a:solidFill>
                  <a:srgbClr val="151515"/>
                </a:solidFill>
                <a:latin typeface="Verdana"/>
                <a:cs typeface="Verdana"/>
              </a:rPr>
              <a:t>ur</a:t>
            </a:r>
            <a:r>
              <a:rPr sz="1800" spc="-5" dirty="0">
                <a:solidFill>
                  <a:srgbClr val="151515"/>
                </a:solidFill>
                <a:latin typeface="Verdana"/>
                <a:cs typeface="Verdana"/>
              </a:rPr>
              <a:t> </a:t>
            </a:r>
            <a:r>
              <a:rPr sz="1800" spc="-45" dirty="0">
                <a:solidFill>
                  <a:srgbClr val="151515"/>
                </a:solidFill>
                <a:latin typeface="Verdana"/>
                <a:cs typeface="Verdana"/>
              </a:rPr>
              <a:t>R</a:t>
            </a:r>
            <a:r>
              <a:rPr sz="1800" spc="-20" dirty="0">
                <a:solidFill>
                  <a:srgbClr val="151515"/>
                </a:solidFill>
                <a:latin typeface="Verdana"/>
                <a:cs typeface="Verdana"/>
              </a:rPr>
              <a:t>o</a:t>
            </a:r>
            <a:r>
              <a:rPr sz="1800" dirty="0">
                <a:solidFill>
                  <a:srgbClr val="151515"/>
                </a:solidFill>
                <a:latin typeface="Verdana"/>
                <a:cs typeface="Verdana"/>
              </a:rPr>
              <a:t>l</a:t>
            </a:r>
            <a:r>
              <a:rPr sz="1800" spc="-15" dirty="0">
                <a:solidFill>
                  <a:srgbClr val="151515"/>
                </a:solidFill>
                <a:latin typeface="Verdana"/>
                <a:cs typeface="Verdana"/>
              </a:rPr>
              <a:t>e</a:t>
            </a:r>
            <a:endParaRPr sz="1800">
              <a:latin typeface="Verdana"/>
              <a:cs typeface="Verdana"/>
            </a:endParaRPr>
          </a:p>
        </p:txBody>
      </p:sp>
      <p:sp>
        <p:nvSpPr>
          <p:cNvPr id="5" name="object 5"/>
          <p:cNvSpPr/>
          <p:nvPr/>
        </p:nvSpPr>
        <p:spPr>
          <a:xfrm>
            <a:off x="3452812" y="2554287"/>
            <a:ext cx="1727200" cy="2463800"/>
          </a:xfrm>
          <a:custGeom>
            <a:avLst/>
            <a:gdLst/>
            <a:ahLst/>
            <a:cxnLst/>
            <a:rect l="l" t="t" r="r" b="b"/>
            <a:pathLst>
              <a:path w="1727200" h="2463800">
                <a:moveTo>
                  <a:pt x="0" y="0"/>
                </a:moveTo>
                <a:lnTo>
                  <a:pt x="1727200" y="0"/>
                </a:lnTo>
                <a:lnTo>
                  <a:pt x="1727200" y="2463800"/>
                </a:lnTo>
                <a:lnTo>
                  <a:pt x="0" y="2463800"/>
                </a:lnTo>
                <a:lnTo>
                  <a:pt x="0" y="0"/>
                </a:lnTo>
                <a:close/>
              </a:path>
            </a:pathLst>
          </a:custGeom>
          <a:ln w="12700">
            <a:solidFill>
              <a:srgbClr val="929292"/>
            </a:solidFill>
          </a:ln>
        </p:spPr>
        <p:txBody>
          <a:bodyPr wrap="square" lIns="0" tIns="0" rIns="0" bIns="0" rtlCol="0"/>
          <a:lstStyle/>
          <a:p>
            <a:endParaRPr/>
          </a:p>
        </p:txBody>
      </p:sp>
      <p:sp>
        <p:nvSpPr>
          <p:cNvPr id="6" name="object 6"/>
          <p:cNvSpPr/>
          <p:nvPr/>
        </p:nvSpPr>
        <p:spPr>
          <a:xfrm>
            <a:off x="3400331" y="3881661"/>
            <a:ext cx="1917700" cy="1092200"/>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3479800" y="3961129"/>
            <a:ext cx="1651000" cy="825500"/>
          </a:xfrm>
          <a:custGeom>
            <a:avLst/>
            <a:gdLst/>
            <a:ahLst/>
            <a:cxnLst/>
            <a:rect l="l" t="t" r="r" b="b"/>
            <a:pathLst>
              <a:path w="1651000" h="825500">
                <a:moveTo>
                  <a:pt x="0" y="0"/>
                </a:moveTo>
                <a:lnTo>
                  <a:pt x="1651000" y="0"/>
                </a:lnTo>
                <a:lnTo>
                  <a:pt x="1651000" y="825500"/>
                </a:lnTo>
                <a:lnTo>
                  <a:pt x="0" y="825500"/>
                </a:lnTo>
                <a:lnTo>
                  <a:pt x="0" y="0"/>
                </a:lnTo>
                <a:close/>
              </a:path>
            </a:pathLst>
          </a:custGeom>
          <a:solidFill>
            <a:srgbClr val="CD8500"/>
          </a:solidFill>
        </p:spPr>
        <p:txBody>
          <a:bodyPr wrap="square" lIns="0" tIns="0" rIns="0" bIns="0" rtlCol="0"/>
          <a:lstStyle/>
          <a:p>
            <a:endParaRPr/>
          </a:p>
        </p:txBody>
      </p:sp>
      <p:sp>
        <p:nvSpPr>
          <p:cNvPr id="8" name="object 8"/>
          <p:cNvSpPr/>
          <p:nvPr/>
        </p:nvSpPr>
        <p:spPr>
          <a:xfrm>
            <a:off x="3479800" y="3961129"/>
            <a:ext cx="1651000" cy="825500"/>
          </a:xfrm>
          <a:custGeom>
            <a:avLst/>
            <a:gdLst/>
            <a:ahLst/>
            <a:cxnLst/>
            <a:rect l="l" t="t" r="r" b="b"/>
            <a:pathLst>
              <a:path w="1651000" h="825500">
                <a:moveTo>
                  <a:pt x="0" y="0"/>
                </a:moveTo>
                <a:lnTo>
                  <a:pt x="1651000" y="0"/>
                </a:lnTo>
                <a:lnTo>
                  <a:pt x="1651000" y="825500"/>
                </a:lnTo>
                <a:lnTo>
                  <a:pt x="0" y="825500"/>
                </a:lnTo>
                <a:lnTo>
                  <a:pt x="0" y="0"/>
                </a:lnTo>
                <a:close/>
              </a:path>
            </a:pathLst>
          </a:custGeom>
          <a:ln w="12700">
            <a:solidFill>
              <a:srgbClr val="151515"/>
            </a:solidFill>
          </a:ln>
        </p:spPr>
        <p:txBody>
          <a:bodyPr wrap="square" lIns="0" tIns="0" rIns="0" bIns="0" rtlCol="0"/>
          <a:lstStyle/>
          <a:p>
            <a:endParaRPr/>
          </a:p>
        </p:txBody>
      </p:sp>
      <p:sp>
        <p:nvSpPr>
          <p:cNvPr id="9" name="object 9"/>
          <p:cNvSpPr txBox="1"/>
          <p:nvPr/>
        </p:nvSpPr>
        <p:spPr>
          <a:xfrm>
            <a:off x="3517900" y="4268592"/>
            <a:ext cx="1567815" cy="254000"/>
          </a:xfrm>
          <a:prstGeom prst="rect">
            <a:avLst/>
          </a:prstGeom>
        </p:spPr>
        <p:txBody>
          <a:bodyPr vert="horz" wrap="square" lIns="0" tIns="0" rIns="0" bIns="0" rtlCol="0">
            <a:spAutoFit/>
          </a:bodyPr>
          <a:lstStyle/>
          <a:p>
            <a:pPr marL="12700">
              <a:lnSpc>
                <a:spcPct val="100000"/>
              </a:lnSpc>
            </a:pPr>
            <a:r>
              <a:rPr sz="1800" dirty="0">
                <a:solidFill>
                  <a:srgbClr val="FFFFFF"/>
                </a:solidFill>
                <a:latin typeface="Verdana"/>
                <a:cs typeface="Verdana"/>
              </a:rPr>
              <a:t>Q</a:t>
            </a:r>
            <a:r>
              <a:rPr sz="1800" spc="-15" dirty="0">
                <a:solidFill>
                  <a:srgbClr val="FFFFFF"/>
                </a:solidFill>
                <a:latin typeface="Verdana"/>
                <a:cs typeface="Verdana"/>
              </a:rPr>
              <a:t>uali</a:t>
            </a:r>
            <a:r>
              <a:rPr sz="1800" spc="-10" dirty="0">
                <a:solidFill>
                  <a:srgbClr val="FFFFFF"/>
                </a:solidFill>
                <a:latin typeface="Verdana"/>
                <a:cs typeface="Verdana"/>
              </a:rPr>
              <a:t>ficati</a:t>
            </a:r>
            <a:r>
              <a:rPr sz="1800" spc="-15" dirty="0">
                <a:solidFill>
                  <a:srgbClr val="FFFFFF"/>
                </a:solidFill>
                <a:latin typeface="Verdana"/>
                <a:cs typeface="Verdana"/>
              </a:rPr>
              <a:t>ons</a:t>
            </a:r>
            <a:endParaRPr sz="1800">
              <a:latin typeface="Verdana"/>
              <a:cs typeface="Verdana"/>
            </a:endParaRPr>
          </a:p>
        </p:txBody>
      </p:sp>
      <p:sp>
        <p:nvSpPr>
          <p:cNvPr id="10" name="object 10"/>
          <p:cNvSpPr/>
          <p:nvPr/>
        </p:nvSpPr>
        <p:spPr>
          <a:xfrm>
            <a:off x="3400331" y="2790731"/>
            <a:ext cx="1921764" cy="1089660"/>
          </a:xfrm>
          <a:prstGeom prst="rect">
            <a:avLst/>
          </a:prstGeom>
          <a:blipFill>
            <a:blip r:embed="rId4" cstate="print"/>
            <a:stretch>
              <a:fillRect/>
            </a:stretch>
          </a:blipFill>
        </p:spPr>
        <p:txBody>
          <a:bodyPr wrap="square" lIns="0" tIns="0" rIns="0" bIns="0" rtlCol="0"/>
          <a:lstStyle/>
          <a:p>
            <a:endParaRPr/>
          </a:p>
        </p:txBody>
      </p:sp>
      <p:sp>
        <p:nvSpPr>
          <p:cNvPr id="11" name="object 11"/>
          <p:cNvSpPr/>
          <p:nvPr/>
        </p:nvSpPr>
        <p:spPr>
          <a:xfrm>
            <a:off x="3479800" y="2870200"/>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CD8500"/>
          </a:solidFill>
        </p:spPr>
        <p:txBody>
          <a:bodyPr wrap="square" lIns="0" tIns="0" rIns="0" bIns="0" rtlCol="0"/>
          <a:lstStyle/>
          <a:p>
            <a:endParaRPr/>
          </a:p>
        </p:txBody>
      </p:sp>
      <p:sp>
        <p:nvSpPr>
          <p:cNvPr id="12" name="object 12"/>
          <p:cNvSpPr/>
          <p:nvPr/>
        </p:nvSpPr>
        <p:spPr>
          <a:xfrm>
            <a:off x="3479800" y="2870200"/>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a:p>
        </p:txBody>
      </p:sp>
      <p:sp>
        <p:nvSpPr>
          <p:cNvPr id="13" name="object 13"/>
          <p:cNvSpPr txBox="1"/>
          <p:nvPr/>
        </p:nvSpPr>
        <p:spPr>
          <a:xfrm>
            <a:off x="3810000" y="3176392"/>
            <a:ext cx="989330" cy="254000"/>
          </a:xfrm>
          <a:prstGeom prst="rect">
            <a:avLst/>
          </a:prstGeom>
        </p:spPr>
        <p:txBody>
          <a:bodyPr vert="horz" wrap="square" lIns="0" tIns="0" rIns="0" bIns="0" rtlCol="0">
            <a:spAutoFit/>
          </a:bodyPr>
          <a:lstStyle/>
          <a:p>
            <a:pPr marL="12700">
              <a:lnSpc>
                <a:spcPct val="100000"/>
              </a:lnSpc>
            </a:pPr>
            <a:r>
              <a:rPr sz="1800" spc="-15" dirty="0">
                <a:solidFill>
                  <a:srgbClr val="FFFFFF"/>
                </a:solidFill>
                <a:latin typeface="Verdana"/>
                <a:cs typeface="Verdana"/>
              </a:rPr>
              <a:t>Methods</a:t>
            </a:r>
            <a:endParaRPr sz="1800">
              <a:latin typeface="Verdana"/>
              <a:cs typeface="Verdana"/>
            </a:endParaRPr>
          </a:p>
        </p:txBody>
      </p:sp>
      <p:sp>
        <p:nvSpPr>
          <p:cNvPr id="14" name="object 14"/>
          <p:cNvSpPr/>
          <p:nvPr/>
        </p:nvSpPr>
        <p:spPr>
          <a:xfrm>
            <a:off x="6290564" y="5512559"/>
            <a:ext cx="530860" cy="0"/>
          </a:xfrm>
          <a:custGeom>
            <a:avLst/>
            <a:gdLst/>
            <a:ahLst/>
            <a:cxnLst/>
            <a:rect l="l" t="t" r="r" b="b"/>
            <a:pathLst>
              <a:path w="530859">
                <a:moveTo>
                  <a:pt x="0" y="0"/>
                </a:moveTo>
                <a:lnTo>
                  <a:pt x="530415" y="0"/>
                </a:lnTo>
              </a:path>
            </a:pathLst>
          </a:custGeom>
          <a:ln w="3175">
            <a:solidFill>
              <a:srgbClr val="9A1A0F"/>
            </a:solidFill>
          </a:ln>
        </p:spPr>
        <p:txBody>
          <a:bodyPr wrap="square" lIns="0" tIns="0" rIns="0" bIns="0" rtlCol="0"/>
          <a:lstStyle/>
          <a:p>
            <a:endParaRPr/>
          </a:p>
        </p:txBody>
      </p:sp>
      <p:sp>
        <p:nvSpPr>
          <p:cNvPr id="15" name="object 15"/>
          <p:cNvSpPr/>
          <p:nvPr/>
        </p:nvSpPr>
        <p:spPr>
          <a:xfrm>
            <a:off x="3994150" y="5512559"/>
            <a:ext cx="641350" cy="0"/>
          </a:xfrm>
          <a:custGeom>
            <a:avLst/>
            <a:gdLst/>
            <a:ahLst/>
            <a:cxnLst/>
            <a:rect l="l" t="t" r="r" b="b"/>
            <a:pathLst>
              <a:path w="641350">
                <a:moveTo>
                  <a:pt x="0" y="0"/>
                </a:moveTo>
                <a:lnTo>
                  <a:pt x="641350" y="0"/>
                </a:lnTo>
              </a:path>
            </a:pathLst>
          </a:custGeom>
          <a:ln w="3175">
            <a:solidFill>
              <a:srgbClr val="9A1A0F"/>
            </a:solidFill>
          </a:ln>
        </p:spPr>
        <p:txBody>
          <a:bodyPr wrap="square" lIns="0" tIns="0" rIns="0" bIns="0" rtlCol="0"/>
          <a:lstStyle/>
          <a:p>
            <a:endParaRPr/>
          </a:p>
        </p:txBody>
      </p:sp>
      <p:sp>
        <p:nvSpPr>
          <p:cNvPr id="16" name="object 16"/>
          <p:cNvSpPr/>
          <p:nvPr/>
        </p:nvSpPr>
        <p:spPr>
          <a:xfrm>
            <a:off x="6795538" y="5436851"/>
            <a:ext cx="153035" cy="153035"/>
          </a:xfrm>
          <a:custGeom>
            <a:avLst/>
            <a:gdLst/>
            <a:ahLst/>
            <a:cxnLst/>
            <a:rect l="l" t="t" r="r" b="b"/>
            <a:pathLst>
              <a:path w="153034" h="153035">
                <a:moveTo>
                  <a:pt x="81" y="0"/>
                </a:moveTo>
                <a:lnTo>
                  <a:pt x="0" y="152907"/>
                </a:lnTo>
                <a:lnTo>
                  <a:pt x="152948" y="76536"/>
                </a:lnTo>
                <a:lnTo>
                  <a:pt x="81" y="0"/>
                </a:lnTo>
                <a:close/>
              </a:path>
            </a:pathLst>
          </a:custGeom>
          <a:solidFill>
            <a:srgbClr val="9A1A0F"/>
          </a:solidFill>
        </p:spPr>
        <p:txBody>
          <a:bodyPr wrap="square" lIns="0" tIns="0" rIns="0" bIns="0" rtlCol="0"/>
          <a:lstStyle/>
          <a:p>
            <a:endParaRPr/>
          </a:p>
        </p:txBody>
      </p:sp>
      <p:sp>
        <p:nvSpPr>
          <p:cNvPr id="17" name="object 17"/>
          <p:cNvSpPr/>
          <p:nvPr/>
        </p:nvSpPr>
        <p:spPr>
          <a:xfrm>
            <a:off x="4556031" y="5013231"/>
            <a:ext cx="1921764" cy="1089660"/>
          </a:xfrm>
          <a:prstGeom prst="rect">
            <a:avLst/>
          </a:prstGeom>
          <a:blipFill>
            <a:blip r:embed="rId4" cstate="print"/>
            <a:stretch>
              <a:fillRect/>
            </a:stretch>
          </a:blipFill>
        </p:spPr>
        <p:txBody>
          <a:bodyPr wrap="square" lIns="0" tIns="0" rIns="0" bIns="0" rtlCol="0"/>
          <a:lstStyle/>
          <a:p>
            <a:endParaRPr/>
          </a:p>
        </p:txBody>
      </p:sp>
      <p:sp>
        <p:nvSpPr>
          <p:cNvPr id="18" name="object 18"/>
          <p:cNvSpPr/>
          <p:nvPr/>
        </p:nvSpPr>
        <p:spPr>
          <a:xfrm>
            <a:off x="4635500" y="5092700"/>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037800"/>
          </a:solidFill>
        </p:spPr>
        <p:txBody>
          <a:bodyPr wrap="square" lIns="0" tIns="0" rIns="0" bIns="0" rtlCol="0"/>
          <a:lstStyle/>
          <a:p>
            <a:endParaRPr/>
          </a:p>
        </p:txBody>
      </p:sp>
      <p:sp>
        <p:nvSpPr>
          <p:cNvPr id="19" name="object 19"/>
          <p:cNvSpPr/>
          <p:nvPr/>
        </p:nvSpPr>
        <p:spPr>
          <a:xfrm>
            <a:off x="4635500" y="5092700"/>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a:p>
        </p:txBody>
      </p:sp>
      <p:sp>
        <p:nvSpPr>
          <p:cNvPr id="20" name="object 20"/>
          <p:cNvSpPr txBox="1"/>
          <p:nvPr/>
        </p:nvSpPr>
        <p:spPr>
          <a:xfrm>
            <a:off x="5041900" y="5398892"/>
            <a:ext cx="838200" cy="254000"/>
          </a:xfrm>
          <a:prstGeom prst="rect">
            <a:avLst/>
          </a:prstGeom>
        </p:spPr>
        <p:txBody>
          <a:bodyPr vert="horz" wrap="square" lIns="0" tIns="0" rIns="0" bIns="0" rtlCol="0">
            <a:spAutoFit/>
          </a:bodyPr>
          <a:lstStyle/>
          <a:p>
            <a:pPr marL="12700">
              <a:lnSpc>
                <a:spcPct val="100000"/>
              </a:lnSpc>
            </a:pPr>
            <a:r>
              <a:rPr sz="1800" spc="-15" dirty="0">
                <a:solidFill>
                  <a:srgbClr val="FFFFFF"/>
                </a:solidFill>
                <a:latin typeface="Verdana"/>
                <a:cs typeface="Verdana"/>
              </a:rPr>
              <a:t>Budget</a:t>
            </a:r>
            <a:endParaRPr sz="1800">
              <a:latin typeface="Verdana"/>
              <a:cs typeface="Verdana"/>
            </a:endParaRPr>
          </a:p>
        </p:txBody>
      </p:sp>
      <p:sp>
        <p:nvSpPr>
          <p:cNvPr id="21" name="object 21"/>
          <p:cNvSpPr/>
          <p:nvPr/>
        </p:nvSpPr>
        <p:spPr>
          <a:xfrm>
            <a:off x="3344164" y="3826634"/>
            <a:ext cx="2283460" cy="0"/>
          </a:xfrm>
          <a:custGeom>
            <a:avLst/>
            <a:gdLst/>
            <a:ahLst/>
            <a:cxnLst/>
            <a:rect l="l" t="t" r="r" b="b"/>
            <a:pathLst>
              <a:path w="2283460">
                <a:moveTo>
                  <a:pt x="0" y="0"/>
                </a:moveTo>
                <a:lnTo>
                  <a:pt x="2283015" y="0"/>
                </a:lnTo>
              </a:path>
            </a:pathLst>
          </a:custGeom>
          <a:ln w="3175">
            <a:solidFill>
              <a:srgbClr val="9A1A0F"/>
            </a:solidFill>
          </a:ln>
        </p:spPr>
        <p:txBody>
          <a:bodyPr wrap="square" lIns="0" tIns="0" rIns="0" bIns="0" rtlCol="0"/>
          <a:lstStyle/>
          <a:p>
            <a:endParaRPr/>
          </a:p>
        </p:txBody>
      </p:sp>
      <p:sp>
        <p:nvSpPr>
          <p:cNvPr id="22" name="object 22"/>
          <p:cNvSpPr/>
          <p:nvPr/>
        </p:nvSpPr>
        <p:spPr>
          <a:xfrm>
            <a:off x="5601738" y="3750926"/>
            <a:ext cx="153035" cy="153035"/>
          </a:xfrm>
          <a:custGeom>
            <a:avLst/>
            <a:gdLst/>
            <a:ahLst/>
            <a:cxnLst/>
            <a:rect l="l" t="t" r="r" b="b"/>
            <a:pathLst>
              <a:path w="153035" h="153035">
                <a:moveTo>
                  <a:pt x="81" y="0"/>
                </a:moveTo>
                <a:lnTo>
                  <a:pt x="0" y="152907"/>
                </a:lnTo>
                <a:lnTo>
                  <a:pt x="152948" y="76536"/>
                </a:lnTo>
                <a:lnTo>
                  <a:pt x="81" y="0"/>
                </a:lnTo>
                <a:close/>
              </a:path>
            </a:pathLst>
          </a:custGeom>
          <a:solidFill>
            <a:srgbClr val="9A1A0F"/>
          </a:solidFill>
        </p:spPr>
        <p:txBody>
          <a:bodyPr wrap="square" lIns="0" tIns="0" rIns="0" bIns="0" rtlCol="0"/>
          <a:lstStyle/>
          <a:p>
            <a:endParaRPr/>
          </a:p>
        </p:txBody>
      </p:sp>
      <p:sp>
        <p:nvSpPr>
          <p:cNvPr id="23" name="object 23"/>
          <p:cNvSpPr txBox="1"/>
          <p:nvPr/>
        </p:nvSpPr>
        <p:spPr>
          <a:xfrm>
            <a:off x="5613400" y="1868292"/>
            <a:ext cx="2035810" cy="533400"/>
          </a:xfrm>
          <a:prstGeom prst="rect">
            <a:avLst/>
          </a:prstGeom>
        </p:spPr>
        <p:txBody>
          <a:bodyPr vert="horz" wrap="square" lIns="0" tIns="0" rIns="0" bIns="0" rtlCol="0">
            <a:spAutoFit/>
          </a:bodyPr>
          <a:lstStyle/>
          <a:p>
            <a:pPr marL="139700" marR="5080" indent="-127000">
              <a:lnSpc>
                <a:spcPct val="101899"/>
              </a:lnSpc>
            </a:pPr>
            <a:r>
              <a:rPr sz="1800" i="1" dirty="0">
                <a:solidFill>
                  <a:srgbClr val="151515"/>
                </a:solidFill>
                <a:latin typeface="Verdana"/>
                <a:cs typeface="Verdana"/>
              </a:rPr>
              <a:t>O</a:t>
            </a:r>
            <a:r>
              <a:rPr sz="1800" i="1" spc="-15" dirty="0">
                <a:solidFill>
                  <a:srgbClr val="151515"/>
                </a:solidFill>
                <a:latin typeface="Verdana"/>
                <a:cs typeface="Verdana"/>
              </a:rPr>
              <a:t>utput</a:t>
            </a:r>
            <a:r>
              <a:rPr sz="1800" i="1" spc="-5" dirty="0">
                <a:solidFill>
                  <a:srgbClr val="151515"/>
                </a:solidFill>
                <a:latin typeface="Verdana"/>
                <a:cs typeface="Verdana"/>
              </a:rPr>
              <a:t> </a:t>
            </a:r>
            <a:r>
              <a:rPr sz="1800" dirty="0">
                <a:solidFill>
                  <a:srgbClr val="151515"/>
                </a:solidFill>
                <a:latin typeface="Verdana"/>
                <a:cs typeface="Verdana"/>
              </a:rPr>
              <a:t>=</a:t>
            </a:r>
            <a:r>
              <a:rPr sz="1800" spc="-5" dirty="0">
                <a:solidFill>
                  <a:srgbClr val="151515"/>
                </a:solidFill>
                <a:latin typeface="Verdana"/>
                <a:cs typeface="Verdana"/>
              </a:rPr>
              <a:t> </a:t>
            </a:r>
            <a:r>
              <a:rPr sz="1800" spc="-15" dirty="0">
                <a:solidFill>
                  <a:srgbClr val="151515"/>
                </a:solidFill>
                <a:latin typeface="Verdana"/>
                <a:cs typeface="Verdana"/>
              </a:rPr>
              <a:t>De</a:t>
            </a:r>
            <a:r>
              <a:rPr sz="1800" dirty="0">
                <a:solidFill>
                  <a:srgbClr val="151515"/>
                </a:solidFill>
                <a:latin typeface="Verdana"/>
                <a:cs typeface="Verdana"/>
              </a:rPr>
              <a:t>si</a:t>
            </a:r>
            <a:r>
              <a:rPr sz="1800" spc="-10" dirty="0">
                <a:solidFill>
                  <a:srgbClr val="151515"/>
                </a:solidFill>
                <a:latin typeface="Verdana"/>
                <a:cs typeface="Verdana"/>
              </a:rPr>
              <a:t>re</a:t>
            </a:r>
            <a:r>
              <a:rPr sz="1800" dirty="0">
                <a:solidFill>
                  <a:srgbClr val="151515"/>
                </a:solidFill>
                <a:latin typeface="Verdana"/>
                <a:cs typeface="Verdana"/>
              </a:rPr>
              <a:t>d </a:t>
            </a:r>
            <a:r>
              <a:rPr sz="1800" spc="-45" dirty="0">
                <a:solidFill>
                  <a:srgbClr val="151515"/>
                </a:solidFill>
                <a:latin typeface="Verdana"/>
                <a:cs typeface="Verdana"/>
              </a:rPr>
              <a:t>R</a:t>
            </a:r>
            <a:r>
              <a:rPr sz="1800" spc="-15" dirty="0">
                <a:solidFill>
                  <a:srgbClr val="151515"/>
                </a:solidFill>
                <a:latin typeface="Verdana"/>
                <a:cs typeface="Verdana"/>
              </a:rPr>
              <a:t>esu</a:t>
            </a:r>
            <a:r>
              <a:rPr sz="1800" dirty="0">
                <a:solidFill>
                  <a:srgbClr val="151515"/>
                </a:solidFill>
                <a:latin typeface="Verdana"/>
                <a:cs typeface="Verdana"/>
              </a:rPr>
              <a:t>lt/</a:t>
            </a:r>
            <a:r>
              <a:rPr sz="1800" spc="-15" dirty="0">
                <a:solidFill>
                  <a:srgbClr val="151515"/>
                </a:solidFill>
                <a:latin typeface="Verdana"/>
                <a:cs typeface="Verdana"/>
              </a:rPr>
              <a:t>Benef</a:t>
            </a:r>
            <a:r>
              <a:rPr sz="1800" dirty="0">
                <a:solidFill>
                  <a:srgbClr val="151515"/>
                </a:solidFill>
                <a:latin typeface="Verdana"/>
                <a:cs typeface="Verdana"/>
              </a:rPr>
              <a:t>its</a:t>
            </a:r>
            <a:endParaRPr sz="1800">
              <a:latin typeface="Verdana"/>
              <a:cs typeface="Verdana"/>
            </a:endParaRPr>
          </a:p>
        </p:txBody>
      </p:sp>
      <p:sp>
        <p:nvSpPr>
          <p:cNvPr id="24" name="object 24"/>
          <p:cNvSpPr txBox="1"/>
          <p:nvPr/>
        </p:nvSpPr>
        <p:spPr>
          <a:xfrm>
            <a:off x="7518400" y="3026314"/>
            <a:ext cx="623570" cy="1701800"/>
          </a:xfrm>
          <a:prstGeom prst="rect">
            <a:avLst/>
          </a:prstGeom>
        </p:spPr>
        <p:txBody>
          <a:bodyPr vert="horz" wrap="square" lIns="0" tIns="0" rIns="0" bIns="0" rtlCol="0">
            <a:spAutoFit/>
          </a:bodyPr>
          <a:lstStyle/>
          <a:p>
            <a:pPr marL="12700">
              <a:lnSpc>
                <a:spcPts val="5300"/>
              </a:lnSpc>
            </a:pPr>
            <a:r>
              <a:rPr sz="4800" b="1" dirty="0">
                <a:solidFill>
                  <a:srgbClr val="9A1A0F"/>
                </a:solidFill>
                <a:latin typeface="Verdana"/>
                <a:cs typeface="Verdana"/>
              </a:rPr>
              <a:t>S</a:t>
            </a:r>
            <a:endParaRPr sz="4800">
              <a:latin typeface="Verdana"/>
              <a:cs typeface="Verdana"/>
            </a:endParaRPr>
          </a:p>
          <a:p>
            <a:pPr marL="393700">
              <a:lnSpc>
                <a:spcPts val="2420"/>
              </a:lnSpc>
            </a:pPr>
            <a:r>
              <a:rPr sz="2400" b="1" spc="-20" dirty="0">
                <a:solidFill>
                  <a:srgbClr val="9A1A0F"/>
                </a:solidFill>
                <a:latin typeface="Verdana"/>
                <a:cs typeface="Verdana"/>
              </a:rPr>
              <a:t>2</a:t>
            </a:r>
            <a:endParaRPr sz="2400">
              <a:latin typeface="Verdana"/>
              <a:cs typeface="Verdana"/>
            </a:endParaRPr>
          </a:p>
          <a:p>
            <a:pPr marL="12700">
              <a:lnSpc>
                <a:spcPts val="5730"/>
              </a:lnSpc>
              <a:spcBef>
                <a:spcPts val="685"/>
              </a:spcBef>
            </a:pPr>
            <a:r>
              <a:rPr sz="4800" b="1" spc="-40" dirty="0">
                <a:solidFill>
                  <a:srgbClr val="9A1A0F"/>
                </a:solidFill>
                <a:latin typeface="Verdana"/>
                <a:cs typeface="Verdana"/>
              </a:rPr>
              <a:t>B</a:t>
            </a:r>
            <a:endParaRPr sz="4800">
              <a:latin typeface="Verdana"/>
              <a:cs typeface="Verdana"/>
            </a:endParaRPr>
          </a:p>
        </p:txBody>
      </p:sp>
      <p:sp>
        <p:nvSpPr>
          <p:cNvPr id="25" name="object 25"/>
          <p:cNvSpPr/>
          <p:nvPr/>
        </p:nvSpPr>
        <p:spPr>
          <a:xfrm>
            <a:off x="5761037" y="2554287"/>
            <a:ext cx="1727200" cy="2463800"/>
          </a:xfrm>
          <a:custGeom>
            <a:avLst/>
            <a:gdLst/>
            <a:ahLst/>
            <a:cxnLst/>
            <a:rect l="l" t="t" r="r" b="b"/>
            <a:pathLst>
              <a:path w="1727200" h="2463800">
                <a:moveTo>
                  <a:pt x="0" y="0"/>
                </a:moveTo>
                <a:lnTo>
                  <a:pt x="1727200" y="0"/>
                </a:lnTo>
                <a:lnTo>
                  <a:pt x="1727200" y="2463800"/>
                </a:lnTo>
                <a:lnTo>
                  <a:pt x="0" y="2463800"/>
                </a:lnTo>
                <a:lnTo>
                  <a:pt x="0" y="0"/>
                </a:lnTo>
                <a:close/>
              </a:path>
            </a:pathLst>
          </a:custGeom>
          <a:ln w="12700">
            <a:solidFill>
              <a:srgbClr val="929292"/>
            </a:solidFill>
          </a:ln>
        </p:spPr>
        <p:txBody>
          <a:bodyPr wrap="square" lIns="0" tIns="0" rIns="0" bIns="0" rtlCol="0"/>
          <a:lstStyle/>
          <a:p>
            <a:endParaRPr/>
          </a:p>
        </p:txBody>
      </p:sp>
      <p:sp>
        <p:nvSpPr>
          <p:cNvPr id="26" name="object 26"/>
          <p:cNvSpPr/>
          <p:nvPr/>
        </p:nvSpPr>
        <p:spPr>
          <a:xfrm>
            <a:off x="5711731" y="2790731"/>
            <a:ext cx="1921764" cy="1089660"/>
          </a:xfrm>
          <a:prstGeom prst="rect">
            <a:avLst/>
          </a:prstGeom>
          <a:blipFill>
            <a:blip r:embed="rId4" cstate="print"/>
            <a:stretch>
              <a:fillRect/>
            </a:stretch>
          </a:blipFill>
        </p:spPr>
        <p:txBody>
          <a:bodyPr wrap="square" lIns="0" tIns="0" rIns="0" bIns="0" rtlCol="0"/>
          <a:lstStyle/>
          <a:p>
            <a:endParaRPr/>
          </a:p>
        </p:txBody>
      </p:sp>
      <p:sp>
        <p:nvSpPr>
          <p:cNvPr id="27" name="object 27"/>
          <p:cNvSpPr/>
          <p:nvPr/>
        </p:nvSpPr>
        <p:spPr>
          <a:xfrm>
            <a:off x="5791200" y="2870200"/>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379EAE"/>
          </a:solidFill>
        </p:spPr>
        <p:txBody>
          <a:bodyPr wrap="square" lIns="0" tIns="0" rIns="0" bIns="0" rtlCol="0"/>
          <a:lstStyle/>
          <a:p>
            <a:endParaRPr/>
          </a:p>
        </p:txBody>
      </p:sp>
      <p:sp>
        <p:nvSpPr>
          <p:cNvPr id="28" name="object 28"/>
          <p:cNvSpPr/>
          <p:nvPr/>
        </p:nvSpPr>
        <p:spPr>
          <a:xfrm>
            <a:off x="5791200" y="2870200"/>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a:p>
        </p:txBody>
      </p:sp>
      <p:sp>
        <p:nvSpPr>
          <p:cNvPr id="29" name="object 29"/>
          <p:cNvSpPr txBox="1"/>
          <p:nvPr/>
        </p:nvSpPr>
        <p:spPr>
          <a:xfrm>
            <a:off x="5905500" y="3036692"/>
            <a:ext cx="1431290" cy="533400"/>
          </a:xfrm>
          <a:prstGeom prst="rect">
            <a:avLst/>
          </a:prstGeom>
        </p:spPr>
        <p:txBody>
          <a:bodyPr vert="horz" wrap="square" lIns="0" tIns="0" rIns="0" bIns="0" rtlCol="0">
            <a:spAutoFit/>
          </a:bodyPr>
          <a:lstStyle/>
          <a:p>
            <a:pPr marL="12700" marR="5080" indent="190500">
              <a:lnSpc>
                <a:spcPct val="101899"/>
              </a:lnSpc>
            </a:pPr>
            <a:r>
              <a:rPr sz="1800" spc="-15" dirty="0">
                <a:solidFill>
                  <a:srgbClr val="FFFFFF"/>
                </a:solidFill>
                <a:latin typeface="Verdana"/>
                <a:cs typeface="Verdana"/>
              </a:rPr>
              <a:t>Achie</a:t>
            </a:r>
            <a:r>
              <a:rPr sz="1800" spc="-35" dirty="0">
                <a:solidFill>
                  <a:srgbClr val="FFFFFF"/>
                </a:solidFill>
                <a:latin typeface="Verdana"/>
                <a:cs typeface="Verdana"/>
              </a:rPr>
              <a:t>v</a:t>
            </a:r>
            <a:r>
              <a:rPr sz="1800" spc="-15" dirty="0">
                <a:solidFill>
                  <a:srgbClr val="FFFFFF"/>
                </a:solidFill>
                <a:latin typeface="Verdana"/>
                <a:cs typeface="Verdana"/>
              </a:rPr>
              <a:t>e</a:t>
            </a:r>
            <a:r>
              <a:rPr sz="1800" dirty="0">
                <a:solidFill>
                  <a:srgbClr val="FFFFFF"/>
                </a:solidFill>
                <a:latin typeface="Verdana"/>
                <a:cs typeface="Verdana"/>
              </a:rPr>
              <a:t>d Obj</a:t>
            </a:r>
            <a:r>
              <a:rPr sz="1800" spc="-15" dirty="0">
                <a:solidFill>
                  <a:srgbClr val="FFFFFF"/>
                </a:solidFill>
                <a:latin typeface="Verdana"/>
                <a:cs typeface="Verdana"/>
              </a:rPr>
              <a:t>e</a:t>
            </a:r>
            <a:r>
              <a:rPr sz="1800" dirty="0">
                <a:solidFill>
                  <a:srgbClr val="FFFFFF"/>
                </a:solidFill>
                <a:latin typeface="Verdana"/>
                <a:cs typeface="Verdana"/>
              </a:rPr>
              <a:t>ct</a:t>
            </a:r>
            <a:r>
              <a:rPr sz="1800" spc="-5" dirty="0">
                <a:solidFill>
                  <a:srgbClr val="FFFFFF"/>
                </a:solidFill>
                <a:latin typeface="Verdana"/>
                <a:cs typeface="Verdana"/>
              </a:rPr>
              <a:t>i</a:t>
            </a:r>
            <a:r>
              <a:rPr sz="1800" spc="-35" dirty="0">
                <a:solidFill>
                  <a:srgbClr val="FFFFFF"/>
                </a:solidFill>
                <a:latin typeface="Verdana"/>
                <a:cs typeface="Verdana"/>
              </a:rPr>
              <a:t>v</a:t>
            </a:r>
            <a:r>
              <a:rPr sz="1800" spc="-15" dirty="0">
                <a:solidFill>
                  <a:srgbClr val="FFFFFF"/>
                </a:solidFill>
                <a:latin typeface="Verdana"/>
                <a:cs typeface="Verdana"/>
              </a:rPr>
              <a:t>e</a:t>
            </a:r>
            <a:r>
              <a:rPr sz="1800" dirty="0">
                <a:solidFill>
                  <a:srgbClr val="FFFFFF"/>
                </a:solidFill>
                <a:latin typeface="Verdana"/>
                <a:cs typeface="Verdana"/>
              </a:rPr>
              <a:t>(s)</a:t>
            </a:r>
            <a:endParaRPr sz="1800">
              <a:latin typeface="Verdana"/>
              <a:cs typeface="Verdana"/>
            </a:endParaRPr>
          </a:p>
        </p:txBody>
      </p:sp>
      <p:sp>
        <p:nvSpPr>
          <p:cNvPr id="30" name="object 30"/>
          <p:cNvSpPr/>
          <p:nvPr/>
        </p:nvSpPr>
        <p:spPr>
          <a:xfrm>
            <a:off x="5711731" y="3870231"/>
            <a:ext cx="1921764" cy="1089660"/>
          </a:xfrm>
          <a:prstGeom prst="rect">
            <a:avLst/>
          </a:prstGeom>
          <a:blipFill>
            <a:blip r:embed="rId4" cstate="print"/>
            <a:stretch>
              <a:fillRect/>
            </a:stretch>
          </a:blipFill>
        </p:spPr>
        <p:txBody>
          <a:bodyPr wrap="square" lIns="0" tIns="0" rIns="0" bIns="0" rtlCol="0"/>
          <a:lstStyle/>
          <a:p>
            <a:endParaRPr/>
          </a:p>
        </p:txBody>
      </p:sp>
      <p:sp>
        <p:nvSpPr>
          <p:cNvPr id="31" name="object 31"/>
          <p:cNvSpPr/>
          <p:nvPr/>
        </p:nvSpPr>
        <p:spPr>
          <a:xfrm>
            <a:off x="5791200" y="3949700"/>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379EAE"/>
          </a:solidFill>
        </p:spPr>
        <p:txBody>
          <a:bodyPr wrap="square" lIns="0" tIns="0" rIns="0" bIns="0" rtlCol="0"/>
          <a:lstStyle/>
          <a:p>
            <a:endParaRPr/>
          </a:p>
        </p:txBody>
      </p:sp>
      <p:sp>
        <p:nvSpPr>
          <p:cNvPr id="32" name="object 32"/>
          <p:cNvSpPr/>
          <p:nvPr/>
        </p:nvSpPr>
        <p:spPr>
          <a:xfrm>
            <a:off x="5791200" y="3949700"/>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a:p>
        </p:txBody>
      </p:sp>
      <p:sp>
        <p:nvSpPr>
          <p:cNvPr id="33" name="object 33"/>
          <p:cNvSpPr txBox="1"/>
          <p:nvPr/>
        </p:nvSpPr>
        <p:spPr>
          <a:xfrm>
            <a:off x="6146800" y="4255892"/>
            <a:ext cx="951865" cy="254000"/>
          </a:xfrm>
          <a:prstGeom prst="rect">
            <a:avLst/>
          </a:prstGeom>
        </p:spPr>
        <p:txBody>
          <a:bodyPr vert="horz" wrap="square" lIns="0" tIns="0" rIns="0" bIns="0" rtlCol="0">
            <a:spAutoFit/>
          </a:bodyPr>
          <a:lstStyle/>
          <a:p>
            <a:pPr marL="12700">
              <a:lnSpc>
                <a:spcPct val="100000"/>
              </a:lnSpc>
            </a:pPr>
            <a:r>
              <a:rPr sz="1800" spc="-15" dirty="0">
                <a:solidFill>
                  <a:srgbClr val="FFFFFF"/>
                </a:solidFill>
                <a:latin typeface="Verdana"/>
                <a:cs typeface="Verdana"/>
              </a:rPr>
              <a:t>Benefits</a:t>
            </a:r>
            <a:endParaRPr sz="1800">
              <a:latin typeface="Verdana"/>
              <a:cs typeface="Verdana"/>
            </a:endParaRPr>
          </a:p>
        </p:txBody>
      </p:sp>
      <p:sp>
        <p:nvSpPr>
          <p:cNvPr id="34" name="object 34"/>
          <p:cNvSpPr/>
          <p:nvPr/>
        </p:nvSpPr>
        <p:spPr>
          <a:xfrm>
            <a:off x="6625635" y="3657600"/>
            <a:ext cx="0" cy="369570"/>
          </a:xfrm>
          <a:custGeom>
            <a:avLst/>
            <a:gdLst/>
            <a:ahLst/>
            <a:cxnLst/>
            <a:rect l="l" t="t" r="r" b="b"/>
            <a:pathLst>
              <a:path h="369570">
                <a:moveTo>
                  <a:pt x="0" y="0"/>
                </a:moveTo>
                <a:lnTo>
                  <a:pt x="0" y="369380"/>
                </a:lnTo>
              </a:path>
            </a:pathLst>
          </a:custGeom>
          <a:ln w="3175">
            <a:solidFill>
              <a:srgbClr val="9A1A0F"/>
            </a:solidFill>
          </a:ln>
        </p:spPr>
        <p:txBody>
          <a:bodyPr wrap="square" lIns="0" tIns="0" rIns="0" bIns="0" rtlCol="0"/>
          <a:lstStyle/>
          <a:p>
            <a:endParaRPr/>
          </a:p>
        </p:txBody>
      </p:sp>
      <p:sp>
        <p:nvSpPr>
          <p:cNvPr id="35" name="object 35"/>
          <p:cNvSpPr/>
          <p:nvPr/>
        </p:nvSpPr>
        <p:spPr>
          <a:xfrm>
            <a:off x="6548672" y="4001335"/>
            <a:ext cx="153035" cy="153670"/>
          </a:xfrm>
          <a:custGeom>
            <a:avLst/>
            <a:gdLst/>
            <a:ahLst/>
            <a:cxnLst/>
            <a:rect l="l" t="t" r="r" b="b"/>
            <a:pathLst>
              <a:path w="153034" h="153670">
                <a:moveTo>
                  <a:pt x="0" y="0"/>
                </a:moveTo>
                <a:lnTo>
                  <a:pt x="75965" y="153151"/>
                </a:lnTo>
                <a:lnTo>
                  <a:pt x="152906" y="488"/>
                </a:lnTo>
                <a:lnTo>
                  <a:pt x="0" y="0"/>
                </a:lnTo>
                <a:close/>
              </a:path>
            </a:pathLst>
          </a:custGeom>
          <a:solidFill>
            <a:srgbClr val="9A1A0F"/>
          </a:solidFill>
        </p:spPr>
        <p:txBody>
          <a:bodyPr wrap="square" lIns="0" tIns="0" rIns="0" bIns="0" rtlCol="0"/>
          <a:lstStyle/>
          <a:p>
            <a:endParaRPr/>
          </a:p>
        </p:txBody>
      </p:sp>
      <p:sp>
        <p:nvSpPr>
          <p:cNvPr id="36" name="object 36"/>
          <p:cNvSpPr txBox="1"/>
          <p:nvPr/>
        </p:nvSpPr>
        <p:spPr>
          <a:xfrm>
            <a:off x="1993900" y="1868292"/>
            <a:ext cx="1052830" cy="533400"/>
          </a:xfrm>
          <a:prstGeom prst="rect">
            <a:avLst/>
          </a:prstGeom>
        </p:spPr>
        <p:txBody>
          <a:bodyPr vert="horz" wrap="square" lIns="0" tIns="0" rIns="0" bIns="0" rtlCol="0">
            <a:spAutoFit/>
          </a:bodyPr>
          <a:lstStyle/>
          <a:p>
            <a:pPr marL="12700" marR="5080" indent="76200">
              <a:lnSpc>
                <a:spcPct val="101899"/>
              </a:lnSpc>
            </a:pPr>
            <a:r>
              <a:rPr sz="1800" dirty="0">
                <a:solidFill>
                  <a:srgbClr val="110C43"/>
                </a:solidFill>
                <a:latin typeface="Verdana"/>
                <a:cs typeface="Verdana"/>
              </a:rPr>
              <a:t>C</a:t>
            </a:r>
            <a:r>
              <a:rPr sz="1800" spc="-10" dirty="0">
                <a:solidFill>
                  <a:srgbClr val="110C43"/>
                </a:solidFill>
                <a:latin typeface="Verdana"/>
                <a:cs typeface="Verdana"/>
              </a:rPr>
              <a:t>urrent </a:t>
            </a:r>
            <a:r>
              <a:rPr sz="1800" spc="-15" dirty="0">
                <a:solidFill>
                  <a:srgbClr val="110C43"/>
                </a:solidFill>
                <a:latin typeface="Verdana"/>
                <a:cs typeface="Verdana"/>
              </a:rPr>
              <a:t>Si</a:t>
            </a:r>
            <a:r>
              <a:rPr sz="1800" spc="-10" dirty="0">
                <a:solidFill>
                  <a:srgbClr val="110C43"/>
                </a:solidFill>
                <a:latin typeface="Verdana"/>
                <a:cs typeface="Verdana"/>
              </a:rPr>
              <a:t>tuati</a:t>
            </a:r>
            <a:r>
              <a:rPr sz="1800" spc="-15" dirty="0">
                <a:solidFill>
                  <a:srgbClr val="110C43"/>
                </a:solidFill>
                <a:latin typeface="Verdana"/>
                <a:cs typeface="Verdana"/>
              </a:rPr>
              <a:t>on</a:t>
            </a:r>
            <a:endParaRPr sz="1800">
              <a:latin typeface="Verdana"/>
              <a:cs typeface="Verdana"/>
            </a:endParaRPr>
          </a:p>
        </p:txBody>
      </p:sp>
      <p:sp>
        <p:nvSpPr>
          <p:cNvPr id="37" name="object 37"/>
          <p:cNvSpPr txBox="1"/>
          <p:nvPr/>
        </p:nvSpPr>
        <p:spPr>
          <a:xfrm>
            <a:off x="1041400" y="3559714"/>
            <a:ext cx="459105" cy="635000"/>
          </a:xfrm>
          <a:prstGeom prst="rect">
            <a:avLst/>
          </a:prstGeom>
        </p:spPr>
        <p:txBody>
          <a:bodyPr vert="horz" wrap="square" lIns="0" tIns="0" rIns="0" bIns="0" rtlCol="0">
            <a:spAutoFit/>
          </a:bodyPr>
          <a:lstStyle/>
          <a:p>
            <a:pPr marL="12700">
              <a:lnSpc>
                <a:spcPts val="5730"/>
              </a:lnSpc>
            </a:pPr>
            <a:r>
              <a:rPr sz="4800" b="1" dirty="0">
                <a:solidFill>
                  <a:srgbClr val="9A1A0F"/>
                </a:solidFill>
                <a:latin typeface="Verdana"/>
                <a:cs typeface="Verdana"/>
              </a:rPr>
              <a:t>S</a:t>
            </a:r>
            <a:endParaRPr sz="4800">
              <a:latin typeface="Verdana"/>
              <a:cs typeface="Verdana"/>
            </a:endParaRPr>
          </a:p>
        </p:txBody>
      </p:sp>
      <p:sp>
        <p:nvSpPr>
          <p:cNvPr id="38" name="object 38"/>
          <p:cNvSpPr txBox="1"/>
          <p:nvPr/>
        </p:nvSpPr>
        <p:spPr>
          <a:xfrm>
            <a:off x="1474489" y="3930723"/>
            <a:ext cx="242570" cy="330200"/>
          </a:xfrm>
          <a:prstGeom prst="rect">
            <a:avLst/>
          </a:prstGeom>
        </p:spPr>
        <p:txBody>
          <a:bodyPr vert="horz" wrap="square" lIns="0" tIns="0" rIns="0" bIns="0" rtlCol="0">
            <a:spAutoFit/>
          </a:bodyPr>
          <a:lstStyle/>
          <a:p>
            <a:pPr marL="12700">
              <a:lnSpc>
                <a:spcPct val="100000"/>
              </a:lnSpc>
            </a:pPr>
            <a:r>
              <a:rPr sz="2400" b="1" spc="-20" dirty="0">
                <a:solidFill>
                  <a:srgbClr val="9A1A0F"/>
                </a:solidFill>
                <a:latin typeface="Verdana"/>
                <a:cs typeface="Verdana"/>
              </a:rPr>
              <a:t>1</a:t>
            </a:r>
            <a:endParaRPr sz="2400">
              <a:latin typeface="Verdana"/>
              <a:cs typeface="Verdana"/>
            </a:endParaRPr>
          </a:p>
        </p:txBody>
      </p:sp>
      <p:sp>
        <p:nvSpPr>
          <p:cNvPr id="39" name="object 39"/>
          <p:cNvSpPr/>
          <p:nvPr/>
        </p:nvSpPr>
        <p:spPr>
          <a:xfrm>
            <a:off x="1609631" y="3324131"/>
            <a:ext cx="1921764" cy="1089660"/>
          </a:xfrm>
          <a:prstGeom prst="rect">
            <a:avLst/>
          </a:prstGeom>
          <a:blipFill>
            <a:blip r:embed="rId4" cstate="print"/>
            <a:stretch>
              <a:fillRect/>
            </a:stretch>
          </a:blipFill>
        </p:spPr>
        <p:txBody>
          <a:bodyPr wrap="square" lIns="0" tIns="0" rIns="0" bIns="0" rtlCol="0"/>
          <a:lstStyle/>
          <a:p>
            <a:endParaRPr/>
          </a:p>
        </p:txBody>
      </p:sp>
      <p:sp>
        <p:nvSpPr>
          <p:cNvPr id="40" name="object 40"/>
          <p:cNvSpPr/>
          <p:nvPr/>
        </p:nvSpPr>
        <p:spPr>
          <a:xfrm>
            <a:off x="1689100" y="3403600"/>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00669C"/>
          </a:solidFill>
        </p:spPr>
        <p:txBody>
          <a:bodyPr wrap="square" lIns="0" tIns="0" rIns="0" bIns="0" rtlCol="0"/>
          <a:lstStyle/>
          <a:p>
            <a:endParaRPr/>
          </a:p>
        </p:txBody>
      </p:sp>
      <p:sp>
        <p:nvSpPr>
          <p:cNvPr id="41" name="object 41"/>
          <p:cNvSpPr/>
          <p:nvPr/>
        </p:nvSpPr>
        <p:spPr>
          <a:xfrm>
            <a:off x="1689100" y="3403600"/>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a:p>
        </p:txBody>
      </p:sp>
      <p:sp>
        <p:nvSpPr>
          <p:cNvPr id="42" name="object 42"/>
          <p:cNvSpPr txBox="1"/>
          <p:nvPr/>
        </p:nvSpPr>
        <p:spPr>
          <a:xfrm>
            <a:off x="1993900" y="3709792"/>
            <a:ext cx="1052830" cy="254000"/>
          </a:xfrm>
          <a:prstGeom prst="rect">
            <a:avLst/>
          </a:prstGeom>
        </p:spPr>
        <p:txBody>
          <a:bodyPr vert="horz" wrap="square" lIns="0" tIns="0" rIns="0" bIns="0" rtlCol="0">
            <a:spAutoFit/>
          </a:bodyPr>
          <a:lstStyle/>
          <a:p>
            <a:pPr marL="12700">
              <a:lnSpc>
                <a:spcPct val="100000"/>
              </a:lnSpc>
            </a:pPr>
            <a:r>
              <a:rPr sz="1800" spc="-15" dirty="0">
                <a:solidFill>
                  <a:srgbClr val="FFFFFF"/>
                </a:solidFill>
                <a:latin typeface="Verdana"/>
                <a:cs typeface="Verdana"/>
              </a:rPr>
              <a:t>Si</a:t>
            </a:r>
            <a:r>
              <a:rPr sz="1800" spc="-10" dirty="0">
                <a:solidFill>
                  <a:srgbClr val="FFFFFF"/>
                </a:solidFill>
                <a:latin typeface="Verdana"/>
                <a:cs typeface="Verdana"/>
              </a:rPr>
              <a:t>tuati</a:t>
            </a:r>
            <a:r>
              <a:rPr sz="1800" spc="-15" dirty="0">
                <a:solidFill>
                  <a:srgbClr val="FFFFFF"/>
                </a:solidFill>
                <a:latin typeface="Verdana"/>
                <a:cs typeface="Verdana"/>
              </a:rPr>
              <a:t>on</a:t>
            </a:r>
            <a:endParaRPr sz="1800">
              <a:latin typeface="Verdana"/>
              <a:cs typeface="Verdana"/>
            </a:endParaRPr>
          </a:p>
        </p:txBody>
      </p:sp>
      <p:sp>
        <p:nvSpPr>
          <p:cNvPr id="43" name="Slide Number Placeholder 42"/>
          <p:cNvSpPr>
            <a:spLocks noGrp="1"/>
          </p:cNvSpPr>
          <p:nvPr>
            <p:ph type="sldNum" sz="quarter" idx="12"/>
          </p:nvPr>
        </p:nvSpPr>
        <p:spPr/>
        <p:txBody>
          <a:bodyPr/>
          <a:lstStyle/>
          <a:p>
            <a:pPr>
              <a:defRPr/>
            </a:pPr>
            <a:fld id="{E7E5D19B-A8D0-354C-8039-B974BCCA104D}" type="slidenum">
              <a:rPr lang="en-US" altLang="en-US" smtClean="0"/>
              <a:pPr>
                <a:defRPr/>
              </a:pPr>
              <a:t>19</a:t>
            </a:fld>
            <a:endParaRPr lang="en-US" altLang="en-US"/>
          </a:p>
        </p:txBody>
      </p:sp>
    </p:spTree>
    <p:extLst>
      <p:ext uri="{BB962C8B-B14F-4D97-AF65-F5344CB8AC3E}">
        <p14:creationId xmlns:p14="http://schemas.microsoft.com/office/powerpoint/2010/main" val="16535588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60375" y="133350"/>
            <a:ext cx="8229600" cy="1143000"/>
          </a:xfrm>
        </p:spPr>
        <p:txBody>
          <a:bodyPr/>
          <a:lstStyle/>
          <a:p>
            <a:r>
              <a:rPr lang="en-US" altLang="en-US">
                <a:latin typeface="Calibri" charset="0"/>
                <a:cs typeface="Calibri" charset="0"/>
              </a:rPr>
              <a:t>Research Development Support</a:t>
            </a:r>
          </a:p>
        </p:txBody>
      </p:sp>
      <p:pic>
        <p:nvPicPr>
          <p:cNvPr id="18435" name="Picture 6" descr="1506-21 Kellems, Kristen 4.jpe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20775" y="1844675"/>
            <a:ext cx="99695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Picture 7" descr="conrad.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5175" y="1819275"/>
            <a:ext cx="976313" cy="136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8"/>
          <p:cNvSpPr txBox="1">
            <a:spLocks noChangeArrowheads="1"/>
          </p:cNvSpPr>
          <p:nvPr/>
        </p:nvSpPr>
        <p:spPr bwMode="auto">
          <a:xfrm>
            <a:off x="2339975" y="1800225"/>
            <a:ext cx="2206625" cy="1384300"/>
          </a:xfrm>
          <a:prstGeom prst="rect">
            <a:avLst/>
          </a:prstGeom>
          <a:noFill/>
          <a:ln>
            <a:noFill/>
          </a:ln>
          <a:extLst>
            <a:ext uri="{909E8E84-426E-40dd-AFC4-6F175D3DCCD1}"/>
            <a:ext uri="{91240B29-F687-4f45-9708-019B960494DF}"/>
          </a:extLst>
        </p:spPr>
        <p:txBody>
          <a:bodyPr>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400" dirty="0">
                <a:latin typeface="+mj-lt"/>
              </a:rPr>
              <a:t>Kristen Clarke Kellems</a:t>
            </a:r>
          </a:p>
          <a:p>
            <a:pPr>
              <a:defRPr/>
            </a:pPr>
            <a:r>
              <a:rPr lang="en-US" sz="1400" dirty="0">
                <a:latin typeface="+mj-lt"/>
              </a:rPr>
              <a:t>FHSS Research Development </a:t>
            </a:r>
          </a:p>
          <a:p>
            <a:pPr>
              <a:defRPr/>
            </a:pPr>
            <a:r>
              <a:rPr lang="en-US" sz="1400" dirty="0">
                <a:latin typeface="+mj-lt"/>
              </a:rPr>
              <a:t>934 SWKT</a:t>
            </a:r>
          </a:p>
          <a:p>
            <a:pPr>
              <a:defRPr/>
            </a:pPr>
            <a:r>
              <a:rPr lang="en-US" sz="1400" dirty="0">
                <a:latin typeface="+mj-lt"/>
              </a:rPr>
              <a:t>Tel: 801-422-8967</a:t>
            </a:r>
          </a:p>
          <a:p>
            <a:pPr>
              <a:defRPr/>
            </a:pPr>
            <a:r>
              <a:rPr lang="en-US" sz="1400" dirty="0" smtClean="0">
                <a:latin typeface="+mj-lt"/>
              </a:rPr>
              <a:t>Email: </a:t>
            </a:r>
            <a:r>
              <a:rPr lang="en-US" sz="1400" u="sng" dirty="0" smtClean="0">
                <a:latin typeface="+mj-lt"/>
              </a:rPr>
              <a:t>fhssresdev@byu.edu</a:t>
            </a:r>
            <a:r>
              <a:rPr lang="en-US" sz="1400" u="sng" dirty="0" smtClean="0">
                <a:solidFill>
                  <a:srgbClr val="0070C0"/>
                </a:solidFill>
                <a:latin typeface="+mj-lt"/>
              </a:rPr>
              <a:t>  </a:t>
            </a:r>
            <a:endParaRPr lang="en-US" sz="1400" u="sng" dirty="0">
              <a:solidFill>
                <a:srgbClr val="0070C0"/>
              </a:solidFill>
              <a:latin typeface="+mj-lt"/>
            </a:endParaRPr>
          </a:p>
        </p:txBody>
      </p:sp>
      <p:sp>
        <p:nvSpPr>
          <p:cNvPr id="18438" name="Rectangle 9"/>
          <p:cNvSpPr>
            <a:spLocks noChangeArrowheads="1"/>
          </p:cNvSpPr>
          <p:nvPr/>
        </p:nvSpPr>
        <p:spPr bwMode="auto">
          <a:xfrm>
            <a:off x="5775325" y="1822450"/>
            <a:ext cx="266065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400"/>
              <a:t>Conrad Monson</a:t>
            </a:r>
          </a:p>
          <a:p>
            <a:r>
              <a:rPr lang="en-US" altLang="en-US" sz="1400"/>
              <a:t>STEM Research </a:t>
            </a:r>
            <a:br>
              <a:rPr lang="en-US" altLang="en-US" sz="1400"/>
            </a:br>
            <a:r>
              <a:rPr lang="en-US" altLang="en-US" sz="1400"/>
              <a:t>Development </a:t>
            </a:r>
          </a:p>
          <a:p>
            <a:r>
              <a:rPr lang="en-US" altLang="en-US" sz="1400"/>
              <a:t>275 McDonald Building</a:t>
            </a:r>
          </a:p>
          <a:p>
            <a:r>
              <a:rPr lang="en-US" altLang="en-US" sz="1400"/>
              <a:t>Tel: 801-422-7722</a:t>
            </a:r>
          </a:p>
          <a:p>
            <a:r>
              <a:rPr lang="en-US" altLang="en-US" sz="1400"/>
              <a:t>Email: </a:t>
            </a:r>
            <a:r>
              <a:rPr lang="en-US" altLang="en-US" sz="1400" u="sng"/>
              <a:t>conrad_monson@byu.edu  </a:t>
            </a:r>
          </a:p>
        </p:txBody>
      </p:sp>
      <p:pic>
        <p:nvPicPr>
          <p:cNvPr id="18439" name="Picture 2" descr="http://cpms.byu.edu/deanstool/uploads/Sarah_Dorff_Web_%282%2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6600" y="3406775"/>
            <a:ext cx="1016000" cy="139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Rectangle 9"/>
          <p:cNvSpPr>
            <a:spLocks noChangeArrowheads="1"/>
          </p:cNvSpPr>
          <p:nvPr/>
        </p:nvSpPr>
        <p:spPr bwMode="auto">
          <a:xfrm>
            <a:off x="5775325" y="3408363"/>
            <a:ext cx="262413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400"/>
              <a:t>Sarah Dorff</a:t>
            </a:r>
          </a:p>
          <a:p>
            <a:r>
              <a:rPr lang="en-US" altLang="en-US" sz="1400"/>
              <a:t>Research Development Administrator</a:t>
            </a:r>
          </a:p>
          <a:p>
            <a:r>
              <a:rPr lang="en-US" altLang="en-US" sz="1400"/>
              <a:t>269 McDonald Building</a:t>
            </a:r>
          </a:p>
          <a:p>
            <a:r>
              <a:rPr lang="en-US" altLang="en-US" sz="1400"/>
              <a:t>Tel: 801-422-0132</a:t>
            </a:r>
          </a:p>
          <a:p>
            <a:r>
              <a:rPr lang="en-US" altLang="en-US" sz="1400"/>
              <a:t>Email: </a:t>
            </a:r>
            <a:r>
              <a:rPr lang="en-US" altLang="en-US" sz="1400" u="sng"/>
              <a:t>resdev@byu.edu </a:t>
            </a:r>
          </a:p>
        </p:txBody>
      </p:sp>
      <p:sp>
        <p:nvSpPr>
          <p:cNvPr id="18441" name="Rectangle 12"/>
          <p:cNvSpPr>
            <a:spLocks noChangeArrowheads="1"/>
          </p:cNvSpPr>
          <p:nvPr/>
        </p:nvSpPr>
        <p:spPr bwMode="auto">
          <a:xfrm>
            <a:off x="2286000" y="4940300"/>
            <a:ext cx="275748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400">
                <a:ea typeface="Calibri" charset="0"/>
                <a:cs typeface="Calibri" charset="0"/>
              </a:rPr>
              <a:t>Jon Balzotti</a:t>
            </a:r>
          </a:p>
          <a:p>
            <a:r>
              <a:rPr lang="en-US" altLang="en-US" sz="1400">
                <a:ea typeface="Calibri" charset="0"/>
                <a:cs typeface="Calibri" charset="0"/>
              </a:rPr>
              <a:t>English Department Faculty</a:t>
            </a:r>
            <a:br>
              <a:rPr lang="en-US" altLang="en-US" sz="1400">
                <a:ea typeface="Calibri" charset="0"/>
                <a:cs typeface="Calibri" charset="0"/>
              </a:rPr>
            </a:br>
            <a:r>
              <a:rPr lang="en-US" altLang="en-US" sz="1400">
                <a:ea typeface="Calibri" charset="0"/>
                <a:cs typeface="Calibri" charset="0"/>
              </a:rPr>
              <a:t>College of Humanities</a:t>
            </a:r>
          </a:p>
          <a:p>
            <a:r>
              <a:rPr lang="en-US" altLang="en-US" sz="1400"/>
              <a:t>4127 JFSB </a:t>
            </a:r>
          </a:p>
          <a:p>
            <a:r>
              <a:rPr lang="en-US" altLang="en-US" sz="1400">
                <a:ea typeface="Calibri" charset="0"/>
                <a:cs typeface="Calibri" charset="0"/>
              </a:rPr>
              <a:t>Tel: </a:t>
            </a:r>
            <a:r>
              <a:rPr lang="en-US" altLang="en-US" sz="1400"/>
              <a:t>(801) 422-2440</a:t>
            </a:r>
            <a:r>
              <a:rPr lang="en-US" altLang="en-US" sz="1400">
                <a:ea typeface="Calibri" charset="0"/>
                <a:cs typeface="Calibri" charset="0"/>
              </a:rPr>
              <a:t>	 </a:t>
            </a:r>
          </a:p>
          <a:p>
            <a:r>
              <a:rPr lang="en-US" altLang="en-US" sz="1400" u="sng">
                <a:ea typeface="Calibri" charset="0"/>
                <a:cs typeface="Calibri" charset="0"/>
              </a:rPr>
              <a:t>jonathan_balzotti@byu.edu</a:t>
            </a:r>
            <a:r>
              <a:rPr lang="en-US" altLang="en-US" sz="1400">
                <a:ea typeface="Calibri" charset="0"/>
                <a:cs typeface="Calibri" charset="0"/>
              </a:rPr>
              <a:t>  </a:t>
            </a:r>
          </a:p>
        </p:txBody>
      </p:sp>
      <p:pic>
        <p:nvPicPr>
          <p:cNvPr id="18442" name="Picture 2" descr="http://english.byu.edu/sites/default/files/styles/square_-_185px/public/images/users/balzotti_jon.jpg?itok=O10XsFXv&amp;timestamp=144225257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20775" y="5014913"/>
            <a:ext cx="996950" cy="108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3" name="Picture 10"/>
          <p:cNvPicPr>
            <a:picLocks noChangeAspect="1"/>
          </p:cNvPicPr>
          <p:nvPr/>
        </p:nvPicPr>
        <p:blipFill>
          <a:blip r:embed="rId6">
            <a:extLst>
              <a:ext uri="{28A0092B-C50C-407E-A947-70E740481C1C}">
                <a14:useLocalDpi xmlns:a14="http://schemas.microsoft.com/office/drawing/2010/main" val="0"/>
              </a:ext>
            </a:extLst>
          </a:blip>
          <a:srcRect t="-3796" r="8923" b="15916"/>
          <a:stretch>
            <a:fillRect/>
          </a:stretch>
        </p:blipFill>
        <p:spPr bwMode="auto">
          <a:xfrm>
            <a:off x="1144588" y="3340100"/>
            <a:ext cx="973137" cy="130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8"/>
          <p:cNvSpPr txBox="1">
            <a:spLocks noChangeArrowheads="1"/>
          </p:cNvSpPr>
          <p:nvPr/>
        </p:nvSpPr>
        <p:spPr bwMode="auto">
          <a:xfrm>
            <a:off x="2286000" y="3341688"/>
            <a:ext cx="3733800" cy="1384300"/>
          </a:xfrm>
          <a:prstGeom prst="rect">
            <a:avLst/>
          </a:prstGeom>
          <a:noFill/>
          <a:ln>
            <a:noFill/>
          </a:ln>
          <a:extLst>
            <a:ext uri="{909E8E84-426E-40dd-AFC4-6F175D3DCCD1}"/>
            <a:ext uri="{91240B29-F687-4f45-9708-019B960494DF}"/>
          </a:extLst>
        </p:spPr>
        <p:txBody>
          <a:bodyPr>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400" dirty="0" err="1">
                <a:latin typeface="+mj-lt"/>
              </a:rPr>
              <a:t>Jaynie</a:t>
            </a:r>
            <a:r>
              <a:rPr lang="en-US" sz="1400" dirty="0">
                <a:latin typeface="+mj-lt"/>
              </a:rPr>
              <a:t> Mitchell</a:t>
            </a:r>
          </a:p>
          <a:p>
            <a:pPr>
              <a:defRPr/>
            </a:pPr>
            <a:r>
              <a:rPr lang="en-US" sz="1400" dirty="0">
                <a:latin typeface="+mj-lt"/>
              </a:rPr>
              <a:t>MSE Research </a:t>
            </a:r>
            <a:r>
              <a:rPr lang="en-US" sz="1400" dirty="0" smtClean="0">
                <a:latin typeface="+mj-lt"/>
              </a:rPr>
              <a:t>Development</a:t>
            </a:r>
          </a:p>
          <a:p>
            <a:pPr>
              <a:defRPr/>
            </a:pPr>
            <a:r>
              <a:rPr lang="en-US" sz="1400" dirty="0" smtClean="0">
                <a:latin typeface="+mj-lt"/>
              </a:rPr>
              <a:t>306C MCKB </a:t>
            </a:r>
            <a:r>
              <a:rPr lang="en-US" sz="1400" dirty="0">
                <a:latin typeface="+mj-lt"/>
              </a:rPr>
              <a:t/>
            </a:r>
            <a:br>
              <a:rPr lang="en-US" sz="1400" dirty="0">
                <a:latin typeface="+mj-lt"/>
              </a:rPr>
            </a:br>
            <a:r>
              <a:rPr lang="en-US" sz="1400" dirty="0" smtClean="0">
                <a:latin typeface="+mj-lt"/>
              </a:rPr>
              <a:t>Tel: 801-422-3067 </a:t>
            </a:r>
            <a:endParaRPr lang="en-US" sz="1400" dirty="0">
              <a:latin typeface="+mj-lt"/>
            </a:endParaRPr>
          </a:p>
          <a:p>
            <a:pPr>
              <a:defRPr/>
            </a:pPr>
            <a:r>
              <a:rPr lang="en-US" sz="1400" dirty="0" smtClean="0">
                <a:latin typeface="+mj-lt"/>
              </a:rPr>
              <a:t>Email: </a:t>
            </a:r>
            <a:r>
              <a:rPr lang="en-US" sz="1400" u="sng" dirty="0" smtClean="0">
                <a:latin typeface="+mj-lt"/>
              </a:rPr>
              <a:t>Jaynie@byu.edu</a:t>
            </a:r>
            <a:br>
              <a:rPr lang="en-US" sz="1400" u="sng" dirty="0" smtClean="0">
                <a:latin typeface="+mj-lt"/>
              </a:rPr>
            </a:br>
            <a:r>
              <a:rPr lang="en-US" sz="1400" u="sng" dirty="0" smtClean="0">
                <a:latin typeface="+mj-lt"/>
              </a:rPr>
              <a:t> </a:t>
            </a:r>
            <a:endParaRPr lang="en-US" sz="1400" u="sng" dirty="0">
              <a:latin typeface="+mj-lt"/>
            </a:endParaRPr>
          </a:p>
        </p:txBody>
      </p:sp>
      <p:sp>
        <p:nvSpPr>
          <p:cNvPr id="2" name="Slide Number Placeholder 1"/>
          <p:cNvSpPr>
            <a:spLocks noGrp="1"/>
          </p:cNvSpPr>
          <p:nvPr>
            <p:ph type="sldNum" sz="quarter" idx="12"/>
          </p:nvPr>
        </p:nvSpPr>
        <p:spPr/>
        <p:txBody>
          <a:bodyPr/>
          <a:lstStyle/>
          <a:p>
            <a:pPr>
              <a:defRPr/>
            </a:pPr>
            <a:fld id="{C21D2420-0475-E647-B66E-1D00EAC627A6}" type="slidenum">
              <a:rPr lang="en-US" altLang="en-US" smtClean="0"/>
              <a:pPr>
                <a:defRPr/>
              </a:pPr>
              <a:t>2</a:t>
            </a:fld>
            <a:endParaRPr lang="en-US"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90500" y="169043"/>
            <a:ext cx="8359775" cy="997196"/>
          </a:xfrm>
          <a:prstGeom prst="rect">
            <a:avLst/>
          </a:prstGeom>
        </p:spPr>
        <p:txBody>
          <a:bodyPr vert="horz" wrap="square" lIns="0" tIns="0" rIns="0" bIns="0" rtlCol="0">
            <a:spAutoFit/>
          </a:bodyPr>
          <a:lstStyle/>
          <a:p>
            <a:pPr marL="12700" marR="5080">
              <a:lnSpc>
                <a:spcPct val="90000"/>
              </a:lnSpc>
            </a:pPr>
            <a:r>
              <a:rPr sz="3600" dirty="0">
                <a:solidFill>
                  <a:schemeClr val="tx1"/>
                </a:solidFill>
              </a:rPr>
              <a:t>T</a:t>
            </a:r>
            <a:r>
              <a:rPr sz="3600" spc="-15" dirty="0">
                <a:solidFill>
                  <a:schemeClr val="tx1"/>
                </a:solidFill>
              </a:rPr>
              <a:t>he</a:t>
            </a:r>
            <a:r>
              <a:rPr sz="3600" spc="-5" dirty="0">
                <a:solidFill>
                  <a:schemeClr val="tx1"/>
                </a:solidFill>
              </a:rPr>
              <a:t> </a:t>
            </a:r>
            <a:r>
              <a:rPr sz="3600" dirty="0">
                <a:solidFill>
                  <a:schemeClr val="tx1"/>
                </a:solidFill>
              </a:rPr>
              <a:t>si</a:t>
            </a:r>
            <a:r>
              <a:rPr sz="3600" spc="-15" dirty="0">
                <a:solidFill>
                  <a:schemeClr val="tx1"/>
                </a:solidFill>
              </a:rPr>
              <a:t>x</a:t>
            </a:r>
            <a:r>
              <a:rPr sz="3600" spc="-5" dirty="0">
                <a:solidFill>
                  <a:schemeClr val="tx1"/>
                </a:solidFill>
              </a:rPr>
              <a:t> </a:t>
            </a:r>
            <a:r>
              <a:rPr sz="3600" spc="-20" dirty="0">
                <a:solidFill>
                  <a:schemeClr val="tx1"/>
                </a:solidFill>
              </a:rPr>
              <a:t>g</a:t>
            </a:r>
            <a:r>
              <a:rPr sz="3600" spc="-15" dirty="0">
                <a:solidFill>
                  <a:schemeClr val="tx1"/>
                </a:solidFill>
              </a:rPr>
              <a:t>ener</a:t>
            </a:r>
            <a:r>
              <a:rPr sz="3600" dirty="0">
                <a:solidFill>
                  <a:schemeClr val="tx1"/>
                </a:solidFill>
              </a:rPr>
              <a:t>i</a:t>
            </a:r>
            <a:r>
              <a:rPr sz="3600" spc="-15" dirty="0">
                <a:solidFill>
                  <a:schemeClr val="tx1"/>
                </a:solidFill>
              </a:rPr>
              <a:t>c</a:t>
            </a:r>
            <a:r>
              <a:rPr sz="3600" spc="-5" dirty="0">
                <a:solidFill>
                  <a:schemeClr val="tx1"/>
                </a:solidFill>
              </a:rPr>
              <a:t> </a:t>
            </a:r>
            <a:r>
              <a:rPr sz="3600" spc="-15" dirty="0">
                <a:solidFill>
                  <a:schemeClr val="tx1"/>
                </a:solidFill>
              </a:rPr>
              <a:t>struct</a:t>
            </a:r>
            <a:r>
              <a:rPr sz="3600" spc="-25" dirty="0">
                <a:solidFill>
                  <a:schemeClr val="tx1"/>
                </a:solidFill>
              </a:rPr>
              <a:t>u</a:t>
            </a:r>
            <a:r>
              <a:rPr sz="3600" spc="-15" dirty="0">
                <a:solidFill>
                  <a:schemeClr val="tx1"/>
                </a:solidFill>
              </a:rPr>
              <a:t>re</a:t>
            </a:r>
            <a:r>
              <a:rPr sz="3600" spc="-5" dirty="0">
                <a:solidFill>
                  <a:schemeClr val="tx1"/>
                </a:solidFill>
              </a:rPr>
              <a:t> </a:t>
            </a:r>
            <a:r>
              <a:rPr sz="3600" dirty="0">
                <a:solidFill>
                  <a:schemeClr val="tx1"/>
                </a:solidFill>
              </a:rPr>
              <a:t>sl</a:t>
            </a:r>
            <a:r>
              <a:rPr sz="3600" spc="-15" dirty="0">
                <a:solidFill>
                  <a:schemeClr val="tx1"/>
                </a:solidFill>
              </a:rPr>
              <a:t>o</a:t>
            </a:r>
            <a:r>
              <a:rPr sz="3600" spc="-5" dirty="0">
                <a:solidFill>
                  <a:schemeClr val="tx1"/>
                </a:solidFill>
              </a:rPr>
              <a:t>t</a:t>
            </a:r>
            <a:r>
              <a:rPr sz="3600" dirty="0">
                <a:solidFill>
                  <a:schemeClr val="tx1"/>
                </a:solidFill>
              </a:rPr>
              <a:t>s</a:t>
            </a:r>
            <a:r>
              <a:rPr sz="3600" spc="-5" dirty="0">
                <a:solidFill>
                  <a:schemeClr val="tx1"/>
                </a:solidFill>
              </a:rPr>
              <a:t> </a:t>
            </a:r>
            <a:r>
              <a:rPr sz="3600" spc="-15" dirty="0">
                <a:solidFill>
                  <a:schemeClr val="tx1"/>
                </a:solidFill>
              </a:rPr>
              <a:t>an</a:t>
            </a:r>
            <a:r>
              <a:rPr sz="3600" dirty="0">
                <a:solidFill>
                  <a:schemeClr val="tx1"/>
                </a:solidFill>
              </a:rPr>
              <a:t>sw</a:t>
            </a:r>
            <a:r>
              <a:rPr sz="3600" spc="-15" dirty="0">
                <a:solidFill>
                  <a:schemeClr val="tx1"/>
                </a:solidFill>
              </a:rPr>
              <a:t>er</a:t>
            </a:r>
            <a:r>
              <a:rPr sz="3600" spc="-5" dirty="0">
                <a:solidFill>
                  <a:schemeClr val="tx1"/>
                </a:solidFill>
              </a:rPr>
              <a:t> </a:t>
            </a:r>
            <a:r>
              <a:rPr sz="3600" spc="-15" dirty="0">
                <a:solidFill>
                  <a:schemeClr val="tx1"/>
                </a:solidFill>
              </a:rPr>
              <a:t>the</a:t>
            </a:r>
            <a:r>
              <a:rPr sz="3600" spc="-5" dirty="0">
                <a:solidFill>
                  <a:schemeClr val="tx1"/>
                </a:solidFill>
              </a:rPr>
              <a:t> </a:t>
            </a:r>
            <a:r>
              <a:rPr sz="3600" spc="-15" dirty="0">
                <a:solidFill>
                  <a:schemeClr val="tx1"/>
                </a:solidFill>
              </a:rPr>
              <a:t>fun</a:t>
            </a:r>
            <a:r>
              <a:rPr sz="3600" spc="-20" dirty="0">
                <a:solidFill>
                  <a:schemeClr val="tx1"/>
                </a:solidFill>
              </a:rPr>
              <a:t>d</a:t>
            </a:r>
            <a:r>
              <a:rPr sz="3600" spc="-15" dirty="0">
                <a:solidFill>
                  <a:schemeClr val="tx1"/>
                </a:solidFill>
              </a:rPr>
              <a:t>e</a:t>
            </a:r>
            <a:r>
              <a:rPr sz="3600" spc="20" dirty="0">
                <a:solidFill>
                  <a:schemeClr val="tx1"/>
                </a:solidFill>
              </a:rPr>
              <a:t>r</a:t>
            </a:r>
            <a:r>
              <a:rPr sz="3600" spc="-95" dirty="0">
                <a:solidFill>
                  <a:schemeClr val="tx1"/>
                </a:solidFill>
              </a:rPr>
              <a:t>’</a:t>
            </a:r>
            <a:r>
              <a:rPr sz="3600" spc="-15" dirty="0">
                <a:solidFill>
                  <a:schemeClr val="tx1"/>
                </a:solidFill>
              </a:rPr>
              <a:t>s</a:t>
            </a:r>
            <a:r>
              <a:rPr sz="3600" spc="-20" dirty="0">
                <a:solidFill>
                  <a:schemeClr val="tx1"/>
                </a:solidFill>
              </a:rPr>
              <a:t> ma</a:t>
            </a:r>
            <a:r>
              <a:rPr sz="3600" dirty="0">
                <a:solidFill>
                  <a:schemeClr val="tx1"/>
                </a:solidFill>
              </a:rPr>
              <a:t>j</a:t>
            </a:r>
            <a:r>
              <a:rPr sz="3600" spc="-15" dirty="0">
                <a:solidFill>
                  <a:schemeClr val="tx1"/>
                </a:solidFill>
              </a:rPr>
              <a:t>or</a:t>
            </a:r>
            <a:r>
              <a:rPr sz="3600" spc="-5" dirty="0">
                <a:solidFill>
                  <a:schemeClr val="tx1"/>
                </a:solidFill>
              </a:rPr>
              <a:t> </a:t>
            </a:r>
            <a:r>
              <a:rPr sz="3600" spc="-20" dirty="0">
                <a:solidFill>
                  <a:schemeClr val="tx1"/>
                </a:solidFill>
              </a:rPr>
              <a:t>q</a:t>
            </a:r>
            <a:r>
              <a:rPr sz="3600" spc="-15" dirty="0">
                <a:solidFill>
                  <a:schemeClr val="tx1"/>
                </a:solidFill>
              </a:rPr>
              <a:t>ue</a:t>
            </a:r>
            <a:r>
              <a:rPr sz="3600" dirty="0">
                <a:solidFill>
                  <a:schemeClr val="tx1"/>
                </a:solidFill>
              </a:rPr>
              <a:t>st</a:t>
            </a:r>
            <a:r>
              <a:rPr sz="3600" spc="-5" dirty="0">
                <a:solidFill>
                  <a:schemeClr val="tx1"/>
                </a:solidFill>
              </a:rPr>
              <a:t>i</a:t>
            </a:r>
            <a:r>
              <a:rPr sz="3600" spc="-15" dirty="0">
                <a:solidFill>
                  <a:schemeClr val="tx1"/>
                </a:solidFill>
              </a:rPr>
              <a:t>on</a:t>
            </a:r>
          </a:p>
        </p:txBody>
      </p:sp>
      <p:sp>
        <p:nvSpPr>
          <p:cNvPr id="3" name="object 3"/>
          <p:cNvSpPr txBox="1"/>
          <p:nvPr/>
        </p:nvSpPr>
        <p:spPr>
          <a:xfrm>
            <a:off x="1295400" y="1826733"/>
            <a:ext cx="4424045" cy="381000"/>
          </a:xfrm>
          <a:prstGeom prst="rect">
            <a:avLst/>
          </a:prstGeom>
        </p:spPr>
        <p:txBody>
          <a:bodyPr vert="horz" wrap="square" lIns="0" tIns="0" rIns="0" bIns="0" rtlCol="0">
            <a:spAutoFit/>
          </a:bodyPr>
          <a:lstStyle/>
          <a:p>
            <a:pPr marL="12700">
              <a:lnSpc>
                <a:spcPct val="100000"/>
              </a:lnSpc>
            </a:pPr>
            <a:r>
              <a:rPr sz="2800" i="1" dirty="0">
                <a:solidFill>
                  <a:srgbClr val="9A1A0F"/>
                </a:solidFill>
                <a:latin typeface="Verdana"/>
                <a:cs typeface="Verdana"/>
              </a:rPr>
              <a:t>Q</a:t>
            </a:r>
            <a:r>
              <a:rPr sz="1800" i="1" dirty="0">
                <a:solidFill>
                  <a:srgbClr val="110C43"/>
                </a:solidFill>
                <a:latin typeface="Verdana"/>
                <a:cs typeface="Verdana"/>
              </a:rPr>
              <a:t>:</a:t>
            </a:r>
            <a:r>
              <a:rPr sz="1800" i="1" spc="-5" dirty="0">
                <a:solidFill>
                  <a:srgbClr val="110C43"/>
                </a:solidFill>
                <a:latin typeface="Verdana"/>
                <a:cs typeface="Verdana"/>
              </a:rPr>
              <a:t> </a:t>
            </a:r>
            <a:r>
              <a:rPr sz="1800" i="1" spc="-10" dirty="0">
                <a:solidFill>
                  <a:srgbClr val="110C43"/>
                </a:solidFill>
                <a:latin typeface="Verdana"/>
                <a:cs typeface="Verdana"/>
              </a:rPr>
              <a:t>Is</a:t>
            </a:r>
            <a:r>
              <a:rPr sz="1800" i="1" spc="-5" dirty="0">
                <a:solidFill>
                  <a:srgbClr val="110C43"/>
                </a:solidFill>
                <a:latin typeface="Verdana"/>
                <a:cs typeface="Verdana"/>
              </a:rPr>
              <a:t> </a:t>
            </a:r>
            <a:r>
              <a:rPr sz="1800" i="1" spc="-15" dirty="0">
                <a:solidFill>
                  <a:srgbClr val="110C43"/>
                </a:solidFill>
                <a:latin typeface="Verdana"/>
                <a:cs typeface="Verdana"/>
              </a:rPr>
              <a:t>your</a:t>
            </a:r>
            <a:r>
              <a:rPr sz="1800" i="1" spc="-5" dirty="0">
                <a:solidFill>
                  <a:srgbClr val="110C43"/>
                </a:solidFill>
                <a:latin typeface="Verdana"/>
                <a:cs typeface="Verdana"/>
              </a:rPr>
              <a:t> </a:t>
            </a:r>
            <a:r>
              <a:rPr sz="1800" i="1" spc="-10" dirty="0">
                <a:solidFill>
                  <a:srgbClr val="110C43"/>
                </a:solidFill>
                <a:latin typeface="Verdana"/>
                <a:cs typeface="Verdana"/>
              </a:rPr>
              <a:t>pro</a:t>
            </a:r>
            <a:r>
              <a:rPr sz="1800" i="1" dirty="0">
                <a:solidFill>
                  <a:srgbClr val="110C43"/>
                </a:solidFill>
                <a:latin typeface="Verdana"/>
                <a:cs typeface="Verdana"/>
              </a:rPr>
              <a:t>j</a:t>
            </a:r>
            <a:r>
              <a:rPr sz="1800" i="1" spc="-15" dirty="0">
                <a:solidFill>
                  <a:srgbClr val="110C43"/>
                </a:solidFill>
                <a:latin typeface="Verdana"/>
                <a:cs typeface="Verdana"/>
              </a:rPr>
              <a:t>e</a:t>
            </a:r>
            <a:r>
              <a:rPr sz="1800" i="1" dirty="0">
                <a:solidFill>
                  <a:srgbClr val="110C43"/>
                </a:solidFill>
                <a:latin typeface="Verdana"/>
                <a:cs typeface="Verdana"/>
              </a:rPr>
              <a:t>ct</a:t>
            </a:r>
            <a:r>
              <a:rPr sz="1800" i="1" spc="-5" dirty="0">
                <a:solidFill>
                  <a:srgbClr val="110C43"/>
                </a:solidFill>
                <a:latin typeface="Verdana"/>
                <a:cs typeface="Verdana"/>
              </a:rPr>
              <a:t> </a:t>
            </a:r>
            <a:r>
              <a:rPr sz="1800" i="1" dirty="0">
                <a:solidFill>
                  <a:srgbClr val="110C43"/>
                </a:solidFill>
                <a:latin typeface="Verdana"/>
                <a:cs typeface="Verdana"/>
              </a:rPr>
              <a:t>w</a:t>
            </a:r>
            <a:r>
              <a:rPr sz="1800" i="1" spc="-10" dirty="0">
                <a:solidFill>
                  <a:srgbClr val="110C43"/>
                </a:solidFill>
                <a:latin typeface="Verdana"/>
                <a:cs typeface="Verdana"/>
              </a:rPr>
              <a:t>orthy</a:t>
            </a:r>
            <a:r>
              <a:rPr sz="1800" i="1" spc="-5" dirty="0">
                <a:solidFill>
                  <a:srgbClr val="110C43"/>
                </a:solidFill>
                <a:latin typeface="Verdana"/>
                <a:cs typeface="Verdana"/>
              </a:rPr>
              <a:t> </a:t>
            </a:r>
            <a:r>
              <a:rPr sz="1800" i="1" spc="-10" dirty="0">
                <a:solidFill>
                  <a:srgbClr val="110C43"/>
                </a:solidFill>
                <a:latin typeface="Verdana"/>
                <a:cs typeface="Verdana"/>
              </a:rPr>
              <a:t>of</a:t>
            </a:r>
            <a:r>
              <a:rPr sz="1800" i="1" spc="-5" dirty="0">
                <a:solidFill>
                  <a:srgbClr val="110C43"/>
                </a:solidFill>
                <a:latin typeface="Verdana"/>
                <a:cs typeface="Verdana"/>
              </a:rPr>
              <a:t> </a:t>
            </a:r>
            <a:r>
              <a:rPr sz="1800" i="1" spc="-10" dirty="0">
                <a:solidFill>
                  <a:srgbClr val="110C43"/>
                </a:solidFill>
                <a:latin typeface="Verdana"/>
                <a:cs typeface="Verdana"/>
              </a:rPr>
              <a:t>fun</a:t>
            </a:r>
            <a:r>
              <a:rPr sz="1800" i="1" dirty="0">
                <a:solidFill>
                  <a:srgbClr val="110C43"/>
                </a:solidFill>
                <a:latin typeface="Verdana"/>
                <a:cs typeface="Verdana"/>
              </a:rPr>
              <a:t>di</a:t>
            </a:r>
            <a:r>
              <a:rPr sz="1800" i="1" spc="-15" dirty="0">
                <a:solidFill>
                  <a:srgbClr val="110C43"/>
                </a:solidFill>
                <a:latin typeface="Verdana"/>
                <a:cs typeface="Verdana"/>
              </a:rPr>
              <a:t>ng</a:t>
            </a:r>
            <a:r>
              <a:rPr sz="1800" i="1" dirty="0">
                <a:solidFill>
                  <a:srgbClr val="110C43"/>
                </a:solidFill>
                <a:latin typeface="Verdana"/>
                <a:cs typeface="Verdana"/>
              </a:rPr>
              <a:t>?</a:t>
            </a:r>
            <a:endParaRPr sz="1800">
              <a:latin typeface="Verdana"/>
              <a:cs typeface="Verdana"/>
            </a:endParaRPr>
          </a:p>
        </p:txBody>
      </p:sp>
      <p:sp>
        <p:nvSpPr>
          <p:cNvPr id="4" name="object 4"/>
          <p:cNvSpPr txBox="1"/>
          <p:nvPr/>
        </p:nvSpPr>
        <p:spPr>
          <a:xfrm>
            <a:off x="1295400" y="3744433"/>
            <a:ext cx="1118235" cy="381000"/>
          </a:xfrm>
          <a:prstGeom prst="rect">
            <a:avLst/>
          </a:prstGeom>
        </p:spPr>
        <p:txBody>
          <a:bodyPr vert="horz" wrap="square" lIns="0" tIns="0" rIns="0" bIns="0" rtlCol="0">
            <a:spAutoFit/>
          </a:bodyPr>
          <a:lstStyle/>
          <a:p>
            <a:pPr marL="12700">
              <a:lnSpc>
                <a:spcPct val="100000"/>
              </a:lnSpc>
            </a:pPr>
            <a:r>
              <a:rPr sz="2800" dirty="0">
                <a:solidFill>
                  <a:srgbClr val="9A1A0F"/>
                </a:solidFill>
                <a:latin typeface="Verdana"/>
                <a:cs typeface="Verdana"/>
              </a:rPr>
              <a:t>Q</a:t>
            </a:r>
            <a:r>
              <a:rPr sz="1800" dirty="0">
                <a:solidFill>
                  <a:srgbClr val="110C43"/>
                </a:solidFill>
                <a:latin typeface="Verdana"/>
                <a:cs typeface="Verdana"/>
              </a:rPr>
              <a:t>:</a:t>
            </a:r>
            <a:r>
              <a:rPr sz="1800" spc="-5" dirty="0">
                <a:solidFill>
                  <a:srgbClr val="110C43"/>
                </a:solidFill>
                <a:latin typeface="Verdana"/>
                <a:cs typeface="Verdana"/>
              </a:rPr>
              <a:t> </a:t>
            </a:r>
            <a:r>
              <a:rPr sz="1800" spc="-20" dirty="0">
                <a:solidFill>
                  <a:srgbClr val="110C43"/>
                </a:solidFill>
                <a:latin typeface="Verdana"/>
                <a:cs typeface="Verdana"/>
              </a:rPr>
              <a:t>W</a:t>
            </a:r>
            <a:r>
              <a:rPr sz="1800" spc="-35" dirty="0">
                <a:solidFill>
                  <a:srgbClr val="110C43"/>
                </a:solidFill>
                <a:latin typeface="Verdana"/>
                <a:cs typeface="Verdana"/>
              </a:rPr>
              <a:t>h</a:t>
            </a:r>
            <a:r>
              <a:rPr sz="1800" dirty="0">
                <a:solidFill>
                  <a:srgbClr val="110C43"/>
                </a:solidFill>
                <a:latin typeface="Verdana"/>
                <a:cs typeface="Verdana"/>
              </a:rPr>
              <a:t>y?</a:t>
            </a:r>
            <a:endParaRPr sz="1800">
              <a:latin typeface="Verdana"/>
              <a:cs typeface="Verdana"/>
            </a:endParaRPr>
          </a:p>
        </p:txBody>
      </p:sp>
      <p:sp>
        <p:nvSpPr>
          <p:cNvPr id="5" name="object 5"/>
          <p:cNvSpPr/>
          <p:nvPr/>
        </p:nvSpPr>
        <p:spPr>
          <a:xfrm>
            <a:off x="1136650" y="3573462"/>
            <a:ext cx="1893570" cy="1419225"/>
          </a:xfrm>
          <a:custGeom>
            <a:avLst/>
            <a:gdLst/>
            <a:ahLst/>
            <a:cxnLst/>
            <a:rect l="l" t="t" r="r" b="b"/>
            <a:pathLst>
              <a:path w="1893570" h="1419225">
                <a:moveTo>
                  <a:pt x="0" y="1419225"/>
                </a:moveTo>
                <a:lnTo>
                  <a:pt x="1893220" y="0"/>
                </a:lnTo>
              </a:path>
            </a:pathLst>
          </a:custGeom>
          <a:ln w="12699">
            <a:solidFill>
              <a:srgbClr val="9A1A0F"/>
            </a:solidFill>
          </a:ln>
        </p:spPr>
        <p:txBody>
          <a:bodyPr wrap="square" lIns="0" tIns="0" rIns="0" bIns="0" rtlCol="0"/>
          <a:lstStyle/>
          <a:p>
            <a:endParaRPr/>
          </a:p>
        </p:txBody>
      </p:sp>
      <p:sp>
        <p:nvSpPr>
          <p:cNvPr id="6" name="object 6"/>
          <p:cNvSpPr/>
          <p:nvPr/>
        </p:nvSpPr>
        <p:spPr>
          <a:xfrm>
            <a:off x="2508250" y="3573462"/>
            <a:ext cx="515620" cy="1419225"/>
          </a:xfrm>
          <a:custGeom>
            <a:avLst/>
            <a:gdLst/>
            <a:ahLst/>
            <a:cxnLst/>
            <a:rect l="l" t="t" r="r" b="b"/>
            <a:pathLst>
              <a:path w="515619" h="1419225">
                <a:moveTo>
                  <a:pt x="515425" y="0"/>
                </a:moveTo>
                <a:lnTo>
                  <a:pt x="0" y="1419225"/>
                </a:lnTo>
              </a:path>
            </a:pathLst>
          </a:custGeom>
          <a:ln w="12700">
            <a:solidFill>
              <a:srgbClr val="9A1A0F"/>
            </a:solidFill>
          </a:ln>
        </p:spPr>
        <p:txBody>
          <a:bodyPr wrap="square" lIns="0" tIns="0" rIns="0" bIns="0" rtlCol="0"/>
          <a:lstStyle/>
          <a:p>
            <a:endParaRPr/>
          </a:p>
        </p:txBody>
      </p:sp>
      <p:sp>
        <p:nvSpPr>
          <p:cNvPr id="7" name="object 7"/>
          <p:cNvSpPr/>
          <p:nvPr/>
        </p:nvSpPr>
        <p:spPr>
          <a:xfrm>
            <a:off x="3030537" y="3573462"/>
            <a:ext cx="873760" cy="1397635"/>
          </a:xfrm>
          <a:custGeom>
            <a:avLst/>
            <a:gdLst/>
            <a:ahLst/>
            <a:cxnLst/>
            <a:rect l="l" t="t" r="r" b="b"/>
            <a:pathLst>
              <a:path w="873760" h="1397635">
                <a:moveTo>
                  <a:pt x="0" y="0"/>
                </a:moveTo>
                <a:lnTo>
                  <a:pt x="873495" y="1397027"/>
                </a:lnTo>
              </a:path>
            </a:pathLst>
          </a:custGeom>
          <a:ln w="12700">
            <a:solidFill>
              <a:srgbClr val="9A1A0F"/>
            </a:solidFill>
          </a:ln>
        </p:spPr>
        <p:txBody>
          <a:bodyPr wrap="square" lIns="0" tIns="0" rIns="0" bIns="0" rtlCol="0"/>
          <a:lstStyle/>
          <a:p>
            <a:endParaRPr/>
          </a:p>
        </p:txBody>
      </p:sp>
      <p:sp>
        <p:nvSpPr>
          <p:cNvPr id="8" name="object 8"/>
          <p:cNvSpPr/>
          <p:nvPr/>
        </p:nvSpPr>
        <p:spPr>
          <a:xfrm>
            <a:off x="3030537" y="3573462"/>
            <a:ext cx="2232660" cy="1410335"/>
          </a:xfrm>
          <a:custGeom>
            <a:avLst/>
            <a:gdLst/>
            <a:ahLst/>
            <a:cxnLst/>
            <a:rect l="l" t="t" r="r" b="b"/>
            <a:pathLst>
              <a:path w="2232660" h="1410335">
                <a:moveTo>
                  <a:pt x="0" y="0"/>
                </a:moveTo>
                <a:lnTo>
                  <a:pt x="2232113" y="1409713"/>
                </a:lnTo>
              </a:path>
            </a:pathLst>
          </a:custGeom>
          <a:ln w="12700">
            <a:solidFill>
              <a:srgbClr val="9A1A0F"/>
            </a:solidFill>
          </a:ln>
        </p:spPr>
        <p:txBody>
          <a:bodyPr wrap="square" lIns="0" tIns="0" rIns="0" bIns="0" rtlCol="0"/>
          <a:lstStyle/>
          <a:p>
            <a:endParaRPr/>
          </a:p>
        </p:txBody>
      </p:sp>
      <p:sp>
        <p:nvSpPr>
          <p:cNvPr id="9" name="object 9"/>
          <p:cNvSpPr/>
          <p:nvPr/>
        </p:nvSpPr>
        <p:spPr>
          <a:xfrm>
            <a:off x="3030537" y="3573462"/>
            <a:ext cx="4975225" cy="1435100"/>
          </a:xfrm>
          <a:custGeom>
            <a:avLst/>
            <a:gdLst/>
            <a:ahLst/>
            <a:cxnLst/>
            <a:rect l="l" t="t" r="r" b="b"/>
            <a:pathLst>
              <a:path w="4975225" h="1435100">
                <a:moveTo>
                  <a:pt x="0" y="0"/>
                </a:moveTo>
                <a:lnTo>
                  <a:pt x="4975162" y="1435086"/>
                </a:lnTo>
              </a:path>
            </a:pathLst>
          </a:custGeom>
          <a:ln w="12700">
            <a:solidFill>
              <a:srgbClr val="9A1A0F"/>
            </a:solidFill>
          </a:ln>
        </p:spPr>
        <p:txBody>
          <a:bodyPr wrap="square" lIns="0" tIns="0" rIns="0" bIns="0" rtlCol="0"/>
          <a:lstStyle/>
          <a:p>
            <a:endParaRPr/>
          </a:p>
        </p:txBody>
      </p:sp>
      <p:sp>
        <p:nvSpPr>
          <p:cNvPr id="10" name="object 10"/>
          <p:cNvSpPr/>
          <p:nvPr/>
        </p:nvSpPr>
        <p:spPr>
          <a:xfrm>
            <a:off x="3030537" y="3573462"/>
            <a:ext cx="3616325" cy="1447800"/>
          </a:xfrm>
          <a:custGeom>
            <a:avLst/>
            <a:gdLst/>
            <a:ahLst/>
            <a:cxnLst/>
            <a:rect l="l" t="t" r="r" b="b"/>
            <a:pathLst>
              <a:path w="3616325" h="1447800">
                <a:moveTo>
                  <a:pt x="0" y="0"/>
                </a:moveTo>
                <a:lnTo>
                  <a:pt x="3616307" y="1447772"/>
                </a:lnTo>
              </a:path>
            </a:pathLst>
          </a:custGeom>
          <a:ln w="12700">
            <a:solidFill>
              <a:srgbClr val="9A1A0F"/>
            </a:solidFill>
          </a:ln>
        </p:spPr>
        <p:txBody>
          <a:bodyPr wrap="square" lIns="0" tIns="0" rIns="0" bIns="0" rtlCol="0"/>
          <a:lstStyle/>
          <a:p>
            <a:endParaRPr/>
          </a:p>
        </p:txBody>
      </p:sp>
      <p:sp>
        <p:nvSpPr>
          <p:cNvPr id="11" name="object 11"/>
          <p:cNvSpPr/>
          <p:nvPr/>
        </p:nvSpPr>
        <p:spPr>
          <a:xfrm>
            <a:off x="7131050" y="4929885"/>
            <a:ext cx="1612900" cy="1393444"/>
          </a:xfrm>
          <a:prstGeom prst="rect">
            <a:avLst/>
          </a:prstGeom>
          <a:blipFill>
            <a:blip r:embed="rId3" cstate="print"/>
            <a:stretch>
              <a:fillRect/>
            </a:stretch>
          </a:blipFill>
        </p:spPr>
        <p:txBody>
          <a:bodyPr wrap="square" lIns="0" tIns="0" rIns="0" bIns="0" rtlCol="0"/>
          <a:lstStyle/>
          <a:p>
            <a:endParaRPr/>
          </a:p>
        </p:txBody>
      </p:sp>
      <p:sp>
        <p:nvSpPr>
          <p:cNvPr id="12" name="object 12"/>
          <p:cNvSpPr/>
          <p:nvPr/>
        </p:nvSpPr>
        <p:spPr>
          <a:xfrm>
            <a:off x="7251700" y="4974335"/>
            <a:ext cx="1371600" cy="1152525"/>
          </a:xfrm>
          <a:custGeom>
            <a:avLst/>
            <a:gdLst/>
            <a:ahLst/>
            <a:cxnLst/>
            <a:rect l="l" t="t" r="r" b="b"/>
            <a:pathLst>
              <a:path w="1371600" h="1152525">
                <a:moveTo>
                  <a:pt x="0" y="0"/>
                </a:moveTo>
                <a:lnTo>
                  <a:pt x="1371600" y="0"/>
                </a:lnTo>
                <a:lnTo>
                  <a:pt x="1371600" y="1152143"/>
                </a:lnTo>
                <a:lnTo>
                  <a:pt x="0" y="1152143"/>
                </a:lnTo>
                <a:lnTo>
                  <a:pt x="0" y="0"/>
                </a:lnTo>
                <a:close/>
              </a:path>
            </a:pathLst>
          </a:custGeom>
          <a:solidFill>
            <a:srgbClr val="110C43"/>
          </a:solidFill>
        </p:spPr>
        <p:txBody>
          <a:bodyPr wrap="square" lIns="0" tIns="0" rIns="0" bIns="0" rtlCol="0"/>
          <a:lstStyle/>
          <a:p>
            <a:endParaRPr/>
          </a:p>
        </p:txBody>
      </p:sp>
      <p:sp>
        <p:nvSpPr>
          <p:cNvPr id="13" name="object 13"/>
          <p:cNvSpPr/>
          <p:nvPr/>
        </p:nvSpPr>
        <p:spPr>
          <a:xfrm>
            <a:off x="7251700" y="4974335"/>
            <a:ext cx="1371600" cy="1152525"/>
          </a:xfrm>
          <a:custGeom>
            <a:avLst/>
            <a:gdLst/>
            <a:ahLst/>
            <a:cxnLst/>
            <a:rect l="l" t="t" r="r" b="b"/>
            <a:pathLst>
              <a:path w="1371600" h="1152525">
                <a:moveTo>
                  <a:pt x="0" y="0"/>
                </a:moveTo>
                <a:lnTo>
                  <a:pt x="1371600" y="0"/>
                </a:lnTo>
                <a:lnTo>
                  <a:pt x="1371600" y="1152144"/>
                </a:lnTo>
                <a:lnTo>
                  <a:pt x="0" y="1152144"/>
                </a:lnTo>
                <a:lnTo>
                  <a:pt x="0" y="0"/>
                </a:lnTo>
                <a:close/>
              </a:path>
            </a:pathLst>
          </a:custGeom>
          <a:ln w="12700">
            <a:solidFill>
              <a:srgbClr val="151515"/>
            </a:solidFill>
          </a:ln>
        </p:spPr>
        <p:txBody>
          <a:bodyPr wrap="square" lIns="0" tIns="0" rIns="0" bIns="0" rtlCol="0"/>
          <a:lstStyle/>
          <a:p>
            <a:endParaRPr/>
          </a:p>
        </p:txBody>
      </p:sp>
      <p:sp>
        <p:nvSpPr>
          <p:cNvPr id="14" name="object 14"/>
          <p:cNvSpPr txBox="1"/>
          <p:nvPr/>
        </p:nvSpPr>
        <p:spPr>
          <a:xfrm>
            <a:off x="7353300" y="5089704"/>
            <a:ext cx="1169670" cy="952500"/>
          </a:xfrm>
          <a:prstGeom prst="rect">
            <a:avLst/>
          </a:prstGeom>
        </p:spPr>
        <p:txBody>
          <a:bodyPr vert="horz" wrap="square" lIns="0" tIns="0" rIns="0" bIns="0" rtlCol="0">
            <a:spAutoFit/>
          </a:bodyPr>
          <a:lstStyle/>
          <a:p>
            <a:pPr marL="12700" marR="5080" indent="-5080" algn="ctr">
              <a:lnSpc>
                <a:spcPts val="1900"/>
              </a:lnSpc>
            </a:pPr>
            <a:r>
              <a:rPr sz="1600" spc="-10" dirty="0">
                <a:solidFill>
                  <a:srgbClr val="FFFFFF"/>
                </a:solidFill>
                <a:latin typeface="Verdana"/>
                <a:cs typeface="Verdana"/>
              </a:rPr>
              <a:t>Th</a:t>
            </a:r>
            <a:r>
              <a:rPr sz="1600" spc="-15" dirty="0">
                <a:solidFill>
                  <a:srgbClr val="FFFFFF"/>
                </a:solidFill>
                <a:latin typeface="Verdana"/>
                <a:cs typeface="Verdana"/>
              </a:rPr>
              <a:t>e</a:t>
            </a:r>
            <a:r>
              <a:rPr sz="1600" spc="-10" dirty="0">
                <a:solidFill>
                  <a:srgbClr val="FFFFFF"/>
                </a:solidFill>
                <a:latin typeface="Verdana"/>
                <a:cs typeface="Verdana"/>
              </a:rPr>
              <a:t>re</a:t>
            </a:r>
            <a:r>
              <a:rPr sz="1600" spc="-5" dirty="0">
                <a:solidFill>
                  <a:srgbClr val="FFFFFF"/>
                </a:solidFill>
                <a:latin typeface="Verdana"/>
                <a:cs typeface="Verdana"/>
              </a:rPr>
              <a:t> will </a:t>
            </a:r>
            <a:r>
              <a:rPr sz="1600" spc="-10" dirty="0">
                <a:solidFill>
                  <a:srgbClr val="FFFFFF"/>
                </a:solidFill>
                <a:latin typeface="Verdana"/>
                <a:cs typeface="Verdana"/>
              </a:rPr>
              <a:t>be Substan</a:t>
            </a:r>
            <a:r>
              <a:rPr sz="1600" dirty="0">
                <a:solidFill>
                  <a:srgbClr val="FFFFFF"/>
                </a:solidFill>
                <a:latin typeface="Verdana"/>
                <a:cs typeface="Verdana"/>
              </a:rPr>
              <a:t>ti</a:t>
            </a:r>
            <a:r>
              <a:rPr sz="1600" spc="-10" dirty="0">
                <a:solidFill>
                  <a:srgbClr val="FFFFFF"/>
                </a:solidFill>
                <a:latin typeface="Verdana"/>
                <a:cs typeface="Verdana"/>
              </a:rPr>
              <a:t>a</a:t>
            </a:r>
            <a:r>
              <a:rPr sz="1600" dirty="0">
                <a:solidFill>
                  <a:srgbClr val="FFFFFF"/>
                </a:solidFill>
                <a:latin typeface="Verdana"/>
                <a:cs typeface="Verdana"/>
              </a:rPr>
              <a:t>l </a:t>
            </a:r>
            <a:r>
              <a:rPr sz="1600" b="1" i="1" dirty="0">
                <a:solidFill>
                  <a:srgbClr val="FFFFFF"/>
                </a:solidFill>
                <a:latin typeface="Verdana"/>
                <a:cs typeface="Verdana"/>
              </a:rPr>
              <a:t>Ben</a:t>
            </a:r>
            <a:r>
              <a:rPr sz="1600" b="1" i="1" spc="-5" dirty="0">
                <a:solidFill>
                  <a:srgbClr val="FFFFFF"/>
                </a:solidFill>
                <a:latin typeface="Verdana"/>
                <a:cs typeface="Verdana"/>
              </a:rPr>
              <a:t>e</a:t>
            </a:r>
            <a:r>
              <a:rPr sz="1600" b="1" i="1" dirty="0">
                <a:solidFill>
                  <a:srgbClr val="FFFFFF"/>
                </a:solidFill>
                <a:latin typeface="Verdana"/>
                <a:cs typeface="Verdana"/>
              </a:rPr>
              <a:t>f</a:t>
            </a:r>
            <a:r>
              <a:rPr sz="1600" b="1" i="1" spc="-15" dirty="0">
                <a:solidFill>
                  <a:srgbClr val="FFFFFF"/>
                </a:solidFill>
                <a:latin typeface="Verdana"/>
                <a:cs typeface="Verdana"/>
              </a:rPr>
              <a:t>its</a:t>
            </a:r>
            <a:endParaRPr sz="1600">
              <a:latin typeface="Verdana"/>
              <a:cs typeface="Verdana"/>
            </a:endParaRPr>
          </a:p>
        </p:txBody>
      </p:sp>
      <p:sp>
        <p:nvSpPr>
          <p:cNvPr id="15" name="object 15"/>
          <p:cNvSpPr/>
          <p:nvPr/>
        </p:nvSpPr>
        <p:spPr>
          <a:xfrm>
            <a:off x="4387850" y="4929885"/>
            <a:ext cx="1612900" cy="1393444"/>
          </a:xfrm>
          <a:prstGeom prst="rect">
            <a:avLst/>
          </a:prstGeom>
          <a:blipFill>
            <a:blip r:embed="rId3" cstate="print"/>
            <a:stretch>
              <a:fillRect/>
            </a:stretch>
          </a:blipFill>
        </p:spPr>
        <p:txBody>
          <a:bodyPr wrap="square" lIns="0" tIns="0" rIns="0" bIns="0" rtlCol="0"/>
          <a:lstStyle/>
          <a:p>
            <a:endParaRPr/>
          </a:p>
        </p:txBody>
      </p:sp>
      <p:sp>
        <p:nvSpPr>
          <p:cNvPr id="16" name="object 16"/>
          <p:cNvSpPr/>
          <p:nvPr/>
        </p:nvSpPr>
        <p:spPr>
          <a:xfrm>
            <a:off x="4508500" y="4974335"/>
            <a:ext cx="1371600" cy="1152525"/>
          </a:xfrm>
          <a:custGeom>
            <a:avLst/>
            <a:gdLst/>
            <a:ahLst/>
            <a:cxnLst/>
            <a:rect l="l" t="t" r="r" b="b"/>
            <a:pathLst>
              <a:path w="1371600" h="1152525">
                <a:moveTo>
                  <a:pt x="0" y="0"/>
                </a:moveTo>
                <a:lnTo>
                  <a:pt x="1371600" y="0"/>
                </a:lnTo>
                <a:lnTo>
                  <a:pt x="1371600" y="1152143"/>
                </a:lnTo>
                <a:lnTo>
                  <a:pt x="0" y="1152143"/>
                </a:lnTo>
                <a:lnTo>
                  <a:pt x="0" y="0"/>
                </a:lnTo>
                <a:close/>
              </a:path>
            </a:pathLst>
          </a:custGeom>
          <a:solidFill>
            <a:srgbClr val="379EAE"/>
          </a:solidFill>
        </p:spPr>
        <p:txBody>
          <a:bodyPr wrap="square" lIns="0" tIns="0" rIns="0" bIns="0" rtlCol="0"/>
          <a:lstStyle/>
          <a:p>
            <a:endParaRPr/>
          </a:p>
        </p:txBody>
      </p:sp>
      <p:sp>
        <p:nvSpPr>
          <p:cNvPr id="17" name="object 17"/>
          <p:cNvSpPr/>
          <p:nvPr/>
        </p:nvSpPr>
        <p:spPr>
          <a:xfrm>
            <a:off x="4508500" y="4974335"/>
            <a:ext cx="1371600" cy="1152525"/>
          </a:xfrm>
          <a:custGeom>
            <a:avLst/>
            <a:gdLst/>
            <a:ahLst/>
            <a:cxnLst/>
            <a:rect l="l" t="t" r="r" b="b"/>
            <a:pathLst>
              <a:path w="1371600" h="1152525">
                <a:moveTo>
                  <a:pt x="0" y="0"/>
                </a:moveTo>
                <a:lnTo>
                  <a:pt x="1371600" y="0"/>
                </a:lnTo>
                <a:lnTo>
                  <a:pt x="1371600" y="1152144"/>
                </a:lnTo>
                <a:lnTo>
                  <a:pt x="0" y="1152144"/>
                </a:lnTo>
                <a:lnTo>
                  <a:pt x="0" y="0"/>
                </a:lnTo>
                <a:close/>
              </a:path>
            </a:pathLst>
          </a:custGeom>
          <a:ln w="12700">
            <a:solidFill>
              <a:srgbClr val="151515"/>
            </a:solidFill>
          </a:ln>
        </p:spPr>
        <p:txBody>
          <a:bodyPr wrap="square" lIns="0" tIns="0" rIns="0" bIns="0" rtlCol="0"/>
          <a:lstStyle/>
          <a:p>
            <a:endParaRPr/>
          </a:p>
        </p:txBody>
      </p:sp>
      <p:sp>
        <p:nvSpPr>
          <p:cNvPr id="18" name="object 18"/>
          <p:cNvSpPr txBox="1"/>
          <p:nvPr/>
        </p:nvSpPr>
        <p:spPr>
          <a:xfrm>
            <a:off x="4686300" y="5089704"/>
            <a:ext cx="1004569" cy="952500"/>
          </a:xfrm>
          <a:prstGeom prst="rect">
            <a:avLst/>
          </a:prstGeom>
        </p:spPr>
        <p:txBody>
          <a:bodyPr vert="horz" wrap="square" lIns="0" tIns="0" rIns="0" bIns="0" rtlCol="0">
            <a:spAutoFit/>
          </a:bodyPr>
          <a:lstStyle/>
          <a:p>
            <a:pPr marL="12700" marR="5080" indent="50800" algn="just">
              <a:lnSpc>
                <a:spcPts val="1900"/>
              </a:lnSpc>
            </a:pPr>
            <a:r>
              <a:rPr sz="1600" spc="-100" dirty="0">
                <a:solidFill>
                  <a:srgbClr val="FFFFFF"/>
                </a:solidFill>
                <a:latin typeface="Verdana"/>
                <a:cs typeface="Verdana"/>
              </a:rPr>
              <a:t>W</a:t>
            </a:r>
            <a:r>
              <a:rPr sz="1600" spc="-10" dirty="0">
                <a:solidFill>
                  <a:srgbClr val="FFFFFF"/>
                </a:solidFill>
                <a:latin typeface="Verdana"/>
                <a:cs typeface="Verdana"/>
              </a:rPr>
              <a:t>e</a:t>
            </a:r>
            <a:r>
              <a:rPr sz="1600" dirty="0">
                <a:solidFill>
                  <a:srgbClr val="FFFFFF"/>
                </a:solidFill>
                <a:latin typeface="Verdana"/>
                <a:cs typeface="Verdana"/>
              </a:rPr>
              <a:t> H</a:t>
            </a:r>
            <a:r>
              <a:rPr sz="1600" spc="-25" dirty="0">
                <a:solidFill>
                  <a:srgbClr val="FFFFFF"/>
                </a:solidFill>
                <a:latin typeface="Verdana"/>
                <a:cs typeface="Verdana"/>
              </a:rPr>
              <a:t>av</a:t>
            </a:r>
            <a:r>
              <a:rPr sz="1600" spc="-10" dirty="0">
                <a:solidFill>
                  <a:srgbClr val="FFFFFF"/>
                </a:solidFill>
                <a:latin typeface="Verdana"/>
                <a:cs typeface="Verdana"/>
              </a:rPr>
              <a:t>e </a:t>
            </a:r>
            <a:r>
              <a:rPr sz="1600" dirty="0">
                <a:solidFill>
                  <a:srgbClr val="FFFFFF"/>
                </a:solidFill>
                <a:latin typeface="Verdana"/>
                <a:cs typeface="Verdana"/>
              </a:rPr>
              <a:t>T</a:t>
            </a:r>
            <a:r>
              <a:rPr sz="1600" spc="-10" dirty="0">
                <a:solidFill>
                  <a:srgbClr val="FFFFFF"/>
                </a:solidFill>
                <a:latin typeface="Verdana"/>
                <a:cs typeface="Verdana"/>
              </a:rPr>
              <a:t>he</a:t>
            </a:r>
            <a:r>
              <a:rPr sz="1600" spc="-5" dirty="0">
                <a:solidFill>
                  <a:srgbClr val="FFFFFF"/>
                </a:solidFill>
                <a:latin typeface="Verdana"/>
                <a:cs typeface="Verdana"/>
              </a:rPr>
              <a:t> </a:t>
            </a:r>
            <a:r>
              <a:rPr sz="1600" dirty="0">
                <a:solidFill>
                  <a:srgbClr val="FFFFFF"/>
                </a:solidFill>
                <a:latin typeface="Verdana"/>
                <a:cs typeface="Verdana"/>
              </a:rPr>
              <a:t>Ri</a:t>
            </a:r>
            <a:r>
              <a:rPr sz="1600" spc="-10" dirty="0">
                <a:solidFill>
                  <a:srgbClr val="FFFFFF"/>
                </a:solidFill>
                <a:latin typeface="Verdana"/>
                <a:cs typeface="Verdana"/>
              </a:rPr>
              <a:t>gh</a:t>
            </a:r>
            <a:r>
              <a:rPr sz="1600" dirty="0">
                <a:solidFill>
                  <a:srgbClr val="FFFFFF"/>
                </a:solidFill>
                <a:latin typeface="Verdana"/>
                <a:cs typeface="Verdana"/>
              </a:rPr>
              <a:t>t </a:t>
            </a:r>
            <a:r>
              <a:rPr sz="1600" b="1" i="1" dirty="0">
                <a:solidFill>
                  <a:srgbClr val="FFFFFF"/>
                </a:solidFill>
                <a:latin typeface="Verdana"/>
                <a:cs typeface="Verdana"/>
              </a:rPr>
              <a:t>Qu</a:t>
            </a:r>
            <a:r>
              <a:rPr sz="1600" b="1" i="1" spc="-10" dirty="0">
                <a:solidFill>
                  <a:srgbClr val="FFFFFF"/>
                </a:solidFill>
                <a:latin typeface="Verdana"/>
                <a:cs typeface="Verdana"/>
              </a:rPr>
              <a:t>ali</a:t>
            </a:r>
            <a:r>
              <a:rPr sz="1600" b="1" i="1" dirty="0">
                <a:solidFill>
                  <a:srgbClr val="FFFFFF"/>
                </a:solidFill>
                <a:latin typeface="Verdana"/>
                <a:cs typeface="Verdana"/>
              </a:rPr>
              <a:t>f</a:t>
            </a:r>
            <a:r>
              <a:rPr sz="1600" b="1" i="1" spc="-10" dirty="0">
                <a:solidFill>
                  <a:srgbClr val="FFFFFF"/>
                </a:solidFill>
                <a:latin typeface="Verdana"/>
                <a:cs typeface="Verdana"/>
              </a:rPr>
              <a:t>i- </a:t>
            </a:r>
            <a:r>
              <a:rPr sz="1600" b="1" i="1" dirty="0">
                <a:solidFill>
                  <a:srgbClr val="FFFFFF"/>
                </a:solidFill>
                <a:latin typeface="Verdana"/>
                <a:cs typeface="Verdana"/>
              </a:rPr>
              <a:t>c</a:t>
            </a:r>
            <a:r>
              <a:rPr sz="1600" b="1" i="1" spc="-10" dirty="0">
                <a:solidFill>
                  <a:srgbClr val="FFFFFF"/>
                </a:solidFill>
                <a:latin typeface="Verdana"/>
                <a:cs typeface="Verdana"/>
              </a:rPr>
              <a:t>atio</a:t>
            </a:r>
            <a:r>
              <a:rPr sz="1600" b="1" i="1" dirty="0">
                <a:solidFill>
                  <a:srgbClr val="FFFFFF"/>
                </a:solidFill>
                <a:latin typeface="Verdana"/>
                <a:cs typeface="Verdana"/>
              </a:rPr>
              <a:t>ns</a:t>
            </a:r>
            <a:endParaRPr sz="1600">
              <a:latin typeface="Verdana"/>
              <a:cs typeface="Verdana"/>
            </a:endParaRPr>
          </a:p>
        </p:txBody>
      </p:sp>
      <p:sp>
        <p:nvSpPr>
          <p:cNvPr id="19" name="object 19"/>
          <p:cNvSpPr/>
          <p:nvPr/>
        </p:nvSpPr>
        <p:spPr>
          <a:xfrm>
            <a:off x="5746750" y="4929885"/>
            <a:ext cx="1612900" cy="1393444"/>
          </a:xfrm>
          <a:prstGeom prst="rect">
            <a:avLst/>
          </a:prstGeom>
          <a:blipFill>
            <a:blip r:embed="rId3" cstate="print"/>
            <a:stretch>
              <a:fillRect/>
            </a:stretch>
          </a:blipFill>
        </p:spPr>
        <p:txBody>
          <a:bodyPr wrap="square" lIns="0" tIns="0" rIns="0" bIns="0" rtlCol="0"/>
          <a:lstStyle/>
          <a:p>
            <a:endParaRPr/>
          </a:p>
        </p:txBody>
      </p:sp>
      <p:sp>
        <p:nvSpPr>
          <p:cNvPr id="20" name="object 20"/>
          <p:cNvSpPr/>
          <p:nvPr/>
        </p:nvSpPr>
        <p:spPr>
          <a:xfrm>
            <a:off x="5867400" y="4974335"/>
            <a:ext cx="1371600" cy="1152525"/>
          </a:xfrm>
          <a:custGeom>
            <a:avLst/>
            <a:gdLst/>
            <a:ahLst/>
            <a:cxnLst/>
            <a:rect l="l" t="t" r="r" b="b"/>
            <a:pathLst>
              <a:path w="1371600" h="1152525">
                <a:moveTo>
                  <a:pt x="0" y="0"/>
                </a:moveTo>
                <a:lnTo>
                  <a:pt x="1371600" y="0"/>
                </a:lnTo>
                <a:lnTo>
                  <a:pt x="1371600" y="1152143"/>
                </a:lnTo>
                <a:lnTo>
                  <a:pt x="0" y="1152143"/>
                </a:lnTo>
                <a:lnTo>
                  <a:pt x="0" y="0"/>
                </a:lnTo>
                <a:close/>
              </a:path>
            </a:pathLst>
          </a:custGeom>
          <a:solidFill>
            <a:srgbClr val="037800"/>
          </a:solidFill>
        </p:spPr>
        <p:txBody>
          <a:bodyPr wrap="square" lIns="0" tIns="0" rIns="0" bIns="0" rtlCol="0"/>
          <a:lstStyle/>
          <a:p>
            <a:endParaRPr/>
          </a:p>
        </p:txBody>
      </p:sp>
      <p:sp>
        <p:nvSpPr>
          <p:cNvPr id="21" name="object 21"/>
          <p:cNvSpPr/>
          <p:nvPr/>
        </p:nvSpPr>
        <p:spPr>
          <a:xfrm>
            <a:off x="5867400" y="4974335"/>
            <a:ext cx="1371600" cy="1152525"/>
          </a:xfrm>
          <a:custGeom>
            <a:avLst/>
            <a:gdLst/>
            <a:ahLst/>
            <a:cxnLst/>
            <a:rect l="l" t="t" r="r" b="b"/>
            <a:pathLst>
              <a:path w="1371600" h="1152525">
                <a:moveTo>
                  <a:pt x="0" y="0"/>
                </a:moveTo>
                <a:lnTo>
                  <a:pt x="1371600" y="0"/>
                </a:lnTo>
                <a:lnTo>
                  <a:pt x="1371600" y="1152144"/>
                </a:lnTo>
                <a:lnTo>
                  <a:pt x="0" y="1152144"/>
                </a:lnTo>
                <a:lnTo>
                  <a:pt x="0" y="0"/>
                </a:lnTo>
                <a:close/>
              </a:path>
            </a:pathLst>
          </a:custGeom>
          <a:ln w="12700">
            <a:solidFill>
              <a:srgbClr val="151515"/>
            </a:solidFill>
          </a:ln>
        </p:spPr>
        <p:txBody>
          <a:bodyPr wrap="square" lIns="0" tIns="0" rIns="0" bIns="0" rtlCol="0"/>
          <a:lstStyle/>
          <a:p>
            <a:endParaRPr/>
          </a:p>
        </p:txBody>
      </p:sp>
      <p:sp>
        <p:nvSpPr>
          <p:cNvPr id="22" name="object 22"/>
          <p:cNvSpPr txBox="1"/>
          <p:nvPr/>
        </p:nvSpPr>
        <p:spPr>
          <a:xfrm>
            <a:off x="6019800" y="5204004"/>
            <a:ext cx="1069975" cy="711200"/>
          </a:xfrm>
          <a:prstGeom prst="rect">
            <a:avLst/>
          </a:prstGeom>
        </p:spPr>
        <p:txBody>
          <a:bodyPr vert="horz" wrap="square" lIns="0" tIns="0" rIns="0" bIns="0" rtlCol="0">
            <a:spAutoFit/>
          </a:bodyPr>
          <a:lstStyle/>
          <a:p>
            <a:pPr marL="12700" marR="5080" indent="330200">
              <a:lnSpc>
                <a:spcPts val="1900"/>
              </a:lnSpc>
            </a:pPr>
            <a:r>
              <a:rPr sz="1600" spc="-10" dirty="0">
                <a:solidFill>
                  <a:srgbClr val="FFFFFF"/>
                </a:solidFill>
                <a:latin typeface="Verdana"/>
                <a:cs typeface="Verdana"/>
              </a:rPr>
              <a:t>The </a:t>
            </a:r>
            <a:r>
              <a:rPr sz="1600" b="1" i="1" spc="-10" dirty="0">
                <a:solidFill>
                  <a:srgbClr val="FFFFFF"/>
                </a:solidFill>
                <a:latin typeface="Verdana"/>
                <a:cs typeface="Verdana"/>
              </a:rPr>
              <a:t>Budg</a:t>
            </a:r>
            <a:r>
              <a:rPr sz="1600" b="1" i="1" spc="-20" dirty="0">
                <a:solidFill>
                  <a:srgbClr val="FFFFFF"/>
                </a:solidFill>
                <a:latin typeface="Verdana"/>
                <a:cs typeface="Verdana"/>
              </a:rPr>
              <a:t>e</a:t>
            </a:r>
            <a:r>
              <a:rPr sz="1600" b="1" i="1" spc="-10" dirty="0">
                <a:solidFill>
                  <a:srgbClr val="FFFFFF"/>
                </a:solidFill>
                <a:latin typeface="Verdana"/>
                <a:cs typeface="Verdana"/>
              </a:rPr>
              <a:t>t</a:t>
            </a:r>
            <a:r>
              <a:rPr sz="1600" b="1" i="1" spc="10" dirty="0">
                <a:solidFill>
                  <a:srgbClr val="FFFFFF"/>
                </a:solidFill>
                <a:latin typeface="Verdana"/>
                <a:cs typeface="Verdana"/>
              </a:rPr>
              <a:t> </a:t>
            </a:r>
            <a:r>
              <a:rPr sz="1600" i="1" dirty="0">
                <a:solidFill>
                  <a:srgbClr val="FFFFFF"/>
                </a:solidFill>
                <a:latin typeface="Verdana"/>
                <a:cs typeface="Verdana"/>
              </a:rPr>
              <a:t>i</a:t>
            </a:r>
            <a:r>
              <a:rPr sz="1600" i="1" spc="-10" dirty="0">
                <a:solidFill>
                  <a:srgbClr val="FFFFFF"/>
                </a:solidFill>
                <a:latin typeface="Verdana"/>
                <a:cs typeface="Verdana"/>
              </a:rPr>
              <a:t>s </a:t>
            </a:r>
            <a:r>
              <a:rPr sz="1600" spc="-10" dirty="0">
                <a:solidFill>
                  <a:srgbClr val="FFFFFF"/>
                </a:solidFill>
                <a:latin typeface="Verdana"/>
                <a:cs typeface="Verdana"/>
              </a:rPr>
              <a:t>Ju</a:t>
            </a:r>
            <a:r>
              <a:rPr sz="1600" dirty="0">
                <a:solidFill>
                  <a:srgbClr val="FFFFFF"/>
                </a:solidFill>
                <a:latin typeface="Verdana"/>
                <a:cs typeface="Verdana"/>
              </a:rPr>
              <a:t>sti</a:t>
            </a:r>
            <a:r>
              <a:rPr sz="1600" spc="-10" dirty="0">
                <a:solidFill>
                  <a:srgbClr val="FFFFFF"/>
                </a:solidFill>
                <a:latin typeface="Verdana"/>
                <a:cs typeface="Verdana"/>
              </a:rPr>
              <a:t>f</a:t>
            </a:r>
            <a:r>
              <a:rPr sz="1600" dirty="0">
                <a:solidFill>
                  <a:srgbClr val="FFFFFF"/>
                </a:solidFill>
                <a:latin typeface="Verdana"/>
                <a:cs typeface="Verdana"/>
              </a:rPr>
              <a:t>i</a:t>
            </a:r>
            <a:r>
              <a:rPr sz="1600" spc="-10" dirty="0">
                <a:solidFill>
                  <a:srgbClr val="FFFFFF"/>
                </a:solidFill>
                <a:latin typeface="Verdana"/>
                <a:cs typeface="Verdana"/>
              </a:rPr>
              <a:t>a</a:t>
            </a:r>
            <a:r>
              <a:rPr sz="1600" dirty="0">
                <a:solidFill>
                  <a:srgbClr val="FFFFFF"/>
                </a:solidFill>
                <a:latin typeface="Verdana"/>
                <a:cs typeface="Verdana"/>
              </a:rPr>
              <a:t>bl</a:t>
            </a:r>
            <a:r>
              <a:rPr sz="1600" spc="-10" dirty="0">
                <a:solidFill>
                  <a:srgbClr val="FFFFFF"/>
                </a:solidFill>
                <a:latin typeface="Verdana"/>
                <a:cs typeface="Verdana"/>
              </a:rPr>
              <a:t>e</a:t>
            </a:r>
            <a:endParaRPr sz="1600">
              <a:latin typeface="Verdana"/>
              <a:cs typeface="Verdana"/>
            </a:endParaRPr>
          </a:p>
        </p:txBody>
      </p:sp>
      <p:sp>
        <p:nvSpPr>
          <p:cNvPr id="23" name="object 23"/>
          <p:cNvSpPr/>
          <p:nvPr/>
        </p:nvSpPr>
        <p:spPr>
          <a:xfrm>
            <a:off x="3016250" y="4929885"/>
            <a:ext cx="1612900" cy="1393444"/>
          </a:xfrm>
          <a:prstGeom prst="rect">
            <a:avLst/>
          </a:prstGeom>
          <a:blipFill>
            <a:blip r:embed="rId3" cstate="print"/>
            <a:stretch>
              <a:fillRect/>
            </a:stretch>
          </a:blipFill>
        </p:spPr>
        <p:txBody>
          <a:bodyPr wrap="square" lIns="0" tIns="0" rIns="0" bIns="0" rtlCol="0"/>
          <a:lstStyle/>
          <a:p>
            <a:endParaRPr/>
          </a:p>
        </p:txBody>
      </p:sp>
      <p:sp>
        <p:nvSpPr>
          <p:cNvPr id="24" name="object 24"/>
          <p:cNvSpPr/>
          <p:nvPr/>
        </p:nvSpPr>
        <p:spPr>
          <a:xfrm>
            <a:off x="3136900" y="4974335"/>
            <a:ext cx="1371600" cy="1152525"/>
          </a:xfrm>
          <a:custGeom>
            <a:avLst/>
            <a:gdLst/>
            <a:ahLst/>
            <a:cxnLst/>
            <a:rect l="l" t="t" r="r" b="b"/>
            <a:pathLst>
              <a:path w="1371600" h="1152525">
                <a:moveTo>
                  <a:pt x="0" y="0"/>
                </a:moveTo>
                <a:lnTo>
                  <a:pt x="1371600" y="0"/>
                </a:lnTo>
                <a:lnTo>
                  <a:pt x="1371600" y="1152143"/>
                </a:lnTo>
                <a:lnTo>
                  <a:pt x="0" y="1152143"/>
                </a:lnTo>
                <a:lnTo>
                  <a:pt x="0" y="0"/>
                </a:lnTo>
                <a:close/>
              </a:path>
            </a:pathLst>
          </a:custGeom>
          <a:solidFill>
            <a:srgbClr val="CD8500"/>
          </a:solidFill>
        </p:spPr>
        <p:txBody>
          <a:bodyPr wrap="square" lIns="0" tIns="0" rIns="0" bIns="0" rtlCol="0"/>
          <a:lstStyle/>
          <a:p>
            <a:endParaRPr/>
          </a:p>
        </p:txBody>
      </p:sp>
      <p:sp>
        <p:nvSpPr>
          <p:cNvPr id="25" name="object 25"/>
          <p:cNvSpPr/>
          <p:nvPr/>
        </p:nvSpPr>
        <p:spPr>
          <a:xfrm>
            <a:off x="3136900" y="4974335"/>
            <a:ext cx="1371600" cy="1152525"/>
          </a:xfrm>
          <a:custGeom>
            <a:avLst/>
            <a:gdLst/>
            <a:ahLst/>
            <a:cxnLst/>
            <a:rect l="l" t="t" r="r" b="b"/>
            <a:pathLst>
              <a:path w="1371600" h="1152525">
                <a:moveTo>
                  <a:pt x="0" y="0"/>
                </a:moveTo>
                <a:lnTo>
                  <a:pt x="1371600" y="0"/>
                </a:lnTo>
                <a:lnTo>
                  <a:pt x="1371600" y="1152144"/>
                </a:lnTo>
                <a:lnTo>
                  <a:pt x="0" y="1152144"/>
                </a:lnTo>
                <a:lnTo>
                  <a:pt x="0" y="0"/>
                </a:lnTo>
                <a:close/>
              </a:path>
            </a:pathLst>
          </a:custGeom>
          <a:ln w="12700">
            <a:solidFill>
              <a:srgbClr val="151515"/>
            </a:solidFill>
          </a:ln>
        </p:spPr>
        <p:txBody>
          <a:bodyPr wrap="square" lIns="0" tIns="0" rIns="0" bIns="0" rtlCol="0"/>
          <a:lstStyle/>
          <a:p>
            <a:endParaRPr/>
          </a:p>
        </p:txBody>
      </p:sp>
      <p:sp>
        <p:nvSpPr>
          <p:cNvPr id="26" name="object 26"/>
          <p:cNvSpPr txBox="1"/>
          <p:nvPr/>
        </p:nvSpPr>
        <p:spPr>
          <a:xfrm>
            <a:off x="3314700" y="5204004"/>
            <a:ext cx="1005205" cy="711200"/>
          </a:xfrm>
          <a:prstGeom prst="rect">
            <a:avLst/>
          </a:prstGeom>
        </p:spPr>
        <p:txBody>
          <a:bodyPr vert="horz" wrap="square" lIns="0" tIns="0" rIns="0" bIns="0" rtlCol="0">
            <a:spAutoFit/>
          </a:bodyPr>
          <a:lstStyle/>
          <a:p>
            <a:pPr marL="12700" marR="5080" indent="50800" algn="just">
              <a:lnSpc>
                <a:spcPts val="1900"/>
              </a:lnSpc>
            </a:pPr>
            <a:r>
              <a:rPr sz="1600" spc="-100" dirty="0">
                <a:solidFill>
                  <a:srgbClr val="FFFFFF"/>
                </a:solidFill>
                <a:latin typeface="Verdana"/>
                <a:cs typeface="Verdana"/>
              </a:rPr>
              <a:t>W</a:t>
            </a:r>
            <a:r>
              <a:rPr sz="1600" spc="-10" dirty="0">
                <a:solidFill>
                  <a:srgbClr val="FFFFFF"/>
                </a:solidFill>
                <a:latin typeface="Verdana"/>
                <a:cs typeface="Verdana"/>
              </a:rPr>
              <a:t>e</a:t>
            </a:r>
            <a:r>
              <a:rPr sz="1600" dirty="0">
                <a:solidFill>
                  <a:srgbClr val="FFFFFF"/>
                </a:solidFill>
                <a:latin typeface="Verdana"/>
                <a:cs typeface="Verdana"/>
              </a:rPr>
              <a:t> H</a:t>
            </a:r>
            <a:r>
              <a:rPr sz="1600" spc="-25" dirty="0">
                <a:solidFill>
                  <a:srgbClr val="FFFFFF"/>
                </a:solidFill>
                <a:latin typeface="Verdana"/>
                <a:cs typeface="Verdana"/>
              </a:rPr>
              <a:t>av</a:t>
            </a:r>
            <a:r>
              <a:rPr sz="1600" spc="-10" dirty="0">
                <a:solidFill>
                  <a:srgbClr val="FFFFFF"/>
                </a:solidFill>
                <a:latin typeface="Verdana"/>
                <a:cs typeface="Verdana"/>
              </a:rPr>
              <a:t>e </a:t>
            </a:r>
            <a:r>
              <a:rPr sz="1600" dirty="0">
                <a:solidFill>
                  <a:srgbClr val="FFFFFF"/>
                </a:solidFill>
                <a:latin typeface="Verdana"/>
                <a:cs typeface="Verdana"/>
              </a:rPr>
              <a:t>T</a:t>
            </a:r>
            <a:r>
              <a:rPr sz="1600" spc="-10" dirty="0">
                <a:solidFill>
                  <a:srgbClr val="FFFFFF"/>
                </a:solidFill>
                <a:latin typeface="Verdana"/>
                <a:cs typeface="Verdana"/>
              </a:rPr>
              <a:t>he</a:t>
            </a:r>
            <a:r>
              <a:rPr sz="1600" spc="-5" dirty="0">
                <a:solidFill>
                  <a:srgbClr val="FFFFFF"/>
                </a:solidFill>
                <a:latin typeface="Verdana"/>
                <a:cs typeface="Verdana"/>
              </a:rPr>
              <a:t> </a:t>
            </a:r>
            <a:r>
              <a:rPr sz="1600" dirty="0">
                <a:solidFill>
                  <a:srgbClr val="FFFFFF"/>
                </a:solidFill>
                <a:latin typeface="Verdana"/>
                <a:cs typeface="Verdana"/>
              </a:rPr>
              <a:t>Ri</a:t>
            </a:r>
            <a:r>
              <a:rPr sz="1600" spc="-10" dirty="0">
                <a:solidFill>
                  <a:srgbClr val="FFFFFF"/>
                </a:solidFill>
                <a:latin typeface="Verdana"/>
                <a:cs typeface="Verdana"/>
              </a:rPr>
              <a:t>gh</a:t>
            </a:r>
            <a:r>
              <a:rPr sz="1600" dirty="0">
                <a:solidFill>
                  <a:srgbClr val="FFFFFF"/>
                </a:solidFill>
                <a:latin typeface="Verdana"/>
                <a:cs typeface="Verdana"/>
              </a:rPr>
              <a:t>t </a:t>
            </a:r>
            <a:r>
              <a:rPr sz="1600" b="1" i="1" spc="-15" dirty="0">
                <a:solidFill>
                  <a:srgbClr val="FFFFFF"/>
                </a:solidFill>
                <a:latin typeface="Verdana"/>
                <a:cs typeface="Verdana"/>
              </a:rPr>
              <a:t>Meth</a:t>
            </a:r>
            <a:r>
              <a:rPr sz="1600" b="1" i="1" dirty="0">
                <a:solidFill>
                  <a:srgbClr val="FFFFFF"/>
                </a:solidFill>
                <a:latin typeface="Verdana"/>
                <a:cs typeface="Verdana"/>
              </a:rPr>
              <a:t>ods</a:t>
            </a:r>
            <a:endParaRPr sz="1600">
              <a:latin typeface="Verdana"/>
              <a:cs typeface="Verdana"/>
            </a:endParaRPr>
          </a:p>
        </p:txBody>
      </p:sp>
      <p:sp>
        <p:nvSpPr>
          <p:cNvPr id="27" name="object 27"/>
          <p:cNvSpPr/>
          <p:nvPr/>
        </p:nvSpPr>
        <p:spPr>
          <a:xfrm>
            <a:off x="260350" y="4929885"/>
            <a:ext cx="1612900" cy="1393444"/>
          </a:xfrm>
          <a:prstGeom prst="rect">
            <a:avLst/>
          </a:prstGeom>
          <a:blipFill>
            <a:blip r:embed="rId3" cstate="print"/>
            <a:stretch>
              <a:fillRect/>
            </a:stretch>
          </a:blipFill>
        </p:spPr>
        <p:txBody>
          <a:bodyPr wrap="square" lIns="0" tIns="0" rIns="0" bIns="0" rtlCol="0"/>
          <a:lstStyle/>
          <a:p>
            <a:endParaRPr/>
          </a:p>
        </p:txBody>
      </p:sp>
      <p:sp>
        <p:nvSpPr>
          <p:cNvPr id="28" name="object 28"/>
          <p:cNvSpPr/>
          <p:nvPr/>
        </p:nvSpPr>
        <p:spPr>
          <a:xfrm>
            <a:off x="381000" y="4974335"/>
            <a:ext cx="1371600" cy="1152525"/>
          </a:xfrm>
          <a:custGeom>
            <a:avLst/>
            <a:gdLst/>
            <a:ahLst/>
            <a:cxnLst/>
            <a:rect l="l" t="t" r="r" b="b"/>
            <a:pathLst>
              <a:path w="1371600" h="1152525">
                <a:moveTo>
                  <a:pt x="0" y="0"/>
                </a:moveTo>
                <a:lnTo>
                  <a:pt x="1371600" y="0"/>
                </a:lnTo>
                <a:lnTo>
                  <a:pt x="1371600" y="1152143"/>
                </a:lnTo>
                <a:lnTo>
                  <a:pt x="0" y="1152143"/>
                </a:lnTo>
                <a:lnTo>
                  <a:pt x="0" y="0"/>
                </a:lnTo>
                <a:close/>
              </a:path>
            </a:pathLst>
          </a:custGeom>
          <a:solidFill>
            <a:srgbClr val="9A1A0F"/>
          </a:solidFill>
        </p:spPr>
        <p:txBody>
          <a:bodyPr wrap="square" lIns="0" tIns="0" rIns="0" bIns="0" rtlCol="0"/>
          <a:lstStyle/>
          <a:p>
            <a:endParaRPr/>
          </a:p>
        </p:txBody>
      </p:sp>
      <p:sp>
        <p:nvSpPr>
          <p:cNvPr id="29" name="object 29"/>
          <p:cNvSpPr/>
          <p:nvPr/>
        </p:nvSpPr>
        <p:spPr>
          <a:xfrm>
            <a:off x="381000" y="4974335"/>
            <a:ext cx="1371600" cy="1152525"/>
          </a:xfrm>
          <a:custGeom>
            <a:avLst/>
            <a:gdLst/>
            <a:ahLst/>
            <a:cxnLst/>
            <a:rect l="l" t="t" r="r" b="b"/>
            <a:pathLst>
              <a:path w="1371600" h="1152525">
                <a:moveTo>
                  <a:pt x="0" y="0"/>
                </a:moveTo>
                <a:lnTo>
                  <a:pt x="1371600" y="0"/>
                </a:lnTo>
                <a:lnTo>
                  <a:pt x="1371600" y="1152144"/>
                </a:lnTo>
                <a:lnTo>
                  <a:pt x="0" y="1152144"/>
                </a:lnTo>
                <a:lnTo>
                  <a:pt x="0" y="0"/>
                </a:lnTo>
                <a:close/>
              </a:path>
            </a:pathLst>
          </a:custGeom>
          <a:ln w="12700">
            <a:solidFill>
              <a:srgbClr val="151515"/>
            </a:solidFill>
          </a:ln>
        </p:spPr>
        <p:txBody>
          <a:bodyPr wrap="square" lIns="0" tIns="0" rIns="0" bIns="0" rtlCol="0"/>
          <a:lstStyle/>
          <a:p>
            <a:endParaRPr/>
          </a:p>
        </p:txBody>
      </p:sp>
      <p:sp>
        <p:nvSpPr>
          <p:cNvPr id="30" name="object 30"/>
          <p:cNvSpPr txBox="1"/>
          <p:nvPr/>
        </p:nvSpPr>
        <p:spPr>
          <a:xfrm>
            <a:off x="469900" y="5089704"/>
            <a:ext cx="1200785" cy="952500"/>
          </a:xfrm>
          <a:prstGeom prst="rect">
            <a:avLst/>
          </a:prstGeom>
        </p:spPr>
        <p:txBody>
          <a:bodyPr vert="horz" wrap="square" lIns="0" tIns="0" rIns="0" bIns="0" rtlCol="0">
            <a:spAutoFit/>
          </a:bodyPr>
          <a:lstStyle/>
          <a:p>
            <a:pPr marL="12700" marR="5080" indent="-9525" algn="ctr">
              <a:lnSpc>
                <a:spcPts val="1900"/>
              </a:lnSpc>
            </a:pPr>
            <a:r>
              <a:rPr sz="1600" spc="-95" dirty="0">
                <a:solidFill>
                  <a:srgbClr val="FFFFFF"/>
                </a:solidFill>
                <a:latin typeface="Verdana"/>
                <a:cs typeface="Verdana"/>
              </a:rPr>
              <a:t>We </a:t>
            </a:r>
            <a:r>
              <a:rPr sz="1600" spc="-10" dirty="0">
                <a:solidFill>
                  <a:srgbClr val="FFFFFF"/>
                </a:solidFill>
                <a:latin typeface="Verdana"/>
                <a:cs typeface="Verdana"/>
              </a:rPr>
              <a:t>Understan</a:t>
            </a:r>
            <a:r>
              <a:rPr sz="1600" dirty="0">
                <a:solidFill>
                  <a:srgbClr val="FFFFFF"/>
                </a:solidFill>
                <a:latin typeface="Verdana"/>
                <a:cs typeface="Verdana"/>
              </a:rPr>
              <a:t>d </a:t>
            </a:r>
            <a:r>
              <a:rPr sz="1600" spc="-10" dirty="0">
                <a:solidFill>
                  <a:srgbClr val="FFFFFF"/>
                </a:solidFill>
                <a:latin typeface="Verdana"/>
                <a:cs typeface="Verdana"/>
              </a:rPr>
              <a:t>the </a:t>
            </a:r>
            <a:r>
              <a:rPr sz="1600" b="1" i="1" dirty="0">
                <a:solidFill>
                  <a:srgbClr val="FFFFFF"/>
                </a:solidFill>
                <a:latin typeface="Verdana"/>
                <a:cs typeface="Verdana"/>
              </a:rPr>
              <a:t>S</a:t>
            </a:r>
            <a:r>
              <a:rPr sz="1600" b="1" i="1" spc="-10" dirty="0">
                <a:solidFill>
                  <a:srgbClr val="FFFFFF"/>
                </a:solidFill>
                <a:latin typeface="Verdana"/>
                <a:cs typeface="Verdana"/>
              </a:rPr>
              <a:t>it</a:t>
            </a:r>
            <a:r>
              <a:rPr sz="1600" b="1" i="1" dirty="0">
                <a:solidFill>
                  <a:srgbClr val="FFFFFF"/>
                </a:solidFill>
                <a:latin typeface="Verdana"/>
                <a:cs typeface="Verdana"/>
              </a:rPr>
              <a:t>u</a:t>
            </a:r>
            <a:r>
              <a:rPr sz="1600" b="1" i="1" spc="-10" dirty="0">
                <a:solidFill>
                  <a:srgbClr val="FFFFFF"/>
                </a:solidFill>
                <a:latin typeface="Verdana"/>
                <a:cs typeface="Verdana"/>
              </a:rPr>
              <a:t>atio</a:t>
            </a:r>
            <a:r>
              <a:rPr sz="1600" b="1" i="1" dirty="0">
                <a:solidFill>
                  <a:srgbClr val="FFFFFF"/>
                </a:solidFill>
                <a:latin typeface="Verdana"/>
                <a:cs typeface="Verdana"/>
              </a:rPr>
              <a:t>n</a:t>
            </a:r>
            <a:endParaRPr sz="1600">
              <a:latin typeface="Verdana"/>
              <a:cs typeface="Verdana"/>
            </a:endParaRPr>
          </a:p>
        </p:txBody>
      </p:sp>
      <p:sp>
        <p:nvSpPr>
          <p:cNvPr id="31" name="object 31"/>
          <p:cNvSpPr/>
          <p:nvPr/>
        </p:nvSpPr>
        <p:spPr>
          <a:xfrm>
            <a:off x="1644650" y="4929885"/>
            <a:ext cx="1612900" cy="1393444"/>
          </a:xfrm>
          <a:prstGeom prst="rect">
            <a:avLst/>
          </a:prstGeom>
          <a:blipFill>
            <a:blip r:embed="rId3" cstate="print"/>
            <a:stretch>
              <a:fillRect/>
            </a:stretch>
          </a:blipFill>
        </p:spPr>
        <p:txBody>
          <a:bodyPr wrap="square" lIns="0" tIns="0" rIns="0" bIns="0" rtlCol="0"/>
          <a:lstStyle/>
          <a:p>
            <a:endParaRPr/>
          </a:p>
        </p:txBody>
      </p:sp>
      <p:sp>
        <p:nvSpPr>
          <p:cNvPr id="32" name="object 32"/>
          <p:cNvSpPr/>
          <p:nvPr/>
        </p:nvSpPr>
        <p:spPr>
          <a:xfrm>
            <a:off x="1765300" y="4974335"/>
            <a:ext cx="1371600" cy="1152525"/>
          </a:xfrm>
          <a:custGeom>
            <a:avLst/>
            <a:gdLst/>
            <a:ahLst/>
            <a:cxnLst/>
            <a:rect l="l" t="t" r="r" b="b"/>
            <a:pathLst>
              <a:path w="1371600" h="1152525">
                <a:moveTo>
                  <a:pt x="0" y="0"/>
                </a:moveTo>
                <a:lnTo>
                  <a:pt x="1371600" y="0"/>
                </a:lnTo>
                <a:lnTo>
                  <a:pt x="1371600" y="1152143"/>
                </a:lnTo>
                <a:lnTo>
                  <a:pt x="0" y="1152143"/>
                </a:lnTo>
                <a:lnTo>
                  <a:pt x="0" y="0"/>
                </a:lnTo>
                <a:close/>
              </a:path>
            </a:pathLst>
          </a:custGeom>
          <a:solidFill>
            <a:srgbClr val="00669C"/>
          </a:solidFill>
        </p:spPr>
        <p:txBody>
          <a:bodyPr wrap="square" lIns="0" tIns="0" rIns="0" bIns="0" rtlCol="0"/>
          <a:lstStyle/>
          <a:p>
            <a:endParaRPr/>
          </a:p>
        </p:txBody>
      </p:sp>
      <p:sp>
        <p:nvSpPr>
          <p:cNvPr id="33" name="object 33"/>
          <p:cNvSpPr/>
          <p:nvPr/>
        </p:nvSpPr>
        <p:spPr>
          <a:xfrm>
            <a:off x="1765300" y="4974335"/>
            <a:ext cx="1371600" cy="1152525"/>
          </a:xfrm>
          <a:custGeom>
            <a:avLst/>
            <a:gdLst/>
            <a:ahLst/>
            <a:cxnLst/>
            <a:rect l="l" t="t" r="r" b="b"/>
            <a:pathLst>
              <a:path w="1371600" h="1152525">
                <a:moveTo>
                  <a:pt x="0" y="0"/>
                </a:moveTo>
                <a:lnTo>
                  <a:pt x="1371600" y="0"/>
                </a:lnTo>
                <a:lnTo>
                  <a:pt x="1371600" y="1152144"/>
                </a:lnTo>
                <a:lnTo>
                  <a:pt x="0" y="1152144"/>
                </a:lnTo>
                <a:lnTo>
                  <a:pt x="0" y="0"/>
                </a:lnTo>
                <a:close/>
              </a:path>
            </a:pathLst>
          </a:custGeom>
          <a:ln w="12700">
            <a:solidFill>
              <a:srgbClr val="151515"/>
            </a:solidFill>
          </a:ln>
        </p:spPr>
        <p:txBody>
          <a:bodyPr wrap="square" lIns="0" tIns="0" rIns="0" bIns="0" rtlCol="0"/>
          <a:lstStyle/>
          <a:p>
            <a:endParaRPr/>
          </a:p>
        </p:txBody>
      </p:sp>
      <p:sp>
        <p:nvSpPr>
          <p:cNvPr id="34" name="object 34"/>
          <p:cNvSpPr txBox="1"/>
          <p:nvPr/>
        </p:nvSpPr>
        <p:spPr>
          <a:xfrm>
            <a:off x="1841500" y="5077004"/>
            <a:ext cx="1226185" cy="952500"/>
          </a:xfrm>
          <a:prstGeom prst="rect">
            <a:avLst/>
          </a:prstGeom>
        </p:spPr>
        <p:txBody>
          <a:bodyPr vert="horz" wrap="square" lIns="0" tIns="0" rIns="0" bIns="0" rtlCol="0">
            <a:spAutoFit/>
          </a:bodyPr>
          <a:lstStyle/>
          <a:p>
            <a:pPr marL="12065" marR="5080" indent="-13335" algn="ctr">
              <a:lnSpc>
                <a:spcPts val="1900"/>
              </a:lnSpc>
            </a:pPr>
            <a:r>
              <a:rPr sz="1600" spc="-100" dirty="0">
                <a:solidFill>
                  <a:srgbClr val="FFFFFF"/>
                </a:solidFill>
                <a:latin typeface="Verdana"/>
                <a:cs typeface="Verdana"/>
              </a:rPr>
              <a:t>W</a:t>
            </a:r>
            <a:r>
              <a:rPr sz="1600" spc="-10" dirty="0">
                <a:solidFill>
                  <a:srgbClr val="FFFFFF"/>
                </a:solidFill>
                <a:latin typeface="Verdana"/>
                <a:cs typeface="Verdana"/>
              </a:rPr>
              <a:t>e</a:t>
            </a:r>
            <a:r>
              <a:rPr sz="1600" dirty="0">
                <a:solidFill>
                  <a:srgbClr val="FFFFFF"/>
                </a:solidFill>
                <a:latin typeface="Verdana"/>
                <a:cs typeface="Verdana"/>
              </a:rPr>
              <a:t> </a:t>
            </a:r>
            <a:r>
              <a:rPr sz="1600" spc="-10" dirty="0">
                <a:solidFill>
                  <a:srgbClr val="FFFFFF"/>
                </a:solidFill>
                <a:latin typeface="Verdana"/>
                <a:cs typeface="Verdana"/>
              </a:rPr>
              <a:t>Are </a:t>
            </a:r>
            <a:r>
              <a:rPr sz="1600" dirty="0">
                <a:solidFill>
                  <a:srgbClr val="FFFFFF"/>
                </a:solidFill>
                <a:latin typeface="Verdana"/>
                <a:cs typeface="Verdana"/>
              </a:rPr>
              <a:t>Cl</a:t>
            </a:r>
            <a:r>
              <a:rPr sz="1600" spc="-5" dirty="0">
                <a:solidFill>
                  <a:srgbClr val="FFFFFF"/>
                </a:solidFill>
                <a:latin typeface="Verdana"/>
                <a:cs typeface="Verdana"/>
              </a:rPr>
              <a:t>e</a:t>
            </a:r>
            <a:r>
              <a:rPr sz="1600" spc="-15" dirty="0">
                <a:solidFill>
                  <a:srgbClr val="FFFFFF"/>
                </a:solidFill>
                <a:latin typeface="Verdana"/>
                <a:cs typeface="Verdana"/>
              </a:rPr>
              <a:t>a</a:t>
            </a:r>
            <a:r>
              <a:rPr sz="1600" spc="-10" dirty="0">
                <a:solidFill>
                  <a:srgbClr val="FFFFFF"/>
                </a:solidFill>
                <a:latin typeface="Verdana"/>
                <a:cs typeface="Verdana"/>
              </a:rPr>
              <a:t>r</a:t>
            </a:r>
            <a:r>
              <a:rPr sz="1600" spc="-5" dirty="0">
                <a:solidFill>
                  <a:srgbClr val="FFFFFF"/>
                </a:solidFill>
                <a:latin typeface="Verdana"/>
                <a:cs typeface="Verdana"/>
              </a:rPr>
              <a:t> </a:t>
            </a:r>
            <a:r>
              <a:rPr sz="1600" spc="-15" dirty="0">
                <a:solidFill>
                  <a:srgbClr val="FFFFFF"/>
                </a:solidFill>
                <a:latin typeface="Verdana"/>
                <a:cs typeface="Verdana"/>
              </a:rPr>
              <a:t>On</a:t>
            </a:r>
            <a:r>
              <a:rPr sz="1600" spc="-10" dirty="0">
                <a:solidFill>
                  <a:srgbClr val="FFFFFF"/>
                </a:solidFill>
                <a:latin typeface="Verdana"/>
                <a:cs typeface="Verdana"/>
              </a:rPr>
              <a:t> </a:t>
            </a:r>
            <a:r>
              <a:rPr sz="1600" spc="-105" dirty="0">
                <a:solidFill>
                  <a:srgbClr val="FFFFFF"/>
                </a:solidFill>
                <a:latin typeface="Verdana"/>
                <a:cs typeface="Verdana"/>
              </a:rPr>
              <a:t>Y</a:t>
            </a:r>
            <a:r>
              <a:rPr sz="1600" spc="-5" dirty="0">
                <a:solidFill>
                  <a:srgbClr val="FFFFFF"/>
                </a:solidFill>
                <a:latin typeface="Verdana"/>
                <a:cs typeface="Verdana"/>
              </a:rPr>
              <a:t>o</a:t>
            </a:r>
            <a:r>
              <a:rPr sz="1600" spc="-10" dirty="0">
                <a:solidFill>
                  <a:srgbClr val="FFFFFF"/>
                </a:solidFill>
                <a:latin typeface="Verdana"/>
                <a:cs typeface="Verdana"/>
              </a:rPr>
              <a:t>ur </a:t>
            </a:r>
            <a:r>
              <a:rPr sz="1600" b="1" i="1" dirty="0">
                <a:solidFill>
                  <a:srgbClr val="FFFFFF"/>
                </a:solidFill>
                <a:latin typeface="Verdana"/>
                <a:cs typeface="Verdana"/>
              </a:rPr>
              <a:t>Objec</a:t>
            </a:r>
            <a:r>
              <a:rPr sz="1600" b="1" i="1" spc="-5" dirty="0">
                <a:solidFill>
                  <a:srgbClr val="FFFFFF"/>
                </a:solidFill>
                <a:latin typeface="Verdana"/>
                <a:cs typeface="Verdana"/>
              </a:rPr>
              <a:t>t</a:t>
            </a:r>
            <a:r>
              <a:rPr sz="1600" b="1" i="1" dirty="0">
                <a:solidFill>
                  <a:srgbClr val="FFFFFF"/>
                </a:solidFill>
                <a:latin typeface="Verdana"/>
                <a:cs typeface="Verdana"/>
              </a:rPr>
              <a:t>ives</a:t>
            </a:r>
            <a:endParaRPr sz="1600">
              <a:latin typeface="Verdana"/>
              <a:cs typeface="Verdana"/>
            </a:endParaRPr>
          </a:p>
        </p:txBody>
      </p:sp>
      <p:sp>
        <p:nvSpPr>
          <p:cNvPr id="35" name="object 35"/>
          <p:cNvSpPr txBox="1"/>
          <p:nvPr/>
        </p:nvSpPr>
        <p:spPr>
          <a:xfrm>
            <a:off x="1295400" y="2779233"/>
            <a:ext cx="834390" cy="381000"/>
          </a:xfrm>
          <a:prstGeom prst="rect">
            <a:avLst/>
          </a:prstGeom>
        </p:spPr>
        <p:txBody>
          <a:bodyPr vert="horz" wrap="square" lIns="0" tIns="0" rIns="0" bIns="0" rtlCol="0">
            <a:spAutoFit/>
          </a:bodyPr>
          <a:lstStyle/>
          <a:p>
            <a:pPr marL="12700">
              <a:lnSpc>
                <a:spcPct val="100000"/>
              </a:lnSpc>
            </a:pPr>
            <a:r>
              <a:rPr sz="2800" spc="-20" dirty="0">
                <a:solidFill>
                  <a:srgbClr val="9A1A0F"/>
                </a:solidFill>
                <a:latin typeface="Verdana"/>
                <a:cs typeface="Verdana"/>
              </a:rPr>
              <a:t>A</a:t>
            </a:r>
            <a:r>
              <a:rPr sz="1800" spc="-20" dirty="0">
                <a:solidFill>
                  <a:srgbClr val="110C43"/>
                </a:solidFill>
                <a:latin typeface="Verdana"/>
                <a:cs typeface="Verdana"/>
              </a:rPr>
              <a:t>:</a:t>
            </a:r>
            <a:r>
              <a:rPr sz="1800" spc="-5" dirty="0">
                <a:solidFill>
                  <a:srgbClr val="110C43"/>
                </a:solidFill>
                <a:latin typeface="Verdana"/>
                <a:cs typeface="Verdana"/>
              </a:rPr>
              <a:t> </a:t>
            </a:r>
            <a:r>
              <a:rPr sz="1800" spc="-114" dirty="0">
                <a:solidFill>
                  <a:srgbClr val="110C43"/>
                </a:solidFill>
                <a:latin typeface="Verdana"/>
                <a:cs typeface="Verdana"/>
              </a:rPr>
              <a:t>Y</a:t>
            </a:r>
            <a:r>
              <a:rPr sz="1800" spc="-10" dirty="0">
                <a:solidFill>
                  <a:srgbClr val="110C43"/>
                </a:solidFill>
                <a:latin typeface="Verdana"/>
                <a:cs typeface="Verdana"/>
              </a:rPr>
              <a:t>es</a:t>
            </a:r>
            <a:endParaRPr sz="1800">
              <a:latin typeface="Verdana"/>
              <a:cs typeface="Verdana"/>
            </a:endParaRPr>
          </a:p>
        </p:txBody>
      </p:sp>
      <p:sp>
        <p:nvSpPr>
          <p:cNvPr id="36" name="object 36"/>
          <p:cNvSpPr/>
          <p:nvPr/>
        </p:nvSpPr>
        <p:spPr>
          <a:xfrm>
            <a:off x="2331603" y="2313882"/>
            <a:ext cx="1672910" cy="1443851"/>
          </a:xfrm>
          <a:prstGeom prst="rect">
            <a:avLst/>
          </a:prstGeom>
          <a:blipFill>
            <a:blip r:embed="rId4" cstate="print"/>
            <a:stretch>
              <a:fillRect/>
            </a:stretch>
          </a:blipFill>
        </p:spPr>
        <p:txBody>
          <a:bodyPr wrap="square" lIns="0" tIns="0" rIns="0" bIns="0" rtlCol="0"/>
          <a:lstStyle/>
          <a:p>
            <a:endParaRPr/>
          </a:p>
        </p:txBody>
      </p:sp>
      <p:sp>
        <p:nvSpPr>
          <p:cNvPr id="37" name="object 37"/>
          <p:cNvSpPr txBox="1"/>
          <p:nvPr/>
        </p:nvSpPr>
        <p:spPr>
          <a:xfrm>
            <a:off x="2452253" y="2358331"/>
            <a:ext cx="1431925" cy="1202690"/>
          </a:xfrm>
          <a:prstGeom prst="rect">
            <a:avLst/>
          </a:prstGeom>
          <a:solidFill>
            <a:srgbClr val="00669C"/>
          </a:solidFill>
          <a:ln w="12700">
            <a:solidFill>
              <a:srgbClr val="151515"/>
            </a:solidFill>
          </a:ln>
        </p:spPr>
        <p:txBody>
          <a:bodyPr vert="horz" wrap="square" lIns="0" tIns="0" rIns="0" bIns="0" rtlCol="0">
            <a:spAutoFit/>
          </a:bodyPr>
          <a:lstStyle/>
          <a:p>
            <a:pPr marL="81280" marR="75565" indent="1270" algn="ctr">
              <a:lnSpc>
                <a:spcPts val="1900"/>
              </a:lnSpc>
            </a:pPr>
            <a:r>
              <a:rPr sz="1600" spc="-15" dirty="0">
                <a:solidFill>
                  <a:srgbClr val="FFFFFF"/>
                </a:solidFill>
                <a:latin typeface="Verdana"/>
                <a:cs typeface="Verdana"/>
              </a:rPr>
              <a:t>mee</a:t>
            </a:r>
            <a:r>
              <a:rPr sz="1600" spc="-5" dirty="0">
                <a:solidFill>
                  <a:srgbClr val="FFFFFF"/>
                </a:solidFill>
                <a:latin typeface="Verdana"/>
                <a:cs typeface="Verdana"/>
              </a:rPr>
              <a:t>t</a:t>
            </a:r>
            <a:r>
              <a:rPr sz="1600" dirty="0">
                <a:solidFill>
                  <a:srgbClr val="FFFFFF"/>
                </a:solidFill>
                <a:latin typeface="Verdana"/>
                <a:cs typeface="Verdana"/>
              </a:rPr>
              <a:t>s</a:t>
            </a:r>
            <a:r>
              <a:rPr sz="1600" spc="-5" dirty="0">
                <a:solidFill>
                  <a:srgbClr val="FFFFFF"/>
                </a:solidFill>
                <a:latin typeface="Verdana"/>
                <a:cs typeface="Verdana"/>
              </a:rPr>
              <a:t> </a:t>
            </a:r>
            <a:r>
              <a:rPr sz="1600" spc="-10" dirty="0">
                <a:solidFill>
                  <a:srgbClr val="FFFFFF"/>
                </a:solidFill>
                <a:latin typeface="Verdana"/>
                <a:cs typeface="Verdana"/>
              </a:rPr>
              <a:t>the requ</a:t>
            </a:r>
            <a:r>
              <a:rPr sz="1600" dirty="0">
                <a:solidFill>
                  <a:srgbClr val="FFFFFF"/>
                </a:solidFill>
                <a:latin typeface="Verdana"/>
                <a:cs typeface="Verdana"/>
              </a:rPr>
              <a:t>i</a:t>
            </a:r>
            <a:r>
              <a:rPr sz="1600" spc="-15" dirty="0">
                <a:solidFill>
                  <a:srgbClr val="FFFFFF"/>
                </a:solidFill>
                <a:latin typeface="Verdana"/>
                <a:cs typeface="Verdana"/>
              </a:rPr>
              <a:t>remen</a:t>
            </a:r>
            <a:r>
              <a:rPr sz="1600" dirty="0">
                <a:solidFill>
                  <a:srgbClr val="FFFFFF"/>
                </a:solidFill>
                <a:latin typeface="Verdana"/>
                <a:cs typeface="Verdana"/>
              </a:rPr>
              <a:t>t </a:t>
            </a:r>
            <a:r>
              <a:rPr sz="1600" spc="-10" dirty="0">
                <a:solidFill>
                  <a:srgbClr val="FFFFFF"/>
                </a:solidFill>
                <a:latin typeface="Verdana"/>
                <a:cs typeface="Verdana"/>
              </a:rPr>
              <a:t>for</a:t>
            </a:r>
            <a:r>
              <a:rPr sz="1600" spc="-5" dirty="0">
                <a:solidFill>
                  <a:srgbClr val="FFFFFF"/>
                </a:solidFill>
                <a:latin typeface="Verdana"/>
                <a:cs typeface="Verdana"/>
              </a:rPr>
              <a:t> </a:t>
            </a:r>
            <a:r>
              <a:rPr sz="1600" spc="-10" dirty="0">
                <a:solidFill>
                  <a:srgbClr val="FFFFFF"/>
                </a:solidFill>
                <a:latin typeface="Verdana"/>
                <a:cs typeface="Verdana"/>
              </a:rPr>
              <a:t>success</a:t>
            </a:r>
            <a:endParaRPr sz="1600">
              <a:latin typeface="Verdana"/>
              <a:cs typeface="Verdana"/>
            </a:endParaRPr>
          </a:p>
        </p:txBody>
      </p:sp>
      <p:sp>
        <p:nvSpPr>
          <p:cNvPr id="38" name="Slide Number Placeholder 37"/>
          <p:cNvSpPr>
            <a:spLocks noGrp="1"/>
          </p:cNvSpPr>
          <p:nvPr>
            <p:ph type="sldNum" sz="quarter" idx="12"/>
          </p:nvPr>
        </p:nvSpPr>
        <p:spPr/>
        <p:txBody>
          <a:bodyPr/>
          <a:lstStyle/>
          <a:p>
            <a:pPr>
              <a:defRPr/>
            </a:pPr>
            <a:fld id="{68CDF905-DDAA-8F44-9F54-F147B6F03C21}" type="slidenum">
              <a:rPr lang="en-US" altLang="en-US" smtClean="0"/>
              <a:pPr>
                <a:defRPr/>
              </a:pPr>
              <a:t>20</a:t>
            </a:fld>
            <a:endParaRPr lang="en-US" altLang="en-US"/>
          </a:p>
        </p:txBody>
      </p:sp>
    </p:spTree>
    <p:extLst>
      <p:ext uri="{BB962C8B-B14F-4D97-AF65-F5344CB8AC3E}">
        <p14:creationId xmlns:p14="http://schemas.microsoft.com/office/powerpoint/2010/main" val="19897476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4350" y="193552"/>
            <a:ext cx="8035925" cy="997196"/>
          </a:xfrm>
          <a:prstGeom prst="rect">
            <a:avLst/>
          </a:prstGeom>
        </p:spPr>
        <p:txBody>
          <a:bodyPr vert="horz" wrap="square" lIns="0" tIns="0" rIns="0" bIns="0" rtlCol="0">
            <a:spAutoFit/>
          </a:bodyPr>
          <a:lstStyle/>
          <a:p>
            <a:pPr marL="12700" marR="5080">
              <a:lnSpc>
                <a:spcPct val="90000"/>
              </a:lnSpc>
            </a:pPr>
            <a:r>
              <a:rPr lang="en-US" sz="3600" dirty="0">
                <a:solidFill>
                  <a:schemeClr val="tx2">
                    <a:satMod val="130000"/>
                  </a:schemeClr>
                </a:solidFill>
              </a:rPr>
              <a:t>Writing the Proposal: Identifying the Proposal Components</a:t>
            </a:r>
            <a:endParaRPr sz="3600" spc="-5" dirty="0"/>
          </a:p>
        </p:txBody>
      </p:sp>
      <p:grpSp>
        <p:nvGrpSpPr>
          <p:cNvPr id="26" name="Group 25"/>
          <p:cNvGrpSpPr/>
          <p:nvPr/>
        </p:nvGrpSpPr>
        <p:grpSpPr>
          <a:xfrm>
            <a:off x="655158" y="1758188"/>
            <a:ext cx="8043580" cy="4096388"/>
            <a:chOff x="914400" y="1986788"/>
            <a:chExt cx="8043580" cy="4096388"/>
          </a:xfrm>
        </p:grpSpPr>
        <p:grpSp>
          <p:nvGrpSpPr>
            <p:cNvPr id="25" name="Group 24"/>
            <p:cNvGrpSpPr/>
            <p:nvPr/>
          </p:nvGrpSpPr>
          <p:grpSpPr>
            <a:xfrm>
              <a:off x="914400" y="1986788"/>
              <a:ext cx="7784338" cy="4096388"/>
              <a:chOff x="914400" y="1968500"/>
              <a:chExt cx="7784338" cy="4096388"/>
            </a:xfrm>
          </p:grpSpPr>
          <p:sp>
            <p:nvSpPr>
              <p:cNvPr id="3" name="object 3"/>
              <p:cNvSpPr/>
              <p:nvPr/>
            </p:nvSpPr>
            <p:spPr>
              <a:xfrm>
                <a:off x="914400" y="1968500"/>
                <a:ext cx="7784338" cy="640080"/>
              </a:xfrm>
              <a:custGeom>
                <a:avLst/>
                <a:gdLst/>
                <a:ahLst/>
                <a:cxnLst/>
                <a:rect l="l" t="t" r="r" b="b"/>
                <a:pathLst>
                  <a:path w="8229600" h="640080">
                    <a:moveTo>
                      <a:pt x="0" y="0"/>
                    </a:moveTo>
                    <a:lnTo>
                      <a:pt x="8229600" y="0"/>
                    </a:lnTo>
                    <a:lnTo>
                      <a:pt x="8229600" y="640079"/>
                    </a:lnTo>
                    <a:lnTo>
                      <a:pt x="0" y="640079"/>
                    </a:lnTo>
                    <a:lnTo>
                      <a:pt x="0" y="0"/>
                    </a:lnTo>
                    <a:close/>
                  </a:path>
                </a:pathLst>
              </a:custGeom>
              <a:solidFill>
                <a:srgbClr val="79CBD3"/>
              </a:solidFill>
            </p:spPr>
            <p:txBody>
              <a:bodyPr wrap="square" lIns="0" tIns="0" rIns="0" bIns="0" rtlCol="0"/>
              <a:lstStyle/>
              <a:p>
                <a:endParaRPr/>
              </a:p>
            </p:txBody>
          </p:sp>
          <p:sp>
            <p:nvSpPr>
              <p:cNvPr id="4" name="object 4"/>
              <p:cNvSpPr/>
              <p:nvPr/>
            </p:nvSpPr>
            <p:spPr>
              <a:xfrm>
                <a:off x="914400" y="2608579"/>
                <a:ext cx="7784338" cy="640080"/>
              </a:xfrm>
              <a:custGeom>
                <a:avLst/>
                <a:gdLst/>
                <a:ahLst/>
                <a:cxnLst/>
                <a:rect l="l" t="t" r="r" b="b"/>
                <a:pathLst>
                  <a:path w="8229600" h="640080">
                    <a:moveTo>
                      <a:pt x="0" y="0"/>
                    </a:moveTo>
                    <a:lnTo>
                      <a:pt x="8229600" y="0"/>
                    </a:lnTo>
                    <a:lnTo>
                      <a:pt x="8229600" y="640080"/>
                    </a:lnTo>
                    <a:lnTo>
                      <a:pt x="0" y="640080"/>
                    </a:lnTo>
                    <a:lnTo>
                      <a:pt x="0" y="0"/>
                    </a:lnTo>
                    <a:close/>
                  </a:path>
                </a:pathLst>
              </a:custGeom>
              <a:solidFill>
                <a:srgbClr val="9A9BB3"/>
              </a:solidFill>
            </p:spPr>
            <p:txBody>
              <a:bodyPr wrap="square" lIns="0" tIns="0" rIns="0" bIns="0" rtlCol="0"/>
              <a:lstStyle/>
              <a:p>
                <a:endParaRPr/>
              </a:p>
            </p:txBody>
          </p:sp>
          <p:sp>
            <p:nvSpPr>
              <p:cNvPr id="5" name="object 5"/>
              <p:cNvSpPr/>
              <p:nvPr/>
            </p:nvSpPr>
            <p:spPr>
              <a:xfrm>
                <a:off x="914400" y="3248660"/>
                <a:ext cx="7784338" cy="640080"/>
              </a:xfrm>
              <a:custGeom>
                <a:avLst/>
                <a:gdLst/>
                <a:ahLst/>
                <a:cxnLst/>
                <a:rect l="l" t="t" r="r" b="b"/>
                <a:pathLst>
                  <a:path w="8229600" h="640079">
                    <a:moveTo>
                      <a:pt x="0" y="0"/>
                    </a:moveTo>
                    <a:lnTo>
                      <a:pt x="8229600" y="0"/>
                    </a:lnTo>
                    <a:lnTo>
                      <a:pt x="8229600" y="640079"/>
                    </a:lnTo>
                    <a:lnTo>
                      <a:pt x="0" y="640079"/>
                    </a:lnTo>
                    <a:lnTo>
                      <a:pt x="0" y="0"/>
                    </a:lnTo>
                    <a:close/>
                  </a:path>
                </a:pathLst>
              </a:custGeom>
              <a:solidFill>
                <a:srgbClr val="FCB000"/>
              </a:solidFill>
            </p:spPr>
            <p:txBody>
              <a:bodyPr wrap="square" lIns="0" tIns="0" rIns="0" bIns="0" rtlCol="0"/>
              <a:lstStyle/>
              <a:p>
                <a:endParaRPr/>
              </a:p>
            </p:txBody>
          </p:sp>
          <p:sp>
            <p:nvSpPr>
              <p:cNvPr id="6" name="object 6"/>
              <p:cNvSpPr/>
              <p:nvPr/>
            </p:nvSpPr>
            <p:spPr>
              <a:xfrm>
                <a:off x="914400" y="3888740"/>
                <a:ext cx="7784338" cy="640080"/>
              </a:xfrm>
              <a:custGeom>
                <a:avLst/>
                <a:gdLst/>
                <a:ahLst/>
                <a:cxnLst/>
                <a:rect l="l" t="t" r="r" b="b"/>
                <a:pathLst>
                  <a:path w="8229600" h="640079">
                    <a:moveTo>
                      <a:pt x="0" y="0"/>
                    </a:moveTo>
                    <a:lnTo>
                      <a:pt x="8229600" y="0"/>
                    </a:lnTo>
                    <a:lnTo>
                      <a:pt x="8229600" y="640080"/>
                    </a:lnTo>
                    <a:lnTo>
                      <a:pt x="0" y="640080"/>
                    </a:lnTo>
                    <a:lnTo>
                      <a:pt x="0" y="0"/>
                    </a:lnTo>
                    <a:close/>
                  </a:path>
                </a:pathLst>
              </a:custGeom>
              <a:solidFill>
                <a:srgbClr val="00A3D2"/>
              </a:solidFill>
            </p:spPr>
            <p:txBody>
              <a:bodyPr wrap="square" lIns="0" tIns="0" rIns="0" bIns="0" rtlCol="0"/>
              <a:lstStyle/>
              <a:p>
                <a:endParaRPr/>
              </a:p>
            </p:txBody>
          </p:sp>
          <p:sp>
            <p:nvSpPr>
              <p:cNvPr id="7" name="object 7"/>
              <p:cNvSpPr/>
              <p:nvPr/>
            </p:nvSpPr>
            <p:spPr>
              <a:xfrm>
                <a:off x="914400" y="4528820"/>
                <a:ext cx="7784338" cy="640080"/>
              </a:xfrm>
              <a:custGeom>
                <a:avLst/>
                <a:gdLst/>
                <a:ahLst/>
                <a:cxnLst/>
                <a:rect l="l" t="t" r="r" b="b"/>
                <a:pathLst>
                  <a:path w="8229600" h="640079">
                    <a:moveTo>
                      <a:pt x="0" y="0"/>
                    </a:moveTo>
                    <a:lnTo>
                      <a:pt x="8229600" y="0"/>
                    </a:lnTo>
                    <a:lnTo>
                      <a:pt x="8229600" y="640079"/>
                    </a:lnTo>
                    <a:lnTo>
                      <a:pt x="0" y="640079"/>
                    </a:lnTo>
                    <a:lnTo>
                      <a:pt x="0" y="0"/>
                    </a:lnTo>
                    <a:close/>
                  </a:path>
                </a:pathLst>
              </a:custGeom>
              <a:solidFill>
                <a:srgbClr val="F36755"/>
              </a:solidFill>
            </p:spPr>
            <p:txBody>
              <a:bodyPr wrap="square" lIns="0" tIns="0" rIns="0" bIns="0" rtlCol="0"/>
              <a:lstStyle/>
              <a:p>
                <a:endParaRPr/>
              </a:p>
            </p:txBody>
          </p:sp>
          <p:sp>
            <p:nvSpPr>
              <p:cNvPr id="8" name="object 8"/>
              <p:cNvSpPr/>
              <p:nvPr/>
            </p:nvSpPr>
            <p:spPr>
              <a:xfrm>
                <a:off x="914400" y="5168899"/>
                <a:ext cx="7784338" cy="895989"/>
              </a:xfrm>
              <a:custGeom>
                <a:avLst/>
                <a:gdLst/>
                <a:ahLst/>
                <a:cxnLst/>
                <a:rect l="l" t="t" r="r" b="b"/>
                <a:pathLst>
                  <a:path w="8229600" h="640079">
                    <a:moveTo>
                      <a:pt x="0" y="0"/>
                    </a:moveTo>
                    <a:lnTo>
                      <a:pt x="8229600" y="0"/>
                    </a:lnTo>
                    <a:lnTo>
                      <a:pt x="8229600" y="640079"/>
                    </a:lnTo>
                    <a:lnTo>
                      <a:pt x="0" y="640079"/>
                    </a:lnTo>
                    <a:lnTo>
                      <a:pt x="0" y="0"/>
                    </a:lnTo>
                    <a:close/>
                  </a:path>
                </a:pathLst>
              </a:custGeom>
              <a:solidFill>
                <a:srgbClr val="71B618"/>
              </a:solidFill>
            </p:spPr>
            <p:txBody>
              <a:bodyPr wrap="square" lIns="0" tIns="0" rIns="0" bIns="0" rtlCol="0"/>
              <a:lstStyle/>
              <a:p>
                <a:endParaRPr/>
              </a:p>
            </p:txBody>
          </p:sp>
          <p:sp>
            <p:nvSpPr>
              <p:cNvPr id="9" name="object 9"/>
              <p:cNvSpPr/>
              <p:nvPr/>
            </p:nvSpPr>
            <p:spPr>
              <a:xfrm>
                <a:off x="1129030" y="2080412"/>
                <a:ext cx="129632" cy="171450"/>
              </a:xfrm>
              <a:prstGeom prst="rect">
                <a:avLst/>
              </a:prstGeom>
              <a:blipFill>
                <a:blip r:embed="rId3" cstate="print"/>
                <a:stretch>
                  <a:fillRect/>
                </a:stretch>
              </a:blipFill>
            </p:spPr>
            <p:txBody>
              <a:bodyPr wrap="square" lIns="0" tIns="0" rIns="0" bIns="0" rtlCol="0"/>
              <a:lstStyle/>
              <a:p>
                <a:endParaRPr/>
              </a:p>
            </p:txBody>
          </p:sp>
          <p:sp>
            <p:nvSpPr>
              <p:cNvPr id="10" name="object 10"/>
              <p:cNvSpPr/>
              <p:nvPr/>
            </p:nvSpPr>
            <p:spPr>
              <a:xfrm>
                <a:off x="1129030" y="2715729"/>
                <a:ext cx="129632" cy="171450"/>
              </a:xfrm>
              <a:prstGeom prst="rect">
                <a:avLst/>
              </a:prstGeom>
              <a:blipFill>
                <a:blip r:embed="rId3" cstate="print"/>
                <a:stretch>
                  <a:fillRect/>
                </a:stretch>
              </a:blipFill>
            </p:spPr>
            <p:txBody>
              <a:bodyPr wrap="square" lIns="0" tIns="0" rIns="0" bIns="0" rtlCol="0"/>
              <a:lstStyle/>
              <a:p>
                <a:endParaRPr/>
              </a:p>
            </p:txBody>
          </p:sp>
          <p:sp>
            <p:nvSpPr>
              <p:cNvPr id="11" name="object 11"/>
              <p:cNvSpPr/>
              <p:nvPr/>
            </p:nvSpPr>
            <p:spPr>
              <a:xfrm>
                <a:off x="1129030" y="3355809"/>
                <a:ext cx="129632" cy="171450"/>
              </a:xfrm>
              <a:prstGeom prst="rect">
                <a:avLst/>
              </a:prstGeom>
              <a:blipFill>
                <a:blip r:embed="rId3" cstate="print"/>
                <a:stretch>
                  <a:fillRect/>
                </a:stretch>
              </a:blipFill>
            </p:spPr>
            <p:txBody>
              <a:bodyPr wrap="square" lIns="0" tIns="0" rIns="0" bIns="0" rtlCol="0"/>
              <a:lstStyle/>
              <a:p>
                <a:endParaRPr/>
              </a:p>
            </p:txBody>
          </p:sp>
          <p:sp>
            <p:nvSpPr>
              <p:cNvPr id="12" name="object 12"/>
              <p:cNvSpPr/>
              <p:nvPr/>
            </p:nvSpPr>
            <p:spPr>
              <a:xfrm>
                <a:off x="1129030" y="3995889"/>
                <a:ext cx="129632" cy="171450"/>
              </a:xfrm>
              <a:prstGeom prst="rect">
                <a:avLst/>
              </a:prstGeom>
              <a:blipFill>
                <a:blip r:embed="rId3" cstate="print"/>
                <a:stretch>
                  <a:fillRect/>
                </a:stretch>
              </a:blipFill>
            </p:spPr>
            <p:txBody>
              <a:bodyPr wrap="square" lIns="0" tIns="0" rIns="0" bIns="0" rtlCol="0"/>
              <a:lstStyle/>
              <a:p>
                <a:endParaRPr/>
              </a:p>
            </p:txBody>
          </p:sp>
          <p:sp>
            <p:nvSpPr>
              <p:cNvPr id="13" name="object 13"/>
              <p:cNvSpPr/>
              <p:nvPr/>
            </p:nvSpPr>
            <p:spPr>
              <a:xfrm>
                <a:off x="1129030" y="4635969"/>
                <a:ext cx="129632" cy="171450"/>
              </a:xfrm>
              <a:prstGeom prst="rect">
                <a:avLst/>
              </a:prstGeom>
              <a:blipFill>
                <a:blip r:embed="rId3" cstate="print"/>
                <a:stretch>
                  <a:fillRect/>
                </a:stretch>
              </a:blipFill>
            </p:spPr>
            <p:txBody>
              <a:bodyPr wrap="square" lIns="0" tIns="0" rIns="0" bIns="0" rtlCol="0"/>
              <a:lstStyle/>
              <a:p>
                <a:endParaRPr/>
              </a:p>
            </p:txBody>
          </p:sp>
          <p:sp>
            <p:nvSpPr>
              <p:cNvPr id="24" name="object 13"/>
              <p:cNvSpPr/>
              <p:nvPr/>
            </p:nvSpPr>
            <p:spPr>
              <a:xfrm>
                <a:off x="1162558" y="5291289"/>
                <a:ext cx="129632" cy="171450"/>
              </a:xfrm>
              <a:prstGeom prst="rect">
                <a:avLst/>
              </a:prstGeom>
              <a:blipFill>
                <a:blip r:embed="rId3" cstate="print"/>
                <a:stretch>
                  <a:fillRect/>
                </a:stretch>
              </a:blipFill>
            </p:spPr>
            <p:txBody>
              <a:bodyPr wrap="square" lIns="0" tIns="0" rIns="0" bIns="0" rtlCol="0"/>
              <a:lstStyle/>
              <a:p>
                <a:endParaRPr/>
              </a:p>
            </p:txBody>
          </p:sp>
        </p:grpSp>
        <p:sp>
          <p:nvSpPr>
            <p:cNvPr id="14" name="object 14"/>
            <p:cNvSpPr txBox="1"/>
            <p:nvPr/>
          </p:nvSpPr>
          <p:spPr>
            <a:xfrm>
              <a:off x="1444626" y="2058792"/>
              <a:ext cx="7513354" cy="4006097"/>
            </a:xfrm>
            <a:prstGeom prst="rect">
              <a:avLst/>
            </a:prstGeom>
          </p:spPr>
          <p:txBody>
            <a:bodyPr vert="horz" wrap="square" lIns="0" tIns="0" rIns="0" bIns="0" rtlCol="0">
              <a:spAutoFit/>
            </a:bodyPr>
            <a:lstStyle/>
            <a:p>
              <a:pPr marL="241300" marR="648335">
                <a:lnSpc>
                  <a:spcPct val="101899"/>
                </a:lnSpc>
              </a:pPr>
              <a:r>
                <a:rPr sz="1800" i="1" spc="-15" dirty="0">
                  <a:solidFill>
                    <a:srgbClr val="151515"/>
                  </a:solidFill>
                  <a:latin typeface="Verdana"/>
                  <a:cs typeface="Verdana"/>
                </a:rPr>
                <a:t>Si</a:t>
              </a:r>
              <a:r>
                <a:rPr sz="1800" i="1" spc="-10" dirty="0">
                  <a:solidFill>
                    <a:srgbClr val="151515"/>
                  </a:solidFill>
                  <a:latin typeface="Verdana"/>
                  <a:cs typeface="Verdana"/>
                </a:rPr>
                <a:t>tuati</a:t>
              </a:r>
              <a:r>
                <a:rPr sz="1800" i="1" spc="-15" dirty="0">
                  <a:solidFill>
                    <a:srgbClr val="151515"/>
                  </a:solidFill>
                  <a:latin typeface="Verdana"/>
                  <a:cs typeface="Verdana"/>
                </a:rPr>
                <a:t>on</a:t>
              </a:r>
              <a:r>
                <a:rPr sz="1800" spc="-15" dirty="0">
                  <a:solidFill>
                    <a:srgbClr val="151515"/>
                  </a:solidFill>
                  <a:latin typeface="Verdana"/>
                  <a:cs typeface="Verdana"/>
                </a:rPr>
                <a:t>:</a:t>
              </a:r>
              <a:r>
                <a:rPr sz="1800" spc="-5" dirty="0">
                  <a:solidFill>
                    <a:srgbClr val="151515"/>
                  </a:solidFill>
                  <a:latin typeface="Verdana"/>
                  <a:cs typeface="Verdana"/>
                </a:rPr>
                <a:t> </a:t>
              </a:r>
              <a:r>
                <a:rPr sz="1800" dirty="0">
                  <a:solidFill>
                    <a:srgbClr val="151515"/>
                  </a:solidFill>
                  <a:latin typeface="Verdana"/>
                  <a:cs typeface="Verdana"/>
                </a:rPr>
                <a:t>T</a:t>
              </a:r>
              <a:r>
                <a:rPr sz="1800" spc="-15" dirty="0">
                  <a:solidFill>
                    <a:srgbClr val="151515"/>
                  </a:solidFill>
                  <a:latin typeface="Verdana"/>
                  <a:cs typeface="Verdana"/>
                </a:rPr>
                <a:t>h</a:t>
              </a:r>
              <a:r>
                <a:rPr sz="1800" dirty="0">
                  <a:solidFill>
                    <a:srgbClr val="151515"/>
                  </a:solidFill>
                  <a:latin typeface="Verdana"/>
                  <a:cs typeface="Verdana"/>
                </a:rPr>
                <a:t>i</a:t>
              </a:r>
              <a:r>
                <a:rPr sz="1800" spc="-10" dirty="0">
                  <a:solidFill>
                    <a:srgbClr val="151515"/>
                  </a:solidFill>
                  <a:latin typeface="Verdana"/>
                  <a:cs typeface="Verdana"/>
                </a:rPr>
                <a:t>s</a:t>
              </a:r>
              <a:r>
                <a:rPr sz="1800" spc="-5" dirty="0">
                  <a:solidFill>
                    <a:srgbClr val="151515"/>
                  </a:solidFill>
                  <a:latin typeface="Verdana"/>
                  <a:cs typeface="Verdana"/>
                </a:rPr>
                <a:t> </a:t>
              </a:r>
              <a:r>
                <a:rPr sz="1800" dirty="0">
                  <a:solidFill>
                    <a:srgbClr val="151515"/>
                  </a:solidFill>
                  <a:latin typeface="Verdana"/>
                  <a:cs typeface="Verdana"/>
                </a:rPr>
                <a:t>i</a:t>
              </a:r>
              <a:r>
                <a:rPr sz="1800" spc="-10" dirty="0">
                  <a:solidFill>
                    <a:srgbClr val="151515"/>
                  </a:solidFill>
                  <a:latin typeface="Verdana"/>
                  <a:cs typeface="Verdana"/>
                </a:rPr>
                <a:t>s</a:t>
              </a:r>
              <a:r>
                <a:rPr sz="1800" spc="-5" dirty="0">
                  <a:solidFill>
                    <a:srgbClr val="151515"/>
                  </a:solidFill>
                  <a:latin typeface="Verdana"/>
                  <a:cs typeface="Verdana"/>
                </a:rPr>
                <a:t> </a:t>
              </a:r>
              <a:r>
                <a:rPr sz="1800" spc="-10" dirty="0">
                  <a:solidFill>
                    <a:srgbClr val="151515"/>
                  </a:solidFill>
                  <a:latin typeface="Verdana"/>
                  <a:cs typeface="Verdana"/>
                </a:rPr>
                <a:t>our</a:t>
              </a:r>
              <a:r>
                <a:rPr sz="1800" spc="-5" dirty="0">
                  <a:solidFill>
                    <a:srgbClr val="151515"/>
                  </a:solidFill>
                  <a:latin typeface="Verdana"/>
                  <a:cs typeface="Verdana"/>
                </a:rPr>
                <a:t> </a:t>
              </a:r>
              <a:r>
                <a:rPr sz="1800" spc="-15" dirty="0">
                  <a:solidFill>
                    <a:srgbClr val="151515"/>
                  </a:solidFill>
                  <a:latin typeface="Verdana"/>
                  <a:cs typeface="Verdana"/>
                </a:rPr>
                <a:t>understan</a:t>
              </a:r>
              <a:r>
                <a:rPr sz="1800" dirty="0">
                  <a:solidFill>
                    <a:srgbClr val="151515"/>
                  </a:solidFill>
                  <a:latin typeface="Verdana"/>
                  <a:cs typeface="Verdana"/>
                </a:rPr>
                <a:t>di</a:t>
              </a:r>
              <a:r>
                <a:rPr sz="1800" spc="-15" dirty="0">
                  <a:solidFill>
                    <a:srgbClr val="151515"/>
                  </a:solidFill>
                  <a:latin typeface="Verdana"/>
                  <a:cs typeface="Verdana"/>
                </a:rPr>
                <a:t>n</a:t>
              </a:r>
              <a:r>
                <a:rPr sz="1800" dirty="0">
                  <a:solidFill>
                    <a:srgbClr val="151515"/>
                  </a:solidFill>
                  <a:latin typeface="Verdana"/>
                  <a:cs typeface="Verdana"/>
                </a:rPr>
                <a:t>g</a:t>
              </a:r>
              <a:r>
                <a:rPr sz="1800" spc="-5" dirty="0">
                  <a:solidFill>
                    <a:srgbClr val="151515"/>
                  </a:solidFill>
                  <a:latin typeface="Verdana"/>
                  <a:cs typeface="Verdana"/>
                </a:rPr>
                <a:t> </a:t>
              </a:r>
              <a:r>
                <a:rPr sz="1800" spc="-10" dirty="0">
                  <a:solidFill>
                    <a:srgbClr val="151515"/>
                  </a:solidFill>
                  <a:latin typeface="Verdana"/>
                  <a:cs typeface="Verdana"/>
                </a:rPr>
                <a:t>of</a:t>
              </a:r>
              <a:r>
                <a:rPr sz="1800" spc="-5" dirty="0">
                  <a:solidFill>
                    <a:srgbClr val="151515"/>
                  </a:solidFill>
                  <a:latin typeface="Verdana"/>
                  <a:cs typeface="Verdana"/>
                </a:rPr>
                <a:t> </a:t>
              </a:r>
              <a:r>
                <a:rPr sz="1800" spc="-10" dirty="0">
                  <a:solidFill>
                    <a:srgbClr val="151515"/>
                  </a:solidFill>
                  <a:latin typeface="Verdana"/>
                  <a:cs typeface="Verdana"/>
                </a:rPr>
                <a:t>the</a:t>
              </a:r>
              <a:r>
                <a:rPr sz="1800" spc="-5" dirty="0">
                  <a:solidFill>
                    <a:srgbClr val="151515"/>
                  </a:solidFill>
                  <a:latin typeface="Verdana"/>
                  <a:cs typeface="Verdana"/>
                </a:rPr>
                <a:t> </a:t>
              </a:r>
              <a:r>
                <a:rPr sz="1800" spc="-10" dirty="0">
                  <a:solidFill>
                    <a:srgbClr val="151515"/>
                  </a:solidFill>
                  <a:latin typeface="Verdana"/>
                  <a:cs typeface="Verdana"/>
                </a:rPr>
                <a:t>pro</a:t>
              </a:r>
              <a:r>
                <a:rPr sz="1800" dirty="0">
                  <a:solidFill>
                    <a:srgbClr val="151515"/>
                  </a:solidFill>
                  <a:latin typeface="Verdana"/>
                  <a:cs typeface="Verdana"/>
                </a:rPr>
                <a:t>bl</a:t>
              </a:r>
              <a:r>
                <a:rPr sz="1800" spc="-15" dirty="0">
                  <a:solidFill>
                    <a:srgbClr val="151515"/>
                  </a:solidFill>
                  <a:latin typeface="Verdana"/>
                  <a:cs typeface="Verdana"/>
                </a:rPr>
                <a:t>em</a:t>
              </a:r>
              <a:r>
                <a:rPr sz="1800" spc="-5" dirty="0">
                  <a:solidFill>
                    <a:srgbClr val="151515"/>
                  </a:solidFill>
                  <a:latin typeface="Verdana"/>
                  <a:cs typeface="Verdana"/>
                </a:rPr>
                <a:t> </a:t>
              </a:r>
              <a:r>
                <a:rPr sz="1800" dirty="0">
                  <a:solidFill>
                    <a:srgbClr val="151515"/>
                  </a:solidFill>
                  <a:latin typeface="Verdana"/>
                  <a:cs typeface="Verdana"/>
                </a:rPr>
                <a:t>(</a:t>
              </a:r>
              <a:r>
                <a:rPr sz="1800" spc="-10" dirty="0">
                  <a:solidFill>
                    <a:srgbClr val="151515"/>
                  </a:solidFill>
                  <a:latin typeface="Verdana"/>
                  <a:cs typeface="Verdana"/>
                </a:rPr>
                <a:t>or o</a:t>
              </a:r>
              <a:r>
                <a:rPr sz="1800" dirty="0">
                  <a:solidFill>
                    <a:srgbClr val="151515"/>
                  </a:solidFill>
                  <a:latin typeface="Verdana"/>
                  <a:cs typeface="Verdana"/>
                </a:rPr>
                <a:t>ppo</a:t>
              </a:r>
              <a:r>
                <a:rPr sz="1800" spc="-10" dirty="0">
                  <a:solidFill>
                    <a:srgbClr val="151515"/>
                  </a:solidFill>
                  <a:latin typeface="Verdana"/>
                  <a:cs typeface="Verdana"/>
                </a:rPr>
                <a:t>rtun</a:t>
              </a:r>
              <a:r>
                <a:rPr sz="1800" dirty="0">
                  <a:solidFill>
                    <a:srgbClr val="151515"/>
                  </a:solidFill>
                  <a:latin typeface="Verdana"/>
                  <a:cs typeface="Verdana"/>
                </a:rPr>
                <a:t>i</a:t>
              </a:r>
              <a:r>
                <a:rPr sz="1800" spc="-10" dirty="0">
                  <a:solidFill>
                    <a:srgbClr val="151515"/>
                  </a:solidFill>
                  <a:latin typeface="Verdana"/>
                  <a:cs typeface="Verdana"/>
                </a:rPr>
                <a:t>t</a:t>
              </a:r>
              <a:r>
                <a:rPr sz="1800" spc="-15" dirty="0">
                  <a:solidFill>
                    <a:srgbClr val="151515"/>
                  </a:solidFill>
                  <a:latin typeface="Verdana"/>
                  <a:cs typeface="Verdana"/>
                </a:rPr>
                <a:t>y</a:t>
              </a:r>
              <a:r>
                <a:rPr sz="1800" dirty="0">
                  <a:solidFill>
                    <a:srgbClr val="151515"/>
                  </a:solidFill>
                  <a:latin typeface="Verdana"/>
                  <a:cs typeface="Verdana"/>
                </a:rPr>
                <a:t>)</a:t>
              </a:r>
              <a:r>
                <a:rPr sz="1800" spc="-10" dirty="0">
                  <a:solidFill>
                    <a:srgbClr val="151515"/>
                  </a:solidFill>
                  <a:latin typeface="Verdana"/>
                  <a:cs typeface="Verdana"/>
                </a:rPr>
                <a:t>.</a:t>
              </a:r>
              <a:endParaRPr sz="1800" dirty="0">
                <a:latin typeface="Verdana"/>
                <a:cs typeface="Verdana"/>
              </a:endParaRPr>
            </a:p>
            <a:p>
              <a:pPr marL="241300" marR="198755">
                <a:lnSpc>
                  <a:spcPct val="101899"/>
                </a:lnSpc>
                <a:spcBef>
                  <a:spcPts val="595"/>
                </a:spcBef>
              </a:pPr>
              <a:r>
                <a:rPr sz="1800" i="1" dirty="0">
                  <a:solidFill>
                    <a:srgbClr val="151515"/>
                  </a:solidFill>
                  <a:latin typeface="Verdana"/>
                  <a:cs typeface="Verdana"/>
                </a:rPr>
                <a:t>Obj</a:t>
              </a:r>
              <a:r>
                <a:rPr sz="1800" i="1" spc="-15" dirty="0">
                  <a:solidFill>
                    <a:srgbClr val="151515"/>
                  </a:solidFill>
                  <a:latin typeface="Verdana"/>
                  <a:cs typeface="Verdana"/>
                </a:rPr>
                <a:t>ect</a:t>
              </a:r>
              <a:r>
                <a:rPr sz="1800" i="1" spc="-5" dirty="0">
                  <a:solidFill>
                    <a:srgbClr val="151515"/>
                  </a:solidFill>
                  <a:latin typeface="Verdana"/>
                  <a:cs typeface="Verdana"/>
                </a:rPr>
                <a:t>i</a:t>
              </a:r>
              <a:r>
                <a:rPr sz="1800" i="1" spc="-15" dirty="0">
                  <a:solidFill>
                    <a:srgbClr val="151515"/>
                  </a:solidFill>
                  <a:latin typeface="Verdana"/>
                  <a:cs typeface="Verdana"/>
                </a:rPr>
                <a:t>ves</a:t>
              </a:r>
              <a:r>
                <a:rPr sz="1800" dirty="0">
                  <a:solidFill>
                    <a:srgbClr val="151515"/>
                  </a:solidFill>
                  <a:latin typeface="Verdana"/>
                  <a:cs typeface="Verdana"/>
                </a:rPr>
                <a:t>:</a:t>
              </a:r>
              <a:r>
                <a:rPr sz="1800" spc="-5" dirty="0">
                  <a:solidFill>
                    <a:srgbClr val="151515"/>
                  </a:solidFill>
                  <a:latin typeface="Verdana"/>
                  <a:cs typeface="Verdana"/>
                </a:rPr>
                <a:t> </a:t>
              </a:r>
              <a:r>
                <a:rPr sz="1800" dirty="0">
                  <a:solidFill>
                    <a:srgbClr val="151515"/>
                  </a:solidFill>
                  <a:latin typeface="Verdana"/>
                  <a:cs typeface="Verdana"/>
                </a:rPr>
                <a:t>Gi</a:t>
              </a:r>
              <a:r>
                <a:rPr sz="1800" spc="-35" dirty="0">
                  <a:solidFill>
                    <a:srgbClr val="151515"/>
                  </a:solidFill>
                  <a:latin typeface="Verdana"/>
                  <a:cs typeface="Verdana"/>
                </a:rPr>
                <a:t>v</a:t>
              </a:r>
              <a:r>
                <a:rPr sz="1800" spc="-15" dirty="0">
                  <a:solidFill>
                    <a:srgbClr val="151515"/>
                  </a:solidFill>
                  <a:latin typeface="Verdana"/>
                  <a:cs typeface="Verdana"/>
                </a:rPr>
                <a:t>en</a:t>
              </a:r>
              <a:r>
                <a:rPr sz="1800" spc="-5" dirty="0">
                  <a:solidFill>
                    <a:srgbClr val="151515"/>
                  </a:solidFill>
                  <a:latin typeface="Verdana"/>
                  <a:cs typeface="Verdana"/>
                </a:rPr>
                <a:t> </a:t>
              </a:r>
              <a:r>
                <a:rPr sz="1800" spc="-10" dirty="0">
                  <a:solidFill>
                    <a:srgbClr val="151515"/>
                  </a:solidFill>
                  <a:latin typeface="Verdana"/>
                  <a:cs typeface="Verdana"/>
                </a:rPr>
                <a:t>tha</a:t>
              </a:r>
              <a:r>
                <a:rPr sz="1800" dirty="0">
                  <a:solidFill>
                    <a:srgbClr val="151515"/>
                  </a:solidFill>
                  <a:latin typeface="Verdana"/>
                  <a:cs typeface="Verdana"/>
                </a:rPr>
                <a:t>t</a:t>
              </a:r>
              <a:r>
                <a:rPr sz="1800" spc="-5" dirty="0">
                  <a:solidFill>
                    <a:srgbClr val="151515"/>
                  </a:solidFill>
                  <a:latin typeface="Verdana"/>
                  <a:cs typeface="Verdana"/>
                </a:rPr>
                <a:t> </a:t>
              </a:r>
              <a:r>
                <a:rPr sz="1800" spc="-10" dirty="0">
                  <a:solidFill>
                    <a:srgbClr val="151515"/>
                  </a:solidFill>
                  <a:latin typeface="Verdana"/>
                  <a:cs typeface="Verdana"/>
                </a:rPr>
                <a:t>pro</a:t>
              </a:r>
              <a:r>
                <a:rPr sz="1800" dirty="0">
                  <a:solidFill>
                    <a:srgbClr val="151515"/>
                  </a:solidFill>
                  <a:latin typeface="Verdana"/>
                  <a:cs typeface="Verdana"/>
                </a:rPr>
                <a:t>bl</a:t>
              </a:r>
              <a:r>
                <a:rPr sz="1800" spc="-15" dirty="0">
                  <a:solidFill>
                    <a:srgbClr val="151515"/>
                  </a:solidFill>
                  <a:latin typeface="Verdana"/>
                  <a:cs typeface="Verdana"/>
                </a:rPr>
                <a:t>em</a:t>
              </a:r>
              <a:r>
                <a:rPr sz="1800" spc="-5" dirty="0">
                  <a:solidFill>
                    <a:srgbClr val="151515"/>
                  </a:solidFill>
                  <a:latin typeface="Verdana"/>
                  <a:cs typeface="Verdana"/>
                </a:rPr>
                <a:t> </a:t>
              </a:r>
              <a:r>
                <a:rPr sz="1800" dirty="0">
                  <a:solidFill>
                    <a:srgbClr val="151515"/>
                  </a:solidFill>
                  <a:latin typeface="Verdana"/>
                  <a:cs typeface="Verdana"/>
                </a:rPr>
                <a:t>(</a:t>
              </a:r>
              <a:r>
                <a:rPr sz="1800" spc="-10" dirty="0">
                  <a:solidFill>
                    <a:srgbClr val="151515"/>
                  </a:solidFill>
                  <a:latin typeface="Verdana"/>
                  <a:cs typeface="Verdana"/>
                </a:rPr>
                <a:t>or</a:t>
              </a:r>
              <a:r>
                <a:rPr sz="1800" spc="-5" dirty="0">
                  <a:solidFill>
                    <a:srgbClr val="151515"/>
                  </a:solidFill>
                  <a:latin typeface="Verdana"/>
                  <a:cs typeface="Verdana"/>
                </a:rPr>
                <a:t> </a:t>
              </a:r>
              <a:r>
                <a:rPr sz="1800" spc="-15" dirty="0">
                  <a:solidFill>
                    <a:srgbClr val="151515"/>
                  </a:solidFill>
                  <a:latin typeface="Verdana"/>
                  <a:cs typeface="Verdana"/>
                </a:rPr>
                <a:t>o</a:t>
              </a:r>
              <a:r>
                <a:rPr sz="1800" dirty="0">
                  <a:solidFill>
                    <a:srgbClr val="151515"/>
                  </a:solidFill>
                  <a:latin typeface="Verdana"/>
                  <a:cs typeface="Verdana"/>
                </a:rPr>
                <a:t>ppo</a:t>
              </a:r>
              <a:r>
                <a:rPr sz="1800" spc="-10" dirty="0">
                  <a:solidFill>
                    <a:srgbClr val="151515"/>
                  </a:solidFill>
                  <a:latin typeface="Verdana"/>
                  <a:cs typeface="Verdana"/>
                </a:rPr>
                <a:t>rtun</a:t>
              </a:r>
              <a:r>
                <a:rPr sz="1800" dirty="0">
                  <a:solidFill>
                    <a:srgbClr val="151515"/>
                  </a:solidFill>
                  <a:latin typeface="Verdana"/>
                  <a:cs typeface="Verdana"/>
                </a:rPr>
                <a:t>i</a:t>
              </a:r>
              <a:r>
                <a:rPr sz="1800" spc="-10" dirty="0">
                  <a:solidFill>
                    <a:srgbClr val="151515"/>
                  </a:solidFill>
                  <a:latin typeface="Verdana"/>
                  <a:cs typeface="Verdana"/>
                </a:rPr>
                <a:t>t</a:t>
              </a:r>
              <a:r>
                <a:rPr sz="1800" spc="-15" dirty="0">
                  <a:solidFill>
                    <a:srgbClr val="151515"/>
                  </a:solidFill>
                  <a:latin typeface="Verdana"/>
                  <a:cs typeface="Verdana"/>
                </a:rPr>
                <a:t>y</a:t>
              </a:r>
              <a:r>
                <a:rPr sz="1800" dirty="0">
                  <a:solidFill>
                    <a:srgbClr val="151515"/>
                  </a:solidFill>
                  <a:latin typeface="Verdana"/>
                  <a:cs typeface="Verdana"/>
                </a:rPr>
                <a:t>)</a:t>
              </a:r>
              <a:r>
                <a:rPr sz="1800" spc="-10" dirty="0">
                  <a:solidFill>
                    <a:srgbClr val="151515"/>
                  </a:solidFill>
                  <a:latin typeface="Verdana"/>
                  <a:cs typeface="Verdana"/>
                </a:rPr>
                <a:t>,</a:t>
              </a:r>
              <a:r>
                <a:rPr sz="1800" spc="-5" dirty="0">
                  <a:solidFill>
                    <a:srgbClr val="151515"/>
                  </a:solidFill>
                  <a:latin typeface="Verdana"/>
                  <a:cs typeface="Verdana"/>
                </a:rPr>
                <a:t> </a:t>
              </a:r>
              <a:r>
                <a:rPr sz="1800" spc="-10" dirty="0">
                  <a:solidFill>
                    <a:srgbClr val="151515"/>
                  </a:solidFill>
                  <a:latin typeface="Verdana"/>
                  <a:cs typeface="Verdana"/>
                </a:rPr>
                <a:t>these</a:t>
              </a:r>
              <a:r>
                <a:rPr sz="1800" spc="-5" dirty="0">
                  <a:solidFill>
                    <a:srgbClr val="151515"/>
                  </a:solidFill>
                  <a:latin typeface="Verdana"/>
                  <a:cs typeface="Verdana"/>
                </a:rPr>
                <a:t> </a:t>
              </a:r>
              <a:r>
                <a:rPr sz="1800" spc="-10" dirty="0">
                  <a:solidFill>
                    <a:srgbClr val="151515"/>
                  </a:solidFill>
                  <a:latin typeface="Verdana"/>
                  <a:cs typeface="Verdana"/>
                </a:rPr>
                <a:t>are our</a:t>
              </a:r>
              <a:r>
                <a:rPr sz="1800" spc="-5" dirty="0">
                  <a:solidFill>
                    <a:srgbClr val="151515"/>
                  </a:solidFill>
                  <a:latin typeface="Verdana"/>
                  <a:cs typeface="Verdana"/>
                </a:rPr>
                <a:t> </a:t>
              </a:r>
              <a:r>
                <a:rPr sz="1800" spc="-15" dirty="0">
                  <a:solidFill>
                    <a:srgbClr val="151515"/>
                  </a:solidFill>
                  <a:latin typeface="Verdana"/>
                  <a:cs typeface="Verdana"/>
                </a:rPr>
                <a:t>o</a:t>
              </a:r>
              <a:r>
                <a:rPr sz="1800" dirty="0">
                  <a:solidFill>
                    <a:srgbClr val="151515"/>
                  </a:solidFill>
                  <a:latin typeface="Verdana"/>
                  <a:cs typeface="Verdana"/>
                </a:rPr>
                <a:t>bj</a:t>
              </a:r>
              <a:r>
                <a:rPr sz="1800" spc="-15" dirty="0">
                  <a:solidFill>
                    <a:srgbClr val="151515"/>
                  </a:solidFill>
                  <a:latin typeface="Verdana"/>
                  <a:cs typeface="Verdana"/>
                </a:rPr>
                <a:t>e</a:t>
              </a:r>
              <a:r>
                <a:rPr sz="1800" dirty="0">
                  <a:solidFill>
                    <a:srgbClr val="151515"/>
                  </a:solidFill>
                  <a:latin typeface="Verdana"/>
                  <a:cs typeface="Verdana"/>
                </a:rPr>
                <a:t>ct</a:t>
              </a:r>
              <a:r>
                <a:rPr sz="1800" spc="-5" dirty="0">
                  <a:solidFill>
                    <a:srgbClr val="151515"/>
                  </a:solidFill>
                  <a:latin typeface="Verdana"/>
                  <a:cs typeface="Verdana"/>
                </a:rPr>
                <a:t>i</a:t>
              </a:r>
              <a:r>
                <a:rPr sz="1800" spc="-35" dirty="0">
                  <a:solidFill>
                    <a:srgbClr val="151515"/>
                  </a:solidFill>
                  <a:latin typeface="Verdana"/>
                  <a:cs typeface="Verdana"/>
                </a:rPr>
                <a:t>v</a:t>
              </a:r>
              <a:r>
                <a:rPr sz="1800" spc="-10" dirty="0">
                  <a:solidFill>
                    <a:srgbClr val="151515"/>
                  </a:solidFill>
                  <a:latin typeface="Verdana"/>
                  <a:cs typeface="Verdana"/>
                </a:rPr>
                <a:t>es</a:t>
              </a:r>
              <a:r>
                <a:rPr sz="1800" spc="-5" dirty="0">
                  <a:solidFill>
                    <a:srgbClr val="151515"/>
                  </a:solidFill>
                  <a:latin typeface="Verdana"/>
                  <a:cs typeface="Verdana"/>
                </a:rPr>
                <a:t> </a:t>
              </a:r>
              <a:r>
                <a:rPr sz="1800" spc="-10" dirty="0">
                  <a:solidFill>
                    <a:srgbClr val="151515"/>
                  </a:solidFill>
                  <a:latin typeface="Verdana"/>
                  <a:cs typeface="Verdana"/>
                </a:rPr>
                <a:t>for</a:t>
              </a:r>
              <a:r>
                <a:rPr sz="1800" spc="-5" dirty="0">
                  <a:solidFill>
                    <a:srgbClr val="151515"/>
                  </a:solidFill>
                  <a:latin typeface="Verdana"/>
                  <a:cs typeface="Verdana"/>
                </a:rPr>
                <a:t> </a:t>
              </a:r>
              <a:r>
                <a:rPr sz="1800" spc="-15" dirty="0">
                  <a:solidFill>
                    <a:srgbClr val="151515"/>
                  </a:solidFill>
                  <a:latin typeface="Verdana"/>
                  <a:cs typeface="Verdana"/>
                </a:rPr>
                <a:t>so</a:t>
              </a:r>
              <a:r>
                <a:rPr sz="1800" dirty="0">
                  <a:solidFill>
                    <a:srgbClr val="151515"/>
                  </a:solidFill>
                  <a:latin typeface="Verdana"/>
                  <a:cs typeface="Verdana"/>
                </a:rPr>
                <a:t>l</a:t>
              </a:r>
              <a:r>
                <a:rPr sz="1800" spc="-15" dirty="0">
                  <a:solidFill>
                    <a:srgbClr val="151515"/>
                  </a:solidFill>
                  <a:latin typeface="Verdana"/>
                  <a:cs typeface="Verdana"/>
                </a:rPr>
                <a:t>v</a:t>
              </a:r>
              <a:r>
                <a:rPr sz="1800" dirty="0">
                  <a:solidFill>
                    <a:srgbClr val="151515"/>
                  </a:solidFill>
                  <a:latin typeface="Verdana"/>
                  <a:cs typeface="Verdana"/>
                </a:rPr>
                <a:t>i</a:t>
              </a:r>
              <a:r>
                <a:rPr sz="1800" spc="-15" dirty="0">
                  <a:solidFill>
                    <a:srgbClr val="151515"/>
                  </a:solidFill>
                  <a:latin typeface="Verdana"/>
                  <a:cs typeface="Verdana"/>
                </a:rPr>
                <a:t>n</a:t>
              </a:r>
              <a:r>
                <a:rPr sz="1800" dirty="0">
                  <a:solidFill>
                    <a:srgbClr val="151515"/>
                  </a:solidFill>
                  <a:latin typeface="Verdana"/>
                  <a:cs typeface="Verdana"/>
                </a:rPr>
                <a:t>g</a:t>
              </a:r>
              <a:r>
                <a:rPr sz="1800" spc="-5" dirty="0">
                  <a:solidFill>
                    <a:srgbClr val="151515"/>
                  </a:solidFill>
                  <a:latin typeface="Verdana"/>
                  <a:cs typeface="Verdana"/>
                </a:rPr>
                <a:t> </a:t>
              </a:r>
              <a:r>
                <a:rPr sz="1800" dirty="0">
                  <a:solidFill>
                    <a:srgbClr val="151515"/>
                  </a:solidFill>
                  <a:latin typeface="Verdana"/>
                  <a:cs typeface="Verdana"/>
                </a:rPr>
                <a:t>(</a:t>
              </a:r>
              <a:r>
                <a:rPr sz="1800" spc="-10" dirty="0">
                  <a:solidFill>
                    <a:srgbClr val="151515"/>
                  </a:solidFill>
                  <a:latin typeface="Verdana"/>
                  <a:cs typeface="Verdana"/>
                </a:rPr>
                <a:t>or</a:t>
              </a:r>
              <a:r>
                <a:rPr sz="1800" spc="-5" dirty="0">
                  <a:solidFill>
                    <a:srgbClr val="151515"/>
                  </a:solidFill>
                  <a:latin typeface="Verdana"/>
                  <a:cs typeface="Verdana"/>
                </a:rPr>
                <a:t> </a:t>
              </a:r>
              <a:r>
                <a:rPr sz="1800" spc="-10" dirty="0">
                  <a:solidFill>
                    <a:srgbClr val="151515"/>
                  </a:solidFill>
                  <a:latin typeface="Verdana"/>
                  <a:cs typeface="Verdana"/>
                </a:rPr>
                <a:t>rea</a:t>
              </a:r>
              <a:r>
                <a:rPr sz="1800" dirty="0">
                  <a:solidFill>
                    <a:srgbClr val="151515"/>
                  </a:solidFill>
                  <a:latin typeface="Verdana"/>
                  <a:cs typeface="Verdana"/>
                </a:rPr>
                <a:t>lizi</a:t>
              </a:r>
              <a:r>
                <a:rPr sz="1800" spc="-15" dirty="0">
                  <a:solidFill>
                    <a:srgbClr val="151515"/>
                  </a:solidFill>
                  <a:latin typeface="Verdana"/>
                  <a:cs typeface="Verdana"/>
                </a:rPr>
                <a:t>n</a:t>
              </a:r>
              <a:r>
                <a:rPr sz="1800" dirty="0">
                  <a:solidFill>
                    <a:srgbClr val="151515"/>
                  </a:solidFill>
                  <a:latin typeface="Verdana"/>
                  <a:cs typeface="Verdana"/>
                </a:rPr>
                <a:t>g)</a:t>
              </a:r>
              <a:r>
                <a:rPr sz="1800" spc="-5" dirty="0">
                  <a:solidFill>
                    <a:srgbClr val="151515"/>
                  </a:solidFill>
                  <a:latin typeface="Verdana"/>
                  <a:cs typeface="Verdana"/>
                </a:rPr>
                <a:t> </a:t>
              </a:r>
              <a:r>
                <a:rPr sz="1800" dirty="0">
                  <a:solidFill>
                    <a:srgbClr val="151515"/>
                  </a:solidFill>
                  <a:latin typeface="Verdana"/>
                  <a:cs typeface="Verdana"/>
                </a:rPr>
                <a:t>i</a:t>
              </a:r>
              <a:r>
                <a:rPr sz="1800" spc="-10" dirty="0">
                  <a:solidFill>
                    <a:srgbClr val="151515"/>
                  </a:solidFill>
                  <a:latin typeface="Verdana"/>
                  <a:cs typeface="Verdana"/>
                </a:rPr>
                <a:t>t.</a:t>
              </a:r>
              <a:endParaRPr sz="1800" dirty="0">
                <a:latin typeface="Verdana"/>
                <a:cs typeface="Verdana"/>
              </a:endParaRPr>
            </a:p>
            <a:p>
              <a:pPr marL="241300" marR="55880">
                <a:lnSpc>
                  <a:spcPct val="101899"/>
                </a:lnSpc>
                <a:spcBef>
                  <a:spcPts val="595"/>
                </a:spcBef>
              </a:pPr>
              <a:r>
                <a:rPr sz="1800" i="1" spc="-15" dirty="0">
                  <a:solidFill>
                    <a:srgbClr val="151515"/>
                  </a:solidFill>
                  <a:latin typeface="Verdana"/>
                  <a:cs typeface="Verdana"/>
                </a:rPr>
                <a:t>Methods</a:t>
              </a:r>
              <a:r>
                <a:rPr sz="1800" spc="-15" dirty="0">
                  <a:solidFill>
                    <a:srgbClr val="151515"/>
                  </a:solidFill>
                  <a:latin typeface="Verdana"/>
                  <a:cs typeface="Verdana"/>
                </a:rPr>
                <a:t>:</a:t>
              </a:r>
              <a:r>
                <a:rPr sz="1800" spc="-5" dirty="0">
                  <a:solidFill>
                    <a:srgbClr val="151515"/>
                  </a:solidFill>
                  <a:latin typeface="Verdana"/>
                  <a:cs typeface="Verdana"/>
                </a:rPr>
                <a:t> </a:t>
              </a:r>
              <a:r>
                <a:rPr sz="1800" dirty="0">
                  <a:solidFill>
                    <a:srgbClr val="151515"/>
                  </a:solidFill>
                  <a:latin typeface="Verdana"/>
                  <a:cs typeface="Verdana"/>
                </a:rPr>
                <a:t>Gi</a:t>
              </a:r>
              <a:r>
                <a:rPr sz="1800" spc="-35" dirty="0">
                  <a:solidFill>
                    <a:srgbClr val="151515"/>
                  </a:solidFill>
                  <a:latin typeface="Verdana"/>
                  <a:cs typeface="Verdana"/>
                </a:rPr>
                <a:t>v</a:t>
              </a:r>
              <a:r>
                <a:rPr sz="1800" spc="-15" dirty="0">
                  <a:solidFill>
                    <a:srgbClr val="151515"/>
                  </a:solidFill>
                  <a:latin typeface="Verdana"/>
                  <a:cs typeface="Verdana"/>
                </a:rPr>
                <a:t>en</a:t>
              </a:r>
              <a:r>
                <a:rPr sz="1800" spc="-5" dirty="0">
                  <a:solidFill>
                    <a:srgbClr val="151515"/>
                  </a:solidFill>
                  <a:latin typeface="Verdana"/>
                  <a:cs typeface="Verdana"/>
                </a:rPr>
                <a:t> </a:t>
              </a:r>
              <a:r>
                <a:rPr sz="1800" spc="-10" dirty="0">
                  <a:solidFill>
                    <a:srgbClr val="151515"/>
                  </a:solidFill>
                  <a:latin typeface="Verdana"/>
                  <a:cs typeface="Verdana"/>
                </a:rPr>
                <a:t>those</a:t>
              </a:r>
              <a:r>
                <a:rPr sz="1800" spc="-5" dirty="0">
                  <a:solidFill>
                    <a:srgbClr val="151515"/>
                  </a:solidFill>
                  <a:latin typeface="Verdana"/>
                  <a:cs typeface="Verdana"/>
                </a:rPr>
                <a:t> </a:t>
              </a:r>
              <a:r>
                <a:rPr sz="1800" spc="-15" dirty="0">
                  <a:solidFill>
                    <a:srgbClr val="151515"/>
                  </a:solidFill>
                  <a:latin typeface="Verdana"/>
                  <a:cs typeface="Verdana"/>
                </a:rPr>
                <a:t>o</a:t>
              </a:r>
              <a:r>
                <a:rPr sz="1800" dirty="0">
                  <a:solidFill>
                    <a:srgbClr val="151515"/>
                  </a:solidFill>
                  <a:latin typeface="Verdana"/>
                  <a:cs typeface="Verdana"/>
                </a:rPr>
                <a:t>bj</a:t>
              </a:r>
              <a:r>
                <a:rPr sz="1800" spc="-15" dirty="0">
                  <a:solidFill>
                    <a:srgbClr val="151515"/>
                  </a:solidFill>
                  <a:latin typeface="Verdana"/>
                  <a:cs typeface="Verdana"/>
                </a:rPr>
                <a:t>e</a:t>
              </a:r>
              <a:r>
                <a:rPr sz="1800" dirty="0">
                  <a:solidFill>
                    <a:srgbClr val="151515"/>
                  </a:solidFill>
                  <a:latin typeface="Verdana"/>
                  <a:cs typeface="Verdana"/>
                </a:rPr>
                <a:t>ct</a:t>
              </a:r>
              <a:r>
                <a:rPr sz="1800" spc="-5" dirty="0">
                  <a:solidFill>
                    <a:srgbClr val="151515"/>
                  </a:solidFill>
                  <a:latin typeface="Verdana"/>
                  <a:cs typeface="Verdana"/>
                </a:rPr>
                <a:t>i</a:t>
              </a:r>
              <a:r>
                <a:rPr sz="1800" spc="-35" dirty="0">
                  <a:solidFill>
                    <a:srgbClr val="151515"/>
                  </a:solidFill>
                  <a:latin typeface="Verdana"/>
                  <a:cs typeface="Verdana"/>
                </a:rPr>
                <a:t>v</a:t>
              </a:r>
              <a:r>
                <a:rPr sz="1800" spc="-10" dirty="0">
                  <a:solidFill>
                    <a:srgbClr val="151515"/>
                  </a:solidFill>
                  <a:latin typeface="Verdana"/>
                  <a:cs typeface="Verdana"/>
                </a:rPr>
                <a:t>es,</a:t>
              </a:r>
              <a:r>
                <a:rPr sz="1800" spc="-5" dirty="0">
                  <a:solidFill>
                    <a:srgbClr val="151515"/>
                  </a:solidFill>
                  <a:latin typeface="Verdana"/>
                  <a:cs typeface="Verdana"/>
                </a:rPr>
                <a:t> </a:t>
              </a:r>
              <a:r>
                <a:rPr sz="1800" spc="-10" dirty="0">
                  <a:solidFill>
                    <a:srgbClr val="151515"/>
                  </a:solidFill>
                  <a:latin typeface="Verdana"/>
                  <a:cs typeface="Verdana"/>
                </a:rPr>
                <a:t>these</a:t>
              </a:r>
              <a:r>
                <a:rPr sz="1800" spc="-5" dirty="0">
                  <a:solidFill>
                    <a:srgbClr val="151515"/>
                  </a:solidFill>
                  <a:latin typeface="Verdana"/>
                  <a:cs typeface="Verdana"/>
                </a:rPr>
                <a:t> </a:t>
              </a:r>
              <a:r>
                <a:rPr sz="1800" spc="-10" dirty="0">
                  <a:solidFill>
                    <a:srgbClr val="151515"/>
                  </a:solidFill>
                  <a:latin typeface="Verdana"/>
                  <a:cs typeface="Verdana"/>
                </a:rPr>
                <a:t>are</a:t>
              </a:r>
              <a:r>
                <a:rPr sz="1800" spc="-5" dirty="0">
                  <a:solidFill>
                    <a:srgbClr val="151515"/>
                  </a:solidFill>
                  <a:latin typeface="Verdana"/>
                  <a:cs typeface="Verdana"/>
                </a:rPr>
                <a:t> </a:t>
              </a:r>
              <a:r>
                <a:rPr sz="1800" spc="-10" dirty="0">
                  <a:solidFill>
                    <a:srgbClr val="151515"/>
                  </a:solidFill>
                  <a:latin typeface="Verdana"/>
                  <a:cs typeface="Verdana"/>
                </a:rPr>
                <a:t>the</a:t>
              </a:r>
              <a:r>
                <a:rPr sz="1800" spc="-5" dirty="0">
                  <a:solidFill>
                    <a:srgbClr val="151515"/>
                  </a:solidFill>
                  <a:latin typeface="Verdana"/>
                  <a:cs typeface="Verdana"/>
                </a:rPr>
                <a:t> </a:t>
              </a:r>
              <a:r>
                <a:rPr sz="1800" spc="-15" dirty="0">
                  <a:solidFill>
                    <a:srgbClr val="151515"/>
                  </a:solidFill>
                  <a:latin typeface="Verdana"/>
                  <a:cs typeface="Verdana"/>
                </a:rPr>
                <a:t>metho</a:t>
              </a:r>
              <a:r>
                <a:rPr sz="1800" spc="-5" dirty="0">
                  <a:solidFill>
                    <a:srgbClr val="151515"/>
                  </a:solidFill>
                  <a:latin typeface="Verdana"/>
                  <a:cs typeface="Verdana"/>
                </a:rPr>
                <a:t>d</a:t>
              </a:r>
              <a:r>
                <a:rPr sz="1800" dirty="0">
                  <a:solidFill>
                    <a:srgbClr val="151515"/>
                  </a:solidFill>
                  <a:latin typeface="Verdana"/>
                  <a:cs typeface="Verdana"/>
                </a:rPr>
                <a:t>s</a:t>
              </a:r>
              <a:r>
                <a:rPr sz="1800" spc="-5" dirty="0">
                  <a:solidFill>
                    <a:srgbClr val="151515"/>
                  </a:solidFill>
                  <a:latin typeface="Verdana"/>
                  <a:cs typeface="Verdana"/>
                </a:rPr>
                <a:t> </a:t>
              </a:r>
              <a:r>
                <a:rPr sz="1800" dirty="0">
                  <a:solidFill>
                    <a:srgbClr val="151515"/>
                  </a:solidFill>
                  <a:latin typeface="Verdana"/>
                  <a:cs typeface="Verdana"/>
                </a:rPr>
                <a:t>w</a:t>
              </a:r>
              <a:r>
                <a:rPr sz="1800" spc="-15" dirty="0">
                  <a:solidFill>
                    <a:srgbClr val="151515"/>
                  </a:solidFill>
                  <a:latin typeface="Verdana"/>
                  <a:cs typeface="Verdana"/>
                </a:rPr>
                <a:t>e</a:t>
              </a:r>
              <a:r>
                <a:rPr sz="1800" spc="-10" dirty="0">
                  <a:solidFill>
                    <a:srgbClr val="151515"/>
                  </a:solidFill>
                  <a:latin typeface="Verdana"/>
                  <a:cs typeface="Verdana"/>
                </a:rPr>
                <a:t> </a:t>
              </a:r>
              <a:r>
                <a:rPr sz="1800" dirty="0">
                  <a:solidFill>
                    <a:srgbClr val="151515"/>
                  </a:solidFill>
                  <a:latin typeface="Verdana"/>
                  <a:cs typeface="Verdana"/>
                </a:rPr>
                <a:t>will</a:t>
              </a:r>
              <a:r>
                <a:rPr sz="1800" spc="-5" dirty="0">
                  <a:solidFill>
                    <a:srgbClr val="151515"/>
                  </a:solidFill>
                  <a:latin typeface="Verdana"/>
                  <a:cs typeface="Verdana"/>
                </a:rPr>
                <a:t> </a:t>
              </a:r>
              <a:r>
                <a:rPr sz="1800" spc="-15" dirty="0">
                  <a:solidFill>
                    <a:srgbClr val="151515"/>
                  </a:solidFill>
                  <a:latin typeface="Verdana"/>
                  <a:cs typeface="Verdana"/>
                </a:rPr>
                <a:t>use</a:t>
              </a:r>
              <a:r>
                <a:rPr sz="1800" spc="-5" dirty="0">
                  <a:solidFill>
                    <a:srgbClr val="151515"/>
                  </a:solidFill>
                  <a:latin typeface="Verdana"/>
                  <a:cs typeface="Verdana"/>
                </a:rPr>
                <a:t> </a:t>
              </a:r>
              <a:r>
                <a:rPr sz="1800" spc="-10" dirty="0">
                  <a:solidFill>
                    <a:srgbClr val="151515"/>
                  </a:solidFill>
                  <a:latin typeface="Verdana"/>
                  <a:cs typeface="Verdana"/>
                </a:rPr>
                <a:t>to</a:t>
              </a:r>
              <a:r>
                <a:rPr sz="1800" spc="-5" dirty="0">
                  <a:solidFill>
                    <a:srgbClr val="151515"/>
                  </a:solidFill>
                  <a:latin typeface="Verdana"/>
                  <a:cs typeface="Verdana"/>
                </a:rPr>
                <a:t> </a:t>
              </a:r>
              <a:r>
                <a:rPr sz="1800" spc="-15" dirty="0">
                  <a:solidFill>
                    <a:srgbClr val="151515"/>
                  </a:solidFill>
                  <a:latin typeface="Verdana"/>
                  <a:cs typeface="Verdana"/>
                </a:rPr>
                <a:t>ach</a:t>
              </a:r>
              <a:r>
                <a:rPr sz="1800" dirty="0">
                  <a:solidFill>
                    <a:srgbClr val="151515"/>
                  </a:solidFill>
                  <a:latin typeface="Verdana"/>
                  <a:cs typeface="Verdana"/>
                </a:rPr>
                <a:t>i</a:t>
              </a:r>
              <a:r>
                <a:rPr sz="1800" spc="-15" dirty="0">
                  <a:solidFill>
                    <a:srgbClr val="151515"/>
                  </a:solidFill>
                  <a:latin typeface="Verdana"/>
                  <a:cs typeface="Verdana"/>
                </a:rPr>
                <a:t>e</a:t>
              </a:r>
              <a:r>
                <a:rPr sz="1800" spc="-35" dirty="0">
                  <a:solidFill>
                    <a:srgbClr val="151515"/>
                  </a:solidFill>
                  <a:latin typeface="Verdana"/>
                  <a:cs typeface="Verdana"/>
                </a:rPr>
                <a:t>v</a:t>
              </a:r>
              <a:r>
                <a:rPr sz="1800" spc="-15" dirty="0">
                  <a:solidFill>
                    <a:srgbClr val="151515"/>
                  </a:solidFill>
                  <a:latin typeface="Verdana"/>
                  <a:cs typeface="Verdana"/>
                </a:rPr>
                <a:t>e</a:t>
              </a:r>
              <a:r>
                <a:rPr sz="1800" spc="-5" dirty="0">
                  <a:solidFill>
                    <a:srgbClr val="151515"/>
                  </a:solidFill>
                  <a:latin typeface="Verdana"/>
                  <a:cs typeface="Verdana"/>
                </a:rPr>
                <a:t> </a:t>
              </a:r>
              <a:r>
                <a:rPr sz="1800" spc="-15" dirty="0">
                  <a:solidFill>
                    <a:srgbClr val="151515"/>
                  </a:solidFill>
                  <a:latin typeface="Verdana"/>
                  <a:cs typeface="Verdana"/>
                </a:rPr>
                <a:t>them.</a:t>
              </a:r>
              <a:endParaRPr sz="1800" dirty="0">
                <a:latin typeface="Verdana"/>
                <a:cs typeface="Verdana"/>
              </a:endParaRPr>
            </a:p>
            <a:p>
              <a:pPr marL="241300" marR="1108075">
                <a:lnSpc>
                  <a:spcPct val="101899"/>
                </a:lnSpc>
                <a:spcBef>
                  <a:spcPts val="695"/>
                </a:spcBef>
              </a:pPr>
              <a:r>
                <a:rPr sz="1800" i="1" dirty="0">
                  <a:solidFill>
                    <a:srgbClr val="151515"/>
                  </a:solidFill>
                  <a:latin typeface="Verdana"/>
                  <a:cs typeface="Verdana"/>
                </a:rPr>
                <a:t>Q</a:t>
              </a:r>
              <a:r>
                <a:rPr sz="1800" i="1" spc="-15" dirty="0">
                  <a:solidFill>
                    <a:srgbClr val="151515"/>
                  </a:solidFill>
                  <a:latin typeface="Verdana"/>
                  <a:cs typeface="Verdana"/>
                </a:rPr>
                <a:t>uali</a:t>
              </a:r>
              <a:r>
                <a:rPr sz="1800" i="1" spc="-10" dirty="0">
                  <a:solidFill>
                    <a:srgbClr val="151515"/>
                  </a:solidFill>
                  <a:latin typeface="Verdana"/>
                  <a:cs typeface="Verdana"/>
                </a:rPr>
                <a:t>ficati</a:t>
              </a:r>
              <a:r>
                <a:rPr sz="1800" i="1" spc="-15" dirty="0">
                  <a:solidFill>
                    <a:srgbClr val="151515"/>
                  </a:solidFill>
                  <a:latin typeface="Verdana"/>
                  <a:cs typeface="Verdana"/>
                </a:rPr>
                <a:t>ons</a:t>
              </a:r>
              <a:r>
                <a:rPr sz="1800" spc="-15" dirty="0">
                  <a:solidFill>
                    <a:srgbClr val="151515"/>
                  </a:solidFill>
                  <a:latin typeface="Verdana"/>
                  <a:cs typeface="Verdana"/>
                </a:rPr>
                <a:t>:</a:t>
              </a:r>
              <a:r>
                <a:rPr sz="1800" spc="-5" dirty="0">
                  <a:solidFill>
                    <a:srgbClr val="151515"/>
                  </a:solidFill>
                  <a:latin typeface="Verdana"/>
                  <a:cs typeface="Verdana"/>
                </a:rPr>
                <a:t> </a:t>
              </a:r>
              <a:r>
                <a:rPr sz="1800" dirty="0">
                  <a:solidFill>
                    <a:srgbClr val="151515"/>
                  </a:solidFill>
                  <a:latin typeface="Verdana"/>
                  <a:cs typeface="Verdana"/>
                </a:rPr>
                <a:t>Gi</a:t>
              </a:r>
              <a:r>
                <a:rPr sz="1800" spc="-35" dirty="0">
                  <a:solidFill>
                    <a:srgbClr val="151515"/>
                  </a:solidFill>
                  <a:latin typeface="Verdana"/>
                  <a:cs typeface="Verdana"/>
                </a:rPr>
                <a:t>v</a:t>
              </a:r>
              <a:r>
                <a:rPr sz="1800" spc="-15" dirty="0">
                  <a:solidFill>
                    <a:srgbClr val="151515"/>
                  </a:solidFill>
                  <a:latin typeface="Verdana"/>
                  <a:cs typeface="Verdana"/>
                </a:rPr>
                <a:t>en</a:t>
              </a:r>
              <a:r>
                <a:rPr sz="1800" spc="-5" dirty="0">
                  <a:solidFill>
                    <a:srgbClr val="151515"/>
                  </a:solidFill>
                  <a:latin typeface="Verdana"/>
                  <a:cs typeface="Verdana"/>
                </a:rPr>
                <a:t> </a:t>
              </a:r>
              <a:r>
                <a:rPr sz="1800" spc="-10" dirty="0">
                  <a:solidFill>
                    <a:srgbClr val="151515"/>
                  </a:solidFill>
                  <a:latin typeface="Verdana"/>
                  <a:cs typeface="Verdana"/>
                </a:rPr>
                <a:t>those</a:t>
              </a:r>
              <a:r>
                <a:rPr sz="1800" spc="-5" dirty="0">
                  <a:solidFill>
                    <a:srgbClr val="151515"/>
                  </a:solidFill>
                  <a:latin typeface="Verdana"/>
                  <a:cs typeface="Verdana"/>
                </a:rPr>
                <a:t> </a:t>
              </a:r>
              <a:r>
                <a:rPr sz="1800" spc="-15" dirty="0">
                  <a:solidFill>
                    <a:srgbClr val="151515"/>
                  </a:solidFill>
                  <a:latin typeface="Verdana"/>
                  <a:cs typeface="Verdana"/>
                </a:rPr>
                <a:t>methods,</a:t>
              </a:r>
              <a:r>
                <a:rPr sz="1800" spc="-5" dirty="0">
                  <a:solidFill>
                    <a:srgbClr val="151515"/>
                  </a:solidFill>
                  <a:latin typeface="Verdana"/>
                  <a:cs typeface="Verdana"/>
                </a:rPr>
                <a:t> </a:t>
              </a:r>
              <a:r>
                <a:rPr sz="1800" spc="-10" dirty="0">
                  <a:solidFill>
                    <a:srgbClr val="151515"/>
                  </a:solidFill>
                  <a:latin typeface="Verdana"/>
                  <a:cs typeface="Verdana"/>
                </a:rPr>
                <a:t>these</a:t>
              </a:r>
              <a:r>
                <a:rPr sz="1800" spc="-5" dirty="0">
                  <a:solidFill>
                    <a:srgbClr val="151515"/>
                  </a:solidFill>
                  <a:latin typeface="Verdana"/>
                  <a:cs typeface="Verdana"/>
                </a:rPr>
                <a:t> </a:t>
              </a:r>
              <a:r>
                <a:rPr sz="1800" spc="-10" dirty="0">
                  <a:solidFill>
                    <a:srgbClr val="151515"/>
                  </a:solidFill>
                  <a:latin typeface="Verdana"/>
                  <a:cs typeface="Verdana"/>
                </a:rPr>
                <a:t>are</a:t>
              </a:r>
              <a:r>
                <a:rPr sz="1800" spc="-5" dirty="0">
                  <a:solidFill>
                    <a:srgbClr val="151515"/>
                  </a:solidFill>
                  <a:latin typeface="Verdana"/>
                  <a:cs typeface="Verdana"/>
                </a:rPr>
                <a:t> </a:t>
              </a:r>
              <a:r>
                <a:rPr sz="1800" spc="-10" dirty="0">
                  <a:solidFill>
                    <a:srgbClr val="151515"/>
                  </a:solidFill>
                  <a:latin typeface="Verdana"/>
                  <a:cs typeface="Verdana"/>
                </a:rPr>
                <a:t>our qua</a:t>
              </a:r>
              <a:r>
                <a:rPr sz="1800" dirty="0">
                  <a:solidFill>
                    <a:srgbClr val="151515"/>
                  </a:solidFill>
                  <a:latin typeface="Verdana"/>
                  <a:cs typeface="Verdana"/>
                </a:rPr>
                <a:t>li</a:t>
              </a:r>
              <a:r>
                <a:rPr sz="1800" spc="-10" dirty="0">
                  <a:solidFill>
                    <a:srgbClr val="151515"/>
                  </a:solidFill>
                  <a:latin typeface="Verdana"/>
                  <a:cs typeface="Verdana"/>
                </a:rPr>
                <a:t>f</a:t>
              </a:r>
              <a:r>
                <a:rPr sz="1800" dirty="0">
                  <a:solidFill>
                    <a:srgbClr val="151515"/>
                  </a:solidFill>
                  <a:latin typeface="Verdana"/>
                  <a:cs typeface="Verdana"/>
                </a:rPr>
                <a:t>i</a:t>
              </a:r>
              <a:r>
                <a:rPr sz="1800" spc="-10" dirty="0">
                  <a:solidFill>
                    <a:srgbClr val="151515"/>
                  </a:solidFill>
                  <a:latin typeface="Verdana"/>
                  <a:cs typeface="Verdana"/>
                </a:rPr>
                <a:t>ca</a:t>
              </a:r>
              <a:r>
                <a:rPr sz="1800" dirty="0">
                  <a:solidFill>
                    <a:srgbClr val="151515"/>
                  </a:solidFill>
                  <a:latin typeface="Verdana"/>
                  <a:cs typeface="Verdana"/>
                </a:rPr>
                <a:t>ti</a:t>
              </a:r>
              <a:r>
                <a:rPr sz="1800" spc="-15" dirty="0">
                  <a:solidFill>
                    <a:srgbClr val="151515"/>
                  </a:solidFill>
                  <a:latin typeface="Verdana"/>
                  <a:cs typeface="Verdana"/>
                </a:rPr>
                <a:t>ons</a:t>
              </a:r>
              <a:r>
                <a:rPr sz="1800" spc="-5" dirty="0">
                  <a:solidFill>
                    <a:srgbClr val="151515"/>
                  </a:solidFill>
                  <a:latin typeface="Verdana"/>
                  <a:cs typeface="Verdana"/>
                </a:rPr>
                <a:t> </a:t>
              </a:r>
              <a:r>
                <a:rPr sz="1800" spc="-10" dirty="0">
                  <a:solidFill>
                    <a:srgbClr val="151515"/>
                  </a:solidFill>
                  <a:latin typeface="Verdana"/>
                  <a:cs typeface="Verdana"/>
                </a:rPr>
                <a:t>for</a:t>
              </a:r>
              <a:r>
                <a:rPr sz="1800" spc="-5" dirty="0">
                  <a:solidFill>
                    <a:srgbClr val="151515"/>
                  </a:solidFill>
                  <a:latin typeface="Verdana"/>
                  <a:cs typeface="Verdana"/>
                </a:rPr>
                <a:t> </a:t>
              </a:r>
              <a:r>
                <a:rPr sz="1800" spc="-15" dirty="0">
                  <a:solidFill>
                    <a:srgbClr val="151515"/>
                  </a:solidFill>
                  <a:latin typeface="Verdana"/>
                  <a:cs typeface="Verdana"/>
                </a:rPr>
                <a:t>perform</a:t>
              </a:r>
              <a:r>
                <a:rPr sz="1800" dirty="0">
                  <a:solidFill>
                    <a:srgbClr val="151515"/>
                  </a:solidFill>
                  <a:latin typeface="Verdana"/>
                  <a:cs typeface="Verdana"/>
                </a:rPr>
                <a:t>i</a:t>
              </a:r>
              <a:r>
                <a:rPr sz="1800" spc="-15" dirty="0">
                  <a:solidFill>
                    <a:srgbClr val="151515"/>
                  </a:solidFill>
                  <a:latin typeface="Verdana"/>
                  <a:cs typeface="Verdana"/>
                </a:rPr>
                <a:t>n</a:t>
              </a:r>
              <a:r>
                <a:rPr sz="1800" dirty="0">
                  <a:solidFill>
                    <a:srgbClr val="151515"/>
                  </a:solidFill>
                  <a:latin typeface="Verdana"/>
                  <a:cs typeface="Verdana"/>
                </a:rPr>
                <a:t>g</a:t>
              </a:r>
              <a:r>
                <a:rPr sz="1800" spc="-5" dirty="0">
                  <a:solidFill>
                    <a:srgbClr val="151515"/>
                  </a:solidFill>
                  <a:latin typeface="Verdana"/>
                  <a:cs typeface="Verdana"/>
                </a:rPr>
                <a:t> </a:t>
              </a:r>
              <a:r>
                <a:rPr sz="1800" spc="-15" dirty="0" smtClean="0">
                  <a:solidFill>
                    <a:srgbClr val="151515"/>
                  </a:solidFill>
                  <a:latin typeface="Verdana"/>
                  <a:cs typeface="Verdana"/>
                </a:rPr>
                <a:t>them.</a:t>
              </a:r>
              <a:endParaRPr lang="en-US" dirty="0">
                <a:latin typeface="Verdana"/>
                <a:cs typeface="Verdana"/>
              </a:endParaRPr>
            </a:p>
            <a:p>
              <a:pPr marL="241300" marR="1108075">
                <a:lnSpc>
                  <a:spcPct val="101899"/>
                </a:lnSpc>
                <a:spcBef>
                  <a:spcPts val="695"/>
                </a:spcBef>
              </a:pPr>
              <a:r>
                <a:rPr lang="en-US" sz="1800" i="1" spc="-15" dirty="0" smtClean="0">
                  <a:solidFill>
                    <a:srgbClr val="151515"/>
                  </a:solidFill>
                  <a:latin typeface="Verdana"/>
                  <a:cs typeface="Verdana"/>
                </a:rPr>
                <a:t>Budget</a:t>
              </a:r>
              <a:r>
                <a:rPr sz="1800" spc="-15" dirty="0" smtClean="0">
                  <a:solidFill>
                    <a:srgbClr val="151515"/>
                  </a:solidFill>
                  <a:latin typeface="Verdana"/>
                  <a:cs typeface="Verdana"/>
                </a:rPr>
                <a:t>:</a:t>
              </a:r>
              <a:r>
                <a:rPr sz="1800" spc="-5" dirty="0" smtClean="0">
                  <a:solidFill>
                    <a:srgbClr val="151515"/>
                  </a:solidFill>
                  <a:latin typeface="Verdana"/>
                  <a:cs typeface="Verdana"/>
                </a:rPr>
                <a:t> </a:t>
              </a:r>
              <a:r>
                <a:rPr sz="1800" dirty="0" smtClean="0">
                  <a:solidFill>
                    <a:srgbClr val="151515"/>
                  </a:solidFill>
                  <a:latin typeface="Verdana"/>
                  <a:cs typeface="Verdana"/>
                </a:rPr>
                <a:t>Gi</a:t>
              </a:r>
              <a:r>
                <a:rPr sz="1800" spc="-35" dirty="0" smtClean="0">
                  <a:solidFill>
                    <a:srgbClr val="151515"/>
                  </a:solidFill>
                  <a:latin typeface="Verdana"/>
                  <a:cs typeface="Verdana"/>
                </a:rPr>
                <a:t>v</a:t>
              </a:r>
              <a:r>
                <a:rPr sz="1800" spc="-15" dirty="0" smtClean="0">
                  <a:solidFill>
                    <a:srgbClr val="151515"/>
                  </a:solidFill>
                  <a:latin typeface="Verdana"/>
                  <a:cs typeface="Verdana"/>
                </a:rPr>
                <a:t>en</a:t>
              </a:r>
              <a:r>
                <a:rPr sz="1800" spc="-5" dirty="0" smtClean="0">
                  <a:solidFill>
                    <a:srgbClr val="151515"/>
                  </a:solidFill>
                  <a:latin typeface="Verdana"/>
                  <a:cs typeface="Verdana"/>
                </a:rPr>
                <a:t> </a:t>
              </a:r>
              <a:r>
                <a:rPr sz="1800" spc="-10" dirty="0" smtClean="0">
                  <a:solidFill>
                    <a:srgbClr val="151515"/>
                  </a:solidFill>
                  <a:latin typeface="Verdana"/>
                  <a:cs typeface="Verdana"/>
                </a:rPr>
                <a:t>those</a:t>
              </a:r>
              <a:r>
                <a:rPr sz="1800" spc="-5" dirty="0" smtClean="0">
                  <a:solidFill>
                    <a:srgbClr val="151515"/>
                  </a:solidFill>
                  <a:latin typeface="Verdana"/>
                  <a:cs typeface="Verdana"/>
                </a:rPr>
                <a:t> </a:t>
              </a:r>
              <a:r>
                <a:rPr sz="1800" spc="-15" dirty="0" smtClean="0">
                  <a:solidFill>
                    <a:srgbClr val="151515"/>
                  </a:solidFill>
                  <a:latin typeface="Verdana"/>
                  <a:cs typeface="Verdana"/>
                </a:rPr>
                <a:t>qua</a:t>
              </a:r>
              <a:r>
                <a:rPr sz="1800" dirty="0" smtClean="0">
                  <a:solidFill>
                    <a:srgbClr val="151515"/>
                  </a:solidFill>
                  <a:latin typeface="Verdana"/>
                  <a:cs typeface="Verdana"/>
                </a:rPr>
                <a:t>li</a:t>
              </a:r>
              <a:r>
                <a:rPr sz="1800" spc="-10" dirty="0" smtClean="0">
                  <a:solidFill>
                    <a:srgbClr val="151515"/>
                  </a:solidFill>
                  <a:latin typeface="Verdana"/>
                  <a:cs typeface="Verdana"/>
                </a:rPr>
                <a:t>f</a:t>
              </a:r>
              <a:r>
                <a:rPr sz="1800" dirty="0" smtClean="0">
                  <a:solidFill>
                    <a:srgbClr val="151515"/>
                  </a:solidFill>
                  <a:latin typeface="Verdana"/>
                  <a:cs typeface="Verdana"/>
                </a:rPr>
                <a:t>i</a:t>
              </a:r>
              <a:r>
                <a:rPr sz="1800" spc="-10" dirty="0" smtClean="0">
                  <a:solidFill>
                    <a:srgbClr val="151515"/>
                  </a:solidFill>
                  <a:latin typeface="Verdana"/>
                  <a:cs typeface="Verdana"/>
                </a:rPr>
                <a:t>ca</a:t>
              </a:r>
              <a:r>
                <a:rPr sz="1800" dirty="0" smtClean="0">
                  <a:solidFill>
                    <a:srgbClr val="151515"/>
                  </a:solidFill>
                  <a:latin typeface="Verdana"/>
                  <a:cs typeface="Verdana"/>
                </a:rPr>
                <a:t>ti</a:t>
              </a:r>
              <a:r>
                <a:rPr sz="1800" spc="-15" dirty="0" smtClean="0">
                  <a:solidFill>
                    <a:srgbClr val="151515"/>
                  </a:solidFill>
                  <a:latin typeface="Verdana"/>
                  <a:cs typeface="Verdana"/>
                </a:rPr>
                <a:t>ons</a:t>
              </a:r>
              <a:r>
                <a:rPr sz="1800" spc="-5" dirty="0" smtClean="0">
                  <a:solidFill>
                    <a:srgbClr val="151515"/>
                  </a:solidFill>
                  <a:latin typeface="Verdana"/>
                  <a:cs typeface="Verdana"/>
                </a:rPr>
                <a:t> </a:t>
              </a:r>
              <a:r>
                <a:rPr sz="1800" spc="-15" dirty="0" smtClean="0">
                  <a:solidFill>
                    <a:srgbClr val="151515"/>
                  </a:solidFill>
                  <a:latin typeface="Verdana"/>
                  <a:cs typeface="Verdana"/>
                </a:rPr>
                <a:t>an</a:t>
              </a:r>
              <a:r>
                <a:rPr sz="1800" dirty="0" smtClean="0">
                  <a:solidFill>
                    <a:srgbClr val="151515"/>
                  </a:solidFill>
                  <a:latin typeface="Verdana"/>
                  <a:cs typeface="Verdana"/>
                </a:rPr>
                <a:t>d</a:t>
              </a:r>
              <a:r>
                <a:rPr sz="1800" spc="-5" dirty="0" smtClean="0">
                  <a:solidFill>
                    <a:srgbClr val="151515"/>
                  </a:solidFill>
                  <a:latin typeface="Verdana"/>
                  <a:cs typeface="Verdana"/>
                </a:rPr>
                <a:t> </a:t>
              </a:r>
              <a:r>
                <a:rPr sz="1800" spc="-15" dirty="0" smtClean="0">
                  <a:solidFill>
                    <a:srgbClr val="151515"/>
                  </a:solidFill>
                  <a:latin typeface="Verdana"/>
                  <a:cs typeface="Verdana"/>
                </a:rPr>
                <a:t>methods,</a:t>
              </a:r>
              <a:r>
                <a:rPr sz="1800" spc="-5" dirty="0" smtClean="0">
                  <a:solidFill>
                    <a:srgbClr val="151515"/>
                  </a:solidFill>
                  <a:latin typeface="Verdana"/>
                  <a:cs typeface="Verdana"/>
                </a:rPr>
                <a:t> </a:t>
              </a:r>
              <a:r>
                <a:rPr sz="1800" spc="-10" dirty="0" smtClean="0">
                  <a:solidFill>
                    <a:srgbClr val="151515"/>
                  </a:solidFill>
                  <a:latin typeface="Verdana"/>
                  <a:cs typeface="Verdana"/>
                </a:rPr>
                <a:t>th</a:t>
              </a:r>
              <a:r>
                <a:rPr sz="1800" dirty="0" smtClean="0">
                  <a:solidFill>
                    <a:srgbClr val="151515"/>
                  </a:solidFill>
                  <a:latin typeface="Verdana"/>
                  <a:cs typeface="Verdana"/>
                </a:rPr>
                <a:t>i</a:t>
              </a:r>
              <a:r>
                <a:rPr sz="1800" spc="-10" dirty="0" smtClean="0">
                  <a:solidFill>
                    <a:srgbClr val="151515"/>
                  </a:solidFill>
                  <a:latin typeface="Verdana"/>
                  <a:cs typeface="Verdana"/>
                </a:rPr>
                <a:t>s</a:t>
              </a:r>
              <a:r>
                <a:rPr sz="1800" spc="-5" dirty="0" smtClean="0">
                  <a:solidFill>
                    <a:srgbClr val="151515"/>
                  </a:solidFill>
                  <a:latin typeface="Verdana"/>
                  <a:cs typeface="Verdana"/>
                </a:rPr>
                <a:t> </a:t>
              </a:r>
              <a:r>
                <a:rPr sz="1800" dirty="0" smtClean="0">
                  <a:solidFill>
                    <a:srgbClr val="151515"/>
                  </a:solidFill>
                  <a:latin typeface="Verdana"/>
                  <a:cs typeface="Verdana"/>
                </a:rPr>
                <a:t>i</a:t>
              </a:r>
              <a:r>
                <a:rPr sz="1800" spc="-10" dirty="0" smtClean="0">
                  <a:solidFill>
                    <a:srgbClr val="151515"/>
                  </a:solidFill>
                  <a:latin typeface="Verdana"/>
                  <a:cs typeface="Verdana"/>
                </a:rPr>
                <a:t>s</a:t>
              </a:r>
              <a:r>
                <a:rPr sz="1800" spc="-5" dirty="0" smtClean="0">
                  <a:solidFill>
                    <a:srgbClr val="151515"/>
                  </a:solidFill>
                  <a:latin typeface="Verdana"/>
                  <a:cs typeface="Verdana"/>
                </a:rPr>
                <a:t> </a:t>
              </a:r>
              <a:r>
                <a:rPr sz="1800" spc="-15" dirty="0" smtClean="0">
                  <a:solidFill>
                    <a:srgbClr val="151515"/>
                  </a:solidFill>
                  <a:latin typeface="Verdana"/>
                  <a:cs typeface="Verdana"/>
                </a:rPr>
                <a:t>ho</a:t>
              </a:r>
              <a:r>
                <a:rPr sz="1800" dirty="0" smtClean="0">
                  <a:solidFill>
                    <a:srgbClr val="151515"/>
                  </a:solidFill>
                  <a:latin typeface="Verdana"/>
                  <a:cs typeface="Verdana"/>
                </a:rPr>
                <a:t>w </a:t>
              </a:r>
              <a:r>
                <a:rPr sz="1800" spc="-15" dirty="0" smtClean="0">
                  <a:solidFill>
                    <a:srgbClr val="151515"/>
                  </a:solidFill>
                  <a:latin typeface="Verdana"/>
                  <a:cs typeface="Verdana"/>
                </a:rPr>
                <a:t>much</a:t>
              </a:r>
              <a:r>
                <a:rPr sz="1800" spc="-5" dirty="0" smtClean="0">
                  <a:solidFill>
                    <a:srgbClr val="151515"/>
                  </a:solidFill>
                  <a:latin typeface="Verdana"/>
                  <a:cs typeface="Verdana"/>
                </a:rPr>
                <a:t> </a:t>
              </a:r>
              <a:r>
                <a:rPr sz="1800" spc="-35" dirty="0" smtClean="0">
                  <a:solidFill>
                    <a:srgbClr val="151515"/>
                  </a:solidFill>
                  <a:latin typeface="Verdana"/>
                  <a:cs typeface="Verdana"/>
                </a:rPr>
                <a:t>y</a:t>
              </a:r>
              <a:r>
                <a:rPr sz="1800" spc="-15" dirty="0" smtClean="0">
                  <a:solidFill>
                    <a:srgbClr val="151515"/>
                  </a:solidFill>
                  <a:latin typeface="Verdana"/>
                  <a:cs typeface="Verdana"/>
                </a:rPr>
                <a:t>ou</a:t>
              </a:r>
              <a:r>
                <a:rPr sz="1800" spc="-5" dirty="0" smtClean="0">
                  <a:solidFill>
                    <a:srgbClr val="151515"/>
                  </a:solidFill>
                  <a:latin typeface="Verdana"/>
                  <a:cs typeface="Verdana"/>
                </a:rPr>
                <a:t> </a:t>
              </a:r>
              <a:r>
                <a:rPr sz="1800" spc="-15" dirty="0" smtClean="0">
                  <a:solidFill>
                    <a:srgbClr val="151515"/>
                  </a:solidFill>
                  <a:latin typeface="Verdana"/>
                  <a:cs typeface="Verdana"/>
                </a:rPr>
                <a:t>shou</a:t>
              </a:r>
              <a:r>
                <a:rPr sz="1800" dirty="0" smtClean="0">
                  <a:solidFill>
                    <a:srgbClr val="151515"/>
                  </a:solidFill>
                  <a:latin typeface="Verdana"/>
                  <a:cs typeface="Verdana"/>
                </a:rPr>
                <a:t>ld</a:t>
              </a:r>
              <a:r>
                <a:rPr sz="1800" spc="-5" dirty="0" smtClean="0">
                  <a:solidFill>
                    <a:srgbClr val="151515"/>
                  </a:solidFill>
                  <a:latin typeface="Verdana"/>
                  <a:cs typeface="Verdana"/>
                </a:rPr>
                <a:t> </a:t>
              </a:r>
              <a:r>
                <a:rPr sz="1800" dirty="0" smtClean="0">
                  <a:solidFill>
                    <a:srgbClr val="151515"/>
                  </a:solidFill>
                  <a:latin typeface="Verdana"/>
                  <a:cs typeface="Verdana"/>
                </a:rPr>
                <a:t>pl</a:t>
              </a:r>
              <a:r>
                <a:rPr sz="1800" spc="-15" dirty="0" smtClean="0">
                  <a:solidFill>
                    <a:srgbClr val="151515"/>
                  </a:solidFill>
                  <a:latin typeface="Verdana"/>
                  <a:cs typeface="Verdana"/>
                </a:rPr>
                <a:t>an</a:t>
              </a:r>
              <a:r>
                <a:rPr sz="1800" spc="-5" dirty="0" smtClean="0">
                  <a:solidFill>
                    <a:srgbClr val="151515"/>
                  </a:solidFill>
                  <a:latin typeface="Verdana"/>
                  <a:cs typeface="Verdana"/>
                </a:rPr>
                <a:t> </a:t>
              </a:r>
              <a:r>
                <a:rPr sz="1800" spc="-10" dirty="0" smtClean="0">
                  <a:solidFill>
                    <a:srgbClr val="151515"/>
                  </a:solidFill>
                  <a:latin typeface="Verdana"/>
                  <a:cs typeface="Verdana"/>
                </a:rPr>
                <a:t>to</a:t>
              </a:r>
              <a:r>
                <a:rPr sz="1800" spc="-5" dirty="0" smtClean="0">
                  <a:solidFill>
                    <a:srgbClr val="151515"/>
                  </a:solidFill>
                  <a:latin typeface="Verdana"/>
                  <a:cs typeface="Verdana"/>
                </a:rPr>
                <a:t> </a:t>
              </a:r>
              <a:r>
                <a:rPr sz="1800" dirty="0" smtClean="0">
                  <a:solidFill>
                    <a:srgbClr val="151515"/>
                  </a:solidFill>
                  <a:latin typeface="Verdana"/>
                  <a:cs typeface="Verdana"/>
                </a:rPr>
                <a:t>i</a:t>
              </a:r>
              <a:r>
                <a:rPr sz="1800" spc="-35" dirty="0" smtClean="0">
                  <a:solidFill>
                    <a:srgbClr val="151515"/>
                  </a:solidFill>
                  <a:latin typeface="Verdana"/>
                  <a:cs typeface="Verdana"/>
                </a:rPr>
                <a:t>nv</a:t>
              </a:r>
              <a:r>
                <a:rPr sz="1800" spc="-10" dirty="0" smtClean="0">
                  <a:solidFill>
                    <a:srgbClr val="151515"/>
                  </a:solidFill>
                  <a:latin typeface="Verdana"/>
                  <a:cs typeface="Verdana"/>
                </a:rPr>
                <a:t>est.</a:t>
              </a:r>
              <a:r>
                <a:rPr lang="en-US" dirty="0">
                  <a:latin typeface="Verdana"/>
                  <a:cs typeface="Verdana"/>
                </a:rPr>
                <a:t/>
              </a:r>
              <a:br>
                <a:rPr lang="en-US" dirty="0">
                  <a:latin typeface="Verdana"/>
                  <a:cs typeface="Verdana"/>
                </a:rPr>
              </a:br>
              <a:r>
                <a:rPr sz="1800" i="1" spc="-15" dirty="0" smtClean="0">
                  <a:solidFill>
                    <a:srgbClr val="151515"/>
                  </a:solidFill>
                  <a:latin typeface="Verdana"/>
                  <a:cs typeface="Verdana"/>
                </a:rPr>
                <a:t>Benefits</a:t>
              </a:r>
              <a:r>
                <a:rPr sz="1800" spc="-15" dirty="0">
                  <a:solidFill>
                    <a:srgbClr val="151515"/>
                  </a:solidFill>
                  <a:latin typeface="Verdana"/>
                  <a:cs typeface="Verdana"/>
                </a:rPr>
                <a:t>:</a:t>
              </a:r>
              <a:r>
                <a:rPr sz="1800" spc="-5" dirty="0">
                  <a:solidFill>
                    <a:srgbClr val="151515"/>
                  </a:solidFill>
                  <a:latin typeface="Verdana"/>
                  <a:cs typeface="Verdana"/>
                </a:rPr>
                <a:t> </a:t>
              </a:r>
              <a:r>
                <a:rPr sz="1800" dirty="0">
                  <a:solidFill>
                    <a:srgbClr val="151515"/>
                  </a:solidFill>
                  <a:latin typeface="Verdana"/>
                  <a:cs typeface="Verdana"/>
                </a:rPr>
                <a:t>Gi</a:t>
              </a:r>
              <a:r>
                <a:rPr sz="1800" spc="-35" dirty="0">
                  <a:solidFill>
                    <a:srgbClr val="151515"/>
                  </a:solidFill>
                  <a:latin typeface="Verdana"/>
                  <a:cs typeface="Verdana"/>
                </a:rPr>
                <a:t>v</a:t>
              </a:r>
              <a:r>
                <a:rPr sz="1800" spc="-15" dirty="0">
                  <a:solidFill>
                    <a:srgbClr val="151515"/>
                  </a:solidFill>
                  <a:latin typeface="Verdana"/>
                  <a:cs typeface="Verdana"/>
                </a:rPr>
                <a:t>en</a:t>
              </a:r>
              <a:r>
                <a:rPr sz="1800" spc="-5" dirty="0">
                  <a:solidFill>
                    <a:srgbClr val="151515"/>
                  </a:solidFill>
                  <a:latin typeface="Verdana"/>
                  <a:cs typeface="Verdana"/>
                </a:rPr>
                <a:t> </a:t>
              </a:r>
              <a:r>
                <a:rPr sz="1800" spc="-10" dirty="0">
                  <a:solidFill>
                    <a:srgbClr val="151515"/>
                  </a:solidFill>
                  <a:latin typeface="Verdana"/>
                  <a:cs typeface="Verdana"/>
                </a:rPr>
                <a:t>our</a:t>
              </a:r>
              <a:r>
                <a:rPr sz="1800" spc="-5" dirty="0">
                  <a:solidFill>
                    <a:srgbClr val="151515"/>
                  </a:solidFill>
                  <a:latin typeface="Verdana"/>
                  <a:cs typeface="Verdana"/>
                </a:rPr>
                <a:t> </a:t>
              </a:r>
              <a:r>
                <a:rPr sz="1800" spc="-10" dirty="0">
                  <a:solidFill>
                    <a:srgbClr val="151515"/>
                  </a:solidFill>
                  <a:latin typeface="Verdana"/>
                  <a:cs typeface="Verdana"/>
                </a:rPr>
                <a:t>effor</a:t>
              </a:r>
              <a:r>
                <a:rPr sz="1800" spc="-5" dirty="0">
                  <a:solidFill>
                    <a:srgbClr val="151515"/>
                  </a:solidFill>
                  <a:latin typeface="Verdana"/>
                  <a:cs typeface="Verdana"/>
                </a:rPr>
                <a:t>t</a:t>
              </a:r>
              <a:r>
                <a:rPr sz="1800" dirty="0">
                  <a:solidFill>
                    <a:srgbClr val="151515"/>
                  </a:solidFill>
                  <a:latin typeface="Verdana"/>
                  <a:cs typeface="Verdana"/>
                </a:rPr>
                <a:t>s</a:t>
              </a:r>
              <a:r>
                <a:rPr sz="1800" spc="-5" dirty="0">
                  <a:solidFill>
                    <a:srgbClr val="151515"/>
                  </a:solidFill>
                  <a:latin typeface="Verdana"/>
                  <a:cs typeface="Verdana"/>
                </a:rPr>
                <a:t> </a:t>
              </a:r>
              <a:r>
                <a:rPr sz="1800" spc="-15" dirty="0">
                  <a:solidFill>
                    <a:srgbClr val="151515"/>
                  </a:solidFill>
                  <a:latin typeface="Verdana"/>
                  <a:cs typeface="Verdana"/>
                </a:rPr>
                <a:t>an</a:t>
              </a:r>
              <a:r>
                <a:rPr sz="1800" dirty="0">
                  <a:solidFill>
                    <a:srgbClr val="151515"/>
                  </a:solidFill>
                  <a:latin typeface="Verdana"/>
                  <a:cs typeface="Verdana"/>
                </a:rPr>
                <a:t>d</a:t>
              </a:r>
              <a:r>
                <a:rPr sz="1800" spc="-5" dirty="0">
                  <a:solidFill>
                    <a:srgbClr val="151515"/>
                  </a:solidFill>
                  <a:latin typeface="Verdana"/>
                  <a:cs typeface="Verdana"/>
                </a:rPr>
                <a:t> </a:t>
              </a:r>
              <a:r>
                <a:rPr sz="1800" spc="-35" dirty="0">
                  <a:solidFill>
                    <a:srgbClr val="151515"/>
                  </a:solidFill>
                  <a:latin typeface="Verdana"/>
                  <a:cs typeface="Verdana"/>
                </a:rPr>
                <a:t>y</a:t>
              </a:r>
              <a:r>
                <a:rPr sz="1800" spc="-10" dirty="0">
                  <a:solidFill>
                    <a:srgbClr val="151515"/>
                  </a:solidFill>
                  <a:latin typeface="Verdana"/>
                  <a:cs typeface="Verdana"/>
                </a:rPr>
                <a:t>our</a:t>
              </a:r>
              <a:r>
                <a:rPr sz="1800" spc="-5" dirty="0">
                  <a:solidFill>
                    <a:srgbClr val="151515"/>
                  </a:solidFill>
                  <a:latin typeface="Verdana"/>
                  <a:cs typeface="Verdana"/>
                </a:rPr>
                <a:t> </a:t>
              </a:r>
              <a:r>
                <a:rPr sz="1800" dirty="0" smtClean="0">
                  <a:solidFill>
                    <a:srgbClr val="151515"/>
                  </a:solidFill>
                  <a:latin typeface="Verdana"/>
                  <a:cs typeface="Verdana"/>
                </a:rPr>
                <a:t>i</a:t>
              </a:r>
              <a:r>
                <a:rPr sz="1800" spc="-35" dirty="0" smtClean="0">
                  <a:solidFill>
                    <a:srgbClr val="151515"/>
                  </a:solidFill>
                  <a:latin typeface="Verdana"/>
                  <a:cs typeface="Verdana"/>
                </a:rPr>
                <a:t>nv</a:t>
              </a:r>
              <a:r>
                <a:rPr sz="1800" spc="-10" dirty="0" smtClean="0">
                  <a:solidFill>
                    <a:srgbClr val="151515"/>
                  </a:solidFill>
                  <a:latin typeface="Verdana"/>
                  <a:cs typeface="Verdana"/>
                </a:rPr>
                <a:t>estment,</a:t>
              </a:r>
              <a:r>
                <a:rPr lang="en-US" sz="1800" spc="-10" dirty="0" smtClean="0">
                  <a:solidFill>
                    <a:srgbClr val="151515"/>
                  </a:solidFill>
                  <a:latin typeface="Verdana"/>
                  <a:cs typeface="Verdana"/>
                </a:rPr>
                <a:t> </a:t>
              </a:r>
              <a:r>
                <a:rPr sz="1800" spc="-10" dirty="0" smtClean="0">
                  <a:solidFill>
                    <a:srgbClr val="151515"/>
                  </a:solidFill>
                  <a:latin typeface="Verdana"/>
                  <a:cs typeface="Verdana"/>
                </a:rPr>
                <a:t>these</a:t>
              </a:r>
              <a:r>
                <a:rPr sz="1800" spc="-5" dirty="0" smtClean="0">
                  <a:solidFill>
                    <a:srgbClr val="151515"/>
                  </a:solidFill>
                  <a:latin typeface="Verdana"/>
                  <a:cs typeface="Verdana"/>
                </a:rPr>
                <a:t> </a:t>
              </a:r>
              <a:r>
                <a:rPr sz="1800" spc="-10" dirty="0" smtClean="0">
                  <a:solidFill>
                    <a:srgbClr val="151515"/>
                  </a:solidFill>
                  <a:latin typeface="Verdana"/>
                  <a:cs typeface="Verdana"/>
                </a:rPr>
                <a:t>are</a:t>
              </a:r>
              <a:r>
                <a:rPr lang="en-US" sz="1800" spc="-10" dirty="0" smtClean="0">
                  <a:solidFill>
                    <a:srgbClr val="151515"/>
                  </a:solidFill>
                  <a:latin typeface="Verdana"/>
                  <a:cs typeface="Verdana"/>
                </a:rPr>
                <a:t> the</a:t>
              </a:r>
              <a:r>
                <a:rPr sz="1800" spc="-5" dirty="0" smtClean="0">
                  <a:solidFill>
                    <a:srgbClr val="151515"/>
                  </a:solidFill>
                  <a:latin typeface="Verdana"/>
                  <a:cs typeface="Verdana"/>
                </a:rPr>
                <a:t> </a:t>
              </a:r>
              <a:r>
                <a:rPr lang="en-US" sz="1800" spc="-10" dirty="0" smtClean="0">
                  <a:solidFill>
                    <a:srgbClr val="151515"/>
                  </a:solidFill>
                  <a:latin typeface="Verdana"/>
                  <a:cs typeface="Verdana"/>
                </a:rPr>
                <a:t>be</a:t>
              </a:r>
              <a:r>
                <a:rPr sz="1800" spc="-10" dirty="0" smtClean="0">
                  <a:solidFill>
                    <a:srgbClr val="151515"/>
                  </a:solidFill>
                  <a:latin typeface="Verdana"/>
                  <a:cs typeface="Verdana"/>
                </a:rPr>
                <a:t>nef</a:t>
              </a:r>
              <a:r>
                <a:rPr sz="1800" dirty="0" smtClean="0">
                  <a:solidFill>
                    <a:srgbClr val="151515"/>
                  </a:solidFill>
                  <a:latin typeface="Verdana"/>
                  <a:cs typeface="Verdana"/>
                </a:rPr>
                <a:t>i</a:t>
              </a:r>
              <a:r>
                <a:rPr sz="1800" spc="-5" dirty="0" smtClean="0">
                  <a:solidFill>
                    <a:srgbClr val="151515"/>
                  </a:solidFill>
                  <a:latin typeface="Verdana"/>
                  <a:cs typeface="Verdana"/>
                </a:rPr>
                <a:t>t</a:t>
              </a:r>
              <a:r>
                <a:rPr sz="1800" dirty="0" smtClean="0">
                  <a:solidFill>
                    <a:srgbClr val="151515"/>
                  </a:solidFill>
                  <a:latin typeface="Verdana"/>
                  <a:cs typeface="Verdana"/>
                </a:rPr>
                <a:t>s</a:t>
              </a:r>
              <a:r>
                <a:rPr sz="1800" spc="-5" dirty="0" smtClean="0">
                  <a:solidFill>
                    <a:srgbClr val="151515"/>
                  </a:solidFill>
                  <a:latin typeface="Verdana"/>
                  <a:cs typeface="Verdana"/>
                </a:rPr>
                <a:t> </a:t>
              </a:r>
              <a:r>
                <a:rPr sz="1800" spc="-10" dirty="0">
                  <a:solidFill>
                    <a:srgbClr val="151515"/>
                  </a:solidFill>
                  <a:latin typeface="Verdana"/>
                  <a:cs typeface="Verdana"/>
                </a:rPr>
                <a:t>or</a:t>
              </a:r>
              <a:r>
                <a:rPr sz="1800" spc="-5" dirty="0">
                  <a:solidFill>
                    <a:srgbClr val="151515"/>
                  </a:solidFill>
                  <a:latin typeface="Verdana"/>
                  <a:cs typeface="Verdana"/>
                </a:rPr>
                <a:t> </a:t>
              </a:r>
              <a:r>
                <a:rPr sz="1800" spc="-50" dirty="0">
                  <a:solidFill>
                    <a:srgbClr val="151515"/>
                  </a:solidFill>
                  <a:latin typeface="Verdana"/>
                  <a:cs typeface="Verdana"/>
                </a:rPr>
                <a:t>v</a:t>
              </a:r>
              <a:r>
                <a:rPr sz="1800" spc="-15" dirty="0">
                  <a:solidFill>
                    <a:srgbClr val="151515"/>
                  </a:solidFill>
                  <a:latin typeface="Verdana"/>
                  <a:cs typeface="Verdana"/>
                </a:rPr>
                <a:t>a</a:t>
              </a:r>
              <a:r>
                <a:rPr sz="1800" dirty="0">
                  <a:solidFill>
                    <a:srgbClr val="151515"/>
                  </a:solidFill>
                  <a:latin typeface="Verdana"/>
                  <a:cs typeface="Verdana"/>
                </a:rPr>
                <a:t>l</a:t>
              </a:r>
              <a:r>
                <a:rPr sz="1800" spc="-15" dirty="0">
                  <a:solidFill>
                    <a:srgbClr val="151515"/>
                  </a:solidFill>
                  <a:latin typeface="Verdana"/>
                  <a:cs typeface="Verdana"/>
                </a:rPr>
                <a:t>ue</a:t>
              </a:r>
              <a:r>
                <a:rPr sz="1800" spc="-5" dirty="0">
                  <a:solidFill>
                    <a:srgbClr val="151515"/>
                  </a:solidFill>
                  <a:latin typeface="Verdana"/>
                  <a:cs typeface="Verdana"/>
                </a:rPr>
                <a:t> </a:t>
              </a:r>
              <a:r>
                <a:rPr sz="1800" spc="-10" dirty="0">
                  <a:solidFill>
                    <a:srgbClr val="151515"/>
                  </a:solidFill>
                  <a:latin typeface="Verdana"/>
                  <a:cs typeface="Verdana"/>
                </a:rPr>
                <a:t>tha</a:t>
              </a:r>
              <a:r>
                <a:rPr sz="1800" dirty="0">
                  <a:solidFill>
                    <a:srgbClr val="151515"/>
                  </a:solidFill>
                  <a:latin typeface="Verdana"/>
                  <a:cs typeface="Verdana"/>
                </a:rPr>
                <a:t>t</a:t>
              </a:r>
              <a:r>
                <a:rPr sz="1800" spc="-5" dirty="0">
                  <a:solidFill>
                    <a:srgbClr val="151515"/>
                  </a:solidFill>
                  <a:latin typeface="Verdana"/>
                  <a:cs typeface="Verdana"/>
                </a:rPr>
                <a:t> </a:t>
              </a:r>
              <a:r>
                <a:rPr sz="1800" spc="-15" dirty="0">
                  <a:solidFill>
                    <a:srgbClr val="151515"/>
                  </a:solidFill>
                  <a:latin typeface="Verdana"/>
                  <a:cs typeface="Verdana"/>
                </a:rPr>
                <a:t>be</a:t>
              </a:r>
              <a:r>
                <a:rPr sz="1800" spc="-5" dirty="0">
                  <a:solidFill>
                    <a:srgbClr val="151515"/>
                  </a:solidFill>
                  <a:latin typeface="Verdana"/>
                  <a:cs typeface="Verdana"/>
                </a:rPr>
                <a:t> </a:t>
              </a:r>
              <a:r>
                <a:rPr sz="1800" spc="-10" dirty="0">
                  <a:solidFill>
                    <a:srgbClr val="151515"/>
                  </a:solidFill>
                  <a:latin typeface="Verdana"/>
                  <a:cs typeface="Verdana"/>
                </a:rPr>
                <a:t>create</a:t>
              </a:r>
              <a:r>
                <a:rPr sz="1800" dirty="0">
                  <a:solidFill>
                    <a:srgbClr val="151515"/>
                  </a:solidFill>
                  <a:latin typeface="Verdana"/>
                  <a:cs typeface="Verdana"/>
                </a:rPr>
                <a:t>d</a:t>
              </a:r>
              <a:r>
                <a:rPr sz="1800" spc="-5" dirty="0">
                  <a:solidFill>
                    <a:srgbClr val="151515"/>
                  </a:solidFill>
                  <a:latin typeface="Verdana"/>
                  <a:cs typeface="Verdana"/>
                </a:rPr>
                <a:t> </a:t>
              </a:r>
              <a:r>
                <a:rPr sz="1800" spc="-10" dirty="0">
                  <a:solidFill>
                    <a:srgbClr val="151515"/>
                  </a:solidFill>
                  <a:latin typeface="Verdana"/>
                  <a:cs typeface="Verdana"/>
                </a:rPr>
                <a:t>for</a:t>
              </a:r>
              <a:r>
                <a:rPr sz="1800" spc="-5" dirty="0">
                  <a:solidFill>
                    <a:srgbClr val="151515"/>
                  </a:solidFill>
                  <a:latin typeface="Verdana"/>
                  <a:cs typeface="Verdana"/>
                </a:rPr>
                <a:t> </a:t>
              </a:r>
              <a:r>
                <a:rPr lang="en-US" sz="1800" spc="-5" dirty="0" smtClean="0">
                  <a:solidFill>
                    <a:srgbClr val="151515"/>
                  </a:solidFill>
                  <a:latin typeface="Verdana"/>
                  <a:cs typeface="Verdana"/>
                </a:rPr>
                <a:t>v</a:t>
              </a:r>
              <a:r>
                <a:rPr sz="1800" spc="-10" dirty="0" smtClean="0">
                  <a:solidFill>
                    <a:srgbClr val="151515"/>
                  </a:solidFill>
                  <a:latin typeface="Verdana"/>
                  <a:cs typeface="Verdana"/>
                </a:rPr>
                <a:t>ar</a:t>
              </a:r>
              <a:r>
                <a:rPr sz="1800" dirty="0" smtClean="0">
                  <a:solidFill>
                    <a:srgbClr val="151515"/>
                  </a:solidFill>
                  <a:latin typeface="Verdana"/>
                  <a:cs typeface="Verdana"/>
                </a:rPr>
                <a:t>i</a:t>
              </a:r>
              <a:r>
                <a:rPr sz="1800" spc="-15" dirty="0" smtClean="0">
                  <a:solidFill>
                    <a:srgbClr val="151515"/>
                  </a:solidFill>
                  <a:latin typeface="Verdana"/>
                  <a:cs typeface="Verdana"/>
                </a:rPr>
                <a:t>ous</a:t>
              </a:r>
              <a:r>
                <a:rPr sz="1800" spc="-5" dirty="0" smtClean="0">
                  <a:solidFill>
                    <a:srgbClr val="151515"/>
                  </a:solidFill>
                  <a:latin typeface="Verdana"/>
                  <a:cs typeface="Verdana"/>
                </a:rPr>
                <a:t> </a:t>
              </a:r>
              <a:r>
                <a:rPr sz="1800" spc="-10" dirty="0">
                  <a:solidFill>
                    <a:srgbClr val="151515"/>
                  </a:solidFill>
                  <a:latin typeface="Verdana"/>
                  <a:cs typeface="Verdana"/>
                </a:rPr>
                <a:t>sta</a:t>
              </a:r>
              <a:r>
                <a:rPr sz="1800" spc="-35" dirty="0">
                  <a:solidFill>
                    <a:srgbClr val="151515"/>
                  </a:solidFill>
                  <a:latin typeface="Verdana"/>
                  <a:cs typeface="Verdana"/>
                </a:rPr>
                <a:t>k</a:t>
              </a:r>
              <a:r>
                <a:rPr sz="1800" spc="-15" dirty="0">
                  <a:solidFill>
                    <a:srgbClr val="151515"/>
                  </a:solidFill>
                  <a:latin typeface="Verdana"/>
                  <a:cs typeface="Verdana"/>
                </a:rPr>
                <a:t>eho</a:t>
              </a:r>
              <a:r>
                <a:rPr sz="1800" dirty="0">
                  <a:solidFill>
                    <a:srgbClr val="151515"/>
                  </a:solidFill>
                  <a:latin typeface="Verdana"/>
                  <a:cs typeface="Verdana"/>
                </a:rPr>
                <a:t>l</a:t>
              </a:r>
              <a:r>
                <a:rPr sz="1800" spc="-10" dirty="0">
                  <a:solidFill>
                    <a:srgbClr val="151515"/>
                  </a:solidFill>
                  <a:latin typeface="Verdana"/>
                  <a:cs typeface="Verdana"/>
                </a:rPr>
                <a:t>ders.</a:t>
              </a:r>
              <a:endParaRPr sz="1800" dirty="0">
                <a:latin typeface="Verdana"/>
                <a:cs typeface="Verdana"/>
              </a:endParaRPr>
            </a:p>
          </p:txBody>
        </p:sp>
      </p:grpSp>
      <p:sp>
        <p:nvSpPr>
          <p:cNvPr id="27" name="Slide Number Placeholder 26"/>
          <p:cNvSpPr>
            <a:spLocks noGrp="1"/>
          </p:cNvSpPr>
          <p:nvPr>
            <p:ph type="sldNum" sz="quarter" idx="12"/>
          </p:nvPr>
        </p:nvSpPr>
        <p:spPr/>
        <p:txBody>
          <a:bodyPr/>
          <a:lstStyle/>
          <a:p>
            <a:pPr>
              <a:defRPr/>
            </a:pPr>
            <a:fld id="{68CDF905-DDAA-8F44-9F54-F147B6F03C21}" type="slidenum">
              <a:rPr lang="en-US" altLang="en-US" smtClean="0"/>
              <a:pPr>
                <a:defRPr/>
              </a:pPr>
              <a:t>21</a:t>
            </a:fld>
            <a:endParaRPr lang="en-US" altLang="en-US"/>
          </a:p>
        </p:txBody>
      </p:sp>
    </p:spTree>
    <p:extLst>
      <p:ext uri="{BB962C8B-B14F-4D97-AF65-F5344CB8AC3E}">
        <p14:creationId xmlns:p14="http://schemas.microsoft.com/office/powerpoint/2010/main" val="10846932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76332" y="279451"/>
            <a:ext cx="8035925" cy="553998"/>
          </a:xfrm>
          <a:prstGeom prst="rect">
            <a:avLst/>
          </a:prstGeom>
        </p:spPr>
        <p:txBody>
          <a:bodyPr vert="horz" wrap="square" lIns="0" tIns="0" rIns="0" bIns="0" rtlCol="0">
            <a:spAutoFit/>
          </a:bodyPr>
          <a:lstStyle/>
          <a:p>
            <a:pPr>
              <a:lnSpc>
                <a:spcPct val="100000"/>
              </a:lnSpc>
            </a:pPr>
            <a:r>
              <a:rPr sz="3600" dirty="0"/>
              <a:t>G</a:t>
            </a:r>
            <a:r>
              <a:rPr sz="3600" spc="-15" dirty="0"/>
              <a:t>eneric</a:t>
            </a:r>
            <a:r>
              <a:rPr sz="3600" spc="-5" dirty="0"/>
              <a:t> </a:t>
            </a:r>
            <a:r>
              <a:rPr sz="3600" spc="-20" dirty="0"/>
              <a:t>S</a:t>
            </a:r>
            <a:r>
              <a:rPr sz="3600" spc="-15" dirty="0"/>
              <a:t>truct</a:t>
            </a:r>
            <a:r>
              <a:rPr sz="3600" spc="-25" dirty="0"/>
              <a:t>u</a:t>
            </a:r>
            <a:r>
              <a:rPr sz="3600" spc="-15" dirty="0"/>
              <a:t>re</a:t>
            </a:r>
            <a:r>
              <a:rPr sz="3600" dirty="0"/>
              <a:t>—</a:t>
            </a:r>
            <a:r>
              <a:rPr sz="3600" spc="-60" dirty="0"/>
              <a:t>R</a:t>
            </a:r>
            <a:r>
              <a:rPr sz="3600" spc="-15" dirty="0"/>
              <a:t>esearch</a:t>
            </a:r>
            <a:r>
              <a:rPr sz="3600" spc="-5" dirty="0"/>
              <a:t> </a:t>
            </a:r>
            <a:r>
              <a:rPr sz="3600" spc="-15" dirty="0"/>
              <a:t>Pro</a:t>
            </a:r>
            <a:r>
              <a:rPr sz="3600" spc="-20" dirty="0"/>
              <a:t>p</a:t>
            </a:r>
            <a:r>
              <a:rPr sz="3600" spc="-15" dirty="0"/>
              <a:t>osa</a:t>
            </a:r>
            <a:r>
              <a:rPr sz="3600" dirty="0"/>
              <a:t>l</a:t>
            </a:r>
          </a:p>
        </p:txBody>
      </p:sp>
      <p:graphicFrame>
        <p:nvGraphicFramePr>
          <p:cNvPr id="3" name="object 3"/>
          <p:cNvGraphicFramePr>
            <a:graphicFrameLocks noGrp="1"/>
          </p:cNvGraphicFramePr>
          <p:nvPr>
            <p:extLst>
              <p:ext uri="{D42A27DB-BD31-4B8C-83A1-F6EECF244321}">
                <p14:modId xmlns:p14="http://schemas.microsoft.com/office/powerpoint/2010/main" val="3749459939"/>
              </p:ext>
            </p:extLst>
          </p:nvPr>
        </p:nvGraphicFramePr>
        <p:xfrm>
          <a:off x="450850" y="1593850"/>
          <a:ext cx="8229600" cy="4389117"/>
        </p:xfrm>
        <a:graphic>
          <a:graphicData uri="http://schemas.openxmlformats.org/drawingml/2006/table">
            <a:tbl>
              <a:tblPr firstRow="1" bandRow="1">
                <a:tableStyleId>{2D5ABB26-0587-4C30-8999-92F81FD0307C}</a:tableStyleId>
              </a:tblPr>
              <a:tblGrid>
                <a:gridCol w="8229600">
                  <a:extLst>
                    <a:ext uri="{9D8B030D-6E8A-4147-A177-3AD203B41FA5}">
                      <a16:colId xmlns:a16="http://schemas.microsoft.com/office/drawing/2014/main" val="20000"/>
                    </a:ext>
                  </a:extLst>
                </a:gridCol>
              </a:tblGrid>
              <a:tr h="731520">
                <a:tc>
                  <a:txBody>
                    <a:bodyPr/>
                    <a:lstStyle/>
                    <a:p>
                      <a:pPr marL="146050" marR="1443990">
                        <a:lnSpc>
                          <a:spcPct val="101899"/>
                        </a:lnSpc>
                      </a:pPr>
                      <a:r>
                        <a:rPr sz="1800" i="1" dirty="0">
                          <a:solidFill>
                            <a:srgbClr val="151515"/>
                          </a:solidFill>
                          <a:latin typeface="Verdana"/>
                          <a:cs typeface="Verdana"/>
                        </a:rPr>
                        <a:t>Situation</a:t>
                      </a:r>
                      <a:r>
                        <a:rPr sz="1800" dirty="0">
                          <a:solidFill>
                            <a:srgbClr val="151515"/>
                          </a:solidFill>
                          <a:latin typeface="Verdana"/>
                          <a:cs typeface="Verdana"/>
                        </a:rPr>
                        <a:t>:</a:t>
                      </a:r>
                      <a:r>
                        <a:rPr sz="1800" spc="-5" dirty="0">
                          <a:solidFill>
                            <a:srgbClr val="151515"/>
                          </a:solidFill>
                          <a:latin typeface="Verdana"/>
                          <a:cs typeface="Verdana"/>
                        </a:rPr>
                        <a:t> </a:t>
                      </a:r>
                      <a:r>
                        <a:rPr sz="1800" dirty="0">
                          <a:solidFill>
                            <a:srgbClr val="151515"/>
                          </a:solidFill>
                          <a:latin typeface="Verdana"/>
                          <a:cs typeface="Verdana"/>
                        </a:rPr>
                        <a:t>No</a:t>
                      </a:r>
                      <a:r>
                        <a:rPr sz="1800" spc="-5" dirty="0">
                          <a:solidFill>
                            <a:srgbClr val="151515"/>
                          </a:solidFill>
                          <a:latin typeface="Verdana"/>
                          <a:cs typeface="Verdana"/>
                        </a:rPr>
                        <a:t> </a:t>
                      </a:r>
                      <a:r>
                        <a:rPr sz="1800" dirty="0">
                          <a:solidFill>
                            <a:srgbClr val="151515"/>
                          </a:solidFill>
                          <a:latin typeface="Verdana"/>
                          <a:cs typeface="Verdana"/>
                        </a:rPr>
                        <a:t>one</a:t>
                      </a:r>
                      <a:r>
                        <a:rPr sz="1800" spc="-5" dirty="0">
                          <a:solidFill>
                            <a:srgbClr val="151515"/>
                          </a:solidFill>
                          <a:latin typeface="Verdana"/>
                          <a:cs typeface="Verdana"/>
                        </a:rPr>
                        <a:t> </a:t>
                      </a:r>
                      <a:r>
                        <a:rPr sz="1800" dirty="0">
                          <a:solidFill>
                            <a:srgbClr val="151515"/>
                          </a:solidFill>
                          <a:latin typeface="Verdana"/>
                          <a:cs typeface="Verdana"/>
                        </a:rPr>
                        <a:t>knows</a:t>
                      </a:r>
                      <a:r>
                        <a:rPr sz="1800" spc="-5" dirty="0">
                          <a:solidFill>
                            <a:srgbClr val="151515"/>
                          </a:solidFill>
                          <a:latin typeface="Verdana"/>
                          <a:cs typeface="Verdana"/>
                        </a:rPr>
                        <a:t> </a:t>
                      </a:r>
                      <a:r>
                        <a:rPr sz="1800" dirty="0">
                          <a:solidFill>
                            <a:srgbClr val="151515"/>
                          </a:solidFill>
                          <a:latin typeface="Verdana"/>
                          <a:cs typeface="Verdana"/>
                        </a:rPr>
                        <a:t>the</a:t>
                      </a:r>
                      <a:r>
                        <a:rPr sz="1800" spc="-5" dirty="0">
                          <a:solidFill>
                            <a:srgbClr val="151515"/>
                          </a:solidFill>
                          <a:latin typeface="Verdana"/>
                          <a:cs typeface="Verdana"/>
                        </a:rPr>
                        <a:t> </a:t>
                      </a:r>
                      <a:r>
                        <a:rPr sz="1800" dirty="0">
                          <a:solidFill>
                            <a:srgbClr val="151515"/>
                          </a:solidFill>
                          <a:latin typeface="Verdana"/>
                          <a:cs typeface="Verdana"/>
                        </a:rPr>
                        <a:t>extent</a:t>
                      </a:r>
                      <a:r>
                        <a:rPr sz="1800" spc="-5" dirty="0">
                          <a:solidFill>
                            <a:srgbClr val="151515"/>
                          </a:solidFill>
                          <a:latin typeface="Verdana"/>
                          <a:cs typeface="Verdana"/>
                        </a:rPr>
                        <a:t> </a:t>
                      </a:r>
                      <a:r>
                        <a:rPr sz="1800" dirty="0">
                          <a:solidFill>
                            <a:srgbClr val="151515"/>
                          </a:solidFill>
                          <a:latin typeface="Verdana"/>
                          <a:cs typeface="Verdana"/>
                        </a:rPr>
                        <a:t>of</a:t>
                      </a:r>
                      <a:r>
                        <a:rPr sz="1800" spc="-5" dirty="0">
                          <a:solidFill>
                            <a:srgbClr val="151515"/>
                          </a:solidFill>
                          <a:latin typeface="Verdana"/>
                          <a:cs typeface="Verdana"/>
                        </a:rPr>
                        <a:t> </a:t>
                      </a:r>
                      <a:r>
                        <a:rPr sz="1800" spc="-35" dirty="0">
                          <a:solidFill>
                            <a:srgbClr val="151515"/>
                          </a:solidFill>
                          <a:latin typeface="Verdana"/>
                          <a:cs typeface="Verdana"/>
                        </a:rPr>
                        <a:t>r</a:t>
                      </a:r>
                      <a:r>
                        <a:rPr sz="1800" dirty="0">
                          <a:solidFill>
                            <a:srgbClr val="151515"/>
                          </a:solidFill>
                          <a:latin typeface="Verdana"/>
                          <a:cs typeface="Verdana"/>
                        </a:rPr>
                        <a:t>adon</a:t>
                      </a:r>
                      <a:r>
                        <a:rPr sz="1800" spc="-5" dirty="0">
                          <a:solidFill>
                            <a:srgbClr val="151515"/>
                          </a:solidFill>
                          <a:latin typeface="Verdana"/>
                          <a:cs typeface="Verdana"/>
                        </a:rPr>
                        <a:t> </a:t>
                      </a:r>
                      <a:r>
                        <a:rPr sz="1800" dirty="0">
                          <a:solidFill>
                            <a:srgbClr val="151515"/>
                          </a:solidFill>
                          <a:latin typeface="Verdana"/>
                          <a:cs typeface="Verdana"/>
                        </a:rPr>
                        <a:t>gas</a:t>
                      </a:r>
                      <a:r>
                        <a:rPr sz="1800" spc="-5" dirty="0">
                          <a:solidFill>
                            <a:srgbClr val="151515"/>
                          </a:solidFill>
                          <a:latin typeface="Verdana"/>
                          <a:cs typeface="Verdana"/>
                        </a:rPr>
                        <a:t> </a:t>
                      </a:r>
                      <a:r>
                        <a:rPr sz="1800" dirty="0">
                          <a:solidFill>
                            <a:srgbClr val="151515"/>
                          </a:solidFill>
                          <a:latin typeface="Verdana"/>
                          <a:cs typeface="Verdana"/>
                        </a:rPr>
                        <a:t>in</a:t>
                      </a:r>
                      <a:r>
                        <a:rPr sz="1800" spc="-5" dirty="0">
                          <a:solidFill>
                            <a:srgbClr val="151515"/>
                          </a:solidFill>
                          <a:latin typeface="Verdana"/>
                          <a:cs typeface="Verdana"/>
                        </a:rPr>
                        <a:t> </a:t>
                      </a:r>
                      <a:r>
                        <a:rPr sz="1800" dirty="0">
                          <a:solidFill>
                            <a:srgbClr val="151515"/>
                          </a:solidFill>
                          <a:latin typeface="Verdana"/>
                          <a:cs typeface="Verdana"/>
                        </a:rPr>
                        <a:t>Pr</a:t>
                      </a:r>
                      <a:r>
                        <a:rPr sz="1800" spc="-15" dirty="0">
                          <a:solidFill>
                            <a:srgbClr val="151515"/>
                          </a:solidFill>
                          <a:latin typeface="Verdana"/>
                          <a:cs typeface="Verdana"/>
                        </a:rPr>
                        <a:t>o</a:t>
                      </a:r>
                      <a:r>
                        <a:rPr sz="1800" spc="-20" dirty="0">
                          <a:solidFill>
                            <a:srgbClr val="151515"/>
                          </a:solidFill>
                          <a:latin typeface="Verdana"/>
                          <a:cs typeface="Verdana"/>
                        </a:rPr>
                        <a:t>v</a:t>
                      </a:r>
                      <a:r>
                        <a:rPr sz="1800" dirty="0">
                          <a:solidFill>
                            <a:srgbClr val="151515"/>
                          </a:solidFill>
                          <a:latin typeface="Verdana"/>
                          <a:cs typeface="Verdana"/>
                        </a:rPr>
                        <a:t>o households</a:t>
                      </a:r>
                      <a:endParaRPr sz="1800">
                        <a:latin typeface="Verdana"/>
                        <a:cs typeface="Verdana"/>
                      </a:endParaRPr>
                    </a:p>
                  </a:txBody>
                  <a:tcPr marL="0" marR="0" marT="0" marB="0">
                    <a:lnL w="12700">
                      <a:solidFill>
                        <a:srgbClr val="151515"/>
                      </a:solidFill>
                      <a:prstDash val="solid"/>
                    </a:lnL>
                    <a:lnR w="12700">
                      <a:solidFill>
                        <a:srgbClr val="151515"/>
                      </a:solidFill>
                      <a:prstDash val="solid"/>
                    </a:lnR>
                    <a:lnT w="12700">
                      <a:solidFill>
                        <a:srgbClr val="151515"/>
                      </a:solidFill>
                      <a:prstDash val="solid"/>
                    </a:lnT>
                    <a:lnB w="3175">
                      <a:solidFill>
                        <a:srgbClr val="C5C5C5"/>
                      </a:solidFill>
                      <a:prstDash val="solid"/>
                    </a:lnB>
                    <a:solidFill>
                      <a:srgbClr val="79CBD3"/>
                    </a:solidFill>
                  </a:tcPr>
                </a:tc>
                <a:extLst>
                  <a:ext uri="{0D108BD9-81ED-4DB2-BD59-A6C34878D82A}">
                    <a16:rowId xmlns:a16="http://schemas.microsoft.com/office/drawing/2014/main" val="10000"/>
                  </a:ext>
                </a:extLst>
              </a:tr>
              <a:tr h="731519">
                <a:tc>
                  <a:txBody>
                    <a:bodyPr/>
                    <a:lstStyle/>
                    <a:p>
                      <a:pPr marL="146050">
                        <a:lnSpc>
                          <a:spcPct val="100000"/>
                        </a:lnSpc>
                      </a:pPr>
                      <a:r>
                        <a:rPr sz="1800" i="1" dirty="0">
                          <a:solidFill>
                            <a:srgbClr val="151515"/>
                          </a:solidFill>
                          <a:latin typeface="Verdana"/>
                          <a:cs typeface="Verdana"/>
                        </a:rPr>
                        <a:t>Object</a:t>
                      </a:r>
                      <a:r>
                        <a:rPr sz="1800" i="1" spc="-5" dirty="0">
                          <a:solidFill>
                            <a:srgbClr val="151515"/>
                          </a:solidFill>
                          <a:latin typeface="Verdana"/>
                          <a:cs typeface="Verdana"/>
                        </a:rPr>
                        <a:t>i</a:t>
                      </a:r>
                      <a:r>
                        <a:rPr sz="1800" i="1" dirty="0">
                          <a:solidFill>
                            <a:srgbClr val="151515"/>
                          </a:solidFill>
                          <a:latin typeface="Verdana"/>
                          <a:cs typeface="Verdana"/>
                        </a:rPr>
                        <a:t>ves</a:t>
                      </a:r>
                      <a:r>
                        <a:rPr sz="1800" dirty="0">
                          <a:solidFill>
                            <a:srgbClr val="151515"/>
                          </a:solidFill>
                          <a:latin typeface="Verdana"/>
                          <a:cs typeface="Verdana"/>
                        </a:rPr>
                        <a:t>:</a:t>
                      </a:r>
                      <a:r>
                        <a:rPr sz="1800" spc="-5" dirty="0">
                          <a:solidFill>
                            <a:srgbClr val="151515"/>
                          </a:solidFill>
                          <a:latin typeface="Verdana"/>
                          <a:cs typeface="Verdana"/>
                        </a:rPr>
                        <a:t> </a:t>
                      </a:r>
                      <a:r>
                        <a:rPr sz="1800" spc="-195" dirty="0">
                          <a:solidFill>
                            <a:srgbClr val="151515"/>
                          </a:solidFill>
                          <a:latin typeface="Verdana"/>
                          <a:cs typeface="Verdana"/>
                        </a:rPr>
                        <a:t>T</a:t>
                      </a:r>
                      <a:r>
                        <a:rPr sz="1800" dirty="0">
                          <a:solidFill>
                            <a:srgbClr val="151515"/>
                          </a:solidFill>
                          <a:latin typeface="Verdana"/>
                          <a:cs typeface="Verdana"/>
                        </a:rPr>
                        <a:t>o</a:t>
                      </a:r>
                      <a:r>
                        <a:rPr sz="1800" spc="-5" dirty="0">
                          <a:solidFill>
                            <a:srgbClr val="151515"/>
                          </a:solidFill>
                          <a:latin typeface="Verdana"/>
                          <a:cs typeface="Verdana"/>
                        </a:rPr>
                        <a:t> </a:t>
                      </a:r>
                      <a:r>
                        <a:rPr sz="1800" dirty="0">
                          <a:solidFill>
                            <a:srgbClr val="151515"/>
                          </a:solidFill>
                          <a:latin typeface="Verdana"/>
                          <a:cs typeface="Verdana"/>
                        </a:rPr>
                        <a:t>determine</a:t>
                      </a:r>
                      <a:r>
                        <a:rPr sz="1800" spc="-5" dirty="0">
                          <a:solidFill>
                            <a:srgbClr val="151515"/>
                          </a:solidFill>
                          <a:latin typeface="Verdana"/>
                          <a:cs typeface="Verdana"/>
                        </a:rPr>
                        <a:t> </a:t>
                      </a:r>
                      <a:r>
                        <a:rPr sz="1800" dirty="0">
                          <a:solidFill>
                            <a:srgbClr val="151515"/>
                          </a:solidFill>
                          <a:latin typeface="Verdana"/>
                          <a:cs typeface="Verdana"/>
                        </a:rPr>
                        <a:t>extent</a:t>
                      </a:r>
                      <a:r>
                        <a:rPr sz="1800" spc="-5" dirty="0">
                          <a:solidFill>
                            <a:srgbClr val="151515"/>
                          </a:solidFill>
                          <a:latin typeface="Verdana"/>
                          <a:cs typeface="Verdana"/>
                        </a:rPr>
                        <a:t> </a:t>
                      </a:r>
                      <a:r>
                        <a:rPr sz="1800" dirty="0">
                          <a:solidFill>
                            <a:srgbClr val="151515"/>
                          </a:solidFill>
                          <a:latin typeface="Verdana"/>
                          <a:cs typeface="Verdana"/>
                        </a:rPr>
                        <a:t>and</a:t>
                      </a:r>
                      <a:r>
                        <a:rPr sz="1800" spc="-5" dirty="0">
                          <a:solidFill>
                            <a:srgbClr val="151515"/>
                          </a:solidFill>
                          <a:latin typeface="Verdana"/>
                          <a:cs typeface="Verdana"/>
                        </a:rPr>
                        <a:t> </a:t>
                      </a:r>
                      <a:r>
                        <a:rPr sz="1800" dirty="0">
                          <a:solidFill>
                            <a:srgbClr val="151515"/>
                          </a:solidFill>
                          <a:latin typeface="Verdana"/>
                          <a:cs typeface="Verdana"/>
                        </a:rPr>
                        <a:t>communicate</a:t>
                      </a:r>
                      <a:r>
                        <a:rPr sz="1800" spc="-5" dirty="0">
                          <a:solidFill>
                            <a:srgbClr val="151515"/>
                          </a:solidFill>
                          <a:latin typeface="Verdana"/>
                          <a:cs typeface="Verdana"/>
                        </a:rPr>
                        <a:t> </a:t>
                      </a:r>
                      <a:r>
                        <a:rPr sz="1800" dirty="0">
                          <a:solidFill>
                            <a:srgbClr val="151515"/>
                          </a:solidFill>
                          <a:latin typeface="Verdana"/>
                          <a:cs typeface="Verdana"/>
                        </a:rPr>
                        <a:t>it</a:t>
                      </a:r>
                      <a:r>
                        <a:rPr sz="1800" spc="-5" dirty="0">
                          <a:solidFill>
                            <a:srgbClr val="151515"/>
                          </a:solidFill>
                          <a:latin typeface="Verdana"/>
                          <a:cs typeface="Verdana"/>
                        </a:rPr>
                        <a:t> </a:t>
                      </a:r>
                      <a:r>
                        <a:rPr sz="1800" dirty="0">
                          <a:solidFill>
                            <a:srgbClr val="151515"/>
                          </a:solidFill>
                          <a:latin typeface="Verdana"/>
                          <a:cs typeface="Verdana"/>
                        </a:rPr>
                        <a:t>to</a:t>
                      </a:r>
                      <a:r>
                        <a:rPr sz="1800" spc="-5" dirty="0">
                          <a:solidFill>
                            <a:srgbClr val="151515"/>
                          </a:solidFill>
                          <a:latin typeface="Verdana"/>
                          <a:cs typeface="Verdana"/>
                        </a:rPr>
                        <a:t> </a:t>
                      </a:r>
                      <a:r>
                        <a:rPr sz="1800" dirty="0">
                          <a:solidFill>
                            <a:srgbClr val="151515"/>
                          </a:solidFill>
                          <a:latin typeface="Verdana"/>
                          <a:cs typeface="Verdana"/>
                        </a:rPr>
                        <a:t>public</a:t>
                      </a:r>
                      <a:endParaRPr sz="1800" dirty="0">
                        <a:latin typeface="Verdana"/>
                        <a:cs typeface="Verdana"/>
                      </a:endParaRPr>
                    </a:p>
                  </a:txBody>
                  <a:tcPr marL="0" marR="0" marT="0" marB="0">
                    <a:lnL w="12700">
                      <a:solidFill>
                        <a:srgbClr val="151515"/>
                      </a:solidFill>
                      <a:prstDash val="solid"/>
                    </a:lnL>
                    <a:lnR w="12700">
                      <a:solidFill>
                        <a:srgbClr val="151515"/>
                      </a:solidFill>
                      <a:prstDash val="solid"/>
                    </a:lnR>
                    <a:lnT w="3175">
                      <a:solidFill>
                        <a:srgbClr val="C5C5C5"/>
                      </a:solidFill>
                      <a:prstDash val="solid"/>
                    </a:lnT>
                    <a:lnB w="3175">
                      <a:solidFill>
                        <a:srgbClr val="C5C5C5"/>
                      </a:solidFill>
                      <a:prstDash val="solid"/>
                    </a:lnB>
                    <a:solidFill>
                      <a:srgbClr val="9A9BB3"/>
                    </a:solidFill>
                  </a:tcPr>
                </a:tc>
                <a:extLst>
                  <a:ext uri="{0D108BD9-81ED-4DB2-BD59-A6C34878D82A}">
                    <a16:rowId xmlns:a16="http://schemas.microsoft.com/office/drawing/2014/main" val="10001"/>
                  </a:ext>
                </a:extLst>
              </a:tr>
              <a:tr h="731520">
                <a:tc>
                  <a:txBody>
                    <a:bodyPr/>
                    <a:lstStyle/>
                    <a:p>
                      <a:pPr marL="146050" marR="543560">
                        <a:lnSpc>
                          <a:spcPct val="101899"/>
                        </a:lnSpc>
                      </a:pPr>
                      <a:r>
                        <a:rPr sz="1800" i="1" dirty="0">
                          <a:solidFill>
                            <a:srgbClr val="151515"/>
                          </a:solidFill>
                          <a:latin typeface="Verdana"/>
                          <a:cs typeface="Verdana"/>
                        </a:rPr>
                        <a:t>Methods</a:t>
                      </a:r>
                      <a:r>
                        <a:rPr sz="1800" dirty="0">
                          <a:solidFill>
                            <a:srgbClr val="151515"/>
                          </a:solidFill>
                          <a:latin typeface="Verdana"/>
                          <a:cs typeface="Verdana"/>
                        </a:rPr>
                        <a:t>:</a:t>
                      </a:r>
                      <a:r>
                        <a:rPr sz="1800" spc="-5" dirty="0">
                          <a:solidFill>
                            <a:srgbClr val="151515"/>
                          </a:solidFill>
                          <a:latin typeface="Verdana"/>
                          <a:cs typeface="Verdana"/>
                        </a:rPr>
                        <a:t> </a:t>
                      </a:r>
                      <a:r>
                        <a:rPr sz="1800" spc="-195" dirty="0">
                          <a:solidFill>
                            <a:srgbClr val="151515"/>
                          </a:solidFill>
                          <a:latin typeface="Verdana"/>
                          <a:cs typeface="Verdana"/>
                        </a:rPr>
                        <a:t>T</a:t>
                      </a:r>
                      <a:r>
                        <a:rPr sz="1800" dirty="0">
                          <a:solidFill>
                            <a:srgbClr val="151515"/>
                          </a:solidFill>
                          <a:latin typeface="Verdana"/>
                          <a:cs typeface="Verdana"/>
                        </a:rPr>
                        <a:t>o</a:t>
                      </a:r>
                      <a:r>
                        <a:rPr sz="1800" spc="-5" dirty="0">
                          <a:solidFill>
                            <a:srgbClr val="151515"/>
                          </a:solidFill>
                          <a:latin typeface="Verdana"/>
                          <a:cs typeface="Verdana"/>
                        </a:rPr>
                        <a:t> </a:t>
                      </a:r>
                      <a:r>
                        <a:rPr sz="1800" dirty="0">
                          <a:solidFill>
                            <a:srgbClr val="151515"/>
                          </a:solidFill>
                          <a:latin typeface="Verdana"/>
                          <a:cs typeface="Verdana"/>
                        </a:rPr>
                        <a:t>ma</a:t>
                      </a:r>
                      <a:r>
                        <a:rPr sz="1800" spc="-20" dirty="0">
                          <a:solidFill>
                            <a:srgbClr val="151515"/>
                          </a:solidFill>
                          <a:latin typeface="Verdana"/>
                          <a:cs typeface="Verdana"/>
                        </a:rPr>
                        <a:t>k</a:t>
                      </a:r>
                      <a:r>
                        <a:rPr sz="1800" dirty="0">
                          <a:solidFill>
                            <a:srgbClr val="151515"/>
                          </a:solidFill>
                          <a:latin typeface="Verdana"/>
                          <a:cs typeface="Verdana"/>
                        </a:rPr>
                        <a:t>e</a:t>
                      </a:r>
                      <a:r>
                        <a:rPr sz="1800" spc="-5" dirty="0">
                          <a:solidFill>
                            <a:srgbClr val="151515"/>
                          </a:solidFill>
                          <a:latin typeface="Verdana"/>
                          <a:cs typeface="Verdana"/>
                        </a:rPr>
                        <a:t> </a:t>
                      </a:r>
                      <a:r>
                        <a:rPr sz="1800" spc="-15" dirty="0">
                          <a:solidFill>
                            <a:srgbClr val="151515"/>
                          </a:solidFill>
                          <a:latin typeface="Verdana"/>
                          <a:cs typeface="Verdana"/>
                        </a:rPr>
                        <a:t>a</a:t>
                      </a:r>
                      <a:r>
                        <a:rPr sz="1800" spc="-35" dirty="0">
                          <a:solidFill>
                            <a:srgbClr val="151515"/>
                          </a:solidFill>
                          <a:latin typeface="Verdana"/>
                          <a:cs typeface="Verdana"/>
                        </a:rPr>
                        <a:t>v</a:t>
                      </a:r>
                      <a:r>
                        <a:rPr sz="1800" dirty="0">
                          <a:solidFill>
                            <a:srgbClr val="151515"/>
                          </a:solidFill>
                          <a:latin typeface="Verdana"/>
                          <a:cs typeface="Verdana"/>
                        </a:rPr>
                        <a:t>ailable</a:t>
                      </a:r>
                      <a:r>
                        <a:rPr sz="1800" spc="-5" dirty="0">
                          <a:solidFill>
                            <a:srgbClr val="151515"/>
                          </a:solidFill>
                          <a:latin typeface="Verdana"/>
                          <a:cs typeface="Verdana"/>
                        </a:rPr>
                        <a:t> </a:t>
                      </a:r>
                      <a:r>
                        <a:rPr sz="1800" dirty="0">
                          <a:solidFill>
                            <a:srgbClr val="151515"/>
                          </a:solidFill>
                          <a:latin typeface="Verdana"/>
                          <a:cs typeface="Verdana"/>
                        </a:rPr>
                        <a:t>and</a:t>
                      </a:r>
                      <a:r>
                        <a:rPr sz="1800" spc="-5" dirty="0">
                          <a:solidFill>
                            <a:srgbClr val="151515"/>
                          </a:solidFill>
                          <a:latin typeface="Verdana"/>
                          <a:cs typeface="Verdana"/>
                        </a:rPr>
                        <a:t> </a:t>
                      </a:r>
                      <a:r>
                        <a:rPr sz="1800" dirty="0">
                          <a:solidFill>
                            <a:srgbClr val="151515"/>
                          </a:solidFill>
                          <a:latin typeface="Verdana"/>
                          <a:cs typeface="Verdana"/>
                        </a:rPr>
                        <a:t>publici</a:t>
                      </a:r>
                      <a:r>
                        <a:rPr sz="1800" spc="-15" dirty="0">
                          <a:solidFill>
                            <a:srgbClr val="151515"/>
                          </a:solidFill>
                          <a:latin typeface="Verdana"/>
                          <a:cs typeface="Verdana"/>
                        </a:rPr>
                        <a:t>z</a:t>
                      </a:r>
                      <a:r>
                        <a:rPr sz="1800" dirty="0">
                          <a:solidFill>
                            <a:srgbClr val="151515"/>
                          </a:solidFill>
                          <a:latin typeface="Verdana"/>
                          <a:cs typeface="Verdana"/>
                        </a:rPr>
                        <a:t>e</a:t>
                      </a:r>
                      <a:r>
                        <a:rPr sz="1800" spc="-5" dirty="0">
                          <a:solidFill>
                            <a:srgbClr val="151515"/>
                          </a:solidFill>
                          <a:latin typeface="Verdana"/>
                          <a:cs typeface="Verdana"/>
                        </a:rPr>
                        <a:t> </a:t>
                      </a:r>
                      <a:r>
                        <a:rPr sz="1800" spc="-15" dirty="0">
                          <a:solidFill>
                            <a:srgbClr val="151515"/>
                          </a:solidFill>
                          <a:latin typeface="Verdana"/>
                          <a:cs typeface="Verdana"/>
                        </a:rPr>
                        <a:t>a</a:t>
                      </a:r>
                      <a:r>
                        <a:rPr sz="1800" spc="-35" dirty="0">
                          <a:solidFill>
                            <a:srgbClr val="151515"/>
                          </a:solidFill>
                          <a:latin typeface="Verdana"/>
                          <a:cs typeface="Verdana"/>
                        </a:rPr>
                        <a:t>v</a:t>
                      </a:r>
                      <a:r>
                        <a:rPr sz="1800" dirty="0">
                          <a:solidFill>
                            <a:srgbClr val="151515"/>
                          </a:solidFill>
                          <a:latin typeface="Verdana"/>
                          <a:cs typeface="Verdana"/>
                        </a:rPr>
                        <a:t>ailabili</a:t>
                      </a:r>
                      <a:r>
                        <a:rPr sz="1800" spc="-10" dirty="0">
                          <a:solidFill>
                            <a:srgbClr val="151515"/>
                          </a:solidFill>
                          <a:latin typeface="Verdana"/>
                          <a:cs typeface="Verdana"/>
                        </a:rPr>
                        <a:t>t</a:t>
                      </a:r>
                      <a:r>
                        <a:rPr sz="1800" dirty="0">
                          <a:solidFill>
                            <a:srgbClr val="151515"/>
                          </a:solidFill>
                          <a:latin typeface="Verdana"/>
                          <a:cs typeface="Verdana"/>
                        </a:rPr>
                        <a:t>y</a:t>
                      </a:r>
                      <a:r>
                        <a:rPr sz="1800" spc="-5" dirty="0">
                          <a:solidFill>
                            <a:srgbClr val="151515"/>
                          </a:solidFill>
                          <a:latin typeface="Verdana"/>
                          <a:cs typeface="Verdana"/>
                        </a:rPr>
                        <a:t> </a:t>
                      </a:r>
                      <a:r>
                        <a:rPr sz="1800" dirty="0">
                          <a:solidFill>
                            <a:srgbClr val="151515"/>
                          </a:solidFill>
                          <a:latin typeface="Verdana"/>
                          <a:cs typeface="Verdana"/>
                        </a:rPr>
                        <a:t>of</a:t>
                      </a:r>
                      <a:r>
                        <a:rPr sz="1800" spc="-5" dirty="0">
                          <a:solidFill>
                            <a:srgbClr val="151515"/>
                          </a:solidFill>
                          <a:latin typeface="Verdana"/>
                          <a:cs typeface="Verdana"/>
                        </a:rPr>
                        <a:t> </a:t>
                      </a:r>
                      <a:r>
                        <a:rPr sz="1800" dirty="0">
                          <a:solidFill>
                            <a:srgbClr val="151515"/>
                          </a:solidFill>
                          <a:latin typeface="Verdana"/>
                          <a:cs typeface="Verdana"/>
                        </a:rPr>
                        <a:t>accu</a:t>
                      </a:r>
                      <a:r>
                        <a:rPr sz="1800" spc="-35" dirty="0">
                          <a:solidFill>
                            <a:srgbClr val="151515"/>
                          </a:solidFill>
                          <a:latin typeface="Verdana"/>
                          <a:cs typeface="Verdana"/>
                        </a:rPr>
                        <a:t>r</a:t>
                      </a:r>
                      <a:r>
                        <a:rPr sz="1800" dirty="0">
                          <a:solidFill>
                            <a:srgbClr val="151515"/>
                          </a:solidFill>
                          <a:latin typeface="Verdana"/>
                          <a:cs typeface="Verdana"/>
                        </a:rPr>
                        <a:t>ate, inexpensi</a:t>
                      </a:r>
                      <a:r>
                        <a:rPr sz="1800" spc="-20" dirty="0">
                          <a:solidFill>
                            <a:srgbClr val="151515"/>
                          </a:solidFill>
                          <a:latin typeface="Verdana"/>
                          <a:cs typeface="Verdana"/>
                        </a:rPr>
                        <a:t>v</a:t>
                      </a:r>
                      <a:r>
                        <a:rPr sz="1800" dirty="0">
                          <a:solidFill>
                            <a:srgbClr val="151515"/>
                          </a:solidFill>
                          <a:latin typeface="Verdana"/>
                          <a:cs typeface="Verdana"/>
                        </a:rPr>
                        <a:t>e</a:t>
                      </a:r>
                      <a:r>
                        <a:rPr sz="1800" spc="-5" dirty="0">
                          <a:solidFill>
                            <a:srgbClr val="151515"/>
                          </a:solidFill>
                          <a:latin typeface="Verdana"/>
                          <a:cs typeface="Verdana"/>
                        </a:rPr>
                        <a:t> </a:t>
                      </a:r>
                      <a:r>
                        <a:rPr sz="1800" dirty="0">
                          <a:solidFill>
                            <a:srgbClr val="151515"/>
                          </a:solidFill>
                          <a:latin typeface="Verdana"/>
                          <a:cs typeface="Verdana"/>
                        </a:rPr>
                        <a:t>test</a:t>
                      </a:r>
                      <a:r>
                        <a:rPr sz="1800" spc="-5" dirty="0">
                          <a:solidFill>
                            <a:srgbClr val="151515"/>
                          </a:solidFill>
                          <a:latin typeface="Verdana"/>
                          <a:cs typeface="Verdana"/>
                        </a:rPr>
                        <a:t>i</a:t>
                      </a:r>
                      <a:r>
                        <a:rPr sz="1800" dirty="0">
                          <a:solidFill>
                            <a:srgbClr val="151515"/>
                          </a:solidFill>
                          <a:latin typeface="Verdana"/>
                          <a:cs typeface="Verdana"/>
                        </a:rPr>
                        <a:t>ng</a:t>
                      </a:r>
                      <a:r>
                        <a:rPr sz="1800" spc="-5" dirty="0">
                          <a:solidFill>
                            <a:srgbClr val="151515"/>
                          </a:solidFill>
                          <a:latin typeface="Verdana"/>
                          <a:cs typeface="Verdana"/>
                        </a:rPr>
                        <a:t> </a:t>
                      </a:r>
                      <a:r>
                        <a:rPr sz="1800" dirty="0">
                          <a:solidFill>
                            <a:srgbClr val="151515"/>
                          </a:solidFill>
                          <a:latin typeface="Verdana"/>
                          <a:cs typeface="Verdana"/>
                        </a:rPr>
                        <a:t>devices;</a:t>
                      </a:r>
                      <a:r>
                        <a:rPr sz="1800" spc="-5" dirty="0">
                          <a:solidFill>
                            <a:srgbClr val="151515"/>
                          </a:solidFill>
                          <a:latin typeface="Verdana"/>
                          <a:cs typeface="Verdana"/>
                        </a:rPr>
                        <a:t> </a:t>
                      </a:r>
                      <a:r>
                        <a:rPr sz="1800" dirty="0">
                          <a:solidFill>
                            <a:srgbClr val="151515"/>
                          </a:solidFill>
                          <a:latin typeface="Verdana"/>
                          <a:cs typeface="Verdana"/>
                        </a:rPr>
                        <a:t>to</a:t>
                      </a:r>
                      <a:r>
                        <a:rPr sz="1800" spc="-5" dirty="0">
                          <a:solidFill>
                            <a:srgbClr val="151515"/>
                          </a:solidFill>
                          <a:latin typeface="Verdana"/>
                          <a:cs typeface="Verdana"/>
                        </a:rPr>
                        <a:t> </a:t>
                      </a:r>
                      <a:r>
                        <a:rPr sz="1800" dirty="0">
                          <a:solidFill>
                            <a:srgbClr val="151515"/>
                          </a:solidFill>
                          <a:latin typeface="Verdana"/>
                          <a:cs typeface="Verdana"/>
                        </a:rPr>
                        <a:t>analy</a:t>
                      </a:r>
                      <a:r>
                        <a:rPr sz="1800" spc="-15" dirty="0">
                          <a:solidFill>
                            <a:srgbClr val="151515"/>
                          </a:solidFill>
                          <a:latin typeface="Verdana"/>
                          <a:cs typeface="Verdana"/>
                        </a:rPr>
                        <a:t>z</a:t>
                      </a:r>
                      <a:r>
                        <a:rPr sz="1800" dirty="0">
                          <a:solidFill>
                            <a:srgbClr val="151515"/>
                          </a:solidFill>
                          <a:latin typeface="Verdana"/>
                          <a:cs typeface="Verdana"/>
                        </a:rPr>
                        <a:t>e</a:t>
                      </a:r>
                      <a:r>
                        <a:rPr sz="1800" spc="-5" dirty="0">
                          <a:solidFill>
                            <a:srgbClr val="151515"/>
                          </a:solidFill>
                          <a:latin typeface="Verdana"/>
                          <a:cs typeface="Verdana"/>
                        </a:rPr>
                        <a:t> </a:t>
                      </a:r>
                      <a:r>
                        <a:rPr sz="1800" dirty="0">
                          <a:solidFill>
                            <a:srgbClr val="151515"/>
                          </a:solidFill>
                          <a:latin typeface="Verdana"/>
                          <a:cs typeface="Verdana"/>
                        </a:rPr>
                        <a:t>results</a:t>
                      </a:r>
                      <a:endParaRPr sz="1800">
                        <a:latin typeface="Verdana"/>
                        <a:cs typeface="Verdana"/>
                      </a:endParaRPr>
                    </a:p>
                  </a:txBody>
                  <a:tcPr marL="0" marR="0" marT="0" marB="0">
                    <a:lnL w="12700">
                      <a:solidFill>
                        <a:srgbClr val="151515"/>
                      </a:solidFill>
                      <a:prstDash val="solid"/>
                    </a:lnL>
                    <a:lnR w="12700">
                      <a:solidFill>
                        <a:srgbClr val="151515"/>
                      </a:solidFill>
                      <a:prstDash val="solid"/>
                    </a:lnR>
                    <a:lnT w="3175">
                      <a:solidFill>
                        <a:srgbClr val="C5C5C5"/>
                      </a:solidFill>
                      <a:prstDash val="solid"/>
                    </a:lnT>
                    <a:lnB w="3175">
                      <a:solidFill>
                        <a:srgbClr val="C5C5C5"/>
                      </a:solidFill>
                      <a:prstDash val="solid"/>
                    </a:lnB>
                    <a:solidFill>
                      <a:srgbClr val="FCB000"/>
                    </a:solidFill>
                  </a:tcPr>
                </a:tc>
                <a:extLst>
                  <a:ext uri="{0D108BD9-81ED-4DB2-BD59-A6C34878D82A}">
                    <a16:rowId xmlns:a16="http://schemas.microsoft.com/office/drawing/2014/main" val="10002"/>
                  </a:ext>
                </a:extLst>
              </a:tr>
              <a:tr h="731519">
                <a:tc>
                  <a:txBody>
                    <a:bodyPr/>
                    <a:lstStyle/>
                    <a:p>
                      <a:pPr marL="146050" marR="513715">
                        <a:lnSpc>
                          <a:spcPct val="101899"/>
                        </a:lnSpc>
                      </a:pPr>
                      <a:r>
                        <a:rPr sz="1800" i="1" dirty="0">
                          <a:solidFill>
                            <a:srgbClr val="151515"/>
                          </a:solidFill>
                          <a:latin typeface="Verdana"/>
                          <a:cs typeface="Verdana"/>
                        </a:rPr>
                        <a:t>Qualifications</a:t>
                      </a:r>
                      <a:r>
                        <a:rPr sz="1800" dirty="0">
                          <a:solidFill>
                            <a:srgbClr val="151515"/>
                          </a:solidFill>
                          <a:latin typeface="Verdana"/>
                          <a:cs typeface="Verdana"/>
                        </a:rPr>
                        <a:t>:</a:t>
                      </a:r>
                      <a:r>
                        <a:rPr sz="1800" spc="-5" dirty="0">
                          <a:solidFill>
                            <a:srgbClr val="151515"/>
                          </a:solidFill>
                          <a:latin typeface="Verdana"/>
                          <a:cs typeface="Verdana"/>
                        </a:rPr>
                        <a:t> </a:t>
                      </a:r>
                      <a:r>
                        <a:rPr sz="1800" dirty="0">
                          <a:solidFill>
                            <a:srgbClr val="151515"/>
                          </a:solidFill>
                          <a:latin typeface="Verdana"/>
                          <a:cs typeface="Verdana"/>
                        </a:rPr>
                        <a:t>Dist</a:t>
                      </a:r>
                      <a:r>
                        <a:rPr sz="1800" spc="-5" dirty="0">
                          <a:solidFill>
                            <a:srgbClr val="151515"/>
                          </a:solidFill>
                          <a:latin typeface="Verdana"/>
                          <a:cs typeface="Verdana"/>
                        </a:rPr>
                        <a:t>i</a:t>
                      </a:r>
                      <a:r>
                        <a:rPr sz="1800" dirty="0">
                          <a:solidFill>
                            <a:srgbClr val="151515"/>
                          </a:solidFill>
                          <a:latin typeface="Verdana"/>
                          <a:cs typeface="Verdana"/>
                        </a:rPr>
                        <a:t>nguished</a:t>
                      </a:r>
                      <a:r>
                        <a:rPr sz="1800" spc="-5" dirty="0">
                          <a:solidFill>
                            <a:srgbClr val="151515"/>
                          </a:solidFill>
                          <a:latin typeface="Verdana"/>
                          <a:cs typeface="Verdana"/>
                        </a:rPr>
                        <a:t> </a:t>
                      </a:r>
                      <a:r>
                        <a:rPr sz="1800" dirty="0">
                          <a:solidFill>
                            <a:srgbClr val="151515"/>
                          </a:solidFill>
                          <a:latin typeface="Verdana"/>
                          <a:cs typeface="Verdana"/>
                        </a:rPr>
                        <a:t>inte</a:t>
                      </a:r>
                      <a:r>
                        <a:rPr sz="1800" spc="-20" dirty="0">
                          <a:solidFill>
                            <a:srgbClr val="151515"/>
                          </a:solidFill>
                          <a:latin typeface="Verdana"/>
                          <a:cs typeface="Verdana"/>
                        </a:rPr>
                        <a:t>r</a:t>
                      </a:r>
                      <a:r>
                        <a:rPr sz="1800" dirty="0">
                          <a:solidFill>
                            <a:srgbClr val="151515"/>
                          </a:solidFill>
                          <a:latin typeface="Verdana"/>
                          <a:cs typeface="Verdana"/>
                        </a:rPr>
                        <a:t>-disciplinary</a:t>
                      </a:r>
                      <a:r>
                        <a:rPr sz="1800" spc="-5" dirty="0">
                          <a:solidFill>
                            <a:srgbClr val="151515"/>
                          </a:solidFill>
                          <a:latin typeface="Verdana"/>
                          <a:cs typeface="Verdana"/>
                        </a:rPr>
                        <a:t> </a:t>
                      </a:r>
                      <a:r>
                        <a:rPr sz="1800" dirty="0">
                          <a:solidFill>
                            <a:srgbClr val="151515"/>
                          </a:solidFill>
                          <a:latin typeface="Verdana"/>
                          <a:cs typeface="Verdana"/>
                        </a:rPr>
                        <a:t>uni</a:t>
                      </a:r>
                      <a:r>
                        <a:rPr sz="1800" spc="-20" dirty="0">
                          <a:solidFill>
                            <a:srgbClr val="151515"/>
                          </a:solidFill>
                          <a:latin typeface="Verdana"/>
                          <a:cs typeface="Verdana"/>
                        </a:rPr>
                        <a:t>v</a:t>
                      </a:r>
                      <a:r>
                        <a:rPr sz="1800" dirty="0">
                          <a:solidFill>
                            <a:srgbClr val="151515"/>
                          </a:solidFill>
                          <a:latin typeface="Verdana"/>
                          <a:cs typeface="Verdana"/>
                        </a:rPr>
                        <a:t>ersi</a:t>
                      </a:r>
                      <a:r>
                        <a:rPr sz="1800" spc="-10" dirty="0">
                          <a:solidFill>
                            <a:srgbClr val="151515"/>
                          </a:solidFill>
                          <a:latin typeface="Verdana"/>
                          <a:cs typeface="Verdana"/>
                        </a:rPr>
                        <a:t>t</a:t>
                      </a:r>
                      <a:r>
                        <a:rPr sz="1800" dirty="0">
                          <a:solidFill>
                            <a:srgbClr val="151515"/>
                          </a:solidFill>
                          <a:latin typeface="Verdana"/>
                          <a:cs typeface="Verdana"/>
                        </a:rPr>
                        <a:t>y</a:t>
                      </a:r>
                      <a:r>
                        <a:rPr sz="1800" spc="-5" dirty="0">
                          <a:solidFill>
                            <a:srgbClr val="151515"/>
                          </a:solidFill>
                          <a:latin typeface="Verdana"/>
                          <a:cs typeface="Verdana"/>
                        </a:rPr>
                        <a:t> </a:t>
                      </a:r>
                      <a:r>
                        <a:rPr sz="1800" dirty="0">
                          <a:solidFill>
                            <a:srgbClr val="151515"/>
                          </a:solidFill>
                          <a:latin typeface="Verdana"/>
                          <a:cs typeface="Verdana"/>
                        </a:rPr>
                        <a:t>research team;</a:t>
                      </a:r>
                      <a:r>
                        <a:rPr sz="1800" spc="-5" dirty="0">
                          <a:solidFill>
                            <a:srgbClr val="151515"/>
                          </a:solidFill>
                          <a:latin typeface="Verdana"/>
                          <a:cs typeface="Verdana"/>
                        </a:rPr>
                        <a:t> </a:t>
                      </a:r>
                      <a:r>
                        <a:rPr sz="1800" dirty="0">
                          <a:solidFill>
                            <a:srgbClr val="151515"/>
                          </a:solidFill>
                          <a:latin typeface="Verdana"/>
                          <a:cs typeface="Verdana"/>
                        </a:rPr>
                        <a:t>necessary</a:t>
                      </a:r>
                      <a:r>
                        <a:rPr sz="1800" spc="-5" dirty="0">
                          <a:solidFill>
                            <a:srgbClr val="151515"/>
                          </a:solidFill>
                          <a:latin typeface="Verdana"/>
                          <a:cs typeface="Verdana"/>
                        </a:rPr>
                        <a:t> </a:t>
                      </a:r>
                      <a:r>
                        <a:rPr sz="1800" dirty="0">
                          <a:solidFill>
                            <a:srgbClr val="151515"/>
                          </a:solidFill>
                          <a:latin typeface="Verdana"/>
                          <a:cs typeface="Verdana"/>
                        </a:rPr>
                        <a:t>facilities</a:t>
                      </a:r>
                      <a:endParaRPr sz="1800">
                        <a:latin typeface="Verdana"/>
                        <a:cs typeface="Verdana"/>
                      </a:endParaRPr>
                    </a:p>
                  </a:txBody>
                  <a:tcPr marL="0" marR="0" marT="0" marB="0">
                    <a:lnL w="12700">
                      <a:solidFill>
                        <a:srgbClr val="151515"/>
                      </a:solidFill>
                      <a:prstDash val="solid"/>
                    </a:lnL>
                    <a:lnR w="12700">
                      <a:solidFill>
                        <a:srgbClr val="151515"/>
                      </a:solidFill>
                      <a:prstDash val="solid"/>
                    </a:lnR>
                    <a:lnT w="3175">
                      <a:solidFill>
                        <a:srgbClr val="C5C5C5"/>
                      </a:solidFill>
                      <a:prstDash val="solid"/>
                    </a:lnT>
                    <a:lnB w="3175">
                      <a:solidFill>
                        <a:srgbClr val="C5C5C5"/>
                      </a:solidFill>
                      <a:prstDash val="solid"/>
                    </a:lnB>
                    <a:solidFill>
                      <a:srgbClr val="00A3D2"/>
                    </a:solidFill>
                  </a:tcPr>
                </a:tc>
                <a:extLst>
                  <a:ext uri="{0D108BD9-81ED-4DB2-BD59-A6C34878D82A}">
                    <a16:rowId xmlns:a16="http://schemas.microsoft.com/office/drawing/2014/main" val="10003"/>
                  </a:ext>
                </a:extLst>
              </a:tr>
              <a:tr h="731519">
                <a:tc>
                  <a:txBody>
                    <a:bodyPr/>
                    <a:lstStyle/>
                    <a:p>
                      <a:pPr marL="146050">
                        <a:lnSpc>
                          <a:spcPct val="100000"/>
                        </a:lnSpc>
                      </a:pPr>
                      <a:r>
                        <a:rPr lang="en-US" sz="1800" i="1" dirty="0" smtClean="0">
                          <a:solidFill>
                            <a:srgbClr val="151515"/>
                          </a:solidFill>
                          <a:latin typeface="Verdana"/>
                          <a:cs typeface="Verdana"/>
                        </a:rPr>
                        <a:t>Budget: Narrative that justifies the expenses (indirect costs, lab costs, salaries etc.)</a:t>
                      </a:r>
                      <a:endParaRPr sz="1800" dirty="0">
                        <a:latin typeface="Verdana"/>
                        <a:cs typeface="Verdana"/>
                      </a:endParaRPr>
                    </a:p>
                  </a:txBody>
                  <a:tcPr marL="0" marR="0" marT="0" marB="0">
                    <a:lnL w="12700">
                      <a:solidFill>
                        <a:srgbClr val="151515"/>
                      </a:solidFill>
                      <a:prstDash val="solid"/>
                    </a:lnL>
                    <a:lnR w="12700">
                      <a:solidFill>
                        <a:srgbClr val="151515"/>
                      </a:solidFill>
                      <a:prstDash val="solid"/>
                    </a:lnR>
                    <a:lnT w="3175">
                      <a:solidFill>
                        <a:srgbClr val="C5C5C5"/>
                      </a:solidFill>
                      <a:prstDash val="solid"/>
                    </a:lnT>
                    <a:lnB w="3175">
                      <a:solidFill>
                        <a:srgbClr val="C5C5C5"/>
                      </a:solidFill>
                      <a:prstDash val="solid"/>
                    </a:lnB>
                    <a:solidFill>
                      <a:srgbClr val="F36755"/>
                    </a:solidFill>
                  </a:tcPr>
                </a:tc>
                <a:extLst>
                  <a:ext uri="{0D108BD9-81ED-4DB2-BD59-A6C34878D82A}">
                    <a16:rowId xmlns:a16="http://schemas.microsoft.com/office/drawing/2014/main" val="10004"/>
                  </a:ext>
                </a:extLst>
              </a:tr>
              <a:tr h="731520">
                <a:tc>
                  <a:txBody>
                    <a:bodyPr/>
                    <a:lstStyle/>
                    <a:p>
                      <a:pPr marL="146050" marR="633095">
                        <a:lnSpc>
                          <a:spcPct val="101899"/>
                        </a:lnSpc>
                      </a:pPr>
                      <a:r>
                        <a:rPr sz="1800" i="1" dirty="0">
                          <a:solidFill>
                            <a:srgbClr val="151515"/>
                          </a:solidFill>
                          <a:latin typeface="Verdana"/>
                          <a:cs typeface="Verdana"/>
                        </a:rPr>
                        <a:t>Benefits</a:t>
                      </a:r>
                      <a:r>
                        <a:rPr sz="1800" dirty="0">
                          <a:solidFill>
                            <a:srgbClr val="151515"/>
                          </a:solidFill>
                          <a:latin typeface="Verdana"/>
                          <a:cs typeface="Verdana"/>
                        </a:rPr>
                        <a:t>:</a:t>
                      </a:r>
                      <a:r>
                        <a:rPr sz="1800" spc="-5" dirty="0">
                          <a:solidFill>
                            <a:srgbClr val="151515"/>
                          </a:solidFill>
                          <a:latin typeface="Verdana"/>
                          <a:cs typeface="Verdana"/>
                        </a:rPr>
                        <a:t> </a:t>
                      </a:r>
                      <a:r>
                        <a:rPr sz="1800" dirty="0">
                          <a:solidFill>
                            <a:srgbClr val="151515"/>
                          </a:solidFill>
                          <a:latin typeface="Verdana"/>
                          <a:cs typeface="Verdana"/>
                        </a:rPr>
                        <a:t>Increased</a:t>
                      </a:r>
                      <a:r>
                        <a:rPr sz="1800" spc="-5" dirty="0">
                          <a:solidFill>
                            <a:srgbClr val="151515"/>
                          </a:solidFill>
                          <a:latin typeface="Verdana"/>
                          <a:cs typeface="Verdana"/>
                        </a:rPr>
                        <a:t> </a:t>
                      </a:r>
                      <a:r>
                        <a:rPr sz="1800" dirty="0">
                          <a:solidFill>
                            <a:srgbClr val="151515"/>
                          </a:solidFill>
                          <a:latin typeface="Verdana"/>
                          <a:cs typeface="Verdana"/>
                        </a:rPr>
                        <a:t>understanding</a:t>
                      </a:r>
                      <a:r>
                        <a:rPr sz="1800" spc="-5" dirty="0">
                          <a:solidFill>
                            <a:srgbClr val="151515"/>
                          </a:solidFill>
                          <a:latin typeface="Verdana"/>
                          <a:cs typeface="Verdana"/>
                        </a:rPr>
                        <a:t> </a:t>
                      </a:r>
                      <a:r>
                        <a:rPr sz="1800" dirty="0">
                          <a:solidFill>
                            <a:srgbClr val="151515"/>
                          </a:solidFill>
                          <a:latin typeface="Verdana"/>
                          <a:cs typeface="Verdana"/>
                        </a:rPr>
                        <a:t>of</a:t>
                      </a:r>
                      <a:r>
                        <a:rPr sz="1800" spc="-5" dirty="0">
                          <a:solidFill>
                            <a:srgbClr val="151515"/>
                          </a:solidFill>
                          <a:latin typeface="Verdana"/>
                          <a:cs typeface="Verdana"/>
                        </a:rPr>
                        <a:t> </a:t>
                      </a:r>
                      <a:r>
                        <a:rPr sz="1800" spc="-35" dirty="0">
                          <a:solidFill>
                            <a:srgbClr val="151515"/>
                          </a:solidFill>
                          <a:latin typeface="Verdana"/>
                          <a:cs typeface="Verdana"/>
                        </a:rPr>
                        <a:t>r</a:t>
                      </a:r>
                      <a:r>
                        <a:rPr sz="1800" dirty="0">
                          <a:solidFill>
                            <a:srgbClr val="151515"/>
                          </a:solidFill>
                          <a:latin typeface="Verdana"/>
                          <a:cs typeface="Verdana"/>
                        </a:rPr>
                        <a:t>adon</a:t>
                      </a:r>
                      <a:r>
                        <a:rPr sz="1800" spc="-5" dirty="0">
                          <a:solidFill>
                            <a:srgbClr val="151515"/>
                          </a:solidFill>
                          <a:latin typeface="Verdana"/>
                          <a:cs typeface="Verdana"/>
                        </a:rPr>
                        <a:t> </a:t>
                      </a:r>
                      <a:r>
                        <a:rPr sz="1800" dirty="0">
                          <a:solidFill>
                            <a:srgbClr val="151515"/>
                          </a:solidFill>
                          <a:latin typeface="Verdana"/>
                          <a:cs typeface="Verdana"/>
                        </a:rPr>
                        <a:t>extent:</a:t>
                      </a:r>
                      <a:r>
                        <a:rPr sz="1800" spc="-5" dirty="0">
                          <a:solidFill>
                            <a:srgbClr val="151515"/>
                          </a:solidFill>
                          <a:latin typeface="Verdana"/>
                          <a:cs typeface="Verdana"/>
                        </a:rPr>
                        <a:t> </a:t>
                      </a:r>
                      <a:r>
                        <a:rPr sz="1800" dirty="0">
                          <a:solidFill>
                            <a:srgbClr val="151515"/>
                          </a:solidFill>
                          <a:latin typeface="Verdana"/>
                          <a:cs typeface="Verdana"/>
                        </a:rPr>
                        <a:t>a</a:t>
                      </a:r>
                      <a:r>
                        <a:rPr sz="1800" spc="-5" dirty="0">
                          <a:solidFill>
                            <a:srgbClr val="151515"/>
                          </a:solidFill>
                          <a:latin typeface="Verdana"/>
                          <a:cs typeface="Verdana"/>
                        </a:rPr>
                        <a:t> </a:t>
                      </a:r>
                      <a:r>
                        <a:rPr sz="1800" dirty="0">
                          <a:solidFill>
                            <a:srgbClr val="151515"/>
                          </a:solidFill>
                          <a:latin typeface="Verdana"/>
                          <a:cs typeface="Verdana"/>
                        </a:rPr>
                        <a:t>1st</a:t>
                      </a:r>
                      <a:r>
                        <a:rPr sz="1800" spc="-5" dirty="0">
                          <a:solidFill>
                            <a:srgbClr val="151515"/>
                          </a:solidFill>
                          <a:latin typeface="Verdana"/>
                          <a:cs typeface="Verdana"/>
                        </a:rPr>
                        <a:t> </a:t>
                      </a:r>
                      <a:r>
                        <a:rPr sz="1800" dirty="0">
                          <a:solidFill>
                            <a:srgbClr val="151515"/>
                          </a:solidFill>
                          <a:latin typeface="Verdana"/>
                          <a:cs typeface="Verdana"/>
                        </a:rPr>
                        <a:t>step</a:t>
                      </a:r>
                      <a:r>
                        <a:rPr sz="1800" spc="-5" dirty="0">
                          <a:solidFill>
                            <a:srgbClr val="151515"/>
                          </a:solidFill>
                          <a:latin typeface="Verdana"/>
                          <a:cs typeface="Verdana"/>
                        </a:rPr>
                        <a:t> </a:t>
                      </a:r>
                      <a:r>
                        <a:rPr sz="1800" dirty="0">
                          <a:solidFill>
                            <a:srgbClr val="151515"/>
                          </a:solidFill>
                          <a:latin typeface="Verdana"/>
                          <a:cs typeface="Verdana"/>
                        </a:rPr>
                        <a:t>in recommending</a:t>
                      </a:r>
                      <a:r>
                        <a:rPr sz="1800" spc="-5" dirty="0">
                          <a:solidFill>
                            <a:srgbClr val="151515"/>
                          </a:solidFill>
                          <a:latin typeface="Verdana"/>
                          <a:cs typeface="Verdana"/>
                        </a:rPr>
                        <a:t> </a:t>
                      </a:r>
                      <a:r>
                        <a:rPr sz="1800" dirty="0">
                          <a:solidFill>
                            <a:srgbClr val="151515"/>
                          </a:solidFill>
                          <a:latin typeface="Verdana"/>
                          <a:cs typeface="Verdana"/>
                        </a:rPr>
                        <a:t>remedial</a:t>
                      </a:r>
                      <a:r>
                        <a:rPr sz="1800" spc="-5" dirty="0">
                          <a:solidFill>
                            <a:srgbClr val="151515"/>
                          </a:solidFill>
                          <a:latin typeface="Verdana"/>
                          <a:cs typeface="Verdana"/>
                        </a:rPr>
                        <a:t> </a:t>
                      </a:r>
                      <a:r>
                        <a:rPr sz="1800" dirty="0">
                          <a:solidFill>
                            <a:srgbClr val="151515"/>
                          </a:solidFill>
                          <a:latin typeface="Verdana"/>
                          <a:cs typeface="Verdana"/>
                        </a:rPr>
                        <a:t>act</a:t>
                      </a:r>
                      <a:r>
                        <a:rPr sz="1800" spc="-5" dirty="0">
                          <a:solidFill>
                            <a:srgbClr val="151515"/>
                          </a:solidFill>
                          <a:latin typeface="Verdana"/>
                          <a:cs typeface="Verdana"/>
                        </a:rPr>
                        <a:t>i</a:t>
                      </a:r>
                      <a:r>
                        <a:rPr sz="1800" dirty="0">
                          <a:solidFill>
                            <a:srgbClr val="151515"/>
                          </a:solidFill>
                          <a:latin typeface="Verdana"/>
                          <a:cs typeface="Verdana"/>
                        </a:rPr>
                        <a:t>ons</a:t>
                      </a:r>
                      <a:endParaRPr sz="1800" dirty="0">
                        <a:latin typeface="Verdana"/>
                        <a:cs typeface="Verdana"/>
                      </a:endParaRPr>
                    </a:p>
                  </a:txBody>
                  <a:tcPr marL="0" marR="0" marT="0" marB="0">
                    <a:lnL w="12700">
                      <a:solidFill>
                        <a:srgbClr val="151515"/>
                      </a:solidFill>
                      <a:prstDash val="solid"/>
                    </a:lnL>
                    <a:lnR w="12700">
                      <a:solidFill>
                        <a:srgbClr val="151515"/>
                      </a:solidFill>
                      <a:prstDash val="solid"/>
                    </a:lnR>
                    <a:lnT w="3175">
                      <a:solidFill>
                        <a:srgbClr val="C5C5C5"/>
                      </a:solidFill>
                      <a:prstDash val="solid"/>
                    </a:lnT>
                    <a:lnB w="12700">
                      <a:solidFill>
                        <a:srgbClr val="151515"/>
                      </a:solidFill>
                      <a:prstDash val="solid"/>
                    </a:lnB>
                    <a:solidFill>
                      <a:srgbClr val="71B618"/>
                    </a:solidFill>
                  </a:tcPr>
                </a:tc>
                <a:extLst>
                  <a:ext uri="{0D108BD9-81ED-4DB2-BD59-A6C34878D82A}">
                    <a16:rowId xmlns:a16="http://schemas.microsoft.com/office/drawing/2014/main" val="10005"/>
                  </a:ext>
                </a:extLst>
              </a:tr>
            </a:tbl>
          </a:graphicData>
        </a:graphic>
      </p:graphicFrame>
      <p:sp>
        <p:nvSpPr>
          <p:cNvPr id="39" name="Slide Number Placeholder 38"/>
          <p:cNvSpPr>
            <a:spLocks noGrp="1"/>
          </p:cNvSpPr>
          <p:nvPr>
            <p:ph type="sldNum" sz="quarter" idx="12"/>
          </p:nvPr>
        </p:nvSpPr>
        <p:spPr/>
        <p:txBody>
          <a:bodyPr/>
          <a:lstStyle/>
          <a:p>
            <a:pPr>
              <a:defRPr/>
            </a:pPr>
            <a:fld id="{68CDF905-DDAA-8F44-9F54-F147B6F03C21}" type="slidenum">
              <a:rPr lang="en-US" altLang="en-US" smtClean="0"/>
              <a:pPr>
                <a:defRPr/>
              </a:pPr>
              <a:t>22</a:t>
            </a:fld>
            <a:endParaRPr lang="en-US" altLang="en-US"/>
          </a:p>
        </p:txBody>
      </p:sp>
    </p:spTree>
    <p:extLst>
      <p:ext uri="{BB962C8B-B14F-4D97-AF65-F5344CB8AC3E}">
        <p14:creationId xmlns:p14="http://schemas.microsoft.com/office/powerpoint/2010/main" val="16183567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z="3600" dirty="0"/>
              <a:t>T</a:t>
            </a:r>
            <a:r>
              <a:rPr sz="3600" spc="-15" dirty="0"/>
              <a:t>he</a:t>
            </a:r>
            <a:r>
              <a:rPr sz="3600" spc="-5" dirty="0"/>
              <a:t> </a:t>
            </a:r>
            <a:r>
              <a:rPr sz="3600" spc="-15" dirty="0"/>
              <a:t>nee</a:t>
            </a:r>
            <a:r>
              <a:rPr sz="3600" spc="-5" dirty="0"/>
              <a:t>d</a:t>
            </a:r>
            <a:r>
              <a:rPr sz="3600" dirty="0"/>
              <a:t>s</a:t>
            </a:r>
            <a:r>
              <a:rPr sz="3600" spc="-5" dirty="0"/>
              <a:t> </a:t>
            </a:r>
            <a:r>
              <a:rPr sz="3600" spc="-15" dirty="0"/>
              <a:t>stat</a:t>
            </a:r>
            <a:r>
              <a:rPr sz="3600" spc="-20" dirty="0"/>
              <a:t>emen</a:t>
            </a:r>
            <a:r>
              <a:rPr sz="3600" dirty="0"/>
              <a:t>t</a:t>
            </a:r>
            <a:r>
              <a:rPr sz="3600" spc="-5" dirty="0"/>
              <a:t> </a:t>
            </a:r>
            <a:r>
              <a:rPr sz="3600" spc="-15" dirty="0"/>
              <a:t>can</a:t>
            </a:r>
            <a:r>
              <a:rPr sz="3600" spc="-5" dirty="0"/>
              <a:t> </a:t>
            </a:r>
            <a:r>
              <a:rPr sz="3600" spc="-20" dirty="0"/>
              <a:t>h</a:t>
            </a:r>
            <a:r>
              <a:rPr sz="3600" spc="-35" dirty="0"/>
              <a:t>a</a:t>
            </a:r>
            <a:r>
              <a:rPr sz="3600" spc="-40" dirty="0"/>
              <a:t>v</a:t>
            </a:r>
            <a:r>
              <a:rPr sz="3600" spc="-15" dirty="0"/>
              <a:t>e</a:t>
            </a:r>
            <a:r>
              <a:rPr sz="3600" spc="-5" dirty="0"/>
              <a:t> </a:t>
            </a:r>
            <a:r>
              <a:rPr sz="3600" spc="-15" dirty="0"/>
              <a:t>three</a:t>
            </a:r>
            <a:r>
              <a:rPr sz="3600" spc="-5" dirty="0"/>
              <a:t> </a:t>
            </a:r>
            <a:r>
              <a:rPr sz="3600" spc="-20" dirty="0"/>
              <a:t>comp</a:t>
            </a:r>
            <a:r>
              <a:rPr sz="3600" spc="-15" dirty="0"/>
              <a:t>onen</a:t>
            </a:r>
            <a:r>
              <a:rPr sz="3600" spc="-5" dirty="0"/>
              <a:t>ts</a:t>
            </a:r>
          </a:p>
        </p:txBody>
      </p:sp>
      <p:graphicFrame>
        <p:nvGraphicFramePr>
          <p:cNvPr id="3" name="object 3"/>
          <p:cNvGraphicFramePr>
            <a:graphicFrameLocks noGrp="1"/>
          </p:cNvGraphicFramePr>
          <p:nvPr>
            <p:extLst>
              <p:ext uri="{D42A27DB-BD31-4B8C-83A1-F6EECF244321}">
                <p14:modId xmlns:p14="http://schemas.microsoft.com/office/powerpoint/2010/main" val="1168969704"/>
              </p:ext>
            </p:extLst>
          </p:nvPr>
        </p:nvGraphicFramePr>
        <p:xfrm>
          <a:off x="490664" y="1378674"/>
          <a:ext cx="8214424" cy="5163961"/>
        </p:xfrm>
        <a:graphic>
          <a:graphicData uri="http://schemas.openxmlformats.org/drawingml/2006/table">
            <a:tbl>
              <a:tblPr firstRow="1" bandRow="1">
                <a:tableStyleId>{2D5ABB26-0587-4C30-8999-92F81FD0307C}</a:tableStyleId>
              </a:tblPr>
              <a:tblGrid>
                <a:gridCol w="2139414">
                  <a:extLst>
                    <a:ext uri="{9D8B030D-6E8A-4147-A177-3AD203B41FA5}">
                      <a16:colId xmlns:a16="http://schemas.microsoft.com/office/drawing/2014/main" val="20000"/>
                    </a:ext>
                  </a:extLst>
                </a:gridCol>
                <a:gridCol w="6075010">
                  <a:extLst>
                    <a:ext uri="{9D8B030D-6E8A-4147-A177-3AD203B41FA5}">
                      <a16:colId xmlns:a16="http://schemas.microsoft.com/office/drawing/2014/main" val="20001"/>
                    </a:ext>
                  </a:extLst>
                </a:gridCol>
              </a:tblGrid>
              <a:tr h="296837">
                <a:tc>
                  <a:txBody>
                    <a:bodyPr/>
                    <a:lstStyle/>
                    <a:p>
                      <a:pPr marL="86995">
                        <a:lnSpc>
                          <a:spcPct val="100000"/>
                        </a:lnSpc>
                      </a:pPr>
                      <a:r>
                        <a:rPr sz="1600" b="1" i="1" dirty="0">
                          <a:solidFill>
                            <a:srgbClr val="FFFFFF"/>
                          </a:solidFill>
                          <a:latin typeface="Verdana"/>
                          <a:cs typeface="Verdana"/>
                        </a:rPr>
                        <a:t>Component</a:t>
                      </a:r>
                      <a:endParaRPr sz="1600">
                        <a:latin typeface="Verdana"/>
                        <a:cs typeface="Verdana"/>
                      </a:endParaRPr>
                    </a:p>
                  </a:txBody>
                  <a:tcPr marL="0" marR="0" marT="0" marB="0">
                    <a:lnL w="28575">
                      <a:solidFill>
                        <a:srgbClr val="151515"/>
                      </a:solidFill>
                      <a:prstDash val="solid"/>
                    </a:lnL>
                    <a:lnR w="12700">
                      <a:solidFill>
                        <a:srgbClr val="151515"/>
                      </a:solidFill>
                      <a:prstDash val="solid"/>
                    </a:lnR>
                    <a:lnT w="28575">
                      <a:solidFill>
                        <a:srgbClr val="151515"/>
                      </a:solidFill>
                      <a:prstDash val="solid"/>
                    </a:lnT>
                    <a:lnB w="12700">
                      <a:solidFill>
                        <a:srgbClr val="151515"/>
                      </a:solidFill>
                      <a:prstDash val="solid"/>
                    </a:lnB>
                    <a:solidFill>
                      <a:srgbClr val="00669C"/>
                    </a:solidFill>
                  </a:tcPr>
                </a:tc>
                <a:tc>
                  <a:txBody>
                    <a:bodyPr/>
                    <a:lstStyle/>
                    <a:p>
                      <a:endParaRPr sz="1600">
                        <a:latin typeface="Verdana"/>
                        <a:cs typeface="Verdana"/>
                      </a:endParaRPr>
                    </a:p>
                  </a:txBody>
                  <a:tcPr marL="0" marR="0" marT="0" marB="0">
                    <a:lnL w="12700">
                      <a:solidFill>
                        <a:srgbClr val="151515"/>
                      </a:solidFill>
                      <a:prstDash val="solid"/>
                    </a:lnL>
                    <a:lnR w="28575">
                      <a:solidFill>
                        <a:srgbClr val="151515"/>
                      </a:solidFill>
                      <a:prstDash val="solid"/>
                    </a:lnR>
                    <a:lnT w="28575">
                      <a:solidFill>
                        <a:srgbClr val="151515"/>
                      </a:solidFill>
                      <a:prstDash val="solid"/>
                    </a:lnT>
                    <a:lnB w="12700">
                      <a:solidFill>
                        <a:srgbClr val="151515"/>
                      </a:solidFill>
                      <a:prstDash val="solid"/>
                    </a:lnB>
                    <a:solidFill>
                      <a:srgbClr val="00669C"/>
                    </a:solidFill>
                  </a:tcPr>
                </a:tc>
                <a:extLst>
                  <a:ext uri="{0D108BD9-81ED-4DB2-BD59-A6C34878D82A}">
                    <a16:rowId xmlns:a16="http://schemas.microsoft.com/office/drawing/2014/main" val="10000"/>
                  </a:ext>
                </a:extLst>
              </a:tr>
              <a:tr h="3318346">
                <a:tc>
                  <a:txBody>
                    <a:bodyPr/>
                    <a:lstStyle/>
                    <a:p>
                      <a:pPr marL="86995">
                        <a:lnSpc>
                          <a:spcPct val="100000"/>
                        </a:lnSpc>
                      </a:pPr>
                      <a:r>
                        <a:rPr sz="1400" b="1" dirty="0">
                          <a:solidFill>
                            <a:srgbClr val="151515"/>
                          </a:solidFill>
                          <a:latin typeface="Verdana"/>
                          <a:cs typeface="Verdana"/>
                        </a:rPr>
                        <a:t>1.</a:t>
                      </a:r>
                      <a:r>
                        <a:rPr sz="1400" b="1" spc="-5" dirty="0">
                          <a:solidFill>
                            <a:srgbClr val="151515"/>
                          </a:solidFill>
                          <a:latin typeface="Verdana"/>
                          <a:cs typeface="Verdana"/>
                        </a:rPr>
                        <a:t> </a:t>
                      </a:r>
                      <a:r>
                        <a:rPr sz="1400" b="1" dirty="0" smtClean="0">
                          <a:solidFill>
                            <a:srgbClr val="151515"/>
                          </a:solidFill>
                          <a:latin typeface="Verdana"/>
                          <a:cs typeface="Verdana"/>
                        </a:rPr>
                        <a:t>Story</a:t>
                      </a:r>
                      <a:r>
                        <a:rPr lang="en-US" sz="1400" b="1" dirty="0" smtClean="0">
                          <a:solidFill>
                            <a:srgbClr val="151515"/>
                          </a:solidFill>
                          <a:latin typeface="Verdana"/>
                          <a:cs typeface="Verdana"/>
                        </a:rPr>
                        <a:t> (Problem)</a:t>
                      </a:r>
                      <a:r>
                        <a:rPr sz="1400" b="1" spc="-5" dirty="0" smtClean="0">
                          <a:solidFill>
                            <a:srgbClr val="151515"/>
                          </a:solidFill>
                          <a:latin typeface="Verdana"/>
                          <a:cs typeface="Verdana"/>
                        </a:rPr>
                        <a:t>/S</a:t>
                      </a:r>
                      <a:r>
                        <a:rPr sz="1350" b="1" baseline="-15432" dirty="0" smtClean="0">
                          <a:solidFill>
                            <a:srgbClr val="151515"/>
                          </a:solidFill>
                          <a:latin typeface="Verdana"/>
                          <a:cs typeface="Verdana"/>
                        </a:rPr>
                        <a:t>1</a:t>
                      </a:r>
                      <a:endParaRPr sz="135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tc>
                  <a:txBody>
                    <a:bodyPr/>
                    <a:lstStyle/>
                    <a:p>
                      <a:pPr marL="209550" marR="309245" indent="-38100">
                        <a:lnSpc>
                          <a:spcPct val="101200"/>
                        </a:lnSpc>
                      </a:pPr>
                      <a:r>
                        <a:rPr sz="1400" dirty="0">
                          <a:solidFill>
                            <a:srgbClr val="151515"/>
                          </a:solidFill>
                          <a:latin typeface="Verdana"/>
                          <a:cs typeface="Verdana"/>
                        </a:rPr>
                        <a:t>Describe</a:t>
                      </a:r>
                      <a:r>
                        <a:rPr sz="1400" spc="-5" dirty="0">
                          <a:solidFill>
                            <a:srgbClr val="151515"/>
                          </a:solidFill>
                          <a:latin typeface="Verdana"/>
                          <a:cs typeface="Verdana"/>
                        </a:rPr>
                        <a:t> </a:t>
                      </a:r>
                      <a:r>
                        <a:rPr sz="1400" dirty="0">
                          <a:solidFill>
                            <a:srgbClr val="151515"/>
                          </a:solidFill>
                          <a:latin typeface="Verdana"/>
                          <a:cs typeface="Verdana"/>
                        </a:rPr>
                        <a:t>the</a:t>
                      </a:r>
                      <a:r>
                        <a:rPr sz="1400" spc="-5" dirty="0">
                          <a:solidFill>
                            <a:srgbClr val="151515"/>
                          </a:solidFill>
                          <a:latin typeface="Verdana"/>
                          <a:cs typeface="Verdana"/>
                        </a:rPr>
                        <a:t> </a:t>
                      </a:r>
                      <a:r>
                        <a:rPr sz="1400" dirty="0">
                          <a:solidFill>
                            <a:srgbClr val="151515"/>
                          </a:solidFill>
                          <a:latin typeface="Verdana"/>
                          <a:cs typeface="Verdana"/>
                        </a:rPr>
                        <a:t>problem:</a:t>
                      </a:r>
                      <a:r>
                        <a:rPr sz="1400" spc="-5" dirty="0">
                          <a:solidFill>
                            <a:srgbClr val="151515"/>
                          </a:solidFill>
                          <a:latin typeface="Verdana"/>
                          <a:cs typeface="Verdana"/>
                        </a:rPr>
                        <a:t> </a:t>
                      </a:r>
                      <a:r>
                        <a:rPr sz="1400" dirty="0">
                          <a:solidFill>
                            <a:srgbClr val="151515"/>
                          </a:solidFill>
                          <a:latin typeface="Verdana"/>
                          <a:cs typeface="Verdana"/>
                        </a:rPr>
                        <a:t>(1)</a:t>
                      </a:r>
                      <a:r>
                        <a:rPr sz="1400" spc="-5" dirty="0">
                          <a:solidFill>
                            <a:srgbClr val="151515"/>
                          </a:solidFill>
                          <a:latin typeface="Verdana"/>
                          <a:cs typeface="Verdana"/>
                        </a:rPr>
                        <a:t> </a:t>
                      </a:r>
                      <a:r>
                        <a:rPr sz="1400" dirty="0">
                          <a:solidFill>
                            <a:srgbClr val="151515"/>
                          </a:solidFill>
                          <a:latin typeface="Verdana"/>
                          <a:cs typeface="Verdana"/>
                        </a:rPr>
                        <a:t>context</a:t>
                      </a:r>
                      <a:r>
                        <a:rPr sz="1400" spc="-5" dirty="0">
                          <a:solidFill>
                            <a:srgbClr val="151515"/>
                          </a:solidFill>
                          <a:latin typeface="Verdana"/>
                          <a:cs typeface="Verdana"/>
                        </a:rPr>
                        <a:t> </a:t>
                      </a:r>
                      <a:r>
                        <a:rPr sz="1400" dirty="0">
                          <a:solidFill>
                            <a:srgbClr val="151515"/>
                          </a:solidFill>
                          <a:latin typeface="Verdana"/>
                          <a:cs typeface="Verdana"/>
                        </a:rPr>
                        <a:t>of</a:t>
                      </a:r>
                      <a:r>
                        <a:rPr sz="1400" spc="-5" dirty="0">
                          <a:solidFill>
                            <a:srgbClr val="151515"/>
                          </a:solidFill>
                          <a:latin typeface="Verdana"/>
                          <a:cs typeface="Verdana"/>
                        </a:rPr>
                        <a:t> </a:t>
                      </a:r>
                      <a:r>
                        <a:rPr sz="1400" dirty="0">
                          <a:solidFill>
                            <a:srgbClr val="151515"/>
                          </a:solidFill>
                          <a:latin typeface="Verdana"/>
                          <a:cs typeface="Verdana"/>
                        </a:rPr>
                        <a:t>the</a:t>
                      </a:r>
                      <a:r>
                        <a:rPr sz="1400" spc="-5" dirty="0">
                          <a:solidFill>
                            <a:srgbClr val="151515"/>
                          </a:solidFill>
                          <a:latin typeface="Verdana"/>
                          <a:cs typeface="Verdana"/>
                        </a:rPr>
                        <a:t> </a:t>
                      </a:r>
                      <a:r>
                        <a:rPr sz="1400" dirty="0">
                          <a:solidFill>
                            <a:srgbClr val="151515"/>
                          </a:solidFill>
                          <a:latin typeface="Verdana"/>
                          <a:cs typeface="Verdana"/>
                        </a:rPr>
                        <a:t>problem,</a:t>
                      </a:r>
                      <a:r>
                        <a:rPr sz="1400" spc="-5" dirty="0">
                          <a:solidFill>
                            <a:srgbClr val="151515"/>
                          </a:solidFill>
                          <a:latin typeface="Verdana"/>
                          <a:cs typeface="Verdana"/>
                        </a:rPr>
                        <a:t> </a:t>
                      </a:r>
                      <a:r>
                        <a:rPr sz="1400" dirty="0">
                          <a:solidFill>
                            <a:srgbClr val="151515"/>
                          </a:solidFill>
                          <a:latin typeface="Verdana"/>
                          <a:cs typeface="Verdana"/>
                        </a:rPr>
                        <a:t>(2)</a:t>
                      </a:r>
                      <a:r>
                        <a:rPr sz="1400" spc="-5" dirty="0">
                          <a:solidFill>
                            <a:srgbClr val="151515"/>
                          </a:solidFill>
                          <a:latin typeface="Verdana"/>
                          <a:cs typeface="Verdana"/>
                        </a:rPr>
                        <a:t> </a:t>
                      </a:r>
                      <a:r>
                        <a:rPr sz="1400" dirty="0">
                          <a:solidFill>
                            <a:srgbClr val="151515"/>
                          </a:solidFill>
                          <a:latin typeface="Verdana"/>
                          <a:cs typeface="Verdana"/>
                        </a:rPr>
                        <a:t>justification for</a:t>
                      </a:r>
                      <a:r>
                        <a:rPr sz="1400" spc="-5" dirty="0">
                          <a:solidFill>
                            <a:srgbClr val="151515"/>
                          </a:solidFill>
                          <a:latin typeface="Verdana"/>
                          <a:cs typeface="Verdana"/>
                        </a:rPr>
                        <a:t> </a:t>
                      </a:r>
                      <a:r>
                        <a:rPr sz="1400" dirty="0">
                          <a:solidFill>
                            <a:srgbClr val="151515"/>
                          </a:solidFill>
                          <a:latin typeface="Verdana"/>
                          <a:cs typeface="Verdana"/>
                        </a:rPr>
                        <a:t>addressing</a:t>
                      </a:r>
                      <a:r>
                        <a:rPr sz="1400" spc="-5" dirty="0">
                          <a:solidFill>
                            <a:srgbClr val="151515"/>
                          </a:solidFill>
                          <a:latin typeface="Verdana"/>
                          <a:cs typeface="Verdana"/>
                        </a:rPr>
                        <a:t> </a:t>
                      </a:r>
                      <a:r>
                        <a:rPr sz="1400" dirty="0">
                          <a:solidFill>
                            <a:srgbClr val="151515"/>
                          </a:solidFill>
                          <a:latin typeface="Verdana"/>
                          <a:cs typeface="Verdana"/>
                        </a:rPr>
                        <a:t>the</a:t>
                      </a:r>
                      <a:r>
                        <a:rPr sz="1400" spc="-5" dirty="0">
                          <a:solidFill>
                            <a:srgbClr val="151515"/>
                          </a:solidFill>
                          <a:latin typeface="Verdana"/>
                          <a:cs typeface="Verdana"/>
                        </a:rPr>
                        <a:t> </a:t>
                      </a:r>
                      <a:r>
                        <a:rPr sz="1400" dirty="0">
                          <a:solidFill>
                            <a:srgbClr val="151515"/>
                          </a:solidFill>
                          <a:latin typeface="Verdana"/>
                          <a:cs typeface="Verdana"/>
                        </a:rPr>
                        <a:t>problem,</a:t>
                      </a:r>
                      <a:r>
                        <a:rPr sz="1400" spc="-5" dirty="0">
                          <a:solidFill>
                            <a:srgbClr val="151515"/>
                          </a:solidFill>
                          <a:latin typeface="Verdana"/>
                          <a:cs typeface="Verdana"/>
                        </a:rPr>
                        <a:t> </a:t>
                      </a:r>
                      <a:r>
                        <a:rPr sz="1400" dirty="0">
                          <a:solidFill>
                            <a:srgbClr val="151515"/>
                          </a:solidFill>
                          <a:latin typeface="Verdana"/>
                          <a:cs typeface="Verdana"/>
                        </a:rPr>
                        <a:t>(3)</a:t>
                      </a:r>
                      <a:r>
                        <a:rPr sz="1400" spc="-5" dirty="0">
                          <a:solidFill>
                            <a:srgbClr val="151515"/>
                          </a:solidFill>
                          <a:latin typeface="Verdana"/>
                          <a:cs typeface="Verdana"/>
                        </a:rPr>
                        <a:t> </a:t>
                      </a:r>
                      <a:r>
                        <a:rPr sz="1400" dirty="0">
                          <a:solidFill>
                            <a:srgbClr val="151515"/>
                          </a:solidFill>
                          <a:latin typeface="Verdana"/>
                          <a:cs typeface="Verdana"/>
                        </a:rPr>
                        <a:t>specific</a:t>
                      </a:r>
                      <a:r>
                        <a:rPr sz="1400" spc="-5" dirty="0">
                          <a:solidFill>
                            <a:srgbClr val="151515"/>
                          </a:solidFill>
                          <a:latin typeface="Verdana"/>
                          <a:cs typeface="Verdana"/>
                        </a:rPr>
                        <a:t> </a:t>
                      </a:r>
                      <a:r>
                        <a:rPr sz="1400" dirty="0">
                          <a:solidFill>
                            <a:srgbClr val="151515"/>
                          </a:solidFill>
                          <a:latin typeface="Verdana"/>
                          <a:cs typeface="Verdana"/>
                        </a:rPr>
                        <a:t>aspect</a:t>
                      </a:r>
                      <a:r>
                        <a:rPr sz="1400" spc="-5" dirty="0">
                          <a:solidFill>
                            <a:srgbClr val="151515"/>
                          </a:solidFill>
                          <a:latin typeface="Verdana"/>
                          <a:cs typeface="Verdana"/>
                        </a:rPr>
                        <a:t> </a:t>
                      </a:r>
                      <a:r>
                        <a:rPr sz="1400" dirty="0">
                          <a:solidFill>
                            <a:srgbClr val="151515"/>
                          </a:solidFill>
                          <a:latin typeface="Verdana"/>
                          <a:cs typeface="Verdana"/>
                        </a:rPr>
                        <a:t>of</a:t>
                      </a:r>
                      <a:r>
                        <a:rPr sz="1400" spc="-5" dirty="0">
                          <a:solidFill>
                            <a:srgbClr val="151515"/>
                          </a:solidFill>
                          <a:latin typeface="Verdana"/>
                          <a:cs typeface="Verdana"/>
                        </a:rPr>
                        <a:t> </a:t>
                      </a:r>
                      <a:r>
                        <a:rPr sz="1400" dirty="0">
                          <a:solidFill>
                            <a:srgbClr val="151515"/>
                          </a:solidFill>
                          <a:latin typeface="Verdana"/>
                          <a:cs typeface="Verdana"/>
                        </a:rPr>
                        <a:t>problem</a:t>
                      </a:r>
                      <a:r>
                        <a:rPr sz="1400" spc="-5" dirty="0">
                          <a:solidFill>
                            <a:srgbClr val="151515"/>
                          </a:solidFill>
                          <a:latin typeface="Verdana"/>
                          <a:cs typeface="Verdana"/>
                        </a:rPr>
                        <a:t> </a:t>
                      </a:r>
                      <a:r>
                        <a:rPr sz="1400" dirty="0">
                          <a:solidFill>
                            <a:srgbClr val="151515"/>
                          </a:solidFill>
                          <a:latin typeface="Verdana"/>
                          <a:cs typeface="Verdana"/>
                        </a:rPr>
                        <a:t>being addressed.</a:t>
                      </a:r>
                      <a:r>
                        <a:rPr sz="1400" spc="-5" dirty="0">
                          <a:solidFill>
                            <a:srgbClr val="151515"/>
                          </a:solidFill>
                          <a:latin typeface="Verdana"/>
                          <a:cs typeface="Verdana"/>
                        </a:rPr>
                        <a:t> </a:t>
                      </a:r>
                      <a:r>
                        <a:rPr sz="1400" dirty="0">
                          <a:solidFill>
                            <a:srgbClr val="151515"/>
                          </a:solidFill>
                          <a:latin typeface="Verdana"/>
                          <a:cs typeface="Verdana"/>
                        </a:rPr>
                        <a:t>(Causes</a:t>
                      </a:r>
                      <a:r>
                        <a:rPr sz="1400" spc="-5" dirty="0">
                          <a:solidFill>
                            <a:srgbClr val="151515"/>
                          </a:solidFill>
                          <a:latin typeface="Verdana"/>
                          <a:cs typeface="Verdana"/>
                        </a:rPr>
                        <a:t> </a:t>
                      </a:r>
                      <a:r>
                        <a:rPr sz="1400" dirty="0">
                          <a:solidFill>
                            <a:srgbClr val="151515"/>
                          </a:solidFill>
                          <a:latin typeface="Verdana"/>
                          <a:cs typeface="Verdana"/>
                        </a:rPr>
                        <a:t>and</a:t>
                      </a:r>
                      <a:r>
                        <a:rPr sz="1400" spc="-5" dirty="0">
                          <a:solidFill>
                            <a:srgbClr val="151515"/>
                          </a:solidFill>
                          <a:latin typeface="Verdana"/>
                          <a:cs typeface="Verdana"/>
                        </a:rPr>
                        <a:t> </a:t>
                      </a:r>
                      <a:r>
                        <a:rPr sz="1400" dirty="0">
                          <a:solidFill>
                            <a:srgbClr val="151515"/>
                          </a:solidFill>
                          <a:latin typeface="Verdana"/>
                          <a:cs typeface="Verdana"/>
                        </a:rPr>
                        <a:t>Effects)</a:t>
                      </a:r>
                      <a:endParaRPr sz="1400" dirty="0">
                        <a:latin typeface="Verdana"/>
                        <a:cs typeface="Verdana"/>
                      </a:endParaRPr>
                    </a:p>
                    <a:p>
                      <a:pPr>
                        <a:lnSpc>
                          <a:spcPct val="100000"/>
                        </a:lnSpc>
                        <a:spcBef>
                          <a:spcPts val="20"/>
                        </a:spcBef>
                      </a:pPr>
                      <a:endParaRPr sz="2000" dirty="0">
                        <a:latin typeface="Times New Roman"/>
                        <a:cs typeface="Times New Roman"/>
                      </a:endParaRPr>
                    </a:p>
                    <a:p>
                      <a:pPr marL="171450">
                        <a:lnSpc>
                          <a:spcPct val="100000"/>
                        </a:lnSpc>
                      </a:pPr>
                      <a:r>
                        <a:rPr sz="1400" dirty="0">
                          <a:solidFill>
                            <a:srgbClr val="151515"/>
                          </a:solidFill>
                          <a:latin typeface="Verdana"/>
                          <a:cs typeface="Verdana"/>
                        </a:rPr>
                        <a:t>Statistics:</a:t>
                      </a:r>
                      <a:endParaRPr sz="1400" dirty="0">
                        <a:latin typeface="Verdana"/>
                        <a:cs typeface="Verdana"/>
                      </a:endParaRPr>
                    </a:p>
                    <a:p>
                      <a:pPr marL="171450">
                        <a:lnSpc>
                          <a:spcPct val="100000"/>
                        </a:lnSpc>
                        <a:spcBef>
                          <a:spcPts val="320"/>
                        </a:spcBef>
                      </a:pPr>
                      <a:r>
                        <a:rPr sz="1400" spc="-100" dirty="0">
                          <a:solidFill>
                            <a:srgbClr val="151515"/>
                          </a:solidFill>
                          <a:latin typeface="Verdana"/>
                          <a:cs typeface="Verdana"/>
                        </a:rPr>
                        <a:t>-</a:t>
                      </a:r>
                      <a:r>
                        <a:rPr sz="1400" spc="-90" dirty="0">
                          <a:solidFill>
                            <a:srgbClr val="151515"/>
                          </a:solidFill>
                          <a:latin typeface="Verdana"/>
                          <a:cs typeface="Verdana"/>
                        </a:rPr>
                        <a:t>Y</a:t>
                      </a:r>
                      <a:r>
                        <a:rPr sz="1400" dirty="0">
                          <a:solidFill>
                            <a:srgbClr val="151515"/>
                          </a:solidFill>
                          <a:latin typeface="Verdana"/>
                          <a:cs typeface="Verdana"/>
                        </a:rPr>
                        <a:t>our</a:t>
                      </a:r>
                      <a:r>
                        <a:rPr sz="1400" spc="-5" dirty="0">
                          <a:solidFill>
                            <a:srgbClr val="151515"/>
                          </a:solidFill>
                          <a:latin typeface="Verdana"/>
                          <a:cs typeface="Verdana"/>
                        </a:rPr>
                        <a:t> </a:t>
                      </a:r>
                      <a:r>
                        <a:rPr sz="1400" dirty="0">
                          <a:solidFill>
                            <a:srgbClr val="151515"/>
                          </a:solidFill>
                          <a:latin typeface="Verdana"/>
                          <a:cs typeface="Verdana"/>
                        </a:rPr>
                        <a:t>own</a:t>
                      </a:r>
                      <a:r>
                        <a:rPr sz="1400" spc="-5" dirty="0">
                          <a:solidFill>
                            <a:srgbClr val="151515"/>
                          </a:solidFill>
                          <a:latin typeface="Verdana"/>
                          <a:cs typeface="Verdana"/>
                        </a:rPr>
                        <a:t> </a:t>
                      </a:r>
                      <a:r>
                        <a:rPr sz="1400" dirty="0">
                          <a:solidFill>
                            <a:srgbClr val="151515"/>
                          </a:solidFill>
                          <a:latin typeface="Verdana"/>
                          <a:cs typeface="Verdana"/>
                        </a:rPr>
                        <a:t>data</a:t>
                      </a:r>
                      <a:endParaRPr sz="1400" dirty="0">
                        <a:latin typeface="Verdana"/>
                        <a:cs typeface="Verdana"/>
                      </a:endParaRPr>
                    </a:p>
                    <a:p>
                      <a:pPr marL="171450">
                        <a:lnSpc>
                          <a:spcPct val="100000"/>
                        </a:lnSpc>
                        <a:spcBef>
                          <a:spcPts val="320"/>
                        </a:spcBef>
                      </a:pPr>
                      <a:r>
                        <a:rPr sz="1400" spc="-25" dirty="0">
                          <a:solidFill>
                            <a:srgbClr val="151515"/>
                          </a:solidFill>
                          <a:latin typeface="Verdana"/>
                          <a:cs typeface="Verdana"/>
                        </a:rPr>
                        <a:t>-</a:t>
                      </a:r>
                      <a:r>
                        <a:rPr sz="1400" dirty="0">
                          <a:solidFill>
                            <a:srgbClr val="151515"/>
                          </a:solidFill>
                          <a:latin typeface="Verdana"/>
                          <a:cs typeface="Verdana"/>
                        </a:rPr>
                        <a:t>Info</a:t>
                      </a:r>
                      <a:r>
                        <a:rPr sz="1400" spc="-5" dirty="0">
                          <a:solidFill>
                            <a:srgbClr val="151515"/>
                          </a:solidFill>
                          <a:latin typeface="Verdana"/>
                          <a:cs typeface="Verdana"/>
                        </a:rPr>
                        <a:t> </a:t>
                      </a:r>
                      <a:r>
                        <a:rPr sz="1400" dirty="0">
                          <a:solidFill>
                            <a:srgbClr val="151515"/>
                          </a:solidFill>
                          <a:latin typeface="Verdana"/>
                          <a:cs typeface="Verdana"/>
                        </a:rPr>
                        <a:t>from</a:t>
                      </a:r>
                      <a:r>
                        <a:rPr sz="1400" spc="-5" dirty="0">
                          <a:solidFill>
                            <a:srgbClr val="151515"/>
                          </a:solidFill>
                          <a:latin typeface="Verdana"/>
                          <a:cs typeface="Verdana"/>
                        </a:rPr>
                        <a:t> </a:t>
                      </a:r>
                      <a:r>
                        <a:rPr sz="1400" dirty="0">
                          <a:solidFill>
                            <a:srgbClr val="151515"/>
                          </a:solidFill>
                          <a:latin typeface="Verdana"/>
                          <a:cs typeface="Verdana"/>
                        </a:rPr>
                        <a:t>external</a:t>
                      </a:r>
                      <a:r>
                        <a:rPr sz="1400" spc="-5" dirty="0">
                          <a:solidFill>
                            <a:srgbClr val="151515"/>
                          </a:solidFill>
                          <a:latin typeface="Verdana"/>
                          <a:cs typeface="Verdana"/>
                        </a:rPr>
                        <a:t> </a:t>
                      </a:r>
                      <a:r>
                        <a:rPr sz="1400" dirty="0">
                          <a:solidFill>
                            <a:srgbClr val="151515"/>
                          </a:solidFill>
                          <a:latin typeface="Verdana"/>
                          <a:cs typeface="Verdana"/>
                        </a:rPr>
                        <a:t>sources</a:t>
                      </a:r>
                      <a:endParaRPr sz="1400" dirty="0">
                        <a:latin typeface="Verdana"/>
                        <a:cs typeface="Verdana"/>
                      </a:endParaRPr>
                    </a:p>
                    <a:p>
                      <a:pPr>
                        <a:lnSpc>
                          <a:spcPct val="100000"/>
                        </a:lnSpc>
                        <a:spcBef>
                          <a:spcPts val="20"/>
                        </a:spcBef>
                      </a:pPr>
                      <a:endParaRPr sz="2000" dirty="0">
                        <a:latin typeface="Times New Roman"/>
                        <a:cs typeface="Times New Roman"/>
                      </a:endParaRPr>
                    </a:p>
                    <a:p>
                      <a:pPr marL="171450">
                        <a:lnSpc>
                          <a:spcPct val="100000"/>
                        </a:lnSpc>
                      </a:pPr>
                      <a:r>
                        <a:rPr sz="1400" dirty="0">
                          <a:solidFill>
                            <a:srgbClr val="151515"/>
                          </a:solidFill>
                          <a:latin typeface="Verdana"/>
                          <a:cs typeface="Verdana"/>
                        </a:rPr>
                        <a:t>Examples:</a:t>
                      </a:r>
                      <a:endParaRPr sz="1400" dirty="0">
                        <a:latin typeface="Verdana"/>
                        <a:cs typeface="Verdana"/>
                      </a:endParaRPr>
                    </a:p>
                    <a:p>
                      <a:pPr marL="171450">
                        <a:lnSpc>
                          <a:spcPct val="100000"/>
                        </a:lnSpc>
                        <a:spcBef>
                          <a:spcPts val="320"/>
                        </a:spcBef>
                      </a:pPr>
                      <a:r>
                        <a:rPr sz="1400" spc="-35" dirty="0">
                          <a:solidFill>
                            <a:srgbClr val="151515"/>
                          </a:solidFill>
                          <a:latin typeface="Verdana"/>
                          <a:cs typeface="Verdana"/>
                        </a:rPr>
                        <a:t>-</a:t>
                      </a:r>
                      <a:r>
                        <a:rPr sz="1400" dirty="0">
                          <a:solidFill>
                            <a:srgbClr val="151515"/>
                          </a:solidFill>
                          <a:latin typeface="Verdana"/>
                          <a:cs typeface="Verdana"/>
                        </a:rPr>
                        <a:t>Anecd</a:t>
                      </a:r>
                      <a:r>
                        <a:rPr sz="1400" spc="-5" dirty="0">
                          <a:solidFill>
                            <a:srgbClr val="151515"/>
                          </a:solidFill>
                          <a:latin typeface="Verdana"/>
                          <a:cs typeface="Verdana"/>
                        </a:rPr>
                        <a:t>o</a:t>
                      </a:r>
                      <a:r>
                        <a:rPr sz="1400" dirty="0">
                          <a:solidFill>
                            <a:srgbClr val="151515"/>
                          </a:solidFill>
                          <a:latin typeface="Verdana"/>
                          <a:cs typeface="Verdana"/>
                        </a:rPr>
                        <a:t>tes</a:t>
                      </a:r>
                      <a:endParaRPr sz="1400" dirty="0">
                        <a:latin typeface="Verdana"/>
                        <a:cs typeface="Verdana"/>
                      </a:endParaRPr>
                    </a:p>
                    <a:p>
                      <a:pPr marL="171450">
                        <a:lnSpc>
                          <a:spcPct val="100000"/>
                        </a:lnSpc>
                        <a:spcBef>
                          <a:spcPts val="320"/>
                        </a:spcBef>
                      </a:pPr>
                      <a:r>
                        <a:rPr sz="1400" dirty="0">
                          <a:solidFill>
                            <a:srgbClr val="151515"/>
                          </a:solidFill>
                          <a:latin typeface="Verdana"/>
                          <a:cs typeface="Verdana"/>
                        </a:rPr>
                        <a:t>-</a:t>
                      </a:r>
                      <a:r>
                        <a:rPr sz="1400" spc="-35" dirty="0">
                          <a:solidFill>
                            <a:srgbClr val="151515"/>
                          </a:solidFill>
                          <a:latin typeface="Verdana"/>
                          <a:cs typeface="Verdana"/>
                        </a:rPr>
                        <a:t>R</a:t>
                      </a:r>
                      <a:r>
                        <a:rPr sz="1400" dirty="0">
                          <a:solidFill>
                            <a:srgbClr val="151515"/>
                          </a:solidFill>
                          <a:latin typeface="Verdana"/>
                          <a:cs typeface="Verdana"/>
                        </a:rPr>
                        <a:t>eal-life</a:t>
                      </a:r>
                      <a:r>
                        <a:rPr sz="1400" spc="-5" dirty="0">
                          <a:solidFill>
                            <a:srgbClr val="151515"/>
                          </a:solidFill>
                          <a:latin typeface="Verdana"/>
                          <a:cs typeface="Verdana"/>
                        </a:rPr>
                        <a:t> </a:t>
                      </a:r>
                      <a:r>
                        <a:rPr sz="1400" dirty="0">
                          <a:solidFill>
                            <a:srgbClr val="151515"/>
                          </a:solidFill>
                          <a:latin typeface="Verdana"/>
                          <a:cs typeface="Verdana"/>
                        </a:rPr>
                        <a:t>examples</a:t>
                      </a:r>
                      <a:endParaRPr sz="1400" dirty="0">
                        <a:latin typeface="Verdana"/>
                        <a:cs typeface="Verdana"/>
                      </a:endParaRPr>
                    </a:p>
                    <a:p>
                      <a:pPr marL="171450">
                        <a:lnSpc>
                          <a:spcPct val="100000"/>
                        </a:lnSpc>
                        <a:spcBef>
                          <a:spcPts val="320"/>
                        </a:spcBef>
                      </a:pPr>
                      <a:r>
                        <a:rPr sz="1400" dirty="0">
                          <a:solidFill>
                            <a:srgbClr val="151515"/>
                          </a:solidFill>
                          <a:latin typeface="Verdana"/>
                          <a:cs typeface="Verdana"/>
                        </a:rPr>
                        <a:t>-Quotes</a:t>
                      </a:r>
                      <a:endParaRPr sz="1400" dirty="0">
                        <a:latin typeface="Verdana"/>
                        <a:cs typeface="Verdana"/>
                      </a:endParaRPr>
                    </a:p>
                    <a:p>
                      <a:pPr>
                        <a:lnSpc>
                          <a:spcPct val="100000"/>
                        </a:lnSpc>
                        <a:spcBef>
                          <a:spcPts val="20"/>
                        </a:spcBef>
                      </a:pPr>
                      <a:endParaRPr sz="2000" dirty="0" smtClean="0">
                        <a:latin typeface="Times New Roman"/>
                        <a:cs typeface="Times New Roman"/>
                      </a:endParaRPr>
                    </a:p>
                    <a:p>
                      <a:pPr marL="171450">
                        <a:lnSpc>
                          <a:spcPct val="100000"/>
                        </a:lnSpc>
                      </a:pPr>
                      <a:r>
                        <a:rPr sz="1400" dirty="0" smtClean="0">
                          <a:solidFill>
                            <a:srgbClr val="151515"/>
                          </a:solidFill>
                          <a:latin typeface="Verdana"/>
                          <a:cs typeface="Verdana"/>
                        </a:rPr>
                        <a:t>Gi</a:t>
                      </a:r>
                      <a:r>
                        <a:rPr sz="1400" spc="-15" dirty="0" smtClean="0">
                          <a:solidFill>
                            <a:srgbClr val="151515"/>
                          </a:solidFill>
                          <a:latin typeface="Verdana"/>
                          <a:cs typeface="Verdana"/>
                        </a:rPr>
                        <a:t>v</a:t>
                      </a:r>
                      <a:r>
                        <a:rPr sz="1400" dirty="0" smtClean="0">
                          <a:solidFill>
                            <a:srgbClr val="151515"/>
                          </a:solidFill>
                          <a:latin typeface="Verdana"/>
                          <a:cs typeface="Verdana"/>
                        </a:rPr>
                        <a:t>e</a:t>
                      </a:r>
                      <a:r>
                        <a:rPr sz="1400" spc="-5" dirty="0" smtClean="0">
                          <a:solidFill>
                            <a:srgbClr val="151515"/>
                          </a:solidFill>
                          <a:latin typeface="Verdana"/>
                          <a:cs typeface="Verdana"/>
                        </a:rPr>
                        <a:t> </a:t>
                      </a:r>
                      <a:r>
                        <a:rPr sz="1400" dirty="0" smtClean="0">
                          <a:solidFill>
                            <a:srgbClr val="151515"/>
                          </a:solidFill>
                          <a:latin typeface="Verdana"/>
                          <a:cs typeface="Verdana"/>
                        </a:rPr>
                        <a:t>the</a:t>
                      </a:r>
                      <a:r>
                        <a:rPr sz="1400" spc="-5" dirty="0" smtClean="0">
                          <a:solidFill>
                            <a:srgbClr val="151515"/>
                          </a:solidFill>
                          <a:latin typeface="Verdana"/>
                          <a:cs typeface="Verdana"/>
                        </a:rPr>
                        <a:t> </a:t>
                      </a:r>
                      <a:r>
                        <a:rPr sz="1400" dirty="0" smtClean="0">
                          <a:solidFill>
                            <a:srgbClr val="151515"/>
                          </a:solidFill>
                          <a:latin typeface="Verdana"/>
                          <a:cs typeface="Verdana"/>
                        </a:rPr>
                        <a:t>reader</a:t>
                      </a:r>
                      <a:r>
                        <a:rPr sz="1400" spc="-5" dirty="0" smtClean="0">
                          <a:solidFill>
                            <a:srgbClr val="151515"/>
                          </a:solidFill>
                          <a:latin typeface="Verdana"/>
                          <a:cs typeface="Verdana"/>
                        </a:rPr>
                        <a:t> </a:t>
                      </a:r>
                      <a:r>
                        <a:rPr sz="1400" dirty="0" smtClean="0">
                          <a:solidFill>
                            <a:srgbClr val="151515"/>
                          </a:solidFill>
                          <a:latin typeface="Verdana"/>
                          <a:cs typeface="Verdana"/>
                        </a:rPr>
                        <a:t>hope!</a:t>
                      </a:r>
                      <a:endParaRPr sz="1400" dirty="0">
                        <a:latin typeface="Verdana"/>
                        <a:cs typeface="Verdana"/>
                      </a:endParaRPr>
                    </a:p>
                  </a:txBody>
                  <a:tcPr marL="0" marR="0" marT="0" marB="0">
                    <a:lnL w="12700">
                      <a:solidFill>
                        <a:srgbClr val="151515"/>
                      </a:solidFill>
                      <a:prstDash val="solid"/>
                    </a:lnL>
                    <a:lnR w="28575">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1"/>
                  </a:ext>
                </a:extLst>
              </a:tr>
              <a:tr h="762230">
                <a:tc>
                  <a:txBody>
                    <a:bodyPr/>
                    <a:lstStyle/>
                    <a:p>
                      <a:pPr marL="86995" marR="628015">
                        <a:lnSpc>
                          <a:spcPct val="101200"/>
                        </a:lnSpc>
                      </a:pPr>
                      <a:r>
                        <a:rPr sz="1400" b="1" dirty="0">
                          <a:solidFill>
                            <a:srgbClr val="151515"/>
                          </a:solidFill>
                          <a:latin typeface="Verdana"/>
                          <a:cs typeface="Verdana"/>
                        </a:rPr>
                        <a:t>2.</a:t>
                      </a:r>
                      <a:r>
                        <a:rPr sz="1400" b="1" spc="-5" dirty="0">
                          <a:solidFill>
                            <a:srgbClr val="151515"/>
                          </a:solidFill>
                          <a:latin typeface="Verdana"/>
                          <a:cs typeface="Verdana"/>
                        </a:rPr>
                        <a:t> </a:t>
                      </a:r>
                      <a:r>
                        <a:rPr sz="1400" b="1" dirty="0">
                          <a:solidFill>
                            <a:srgbClr val="151515"/>
                          </a:solidFill>
                          <a:latin typeface="Verdana"/>
                          <a:cs typeface="Verdana"/>
                        </a:rPr>
                        <a:t>Plan</a:t>
                      </a:r>
                      <a:r>
                        <a:rPr sz="1400" b="1" spc="-5" dirty="0">
                          <a:solidFill>
                            <a:srgbClr val="151515"/>
                          </a:solidFill>
                          <a:latin typeface="Verdana"/>
                          <a:cs typeface="Verdana"/>
                        </a:rPr>
                        <a:t> </a:t>
                      </a:r>
                      <a:r>
                        <a:rPr sz="1400" b="1" dirty="0">
                          <a:solidFill>
                            <a:srgbClr val="151515"/>
                          </a:solidFill>
                          <a:latin typeface="Verdana"/>
                          <a:cs typeface="Verdana"/>
                        </a:rPr>
                        <a:t>for </a:t>
                      </a:r>
                      <a:r>
                        <a:rPr sz="1400" b="1" dirty="0" smtClean="0">
                          <a:solidFill>
                            <a:srgbClr val="151515"/>
                          </a:solidFill>
                          <a:latin typeface="Verdana"/>
                          <a:cs typeface="Verdana"/>
                        </a:rPr>
                        <a:t>s</a:t>
                      </a:r>
                      <a:r>
                        <a:rPr sz="1400" b="1" spc="-5" dirty="0" smtClean="0">
                          <a:solidFill>
                            <a:srgbClr val="151515"/>
                          </a:solidFill>
                          <a:latin typeface="Verdana"/>
                          <a:cs typeface="Verdana"/>
                        </a:rPr>
                        <a:t>ol</a:t>
                      </a:r>
                      <a:r>
                        <a:rPr sz="1400" b="1" dirty="0" smtClean="0">
                          <a:solidFill>
                            <a:srgbClr val="151515"/>
                          </a:solidFill>
                          <a:latin typeface="Verdana"/>
                          <a:cs typeface="Verdana"/>
                        </a:rPr>
                        <a:t>v</a:t>
                      </a:r>
                      <a:r>
                        <a:rPr sz="1400" b="1" spc="-5" dirty="0" smtClean="0">
                          <a:solidFill>
                            <a:srgbClr val="151515"/>
                          </a:solidFill>
                          <a:latin typeface="Verdana"/>
                          <a:cs typeface="Verdana"/>
                        </a:rPr>
                        <a:t>in</a:t>
                      </a:r>
                      <a:r>
                        <a:rPr sz="1400" b="1" dirty="0" smtClean="0">
                          <a:solidFill>
                            <a:srgbClr val="151515"/>
                          </a:solidFill>
                          <a:latin typeface="Verdana"/>
                          <a:cs typeface="Verdana"/>
                        </a:rPr>
                        <a:t>g</a:t>
                      </a:r>
                      <a:r>
                        <a:rPr lang="en-US" sz="1400" b="1" dirty="0" smtClean="0">
                          <a:solidFill>
                            <a:srgbClr val="151515"/>
                          </a:solidFill>
                          <a:latin typeface="Verdana"/>
                          <a:cs typeface="Verdana"/>
                        </a:rPr>
                        <a:t> (Problem)</a:t>
                      </a:r>
                      <a:r>
                        <a:rPr sz="1400" b="1" spc="-5" dirty="0" smtClean="0">
                          <a:solidFill>
                            <a:srgbClr val="151515"/>
                          </a:solidFill>
                          <a:latin typeface="Verdana"/>
                          <a:cs typeface="Verdana"/>
                        </a:rPr>
                        <a:t> </a:t>
                      </a:r>
                      <a:r>
                        <a:rPr sz="1400" b="1" dirty="0">
                          <a:solidFill>
                            <a:srgbClr val="151515"/>
                          </a:solidFill>
                          <a:latin typeface="Verdana"/>
                          <a:cs typeface="Verdana"/>
                        </a:rPr>
                        <a:t>S</a:t>
                      </a:r>
                      <a:r>
                        <a:rPr sz="1350" b="1" baseline="-15432" dirty="0">
                          <a:solidFill>
                            <a:srgbClr val="151515"/>
                          </a:solidFill>
                          <a:latin typeface="Verdana"/>
                          <a:cs typeface="Verdana"/>
                        </a:rPr>
                        <a:t>1</a:t>
                      </a:r>
                      <a:endParaRPr sz="135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tc>
                  <a:txBody>
                    <a:bodyPr/>
                    <a:lstStyle/>
                    <a:p>
                      <a:pPr marL="44450" marR="119380">
                        <a:lnSpc>
                          <a:spcPct val="101200"/>
                        </a:lnSpc>
                      </a:pPr>
                      <a:r>
                        <a:rPr sz="1400" dirty="0">
                          <a:solidFill>
                            <a:srgbClr val="151515"/>
                          </a:solidFill>
                          <a:latin typeface="Verdana"/>
                          <a:cs typeface="Verdana"/>
                        </a:rPr>
                        <a:t>Method</a:t>
                      </a:r>
                      <a:r>
                        <a:rPr sz="1400" spc="-5" dirty="0">
                          <a:solidFill>
                            <a:srgbClr val="151515"/>
                          </a:solidFill>
                          <a:latin typeface="Verdana"/>
                          <a:cs typeface="Verdana"/>
                        </a:rPr>
                        <a:t> </a:t>
                      </a:r>
                      <a:r>
                        <a:rPr sz="1400" dirty="0">
                          <a:solidFill>
                            <a:srgbClr val="151515"/>
                          </a:solidFill>
                          <a:latin typeface="Verdana"/>
                          <a:cs typeface="Verdana"/>
                        </a:rPr>
                        <a:t>section</a:t>
                      </a:r>
                      <a:r>
                        <a:rPr sz="1400" spc="-5" dirty="0">
                          <a:solidFill>
                            <a:srgbClr val="151515"/>
                          </a:solidFill>
                          <a:latin typeface="Verdana"/>
                          <a:cs typeface="Verdana"/>
                        </a:rPr>
                        <a:t> </a:t>
                      </a:r>
                      <a:r>
                        <a:rPr sz="1400" dirty="0">
                          <a:solidFill>
                            <a:srgbClr val="151515"/>
                          </a:solidFill>
                          <a:latin typeface="Verdana"/>
                          <a:cs typeface="Verdana"/>
                        </a:rPr>
                        <a:t>contains</a:t>
                      </a:r>
                      <a:r>
                        <a:rPr sz="1400" spc="-5" dirty="0">
                          <a:solidFill>
                            <a:srgbClr val="151515"/>
                          </a:solidFill>
                          <a:latin typeface="Verdana"/>
                          <a:cs typeface="Verdana"/>
                        </a:rPr>
                        <a:t> </a:t>
                      </a:r>
                      <a:r>
                        <a:rPr sz="1400" dirty="0">
                          <a:solidFill>
                            <a:srgbClr val="151515"/>
                          </a:solidFill>
                          <a:latin typeface="Verdana"/>
                          <a:cs typeface="Verdana"/>
                        </a:rPr>
                        <a:t>the</a:t>
                      </a:r>
                      <a:r>
                        <a:rPr sz="1400" spc="-5" dirty="0">
                          <a:solidFill>
                            <a:srgbClr val="151515"/>
                          </a:solidFill>
                          <a:latin typeface="Verdana"/>
                          <a:cs typeface="Verdana"/>
                        </a:rPr>
                        <a:t> </a:t>
                      </a:r>
                      <a:r>
                        <a:rPr sz="1400" dirty="0">
                          <a:solidFill>
                            <a:srgbClr val="151515"/>
                          </a:solidFill>
                          <a:latin typeface="Verdana"/>
                          <a:cs typeface="Verdana"/>
                        </a:rPr>
                        <a:t>approach</a:t>
                      </a:r>
                      <a:r>
                        <a:rPr sz="1400" spc="-5" dirty="0">
                          <a:solidFill>
                            <a:srgbClr val="151515"/>
                          </a:solidFill>
                          <a:latin typeface="Verdana"/>
                          <a:cs typeface="Verdana"/>
                        </a:rPr>
                        <a:t> </a:t>
                      </a:r>
                      <a:r>
                        <a:rPr sz="1400" dirty="0">
                          <a:solidFill>
                            <a:srgbClr val="151515"/>
                          </a:solidFill>
                          <a:latin typeface="Verdana"/>
                          <a:cs typeface="Verdana"/>
                        </a:rPr>
                        <a:t>ta</a:t>
                      </a:r>
                      <a:r>
                        <a:rPr sz="1400" spc="-15" dirty="0">
                          <a:solidFill>
                            <a:srgbClr val="151515"/>
                          </a:solidFill>
                          <a:latin typeface="Verdana"/>
                          <a:cs typeface="Verdana"/>
                        </a:rPr>
                        <a:t>k</a:t>
                      </a:r>
                      <a:r>
                        <a:rPr sz="1400" dirty="0">
                          <a:solidFill>
                            <a:srgbClr val="151515"/>
                          </a:solidFill>
                          <a:latin typeface="Verdana"/>
                          <a:cs typeface="Verdana"/>
                        </a:rPr>
                        <a:t>en</a:t>
                      </a:r>
                      <a:r>
                        <a:rPr sz="1400" spc="-5" dirty="0">
                          <a:solidFill>
                            <a:srgbClr val="151515"/>
                          </a:solidFill>
                          <a:latin typeface="Verdana"/>
                          <a:cs typeface="Verdana"/>
                        </a:rPr>
                        <a:t> </a:t>
                      </a:r>
                      <a:r>
                        <a:rPr sz="1400" dirty="0">
                          <a:solidFill>
                            <a:srgbClr val="151515"/>
                          </a:solidFill>
                          <a:latin typeface="Verdana"/>
                          <a:cs typeface="Verdana"/>
                        </a:rPr>
                        <a:t>to</a:t>
                      </a:r>
                      <a:r>
                        <a:rPr sz="1400" spc="-5" dirty="0">
                          <a:solidFill>
                            <a:srgbClr val="151515"/>
                          </a:solidFill>
                          <a:latin typeface="Verdana"/>
                          <a:cs typeface="Verdana"/>
                        </a:rPr>
                        <a:t> </a:t>
                      </a:r>
                      <a:r>
                        <a:rPr sz="1400" dirty="0">
                          <a:solidFill>
                            <a:srgbClr val="151515"/>
                          </a:solidFill>
                          <a:latin typeface="Verdana"/>
                          <a:cs typeface="Verdana"/>
                        </a:rPr>
                        <a:t>sol</a:t>
                      </a:r>
                      <a:r>
                        <a:rPr sz="1400" spc="-15" dirty="0">
                          <a:solidFill>
                            <a:srgbClr val="151515"/>
                          </a:solidFill>
                          <a:latin typeface="Verdana"/>
                          <a:cs typeface="Verdana"/>
                        </a:rPr>
                        <a:t>v</a:t>
                      </a:r>
                      <a:r>
                        <a:rPr sz="1400" dirty="0">
                          <a:solidFill>
                            <a:srgbClr val="151515"/>
                          </a:solidFill>
                          <a:latin typeface="Verdana"/>
                          <a:cs typeface="Verdana"/>
                        </a:rPr>
                        <a:t>e</a:t>
                      </a:r>
                      <a:r>
                        <a:rPr sz="1400" spc="-5" dirty="0">
                          <a:solidFill>
                            <a:srgbClr val="151515"/>
                          </a:solidFill>
                          <a:latin typeface="Verdana"/>
                          <a:cs typeface="Verdana"/>
                        </a:rPr>
                        <a:t> </a:t>
                      </a:r>
                      <a:r>
                        <a:rPr sz="1400" dirty="0">
                          <a:solidFill>
                            <a:srgbClr val="151515"/>
                          </a:solidFill>
                          <a:latin typeface="Verdana"/>
                          <a:cs typeface="Verdana"/>
                        </a:rPr>
                        <a:t>the</a:t>
                      </a:r>
                      <a:r>
                        <a:rPr sz="1400" spc="-5" dirty="0">
                          <a:solidFill>
                            <a:srgbClr val="151515"/>
                          </a:solidFill>
                          <a:latin typeface="Verdana"/>
                          <a:cs typeface="Verdana"/>
                        </a:rPr>
                        <a:t> </a:t>
                      </a:r>
                      <a:r>
                        <a:rPr sz="1400" dirty="0">
                          <a:solidFill>
                            <a:srgbClr val="151515"/>
                          </a:solidFill>
                          <a:latin typeface="Verdana"/>
                          <a:cs typeface="Verdana"/>
                        </a:rPr>
                        <a:t>problem</a:t>
                      </a:r>
                      <a:r>
                        <a:rPr sz="1400" spc="-5" dirty="0">
                          <a:solidFill>
                            <a:srgbClr val="151515"/>
                          </a:solidFill>
                          <a:latin typeface="Verdana"/>
                          <a:cs typeface="Verdana"/>
                        </a:rPr>
                        <a:t> </a:t>
                      </a:r>
                      <a:r>
                        <a:rPr sz="1400" dirty="0">
                          <a:solidFill>
                            <a:srgbClr val="151515"/>
                          </a:solidFill>
                          <a:latin typeface="Verdana"/>
                          <a:cs typeface="Verdana"/>
                        </a:rPr>
                        <a:t>and list</a:t>
                      </a:r>
                      <a:r>
                        <a:rPr sz="1400" spc="-5" dirty="0">
                          <a:solidFill>
                            <a:srgbClr val="151515"/>
                          </a:solidFill>
                          <a:latin typeface="Verdana"/>
                          <a:cs typeface="Verdana"/>
                        </a:rPr>
                        <a:t> </a:t>
                      </a:r>
                      <a:r>
                        <a:rPr sz="1400" dirty="0">
                          <a:solidFill>
                            <a:srgbClr val="151515"/>
                          </a:solidFill>
                          <a:latin typeface="Verdana"/>
                          <a:cs typeface="Verdana"/>
                        </a:rPr>
                        <a:t>of</a:t>
                      </a:r>
                      <a:r>
                        <a:rPr sz="1400" spc="-5" dirty="0">
                          <a:solidFill>
                            <a:srgbClr val="151515"/>
                          </a:solidFill>
                          <a:latin typeface="Verdana"/>
                          <a:cs typeface="Verdana"/>
                        </a:rPr>
                        <a:t> </a:t>
                      </a:r>
                      <a:r>
                        <a:rPr sz="1400" dirty="0">
                          <a:solidFill>
                            <a:srgbClr val="151515"/>
                          </a:solidFill>
                          <a:latin typeface="Verdana"/>
                          <a:cs typeface="Verdana"/>
                        </a:rPr>
                        <a:t>activities/tasks.</a:t>
                      </a:r>
                      <a:endParaRPr sz="1400">
                        <a:latin typeface="Verdana"/>
                        <a:cs typeface="Verdana"/>
                      </a:endParaRPr>
                    </a:p>
                  </a:txBody>
                  <a:tcPr marL="0" marR="0" marT="0" marB="0">
                    <a:lnL w="12700">
                      <a:solidFill>
                        <a:srgbClr val="151515"/>
                      </a:solidFill>
                      <a:prstDash val="solid"/>
                    </a:lnL>
                    <a:lnR w="28575">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2"/>
                  </a:ext>
                </a:extLst>
              </a:tr>
              <a:tr h="640865">
                <a:tc>
                  <a:txBody>
                    <a:bodyPr/>
                    <a:lstStyle/>
                    <a:p>
                      <a:pPr marL="86995" marR="252095">
                        <a:lnSpc>
                          <a:spcPct val="101200"/>
                        </a:lnSpc>
                      </a:pPr>
                      <a:r>
                        <a:rPr sz="1400" b="1" dirty="0">
                          <a:solidFill>
                            <a:srgbClr val="151515"/>
                          </a:solidFill>
                          <a:latin typeface="Verdana"/>
                          <a:cs typeface="Verdana"/>
                        </a:rPr>
                        <a:t>3.</a:t>
                      </a:r>
                      <a:r>
                        <a:rPr sz="1400" b="1" spc="-5" dirty="0">
                          <a:solidFill>
                            <a:srgbClr val="151515"/>
                          </a:solidFill>
                          <a:latin typeface="Verdana"/>
                          <a:cs typeface="Verdana"/>
                        </a:rPr>
                        <a:t> </a:t>
                      </a:r>
                      <a:r>
                        <a:rPr sz="1400" b="1" dirty="0">
                          <a:solidFill>
                            <a:srgbClr val="151515"/>
                          </a:solidFill>
                          <a:latin typeface="Verdana"/>
                          <a:cs typeface="Verdana"/>
                        </a:rPr>
                        <a:t>Request </a:t>
                      </a:r>
                      <a:r>
                        <a:rPr sz="1400" b="1" spc="-5" dirty="0">
                          <a:solidFill>
                            <a:srgbClr val="151515"/>
                          </a:solidFill>
                          <a:latin typeface="Verdana"/>
                          <a:cs typeface="Verdana"/>
                        </a:rPr>
                        <a:t>fo</a:t>
                      </a:r>
                      <a:r>
                        <a:rPr sz="1400" b="1" dirty="0">
                          <a:solidFill>
                            <a:srgbClr val="151515"/>
                          </a:solidFill>
                          <a:latin typeface="Verdana"/>
                          <a:cs typeface="Verdana"/>
                        </a:rPr>
                        <a:t>r supp</a:t>
                      </a:r>
                      <a:r>
                        <a:rPr sz="1400" b="1" spc="-5" dirty="0">
                          <a:solidFill>
                            <a:srgbClr val="151515"/>
                          </a:solidFill>
                          <a:latin typeface="Verdana"/>
                          <a:cs typeface="Verdana"/>
                        </a:rPr>
                        <a:t>o</a:t>
                      </a:r>
                      <a:r>
                        <a:rPr sz="1400" b="1" dirty="0">
                          <a:solidFill>
                            <a:srgbClr val="151515"/>
                          </a:solidFill>
                          <a:latin typeface="Verdana"/>
                          <a:cs typeface="Verdana"/>
                        </a:rPr>
                        <a:t>rt</a:t>
                      </a:r>
                      <a:endParaRPr sz="140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solidFill>
                      <a:srgbClr val="CBCBCB"/>
                    </a:solidFill>
                  </a:tcPr>
                </a:tc>
                <a:tc>
                  <a:txBody>
                    <a:bodyPr/>
                    <a:lstStyle/>
                    <a:p>
                      <a:pPr marL="44450" marR="273050">
                        <a:lnSpc>
                          <a:spcPct val="101200"/>
                        </a:lnSpc>
                      </a:pPr>
                      <a:r>
                        <a:rPr sz="1400" dirty="0">
                          <a:solidFill>
                            <a:srgbClr val="151515"/>
                          </a:solidFill>
                          <a:latin typeface="Verdana"/>
                          <a:cs typeface="Verdana"/>
                        </a:rPr>
                        <a:t>The</a:t>
                      </a:r>
                      <a:r>
                        <a:rPr sz="1400" spc="-5" dirty="0">
                          <a:solidFill>
                            <a:srgbClr val="151515"/>
                          </a:solidFill>
                          <a:latin typeface="Verdana"/>
                          <a:cs typeface="Verdana"/>
                        </a:rPr>
                        <a:t> </a:t>
                      </a:r>
                      <a:r>
                        <a:rPr sz="1400" dirty="0">
                          <a:solidFill>
                            <a:srgbClr val="151515"/>
                          </a:solidFill>
                          <a:latin typeface="Verdana"/>
                          <a:cs typeface="Verdana"/>
                        </a:rPr>
                        <a:t>instrumental</a:t>
                      </a:r>
                      <a:r>
                        <a:rPr sz="1400" spc="-5" dirty="0">
                          <a:solidFill>
                            <a:srgbClr val="151515"/>
                          </a:solidFill>
                          <a:latin typeface="Verdana"/>
                          <a:cs typeface="Verdana"/>
                        </a:rPr>
                        <a:t> </a:t>
                      </a:r>
                      <a:r>
                        <a:rPr sz="1400" dirty="0">
                          <a:solidFill>
                            <a:srgbClr val="151515"/>
                          </a:solidFill>
                          <a:latin typeface="Verdana"/>
                          <a:cs typeface="Verdana"/>
                        </a:rPr>
                        <a:t>purpose</a:t>
                      </a:r>
                      <a:r>
                        <a:rPr sz="1400" spc="-5" dirty="0">
                          <a:solidFill>
                            <a:srgbClr val="151515"/>
                          </a:solidFill>
                          <a:latin typeface="Verdana"/>
                          <a:cs typeface="Verdana"/>
                        </a:rPr>
                        <a:t> </a:t>
                      </a:r>
                      <a:r>
                        <a:rPr sz="1400" dirty="0">
                          <a:solidFill>
                            <a:srgbClr val="151515"/>
                          </a:solidFill>
                          <a:latin typeface="Verdana"/>
                          <a:cs typeface="Verdana"/>
                        </a:rPr>
                        <a:t>statement</a:t>
                      </a:r>
                      <a:r>
                        <a:rPr sz="1400" spc="-5" dirty="0">
                          <a:solidFill>
                            <a:srgbClr val="151515"/>
                          </a:solidFill>
                          <a:latin typeface="Verdana"/>
                          <a:cs typeface="Verdana"/>
                        </a:rPr>
                        <a:t> </a:t>
                      </a:r>
                      <a:r>
                        <a:rPr sz="1400" dirty="0">
                          <a:solidFill>
                            <a:srgbClr val="151515"/>
                          </a:solidFill>
                          <a:latin typeface="Verdana"/>
                          <a:cs typeface="Verdana"/>
                        </a:rPr>
                        <a:t>contains</a:t>
                      </a:r>
                      <a:r>
                        <a:rPr sz="1400" spc="-5" dirty="0">
                          <a:solidFill>
                            <a:srgbClr val="151515"/>
                          </a:solidFill>
                          <a:latin typeface="Verdana"/>
                          <a:cs typeface="Verdana"/>
                        </a:rPr>
                        <a:t> </a:t>
                      </a:r>
                      <a:r>
                        <a:rPr sz="1400" dirty="0">
                          <a:solidFill>
                            <a:srgbClr val="151515"/>
                          </a:solidFill>
                          <a:latin typeface="Verdana"/>
                          <a:cs typeface="Verdana"/>
                        </a:rPr>
                        <a:t>actions</a:t>
                      </a:r>
                      <a:r>
                        <a:rPr sz="1400" spc="-5" dirty="0">
                          <a:solidFill>
                            <a:srgbClr val="151515"/>
                          </a:solidFill>
                          <a:latin typeface="Verdana"/>
                          <a:cs typeface="Verdana"/>
                        </a:rPr>
                        <a:t> </a:t>
                      </a:r>
                      <a:r>
                        <a:rPr sz="1400" spc="-15" dirty="0">
                          <a:solidFill>
                            <a:srgbClr val="151515"/>
                          </a:solidFill>
                          <a:latin typeface="Verdana"/>
                          <a:cs typeface="Verdana"/>
                        </a:rPr>
                        <a:t>y</a:t>
                      </a:r>
                      <a:r>
                        <a:rPr sz="1400" dirty="0">
                          <a:solidFill>
                            <a:srgbClr val="151515"/>
                          </a:solidFill>
                          <a:latin typeface="Verdana"/>
                          <a:cs typeface="Verdana"/>
                        </a:rPr>
                        <a:t>ou</a:t>
                      </a:r>
                      <a:r>
                        <a:rPr sz="1400" spc="-5" dirty="0">
                          <a:solidFill>
                            <a:srgbClr val="151515"/>
                          </a:solidFill>
                          <a:latin typeface="Verdana"/>
                          <a:cs typeface="Verdana"/>
                        </a:rPr>
                        <a:t> </a:t>
                      </a:r>
                      <a:r>
                        <a:rPr sz="1400" spc="-15" dirty="0">
                          <a:solidFill>
                            <a:srgbClr val="151515"/>
                          </a:solidFill>
                          <a:latin typeface="Verdana"/>
                          <a:cs typeface="Verdana"/>
                        </a:rPr>
                        <a:t>w</a:t>
                      </a:r>
                      <a:r>
                        <a:rPr sz="1400" dirty="0">
                          <a:solidFill>
                            <a:srgbClr val="151515"/>
                          </a:solidFill>
                          <a:latin typeface="Verdana"/>
                          <a:cs typeface="Verdana"/>
                        </a:rPr>
                        <a:t>ant</a:t>
                      </a:r>
                      <a:r>
                        <a:rPr sz="1400" spc="-5" dirty="0">
                          <a:solidFill>
                            <a:srgbClr val="151515"/>
                          </a:solidFill>
                          <a:latin typeface="Verdana"/>
                          <a:cs typeface="Verdana"/>
                        </a:rPr>
                        <a:t> </a:t>
                      </a:r>
                      <a:r>
                        <a:rPr sz="1400" dirty="0">
                          <a:solidFill>
                            <a:srgbClr val="151515"/>
                          </a:solidFill>
                          <a:latin typeface="Verdana"/>
                          <a:cs typeface="Verdana"/>
                        </a:rPr>
                        <a:t>the sp</a:t>
                      </a:r>
                      <a:r>
                        <a:rPr sz="1400" spc="-5" dirty="0">
                          <a:solidFill>
                            <a:srgbClr val="151515"/>
                          </a:solidFill>
                          <a:latin typeface="Verdana"/>
                          <a:cs typeface="Verdana"/>
                        </a:rPr>
                        <a:t>o</a:t>
                      </a:r>
                      <a:r>
                        <a:rPr sz="1400" dirty="0">
                          <a:solidFill>
                            <a:srgbClr val="151515"/>
                          </a:solidFill>
                          <a:latin typeface="Verdana"/>
                          <a:cs typeface="Verdana"/>
                        </a:rPr>
                        <a:t>nsor</a:t>
                      </a:r>
                      <a:r>
                        <a:rPr sz="1400" spc="-5" dirty="0">
                          <a:solidFill>
                            <a:srgbClr val="151515"/>
                          </a:solidFill>
                          <a:latin typeface="Verdana"/>
                          <a:cs typeface="Verdana"/>
                        </a:rPr>
                        <a:t> </a:t>
                      </a:r>
                      <a:r>
                        <a:rPr sz="1400" dirty="0">
                          <a:solidFill>
                            <a:srgbClr val="151515"/>
                          </a:solidFill>
                          <a:latin typeface="Verdana"/>
                          <a:cs typeface="Verdana"/>
                        </a:rPr>
                        <a:t>to</a:t>
                      </a:r>
                      <a:r>
                        <a:rPr sz="1400" spc="-5" dirty="0">
                          <a:solidFill>
                            <a:srgbClr val="151515"/>
                          </a:solidFill>
                          <a:latin typeface="Verdana"/>
                          <a:cs typeface="Verdana"/>
                        </a:rPr>
                        <a:t> </a:t>
                      </a:r>
                      <a:r>
                        <a:rPr sz="1400" dirty="0">
                          <a:solidFill>
                            <a:srgbClr val="151515"/>
                          </a:solidFill>
                          <a:latin typeface="Verdana"/>
                          <a:cs typeface="Verdana"/>
                        </a:rPr>
                        <a:t>ta</a:t>
                      </a:r>
                      <a:r>
                        <a:rPr sz="1400" spc="-15" dirty="0">
                          <a:solidFill>
                            <a:srgbClr val="151515"/>
                          </a:solidFill>
                          <a:latin typeface="Verdana"/>
                          <a:cs typeface="Verdana"/>
                        </a:rPr>
                        <a:t>k</a:t>
                      </a:r>
                      <a:r>
                        <a:rPr sz="1400" dirty="0">
                          <a:solidFill>
                            <a:srgbClr val="151515"/>
                          </a:solidFill>
                          <a:latin typeface="Verdana"/>
                          <a:cs typeface="Verdana"/>
                        </a:rPr>
                        <a:t>e</a:t>
                      </a:r>
                      <a:r>
                        <a:rPr sz="1400" spc="-5" dirty="0">
                          <a:solidFill>
                            <a:srgbClr val="151515"/>
                          </a:solidFill>
                          <a:latin typeface="Verdana"/>
                          <a:cs typeface="Verdana"/>
                        </a:rPr>
                        <a:t> </a:t>
                      </a:r>
                      <a:r>
                        <a:rPr sz="1400" dirty="0">
                          <a:solidFill>
                            <a:srgbClr val="151515"/>
                          </a:solidFill>
                          <a:latin typeface="Verdana"/>
                          <a:cs typeface="Verdana"/>
                        </a:rPr>
                        <a:t>immediately</a:t>
                      </a:r>
                      <a:r>
                        <a:rPr sz="1400" spc="-5" dirty="0">
                          <a:solidFill>
                            <a:srgbClr val="151515"/>
                          </a:solidFill>
                          <a:latin typeface="Verdana"/>
                          <a:cs typeface="Verdana"/>
                        </a:rPr>
                        <a:t> </a:t>
                      </a:r>
                      <a:r>
                        <a:rPr sz="1400" dirty="0">
                          <a:solidFill>
                            <a:srgbClr val="151515"/>
                          </a:solidFill>
                          <a:latin typeface="Verdana"/>
                          <a:cs typeface="Verdana"/>
                        </a:rPr>
                        <a:t>and</a:t>
                      </a:r>
                      <a:r>
                        <a:rPr sz="1400" spc="-5" dirty="0">
                          <a:solidFill>
                            <a:srgbClr val="151515"/>
                          </a:solidFill>
                          <a:latin typeface="Verdana"/>
                          <a:cs typeface="Verdana"/>
                        </a:rPr>
                        <a:t> </a:t>
                      </a:r>
                      <a:r>
                        <a:rPr sz="1400" dirty="0">
                          <a:solidFill>
                            <a:srgbClr val="151515"/>
                          </a:solidFill>
                          <a:latin typeface="Verdana"/>
                          <a:cs typeface="Verdana"/>
                        </a:rPr>
                        <a:t>resources</a:t>
                      </a:r>
                      <a:r>
                        <a:rPr sz="1400" spc="-5" dirty="0">
                          <a:solidFill>
                            <a:srgbClr val="151515"/>
                          </a:solidFill>
                          <a:latin typeface="Verdana"/>
                          <a:cs typeface="Verdana"/>
                        </a:rPr>
                        <a:t> </a:t>
                      </a:r>
                      <a:r>
                        <a:rPr sz="1400" spc="-15" dirty="0">
                          <a:solidFill>
                            <a:srgbClr val="151515"/>
                          </a:solidFill>
                          <a:latin typeface="Verdana"/>
                          <a:cs typeface="Verdana"/>
                        </a:rPr>
                        <a:t>y</a:t>
                      </a:r>
                      <a:r>
                        <a:rPr sz="1400" dirty="0">
                          <a:solidFill>
                            <a:srgbClr val="151515"/>
                          </a:solidFill>
                          <a:latin typeface="Verdana"/>
                          <a:cs typeface="Verdana"/>
                        </a:rPr>
                        <a:t>ou</a:t>
                      </a:r>
                      <a:r>
                        <a:rPr sz="1400" spc="-5" dirty="0">
                          <a:solidFill>
                            <a:srgbClr val="151515"/>
                          </a:solidFill>
                          <a:latin typeface="Verdana"/>
                          <a:cs typeface="Verdana"/>
                        </a:rPr>
                        <a:t> </a:t>
                      </a:r>
                      <a:r>
                        <a:rPr sz="1400" spc="-15" dirty="0">
                          <a:solidFill>
                            <a:srgbClr val="151515"/>
                          </a:solidFill>
                          <a:latin typeface="Verdana"/>
                          <a:cs typeface="Verdana"/>
                        </a:rPr>
                        <a:t>w</a:t>
                      </a:r>
                      <a:r>
                        <a:rPr sz="1400" dirty="0">
                          <a:solidFill>
                            <a:srgbClr val="151515"/>
                          </a:solidFill>
                          <a:latin typeface="Verdana"/>
                          <a:cs typeface="Verdana"/>
                        </a:rPr>
                        <a:t>ant</a:t>
                      </a:r>
                      <a:r>
                        <a:rPr sz="1400" spc="-5" dirty="0">
                          <a:solidFill>
                            <a:srgbClr val="151515"/>
                          </a:solidFill>
                          <a:latin typeface="Verdana"/>
                          <a:cs typeface="Verdana"/>
                        </a:rPr>
                        <a:t> </a:t>
                      </a:r>
                      <a:r>
                        <a:rPr sz="1400" dirty="0">
                          <a:solidFill>
                            <a:srgbClr val="151515"/>
                          </a:solidFill>
                          <a:latin typeface="Verdana"/>
                          <a:cs typeface="Verdana"/>
                        </a:rPr>
                        <a:t>the</a:t>
                      </a:r>
                      <a:r>
                        <a:rPr sz="1400" spc="-5" dirty="0">
                          <a:solidFill>
                            <a:srgbClr val="151515"/>
                          </a:solidFill>
                          <a:latin typeface="Verdana"/>
                          <a:cs typeface="Verdana"/>
                        </a:rPr>
                        <a:t> </a:t>
                      </a:r>
                      <a:r>
                        <a:rPr sz="1400" dirty="0">
                          <a:solidFill>
                            <a:srgbClr val="151515"/>
                          </a:solidFill>
                          <a:latin typeface="Verdana"/>
                          <a:cs typeface="Verdana"/>
                        </a:rPr>
                        <a:t>sp</a:t>
                      </a:r>
                      <a:r>
                        <a:rPr sz="1400" spc="-5" dirty="0">
                          <a:solidFill>
                            <a:srgbClr val="151515"/>
                          </a:solidFill>
                          <a:latin typeface="Verdana"/>
                          <a:cs typeface="Verdana"/>
                        </a:rPr>
                        <a:t>o</a:t>
                      </a:r>
                      <a:r>
                        <a:rPr sz="1400" dirty="0">
                          <a:solidFill>
                            <a:srgbClr val="151515"/>
                          </a:solidFill>
                          <a:latin typeface="Verdana"/>
                          <a:cs typeface="Verdana"/>
                        </a:rPr>
                        <a:t>nsor</a:t>
                      </a:r>
                      <a:r>
                        <a:rPr sz="1400" spc="-5" dirty="0">
                          <a:solidFill>
                            <a:srgbClr val="151515"/>
                          </a:solidFill>
                          <a:latin typeface="Verdana"/>
                          <a:cs typeface="Verdana"/>
                        </a:rPr>
                        <a:t> </a:t>
                      </a:r>
                      <a:r>
                        <a:rPr sz="1400" dirty="0">
                          <a:solidFill>
                            <a:srgbClr val="151515"/>
                          </a:solidFill>
                          <a:latin typeface="Verdana"/>
                          <a:cs typeface="Verdana"/>
                        </a:rPr>
                        <a:t>to commit.</a:t>
                      </a:r>
                      <a:endParaRPr sz="1400" dirty="0">
                        <a:latin typeface="Verdana"/>
                        <a:cs typeface="Verdana"/>
                      </a:endParaRPr>
                    </a:p>
                  </a:txBody>
                  <a:tcPr marL="0" marR="0" marT="0" marB="0">
                    <a:lnL w="12700">
                      <a:solidFill>
                        <a:srgbClr val="151515"/>
                      </a:solidFill>
                      <a:prstDash val="solid"/>
                    </a:lnL>
                    <a:lnR w="28575">
                      <a:solidFill>
                        <a:srgbClr val="151515"/>
                      </a:solidFill>
                      <a:prstDash val="solid"/>
                    </a:lnR>
                    <a:lnT w="12700">
                      <a:solidFill>
                        <a:srgbClr val="151515"/>
                      </a:solidFill>
                      <a:prstDash val="solid"/>
                    </a:lnT>
                    <a:solidFill>
                      <a:srgbClr val="CBCBCB"/>
                    </a:solidFill>
                  </a:tcPr>
                </a:tc>
                <a:extLst>
                  <a:ext uri="{0D108BD9-81ED-4DB2-BD59-A6C34878D82A}">
                    <a16:rowId xmlns:a16="http://schemas.microsoft.com/office/drawing/2014/main" val="10003"/>
                  </a:ext>
                </a:extLst>
              </a:tr>
            </a:tbl>
          </a:graphicData>
        </a:graphic>
      </p:graphicFrame>
      <p:sp>
        <p:nvSpPr>
          <p:cNvPr id="4" name="Slide Number Placeholder 3"/>
          <p:cNvSpPr>
            <a:spLocks noGrp="1"/>
          </p:cNvSpPr>
          <p:nvPr>
            <p:ph type="sldNum" sz="quarter" idx="12"/>
          </p:nvPr>
        </p:nvSpPr>
        <p:spPr/>
        <p:txBody>
          <a:bodyPr/>
          <a:lstStyle/>
          <a:p>
            <a:pPr>
              <a:defRPr/>
            </a:pPr>
            <a:fld id="{68CDF905-DDAA-8F44-9F54-F147B6F03C21}" type="slidenum">
              <a:rPr lang="en-US" altLang="en-US" smtClean="0"/>
              <a:pPr>
                <a:defRPr/>
              </a:pPr>
              <a:t>23</a:t>
            </a:fld>
            <a:endParaRPr lang="en-US" altLang="en-US"/>
          </a:p>
        </p:txBody>
      </p:sp>
    </p:spTree>
    <p:extLst>
      <p:ext uri="{BB962C8B-B14F-4D97-AF65-F5344CB8AC3E}">
        <p14:creationId xmlns:p14="http://schemas.microsoft.com/office/powerpoint/2010/main" val="1340510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182563"/>
            <a:ext cx="7886700" cy="1047750"/>
          </a:xfrm>
        </p:spPr>
        <p:txBody>
          <a:bodyPr>
            <a:normAutofit/>
          </a:bodyPr>
          <a:lstStyle/>
          <a:p>
            <a:pPr eaLnBrk="1" fontAlgn="auto" hangingPunct="1">
              <a:spcAft>
                <a:spcPts val="0"/>
              </a:spcAft>
              <a:defRPr/>
            </a:pPr>
            <a:r>
              <a:rPr lang="en-US" sz="4000" dirty="0" smtClean="0">
                <a:solidFill>
                  <a:schemeClr val="tx2">
                    <a:satMod val="130000"/>
                  </a:schemeClr>
                </a:solidFill>
                <a:ea typeface="+mj-ea"/>
              </a:rPr>
              <a:t>Showing a problem exists</a:t>
            </a:r>
            <a:endParaRPr lang="en-US" sz="4000" dirty="0">
              <a:solidFill>
                <a:schemeClr val="tx2">
                  <a:satMod val="130000"/>
                </a:schemeClr>
              </a:solidFill>
              <a:ea typeface="+mj-ea"/>
            </a:endParaRPr>
          </a:p>
        </p:txBody>
      </p:sp>
      <p:sp>
        <p:nvSpPr>
          <p:cNvPr id="51203" name="Content Placeholder 2"/>
          <p:cNvSpPr>
            <a:spLocks noGrp="1"/>
          </p:cNvSpPr>
          <p:nvPr>
            <p:ph idx="1"/>
          </p:nvPr>
        </p:nvSpPr>
        <p:spPr>
          <a:xfrm>
            <a:off x="301625" y="1566863"/>
            <a:ext cx="7581900" cy="5648325"/>
          </a:xfrm>
        </p:spPr>
        <p:txBody>
          <a:bodyPr/>
          <a:lstStyle/>
          <a:p>
            <a:pPr marL="80963" indent="0" eaLnBrk="1" hangingPunct="1">
              <a:buFont typeface="Wingdings 2" charset="2"/>
              <a:buNone/>
            </a:pPr>
            <a:r>
              <a:rPr lang="en-US" altLang="en-US" sz="2400" b="1">
                <a:latin typeface="Calibri" charset="0"/>
                <a:cs typeface="Calibri" charset="0"/>
              </a:rPr>
              <a:t>Does this example state a problem?</a:t>
            </a:r>
            <a:br>
              <a:rPr lang="en-US" altLang="en-US" sz="2400" b="1">
                <a:latin typeface="Calibri" charset="0"/>
                <a:cs typeface="Calibri" charset="0"/>
              </a:rPr>
            </a:br>
            <a:endParaRPr lang="en-US" altLang="en-US" sz="2400" b="1">
              <a:latin typeface="Calibri" charset="0"/>
              <a:cs typeface="Calibri" charset="0"/>
            </a:endParaRPr>
          </a:p>
          <a:p>
            <a:pPr marL="401638" lvl="1" indent="0" eaLnBrk="1" hangingPunct="1">
              <a:buFont typeface="Verdana" charset="0"/>
              <a:buNone/>
            </a:pPr>
            <a:r>
              <a:rPr lang="en-US" altLang="en-US">
                <a:latin typeface="Calibri" charset="0"/>
                <a:cs typeface="Calibri" charset="0"/>
              </a:rPr>
              <a:t>I am applying for this grant to complete a book manuscript on the successes and challenges African nurses experienced when delivering western biomedicine in South Africa’s rural Eastern Cape.  The book, for which I have conducted most of the research already, will be of use in undergraduate and graduate courses and appeal to a general audience interested in the history of African women and health and healing. </a:t>
            </a:r>
          </a:p>
          <a:p>
            <a:pPr marL="80963" indent="0" eaLnBrk="1" hangingPunct="1">
              <a:buFont typeface="Wingdings 2" charset="2"/>
              <a:buNone/>
            </a:pPr>
            <a:endParaRPr lang="en-US" altLang="en-US" sz="2000">
              <a:latin typeface="Calibri" charset="0"/>
              <a:cs typeface="Calibri" charset="0"/>
            </a:endParaRPr>
          </a:p>
          <a:p>
            <a:pPr marL="401638" lvl="1" indent="0" eaLnBrk="1" hangingPunct="1">
              <a:buFont typeface="Verdana" charset="0"/>
              <a:buNone/>
            </a:pPr>
            <a:endParaRPr lang="en-US" altLang="en-US" i="1">
              <a:latin typeface="Calibri" charset="0"/>
              <a:cs typeface="Calibri" charset="0"/>
            </a:endParaRPr>
          </a:p>
        </p:txBody>
      </p:sp>
      <p:sp>
        <p:nvSpPr>
          <p:cNvPr id="3" name="Slide Number Placeholder 2"/>
          <p:cNvSpPr>
            <a:spLocks noGrp="1"/>
          </p:cNvSpPr>
          <p:nvPr>
            <p:ph type="sldNum" sz="quarter" idx="12"/>
          </p:nvPr>
        </p:nvSpPr>
        <p:spPr/>
        <p:txBody>
          <a:bodyPr/>
          <a:lstStyle/>
          <a:p>
            <a:pPr>
              <a:defRPr/>
            </a:pPr>
            <a:fld id="{68CDF905-DDAA-8F44-9F54-F147B6F03C21}" type="slidenum">
              <a:rPr lang="en-US" altLang="en-US" smtClean="0"/>
              <a:pPr>
                <a:defRPr/>
              </a:pPr>
              <a:t>24</a:t>
            </a:fld>
            <a:endParaRPr lang="en-US"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250" y="10033"/>
            <a:ext cx="7859712" cy="1171575"/>
          </a:xfrm>
        </p:spPr>
        <p:txBody>
          <a:bodyPr>
            <a:normAutofit/>
          </a:bodyPr>
          <a:lstStyle/>
          <a:p>
            <a:pPr eaLnBrk="1" fontAlgn="auto" hangingPunct="1">
              <a:spcAft>
                <a:spcPts val="0"/>
              </a:spcAft>
              <a:defRPr/>
            </a:pPr>
            <a:r>
              <a:rPr lang="en-US" sz="3600" dirty="0" smtClean="0">
                <a:solidFill>
                  <a:schemeClr val="tx2">
                    <a:satMod val="130000"/>
                  </a:schemeClr>
                </a:solidFill>
                <a:ea typeface="+mj-ea"/>
              </a:rPr>
              <a:t>Showing a problem exists (cont.)</a:t>
            </a:r>
            <a:endParaRPr lang="en-US" sz="3600" dirty="0">
              <a:solidFill>
                <a:schemeClr val="tx2">
                  <a:satMod val="130000"/>
                </a:schemeClr>
              </a:solidFill>
              <a:ea typeface="+mj-ea"/>
            </a:endParaRPr>
          </a:p>
        </p:txBody>
      </p:sp>
      <p:sp>
        <p:nvSpPr>
          <p:cNvPr id="52227" name="Content Placeholder 2"/>
          <p:cNvSpPr>
            <a:spLocks noGrp="1"/>
          </p:cNvSpPr>
          <p:nvPr>
            <p:ph idx="1"/>
          </p:nvPr>
        </p:nvSpPr>
        <p:spPr>
          <a:xfrm>
            <a:off x="501650" y="1354138"/>
            <a:ext cx="7148513" cy="5686425"/>
          </a:xfrm>
        </p:spPr>
        <p:txBody>
          <a:bodyPr/>
          <a:lstStyle/>
          <a:p>
            <a:pPr marL="80963" indent="0" eaLnBrk="1" hangingPunct="1">
              <a:buFont typeface="Wingdings 2" charset="2"/>
              <a:buNone/>
            </a:pPr>
            <a:r>
              <a:rPr lang="en-US" altLang="en-US" sz="2000">
                <a:latin typeface="Calibri" charset="0"/>
                <a:cs typeface="Calibri" charset="0"/>
              </a:rPr>
              <a:t>	From the 1960s to the 1980s, South Africa experienced years of intense political and social change.  South African nurses—charged with administering western biomedicines to rural communities—navigated apartheid politics and ‘traditional’ healing techniques. These nurses played a central, though often unrecognized, role providing critical health services to their communities and influencing notions of health and healing.  Their training, commitment, and acknowledgment of ‘traditional’ beliefs helped them succeed in providing health care despite a serious lack of equipment and personnel.  </a:t>
            </a:r>
          </a:p>
          <a:p>
            <a:pPr marL="80963" indent="0" eaLnBrk="1" hangingPunct="1">
              <a:buFont typeface="Wingdings 2" charset="2"/>
              <a:buNone/>
            </a:pPr>
            <a:r>
              <a:rPr lang="en-US" altLang="en-US" sz="2000">
                <a:latin typeface="Calibri" charset="0"/>
                <a:cs typeface="Calibri" charset="0"/>
              </a:rPr>
              <a:t>	While these nurses wielded remarkable influence in the rural communities that they served, their individual stories, as well as an analysis of the interplay between biomedicine and ‘traditional’ healing beliefs, remains largely unexplored. I am applying  for this grant to complete a book manuscript about the experiences of these nurses during this turbulent period of South African history. </a:t>
            </a:r>
          </a:p>
        </p:txBody>
      </p:sp>
      <p:sp>
        <p:nvSpPr>
          <p:cNvPr id="3" name="Slide Number Placeholder 2"/>
          <p:cNvSpPr>
            <a:spLocks noGrp="1"/>
          </p:cNvSpPr>
          <p:nvPr>
            <p:ph type="sldNum" sz="quarter" idx="12"/>
          </p:nvPr>
        </p:nvSpPr>
        <p:spPr/>
        <p:txBody>
          <a:bodyPr/>
          <a:lstStyle/>
          <a:p>
            <a:pPr>
              <a:defRPr/>
            </a:pPr>
            <a:fld id="{68CDF905-DDAA-8F44-9F54-F147B6F03C21}" type="slidenum">
              <a:rPr lang="en-US" altLang="en-US" smtClean="0"/>
              <a:pPr>
                <a:defRPr/>
              </a:pPr>
              <a:t>25</a:t>
            </a:fld>
            <a:endParaRPr lang="en-US"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575" y="128588"/>
            <a:ext cx="7886700" cy="1047750"/>
          </a:xfrm>
        </p:spPr>
        <p:txBody>
          <a:bodyPr>
            <a:noAutofit/>
          </a:bodyPr>
          <a:lstStyle/>
          <a:p>
            <a:pPr eaLnBrk="1" fontAlgn="auto" hangingPunct="1">
              <a:spcAft>
                <a:spcPts val="0"/>
              </a:spcAft>
              <a:defRPr/>
            </a:pPr>
            <a:r>
              <a:rPr lang="en-US" dirty="0" smtClean="0">
                <a:solidFill>
                  <a:schemeClr val="tx2">
                    <a:satMod val="130000"/>
                  </a:schemeClr>
                </a:solidFill>
                <a:ea typeface="+mj-ea"/>
              </a:rPr>
              <a:t>Needs Statement: Solution and Justification for S1</a:t>
            </a:r>
            <a:endParaRPr lang="en-US" dirty="0">
              <a:solidFill>
                <a:schemeClr val="tx2">
                  <a:satMod val="130000"/>
                </a:schemeClr>
              </a:solidFill>
              <a:ea typeface="+mj-ea"/>
            </a:endParaRPr>
          </a:p>
        </p:txBody>
      </p:sp>
      <p:sp>
        <p:nvSpPr>
          <p:cNvPr id="53251" name="Content Placeholder 2"/>
          <p:cNvSpPr>
            <a:spLocks noGrp="1"/>
          </p:cNvSpPr>
          <p:nvPr>
            <p:ph idx="1"/>
          </p:nvPr>
        </p:nvSpPr>
        <p:spPr>
          <a:xfrm>
            <a:off x="714375" y="1406525"/>
            <a:ext cx="8099425" cy="5648325"/>
          </a:xfrm>
        </p:spPr>
        <p:txBody>
          <a:bodyPr/>
          <a:lstStyle/>
          <a:p>
            <a:pPr eaLnBrk="1" hangingPunct="1"/>
            <a:r>
              <a:rPr lang="en-US" altLang="en-US" sz="2400" b="1" dirty="0">
                <a:latin typeface="Calibri" charset="0"/>
                <a:cs typeface="Calibri" charset="0"/>
              </a:rPr>
              <a:t>Proposed solution to the problem </a:t>
            </a:r>
          </a:p>
          <a:p>
            <a:pPr lvl="1" eaLnBrk="1" hangingPunct="1"/>
            <a:r>
              <a:rPr lang="en-US" altLang="en-US" dirty="0">
                <a:latin typeface="Calibri" charset="0"/>
                <a:cs typeface="Calibri" charset="0"/>
              </a:rPr>
              <a:t>Convince your reader that the problem is solvable </a:t>
            </a:r>
          </a:p>
          <a:p>
            <a:pPr lvl="1" eaLnBrk="1" hangingPunct="1"/>
            <a:r>
              <a:rPr lang="en-US" altLang="en-US" dirty="0">
                <a:latin typeface="Calibri" charset="0"/>
                <a:cs typeface="Calibri" charset="0"/>
              </a:rPr>
              <a:t>Show how one consequence will lead to another until your solution is effected, or you can use analogies or precedent (i.e. how other similar research proposals have been successful elsewhere)</a:t>
            </a:r>
            <a:br>
              <a:rPr lang="en-US" altLang="en-US" dirty="0">
                <a:latin typeface="Calibri" charset="0"/>
                <a:cs typeface="Calibri" charset="0"/>
              </a:rPr>
            </a:br>
            <a:endParaRPr lang="en-US" altLang="en-US" dirty="0">
              <a:latin typeface="Calibri" charset="0"/>
              <a:cs typeface="Calibri" charset="0"/>
            </a:endParaRPr>
          </a:p>
          <a:p>
            <a:pPr eaLnBrk="1" hangingPunct="1"/>
            <a:r>
              <a:rPr lang="en-US" altLang="en-US" sz="2400" b="1" dirty="0">
                <a:latin typeface="Calibri" charset="0"/>
                <a:cs typeface="Calibri" charset="0"/>
              </a:rPr>
              <a:t>Justifying your solution</a:t>
            </a:r>
            <a:r>
              <a:rPr lang="en-US" altLang="en-US" sz="2400" dirty="0">
                <a:latin typeface="Calibri" charset="0"/>
                <a:cs typeface="Calibri" charset="0"/>
              </a:rPr>
              <a:t>  </a:t>
            </a:r>
          </a:p>
          <a:p>
            <a:pPr lvl="1" eaLnBrk="1" hangingPunct="1"/>
            <a:r>
              <a:rPr lang="en-US" altLang="en-US" dirty="0">
                <a:latin typeface="Calibri" charset="0"/>
                <a:cs typeface="Calibri" charset="0"/>
              </a:rPr>
              <a:t>Be specific about what the money will be used for and why it is necessary. </a:t>
            </a:r>
          </a:p>
          <a:p>
            <a:pPr lvl="1" eaLnBrk="1" hangingPunct="1"/>
            <a:r>
              <a:rPr lang="en-US" altLang="en-US" dirty="0">
                <a:latin typeface="Calibri" charset="0"/>
                <a:cs typeface="Calibri" charset="0"/>
              </a:rPr>
              <a:t>State what will happen if the project isn’t </a:t>
            </a:r>
            <a:r>
              <a:rPr lang="en-US" altLang="en-US" dirty="0" smtClean="0">
                <a:latin typeface="Calibri" charset="0"/>
                <a:cs typeface="Calibri" charset="0"/>
              </a:rPr>
              <a:t>funded; what happens after funding ends</a:t>
            </a:r>
            <a:endParaRPr lang="en-US" altLang="en-US" dirty="0">
              <a:latin typeface="Calibri" charset="0"/>
              <a:cs typeface="Calibri" charset="0"/>
            </a:endParaRPr>
          </a:p>
        </p:txBody>
      </p:sp>
      <p:sp>
        <p:nvSpPr>
          <p:cNvPr id="3" name="Slide Number Placeholder 2"/>
          <p:cNvSpPr>
            <a:spLocks noGrp="1"/>
          </p:cNvSpPr>
          <p:nvPr>
            <p:ph type="sldNum" sz="quarter" idx="12"/>
          </p:nvPr>
        </p:nvSpPr>
        <p:spPr/>
        <p:txBody>
          <a:bodyPr/>
          <a:lstStyle/>
          <a:p>
            <a:pPr>
              <a:defRPr/>
            </a:pPr>
            <a:fld id="{68CDF905-DDAA-8F44-9F54-F147B6F03C21}" type="slidenum">
              <a:rPr lang="en-US" altLang="en-US" smtClean="0"/>
              <a:pPr>
                <a:defRPr/>
              </a:pPr>
              <a:t>26</a:t>
            </a:fld>
            <a:endParaRPr lang="en-US"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13718" y="5269484"/>
            <a:ext cx="0" cy="125095"/>
          </a:xfrm>
          <a:custGeom>
            <a:avLst/>
            <a:gdLst/>
            <a:ahLst/>
            <a:cxnLst/>
            <a:rect l="l" t="t" r="r" b="b"/>
            <a:pathLst>
              <a:path h="125095">
                <a:moveTo>
                  <a:pt x="0" y="0"/>
                </a:moveTo>
                <a:lnTo>
                  <a:pt x="0" y="124840"/>
                </a:lnTo>
              </a:path>
            </a:pathLst>
          </a:custGeom>
          <a:ln w="25400">
            <a:solidFill>
              <a:srgbClr val="9A1A0F"/>
            </a:solidFill>
          </a:ln>
        </p:spPr>
        <p:txBody>
          <a:bodyPr wrap="square" lIns="0" tIns="0" rIns="0" bIns="0" rtlCol="0"/>
          <a:lstStyle/>
          <a:p>
            <a:endParaRPr/>
          </a:p>
        </p:txBody>
      </p:sp>
      <p:sp>
        <p:nvSpPr>
          <p:cNvPr id="3" name="object 3"/>
          <p:cNvSpPr/>
          <p:nvPr/>
        </p:nvSpPr>
        <p:spPr>
          <a:xfrm>
            <a:off x="4391818" y="5269484"/>
            <a:ext cx="0" cy="137795"/>
          </a:xfrm>
          <a:custGeom>
            <a:avLst/>
            <a:gdLst/>
            <a:ahLst/>
            <a:cxnLst/>
            <a:rect l="l" t="t" r="r" b="b"/>
            <a:pathLst>
              <a:path h="137795">
                <a:moveTo>
                  <a:pt x="0" y="0"/>
                </a:moveTo>
                <a:lnTo>
                  <a:pt x="0" y="137540"/>
                </a:lnTo>
              </a:path>
            </a:pathLst>
          </a:custGeom>
          <a:ln w="25400">
            <a:solidFill>
              <a:srgbClr val="9A1A0F"/>
            </a:solidFill>
          </a:ln>
        </p:spPr>
        <p:txBody>
          <a:bodyPr wrap="square" lIns="0" tIns="0" rIns="0" bIns="0" rtlCol="0"/>
          <a:lstStyle/>
          <a:p>
            <a:endParaRPr/>
          </a:p>
        </p:txBody>
      </p:sp>
      <p:sp>
        <p:nvSpPr>
          <p:cNvPr id="4" name="object 4"/>
          <p:cNvSpPr/>
          <p:nvPr/>
        </p:nvSpPr>
        <p:spPr>
          <a:xfrm>
            <a:off x="1803400" y="5403848"/>
            <a:ext cx="5168900" cy="1905"/>
          </a:xfrm>
          <a:custGeom>
            <a:avLst/>
            <a:gdLst/>
            <a:ahLst/>
            <a:cxnLst/>
            <a:rect l="l" t="t" r="r" b="b"/>
            <a:pathLst>
              <a:path w="5168900" h="1904">
                <a:moveTo>
                  <a:pt x="0" y="1588"/>
                </a:moveTo>
                <a:lnTo>
                  <a:pt x="5168900" y="0"/>
                </a:lnTo>
              </a:path>
            </a:pathLst>
          </a:custGeom>
          <a:ln w="25400">
            <a:solidFill>
              <a:srgbClr val="9A1A0F"/>
            </a:solidFill>
          </a:ln>
        </p:spPr>
        <p:txBody>
          <a:bodyPr wrap="square" lIns="0" tIns="0" rIns="0" bIns="0" rtlCol="0"/>
          <a:lstStyle/>
          <a:p>
            <a:endParaRPr/>
          </a:p>
        </p:txBody>
      </p:sp>
      <p:sp>
        <p:nvSpPr>
          <p:cNvPr id="5" name="object 5"/>
          <p:cNvSpPr/>
          <p:nvPr/>
        </p:nvSpPr>
        <p:spPr>
          <a:xfrm>
            <a:off x="6969918" y="5269484"/>
            <a:ext cx="0" cy="150495"/>
          </a:xfrm>
          <a:custGeom>
            <a:avLst/>
            <a:gdLst/>
            <a:ahLst/>
            <a:cxnLst/>
            <a:rect l="l" t="t" r="r" b="b"/>
            <a:pathLst>
              <a:path h="150495">
                <a:moveTo>
                  <a:pt x="0" y="0"/>
                </a:moveTo>
                <a:lnTo>
                  <a:pt x="0" y="150240"/>
                </a:lnTo>
              </a:path>
            </a:pathLst>
          </a:custGeom>
          <a:ln w="25400">
            <a:solidFill>
              <a:srgbClr val="9A1A0F"/>
            </a:solidFill>
          </a:ln>
        </p:spPr>
        <p:txBody>
          <a:bodyPr wrap="square" lIns="0" tIns="0" rIns="0" bIns="0" rtlCol="0"/>
          <a:lstStyle/>
          <a:p>
            <a:endParaRPr/>
          </a:p>
        </p:txBody>
      </p:sp>
      <p:sp>
        <p:nvSpPr>
          <p:cNvPr id="6" name="object 6"/>
          <p:cNvSpPr txBox="1"/>
          <p:nvPr/>
        </p:nvSpPr>
        <p:spPr>
          <a:xfrm>
            <a:off x="138717" y="326152"/>
            <a:ext cx="8635492" cy="492443"/>
          </a:xfrm>
          <a:prstGeom prst="rect">
            <a:avLst/>
          </a:prstGeom>
        </p:spPr>
        <p:txBody>
          <a:bodyPr vert="horz" wrap="square" lIns="0" tIns="0" rIns="0" bIns="0" rtlCol="0">
            <a:spAutoFit/>
          </a:bodyPr>
          <a:lstStyle/>
          <a:p>
            <a:pPr marL="12700">
              <a:lnSpc>
                <a:spcPct val="100000"/>
              </a:lnSpc>
            </a:pPr>
            <a:r>
              <a:rPr sz="3200" spc="-20" dirty="0">
                <a:solidFill>
                  <a:srgbClr val="110C43"/>
                </a:solidFill>
                <a:latin typeface="Verdana"/>
                <a:cs typeface="Verdana"/>
              </a:rPr>
              <a:t>Me</a:t>
            </a:r>
            <a:r>
              <a:rPr sz="3200" spc="-15" dirty="0">
                <a:solidFill>
                  <a:srgbClr val="110C43"/>
                </a:solidFill>
                <a:latin typeface="Verdana"/>
                <a:cs typeface="Verdana"/>
              </a:rPr>
              <a:t>tho</a:t>
            </a:r>
            <a:r>
              <a:rPr sz="3200" spc="-20" dirty="0">
                <a:solidFill>
                  <a:srgbClr val="110C43"/>
                </a:solidFill>
                <a:latin typeface="Verdana"/>
                <a:cs typeface="Verdana"/>
              </a:rPr>
              <a:t>d</a:t>
            </a:r>
            <a:r>
              <a:rPr sz="3200" spc="-15" dirty="0">
                <a:solidFill>
                  <a:srgbClr val="110C43"/>
                </a:solidFill>
                <a:latin typeface="Verdana"/>
                <a:cs typeface="Verdana"/>
              </a:rPr>
              <a:t>o</a:t>
            </a:r>
            <a:r>
              <a:rPr sz="3200" dirty="0">
                <a:solidFill>
                  <a:srgbClr val="110C43"/>
                </a:solidFill>
                <a:latin typeface="Verdana"/>
                <a:cs typeface="Verdana"/>
              </a:rPr>
              <a:t>l</a:t>
            </a:r>
            <a:r>
              <a:rPr sz="3200" spc="-15" dirty="0">
                <a:solidFill>
                  <a:srgbClr val="110C43"/>
                </a:solidFill>
                <a:latin typeface="Verdana"/>
                <a:cs typeface="Verdana"/>
              </a:rPr>
              <a:t>o</a:t>
            </a:r>
            <a:r>
              <a:rPr sz="3200" spc="-20" dirty="0">
                <a:solidFill>
                  <a:srgbClr val="110C43"/>
                </a:solidFill>
                <a:latin typeface="Verdana"/>
                <a:cs typeface="Verdana"/>
              </a:rPr>
              <a:t>g</a:t>
            </a:r>
            <a:r>
              <a:rPr sz="3200" spc="-15" dirty="0">
                <a:solidFill>
                  <a:srgbClr val="110C43"/>
                </a:solidFill>
                <a:latin typeface="Verdana"/>
                <a:cs typeface="Verdana"/>
              </a:rPr>
              <a:t>y</a:t>
            </a:r>
            <a:r>
              <a:rPr sz="3200" dirty="0">
                <a:solidFill>
                  <a:srgbClr val="110C43"/>
                </a:solidFill>
                <a:latin typeface="Verdana"/>
                <a:cs typeface="Verdana"/>
              </a:rPr>
              <a:t>:</a:t>
            </a:r>
            <a:r>
              <a:rPr sz="3200" spc="-5" dirty="0">
                <a:solidFill>
                  <a:srgbClr val="110C43"/>
                </a:solidFill>
                <a:latin typeface="Verdana"/>
                <a:cs typeface="Verdana"/>
              </a:rPr>
              <a:t> </a:t>
            </a:r>
            <a:r>
              <a:rPr sz="3200" spc="-20" dirty="0">
                <a:solidFill>
                  <a:srgbClr val="110C43"/>
                </a:solidFill>
                <a:latin typeface="Verdana"/>
                <a:cs typeface="Verdana"/>
              </a:rPr>
              <a:t>g</a:t>
            </a:r>
            <a:r>
              <a:rPr sz="3200" spc="-15" dirty="0">
                <a:solidFill>
                  <a:srgbClr val="110C43"/>
                </a:solidFill>
                <a:latin typeface="Verdana"/>
                <a:cs typeface="Verdana"/>
              </a:rPr>
              <a:t>oa</a:t>
            </a:r>
            <a:r>
              <a:rPr sz="3200" dirty="0">
                <a:solidFill>
                  <a:srgbClr val="110C43"/>
                </a:solidFill>
                <a:latin typeface="Verdana"/>
                <a:cs typeface="Verdana"/>
              </a:rPr>
              <a:t>l</a:t>
            </a:r>
            <a:r>
              <a:rPr sz="3200" spc="-15" dirty="0">
                <a:solidFill>
                  <a:srgbClr val="110C43"/>
                </a:solidFill>
                <a:latin typeface="Verdana"/>
                <a:cs typeface="Verdana"/>
              </a:rPr>
              <a:t>s,</a:t>
            </a:r>
            <a:r>
              <a:rPr sz="3200" spc="-5" dirty="0">
                <a:solidFill>
                  <a:srgbClr val="110C43"/>
                </a:solidFill>
                <a:latin typeface="Verdana"/>
                <a:cs typeface="Verdana"/>
              </a:rPr>
              <a:t> </a:t>
            </a:r>
            <a:r>
              <a:rPr sz="3200" spc="-15" dirty="0">
                <a:solidFill>
                  <a:srgbClr val="110C43"/>
                </a:solidFill>
                <a:latin typeface="Verdana"/>
                <a:cs typeface="Verdana"/>
              </a:rPr>
              <a:t>o</a:t>
            </a:r>
            <a:r>
              <a:rPr sz="3200" spc="-5" dirty="0">
                <a:solidFill>
                  <a:srgbClr val="110C43"/>
                </a:solidFill>
                <a:latin typeface="Verdana"/>
                <a:cs typeface="Verdana"/>
              </a:rPr>
              <a:t>b</a:t>
            </a:r>
            <a:r>
              <a:rPr sz="3200" dirty="0">
                <a:solidFill>
                  <a:srgbClr val="110C43"/>
                </a:solidFill>
                <a:latin typeface="Verdana"/>
                <a:cs typeface="Verdana"/>
              </a:rPr>
              <a:t>j</a:t>
            </a:r>
            <a:r>
              <a:rPr sz="3200" spc="-15" dirty="0">
                <a:solidFill>
                  <a:srgbClr val="110C43"/>
                </a:solidFill>
                <a:latin typeface="Verdana"/>
                <a:cs typeface="Verdana"/>
              </a:rPr>
              <a:t>e</a:t>
            </a:r>
            <a:r>
              <a:rPr sz="3200" dirty="0">
                <a:solidFill>
                  <a:srgbClr val="110C43"/>
                </a:solidFill>
                <a:latin typeface="Verdana"/>
                <a:cs typeface="Verdana"/>
              </a:rPr>
              <a:t>ct</a:t>
            </a:r>
            <a:r>
              <a:rPr sz="3200" spc="-5" dirty="0">
                <a:solidFill>
                  <a:srgbClr val="110C43"/>
                </a:solidFill>
                <a:latin typeface="Verdana"/>
                <a:cs typeface="Verdana"/>
              </a:rPr>
              <a:t>i</a:t>
            </a:r>
            <a:r>
              <a:rPr sz="3200" spc="-40" dirty="0">
                <a:solidFill>
                  <a:srgbClr val="110C43"/>
                </a:solidFill>
                <a:latin typeface="Verdana"/>
                <a:cs typeface="Verdana"/>
              </a:rPr>
              <a:t>v</a:t>
            </a:r>
            <a:r>
              <a:rPr sz="3200" spc="-15" dirty="0">
                <a:solidFill>
                  <a:srgbClr val="110C43"/>
                </a:solidFill>
                <a:latin typeface="Verdana"/>
                <a:cs typeface="Verdana"/>
              </a:rPr>
              <a:t>es,</a:t>
            </a:r>
            <a:r>
              <a:rPr sz="3200" spc="-5" dirty="0">
                <a:solidFill>
                  <a:srgbClr val="110C43"/>
                </a:solidFill>
                <a:latin typeface="Verdana"/>
                <a:cs typeface="Verdana"/>
              </a:rPr>
              <a:t> </a:t>
            </a:r>
            <a:r>
              <a:rPr sz="3200" spc="-15" dirty="0">
                <a:solidFill>
                  <a:srgbClr val="110C43"/>
                </a:solidFill>
                <a:latin typeface="Verdana"/>
                <a:cs typeface="Verdana"/>
              </a:rPr>
              <a:t>an</a:t>
            </a:r>
            <a:r>
              <a:rPr sz="3200" dirty="0">
                <a:solidFill>
                  <a:srgbClr val="110C43"/>
                </a:solidFill>
                <a:latin typeface="Verdana"/>
                <a:cs typeface="Verdana"/>
              </a:rPr>
              <a:t>d</a:t>
            </a:r>
            <a:r>
              <a:rPr sz="3200" spc="-5" dirty="0">
                <a:solidFill>
                  <a:srgbClr val="110C43"/>
                </a:solidFill>
                <a:latin typeface="Verdana"/>
                <a:cs typeface="Verdana"/>
              </a:rPr>
              <a:t> </a:t>
            </a:r>
            <a:r>
              <a:rPr sz="3200" spc="-15" dirty="0">
                <a:solidFill>
                  <a:srgbClr val="110C43"/>
                </a:solidFill>
                <a:latin typeface="Verdana"/>
                <a:cs typeface="Verdana"/>
              </a:rPr>
              <a:t>tasks</a:t>
            </a:r>
            <a:endParaRPr sz="3200" dirty="0">
              <a:latin typeface="Verdana"/>
              <a:cs typeface="Verdana"/>
            </a:endParaRPr>
          </a:p>
        </p:txBody>
      </p:sp>
      <p:sp>
        <p:nvSpPr>
          <p:cNvPr id="7" name="object 7"/>
          <p:cNvSpPr/>
          <p:nvPr/>
        </p:nvSpPr>
        <p:spPr>
          <a:xfrm>
            <a:off x="1826418" y="2081212"/>
            <a:ext cx="0" cy="116205"/>
          </a:xfrm>
          <a:custGeom>
            <a:avLst/>
            <a:gdLst/>
            <a:ahLst/>
            <a:cxnLst/>
            <a:rect l="l" t="t" r="r" b="b"/>
            <a:pathLst>
              <a:path h="116205">
                <a:moveTo>
                  <a:pt x="0" y="115887"/>
                </a:moveTo>
                <a:lnTo>
                  <a:pt x="0" y="0"/>
                </a:lnTo>
              </a:path>
            </a:pathLst>
          </a:custGeom>
          <a:ln w="25400">
            <a:solidFill>
              <a:srgbClr val="9A1A0F"/>
            </a:solidFill>
          </a:ln>
        </p:spPr>
        <p:txBody>
          <a:bodyPr wrap="square" lIns="0" tIns="0" rIns="0" bIns="0" rtlCol="0"/>
          <a:lstStyle/>
          <a:p>
            <a:endParaRPr/>
          </a:p>
        </p:txBody>
      </p:sp>
      <p:sp>
        <p:nvSpPr>
          <p:cNvPr id="8" name="object 8"/>
          <p:cNvSpPr/>
          <p:nvPr/>
        </p:nvSpPr>
        <p:spPr>
          <a:xfrm>
            <a:off x="4404518" y="2068512"/>
            <a:ext cx="0" cy="128905"/>
          </a:xfrm>
          <a:custGeom>
            <a:avLst/>
            <a:gdLst/>
            <a:ahLst/>
            <a:cxnLst/>
            <a:rect l="l" t="t" r="r" b="b"/>
            <a:pathLst>
              <a:path h="128905">
                <a:moveTo>
                  <a:pt x="0" y="128587"/>
                </a:moveTo>
                <a:lnTo>
                  <a:pt x="0" y="0"/>
                </a:lnTo>
              </a:path>
            </a:pathLst>
          </a:custGeom>
          <a:ln w="25400">
            <a:solidFill>
              <a:srgbClr val="9A1A0F"/>
            </a:solidFill>
          </a:ln>
        </p:spPr>
        <p:txBody>
          <a:bodyPr wrap="square" lIns="0" tIns="0" rIns="0" bIns="0" rtlCol="0"/>
          <a:lstStyle/>
          <a:p>
            <a:endParaRPr/>
          </a:p>
        </p:txBody>
      </p:sp>
      <p:sp>
        <p:nvSpPr>
          <p:cNvPr id="9" name="object 9"/>
          <p:cNvSpPr/>
          <p:nvPr/>
        </p:nvSpPr>
        <p:spPr>
          <a:xfrm>
            <a:off x="1816100" y="2070100"/>
            <a:ext cx="5168900" cy="1905"/>
          </a:xfrm>
          <a:custGeom>
            <a:avLst/>
            <a:gdLst/>
            <a:ahLst/>
            <a:cxnLst/>
            <a:rect l="l" t="t" r="r" b="b"/>
            <a:pathLst>
              <a:path w="5168900" h="1905">
                <a:moveTo>
                  <a:pt x="0" y="0"/>
                </a:moveTo>
                <a:lnTo>
                  <a:pt x="5168900" y="1588"/>
                </a:lnTo>
              </a:path>
            </a:pathLst>
          </a:custGeom>
          <a:ln w="25400">
            <a:solidFill>
              <a:srgbClr val="9A1A0F"/>
            </a:solidFill>
          </a:ln>
        </p:spPr>
        <p:txBody>
          <a:bodyPr wrap="square" lIns="0" tIns="0" rIns="0" bIns="0" rtlCol="0"/>
          <a:lstStyle/>
          <a:p>
            <a:endParaRPr/>
          </a:p>
        </p:txBody>
      </p:sp>
      <p:sp>
        <p:nvSpPr>
          <p:cNvPr id="10" name="object 10"/>
          <p:cNvSpPr/>
          <p:nvPr/>
        </p:nvSpPr>
        <p:spPr>
          <a:xfrm>
            <a:off x="6982618" y="2055812"/>
            <a:ext cx="0" cy="141605"/>
          </a:xfrm>
          <a:custGeom>
            <a:avLst/>
            <a:gdLst/>
            <a:ahLst/>
            <a:cxnLst/>
            <a:rect l="l" t="t" r="r" b="b"/>
            <a:pathLst>
              <a:path h="141605">
                <a:moveTo>
                  <a:pt x="0" y="141287"/>
                </a:moveTo>
                <a:lnTo>
                  <a:pt x="0" y="0"/>
                </a:lnTo>
              </a:path>
            </a:pathLst>
          </a:custGeom>
          <a:ln w="25400">
            <a:solidFill>
              <a:srgbClr val="9A1A0F"/>
            </a:solidFill>
          </a:ln>
        </p:spPr>
        <p:txBody>
          <a:bodyPr wrap="square" lIns="0" tIns="0" rIns="0" bIns="0" rtlCol="0"/>
          <a:lstStyle/>
          <a:p>
            <a:endParaRPr/>
          </a:p>
        </p:txBody>
      </p:sp>
      <p:sp>
        <p:nvSpPr>
          <p:cNvPr id="11" name="object 11"/>
          <p:cNvSpPr/>
          <p:nvPr/>
        </p:nvSpPr>
        <p:spPr>
          <a:xfrm>
            <a:off x="5902231" y="3146331"/>
            <a:ext cx="2251964" cy="1273555"/>
          </a:xfrm>
          <a:prstGeom prst="rect">
            <a:avLst/>
          </a:prstGeom>
          <a:blipFill>
            <a:blip r:embed="rId3" cstate="print"/>
            <a:stretch>
              <a:fillRect/>
            </a:stretch>
          </a:blipFill>
        </p:spPr>
        <p:txBody>
          <a:bodyPr wrap="square" lIns="0" tIns="0" rIns="0" bIns="0" rtlCol="0"/>
          <a:lstStyle/>
          <a:p>
            <a:endParaRPr/>
          </a:p>
        </p:txBody>
      </p:sp>
      <p:sp>
        <p:nvSpPr>
          <p:cNvPr id="12" name="object 12"/>
          <p:cNvSpPr txBox="1"/>
          <p:nvPr/>
        </p:nvSpPr>
        <p:spPr>
          <a:xfrm>
            <a:off x="5918200" y="3162300"/>
            <a:ext cx="2112645" cy="1134110"/>
          </a:xfrm>
          <a:prstGeom prst="rect">
            <a:avLst/>
          </a:prstGeom>
          <a:solidFill>
            <a:srgbClr val="CD8500"/>
          </a:solidFill>
          <a:ln w="12700">
            <a:solidFill>
              <a:srgbClr val="151515"/>
            </a:solidFill>
          </a:ln>
        </p:spPr>
        <p:txBody>
          <a:bodyPr vert="horz" wrap="square" lIns="0" tIns="0" rIns="0" bIns="0" rtlCol="0">
            <a:spAutoFit/>
          </a:bodyPr>
          <a:lstStyle/>
          <a:p>
            <a:pPr marL="6985" algn="ctr">
              <a:lnSpc>
                <a:spcPct val="100000"/>
              </a:lnSpc>
            </a:pPr>
            <a:r>
              <a:rPr sz="1400" b="1" spc="-10" dirty="0">
                <a:solidFill>
                  <a:srgbClr val="FFFFFF"/>
                </a:solidFill>
                <a:latin typeface="Verdana"/>
                <a:cs typeface="Verdana"/>
              </a:rPr>
              <a:t>Tasks</a:t>
            </a:r>
            <a:endParaRPr sz="1400">
              <a:latin typeface="Verdana"/>
              <a:cs typeface="Verdana"/>
            </a:endParaRPr>
          </a:p>
        </p:txBody>
      </p:sp>
      <p:sp>
        <p:nvSpPr>
          <p:cNvPr id="13" name="object 13"/>
          <p:cNvSpPr/>
          <p:nvPr/>
        </p:nvSpPr>
        <p:spPr>
          <a:xfrm>
            <a:off x="5902231" y="2181131"/>
            <a:ext cx="2251964" cy="697484"/>
          </a:xfrm>
          <a:prstGeom prst="rect">
            <a:avLst/>
          </a:prstGeom>
          <a:blipFill>
            <a:blip r:embed="rId4" cstate="print"/>
            <a:stretch>
              <a:fillRect/>
            </a:stretch>
          </a:blipFill>
        </p:spPr>
        <p:txBody>
          <a:bodyPr wrap="square" lIns="0" tIns="0" rIns="0" bIns="0" rtlCol="0"/>
          <a:lstStyle/>
          <a:p>
            <a:endParaRPr/>
          </a:p>
        </p:txBody>
      </p:sp>
      <p:sp>
        <p:nvSpPr>
          <p:cNvPr id="14" name="object 14"/>
          <p:cNvSpPr/>
          <p:nvPr/>
        </p:nvSpPr>
        <p:spPr>
          <a:xfrm>
            <a:off x="5918200" y="2197100"/>
            <a:ext cx="2112645" cy="558165"/>
          </a:xfrm>
          <a:custGeom>
            <a:avLst/>
            <a:gdLst/>
            <a:ahLst/>
            <a:cxnLst/>
            <a:rect l="l" t="t" r="r" b="b"/>
            <a:pathLst>
              <a:path w="2112645" h="558164">
                <a:moveTo>
                  <a:pt x="0" y="0"/>
                </a:moveTo>
                <a:lnTo>
                  <a:pt x="2112264" y="0"/>
                </a:lnTo>
                <a:lnTo>
                  <a:pt x="2112264" y="557784"/>
                </a:lnTo>
                <a:lnTo>
                  <a:pt x="0" y="557784"/>
                </a:lnTo>
                <a:lnTo>
                  <a:pt x="0" y="0"/>
                </a:lnTo>
                <a:close/>
              </a:path>
            </a:pathLst>
          </a:custGeom>
          <a:solidFill>
            <a:srgbClr val="CD8500"/>
          </a:solidFill>
        </p:spPr>
        <p:txBody>
          <a:bodyPr wrap="square" lIns="0" tIns="0" rIns="0" bIns="0" rtlCol="0"/>
          <a:lstStyle/>
          <a:p>
            <a:endParaRPr/>
          </a:p>
        </p:txBody>
      </p:sp>
      <p:sp>
        <p:nvSpPr>
          <p:cNvPr id="15" name="object 15"/>
          <p:cNvSpPr/>
          <p:nvPr/>
        </p:nvSpPr>
        <p:spPr>
          <a:xfrm>
            <a:off x="5918200" y="2197100"/>
            <a:ext cx="2112645" cy="558165"/>
          </a:xfrm>
          <a:custGeom>
            <a:avLst/>
            <a:gdLst/>
            <a:ahLst/>
            <a:cxnLst/>
            <a:rect l="l" t="t" r="r" b="b"/>
            <a:pathLst>
              <a:path w="2112645" h="558164">
                <a:moveTo>
                  <a:pt x="0" y="0"/>
                </a:moveTo>
                <a:lnTo>
                  <a:pt x="2112264" y="0"/>
                </a:lnTo>
                <a:lnTo>
                  <a:pt x="2112264" y="557784"/>
                </a:lnTo>
                <a:lnTo>
                  <a:pt x="0" y="557784"/>
                </a:lnTo>
                <a:lnTo>
                  <a:pt x="0" y="0"/>
                </a:lnTo>
                <a:close/>
              </a:path>
            </a:pathLst>
          </a:custGeom>
          <a:ln w="12700">
            <a:solidFill>
              <a:srgbClr val="151515"/>
            </a:solidFill>
          </a:ln>
        </p:spPr>
        <p:txBody>
          <a:bodyPr wrap="square" lIns="0" tIns="0" rIns="0" bIns="0" rtlCol="0"/>
          <a:lstStyle/>
          <a:p>
            <a:endParaRPr/>
          </a:p>
        </p:txBody>
      </p:sp>
      <p:sp>
        <p:nvSpPr>
          <p:cNvPr id="16" name="object 16"/>
          <p:cNvSpPr txBox="1"/>
          <p:nvPr/>
        </p:nvSpPr>
        <p:spPr>
          <a:xfrm>
            <a:off x="6489700" y="2392916"/>
            <a:ext cx="970915" cy="203200"/>
          </a:xfrm>
          <a:prstGeom prst="rect">
            <a:avLst/>
          </a:prstGeom>
        </p:spPr>
        <p:txBody>
          <a:bodyPr vert="horz" wrap="square" lIns="0" tIns="0" rIns="0" bIns="0" rtlCol="0">
            <a:spAutoFit/>
          </a:bodyPr>
          <a:lstStyle/>
          <a:p>
            <a:pPr marL="12700">
              <a:lnSpc>
                <a:spcPct val="100000"/>
              </a:lnSpc>
            </a:pPr>
            <a:r>
              <a:rPr sz="1400" b="1" dirty="0">
                <a:solidFill>
                  <a:srgbClr val="FFFFFF"/>
                </a:solidFill>
                <a:latin typeface="Verdana"/>
                <a:cs typeface="Verdana"/>
              </a:rPr>
              <a:t>Objec</a:t>
            </a:r>
            <a:r>
              <a:rPr sz="1400" b="1" spc="-5" dirty="0">
                <a:solidFill>
                  <a:srgbClr val="FFFFFF"/>
                </a:solidFill>
                <a:latin typeface="Verdana"/>
                <a:cs typeface="Verdana"/>
              </a:rPr>
              <a:t>t</a:t>
            </a:r>
            <a:r>
              <a:rPr sz="1400" b="1" spc="-10" dirty="0">
                <a:solidFill>
                  <a:srgbClr val="FFFFFF"/>
                </a:solidFill>
                <a:latin typeface="Verdana"/>
                <a:cs typeface="Verdana"/>
              </a:rPr>
              <a:t>ive</a:t>
            </a:r>
            <a:endParaRPr sz="1400">
              <a:latin typeface="Verdana"/>
              <a:cs typeface="Verdana"/>
            </a:endParaRPr>
          </a:p>
        </p:txBody>
      </p:sp>
      <p:sp>
        <p:nvSpPr>
          <p:cNvPr id="17" name="object 17"/>
          <p:cNvSpPr/>
          <p:nvPr/>
        </p:nvSpPr>
        <p:spPr>
          <a:xfrm>
            <a:off x="6985000" y="2870200"/>
            <a:ext cx="0" cy="179705"/>
          </a:xfrm>
          <a:custGeom>
            <a:avLst/>
            <a:gdLst/>
            <a:ahLst/>
            <a:cxnLst/>
            <a:rect l="l" t="t" r="r" b="b"/>
            <a:pathLst>
              <a:path h="179705">
                <a:moveTo>
                  <a:pt x="0" y="0"/>
                </a:moveTo>
                <a:lnTo>
                  <a:pt x="0" y="179324"/>
                </a:lnTo>
              </a:path>
            </a:pathLst>
          </a:custGeom>
          <a:ln w="25400">
            <a:solidFill>
              <a:srgbClr val="9A1A0F"/>
            </a:solidFill>
          </a:ln>
        </p:spPr>
        <p:txBody>
          <a:bodyPr wrap="square" lIns="0" tIns="0" rIns="0" bIns="0" rtlCol="0"/>
          <a:lstStyle/>
          <a:p>
            <a:endParaRPr/>
          </a:p>
        </p:txBody>
      </p:sp>
      <p:sp>
        <p:nvSpPr>
          <p:cNvPr id="18" name="object 18"/>
          <p:cNvSpPr/>
          <p:nvPr/>
        </p:nvSpPr>
        <p:spPr>
          <a:xfrm>
            <a:off x="6941311" y="3036823"/>
            <a:ext cx="87630" cy="87630"/>
          </a:xfrm>
          <a:custGeom>
            <a:avLst/>
            <a:gdLst/>
            <a:ahLst/>
            <a:cxnLst/>
            <a:rect l="l" t="t" r="r" b="b"/>
            <a:pathLst>
              <a:path w="87629" h="87630">
                <a:moveTo>
                  <a:pt x="87376" y="0"/>
                </a:moveTo>
                <a:lnTo>
                  <a:pt x="0" y="0"/>
                </a:lnTo>
                <a:lnTo>
                  <a:pt x="43688" y="87375"/>
                </a:lnTo>
                <a:lnTo>
                  <a:pt x="87376" y="0"/>
                </a:lnTo>
                <a:close/>
              </a:path>
            </a:pathLst>
          </a:custGeom>
          <a:solidFill>
            <a:srgbClr val="9A1A0F"/>
          </a:solidFill>
        </p:spPr>
        <p:txBody>
          <a:bodyPr wrap="square" lIns="0" tIns="0" rIns="0" bIns="0" rtlCol="0"/>
          <a:lstStyle/>
          <a:p>
            <a:endParaRPr/>
          </a:p>
        </p:txBody>
      </p:sp>
      <p:sp>
        <p:nvSpPr>
          <p:cNvPr id="19" name="object 19"/>
          <p:cNvSpPr/>
          <p:nvPr/>
        </p:nvSpPr>
        <p:spPr>
          <a:xfrm>
            <a:off x="6985000" y="4406900"/>
            <a:ext cx="0" cy="179705"/>
          </a:xfrm>
          <a:custGeom>
            <a:avLst/>
            <a:gdLst/>
            <a:ahLst/>
            <a:cxnLst/>
            <a:rect l="l" t="t" r="r" b="b"/>
            <a:pathLst>
              <a:path h="179704">
                <a:moveTo>
                  <a:pt x="0" y="0"/>
                </a:moveTo>
                <a:lnTo>
                  <a:pt x="0" y="179324"/>
                </a:lnTo>
              </a:path>
            </a:pathLst>
          </a:custGeom>
          <a:ln w="25400">
            <a:solidFill>
              <a:srgbClr val="9A1A0F"/>
            </a:solidFill>
          </a:ln>
        </p:spPr>
        <p:txBody>
          <a:bodyPr wrap="square" lIns="0" tIns="0" rIns="0" bIns="0" rtlCol="0"/>
          <a:lstStyle/>
          <a:p>
            <a:endParaRPr/>
          </a:p>
        </p:txBody>
      </p:sp>
      <p:sp>
        <p:nvSpPr>
          <p:cNvPr id="20" name="object 20"/>
          <p:cNvSpPr/>
          <p:nvPr/>
        </p:nvSpPr>
        <p:spPr>
          <a:xfrm>
            <a:off x="6941311" y="4573523"/>
            <a:ext cx="87630" cy="87630"/>
          </a:xfrm>
          <a:custGeom>
            <a:avLst/>
            <a:gdLst/>
            <a:ahLst/>
            <a:cxnLst/>
            <a:rect l="l" t="t" r="r" b="b"/>
            <a:pathLst>
              <a:path w="87629" h="87629">
                <a:moveTo>
                  <a:pt x="87376" y="0"/>
                </a:moveTo>
                <a:lnTo>
                  <a:pt x="0" y="0"/>
                </a:lnTo>
                <a:lnTo>
                  <a:pt x="43688" y="87375"/>
                </a:lnTo>
                <a:lnTo>
                  <a:pt x="87376" y="0"/>
                </a:lnTo>
                <a:close/>
              </a:path>
            </a:pathLst>
          </a:custGeom>
          <a:solidFill>
            <a:srgbClr val="9A1A0F"/>
          </a:solidFill>
        </p:spPr>
        <p:txBody>
          <a:bodyPr wrap="square" lIns="0" tIns="0" rIns="0" bIns="0" rtlCol="0"/>
          <a:lstStyle/>
          <a:p>
            <a:endParaRPr/>
          </a:p>
        </p:txBody>
      </p:sp>
      <p:sp>
        <p:nvSpPr>
          <p:cNvPr id="21" name="object 21"/>
          <p:cNvSpPr/>
          <p:nvPr/>
        </p:nvSpPr>
        <p:spPr>
          <a:xfrm>
            <a:off x="5940331" y="4695731"/>
            <a:ext cx="2251964" cy="697484"/>
          </a:xfrm>
          <a:prstGeom prst="rect">
            <a:avLst/>
          </a:prstGeom>
          <a:blipFill>
            <a:blip r:embed="rId4" cstate="print"/>
            <a:stretch>
              <a:fillRect/>
            </a:stretch>
          </a:blipFill>
        </p:spPr>
        <p:txBody>
          <a:bodyPr wrap="square" lIns="0" tIns="0" rIns="0" bIns="0" rtlCol="0"/>
          <a:lstStyle/>
          <a:p>
            <a:endParaRPr/>
          </a:p>
        </p:txBody>
      </p:sp>
      <p:sp>
        <p:nvSpPr>
          <p:cNvPr id="22" name="object 22"/>
          <p:cNvSpPr/>
          <p:nvPr/>
        </p:nvSpPr>
        <p:spPr>
          <a:xfrm>
            <a:off x="5956300" y="4711700"/>
            <a:ext cx="2112645" cy="558165"/>
          </a:xfrm>
          <a:custGeom>
            <a:avLst/>
            <a:gdLst/>
            <a:ahLst/>
            <a:cxnLst/>
            <a:rect l="l" t="t" r="r" b="b"/>
            <a:pathLst>
              <a:path w="2112645" h="558164">
                <a:moveTo>
                  <a:pt x="0" y="0"/>
                </a:moveTo>
                <a:lnTo>
                  <a:pt x="2112264" y="0"/>
                </a:lnTo>
                <a:lnTo>
                  <a:pt x="2112264" y="557784"/>
                </a:lnTo>
                <a:lnTo>
                  <a:pt x="0" y="557784"/>
                </a:lnTo>
                <a:lnTo>
                  <a:pt x="0" y="0"/>
                </a:lnTo>
                <a:close/>
              </a:path>
            </a:pathLst>
          </a:custGeom>
          <a:solidFill>
            <a:srgbClr val="37A0AE"/>
          </a:solidFill>
        </p:spPr>
        <p:txBody>
          <a:bodyPr wrap="square" lIns="0" tIns="0" rIns="0" bIns="0" rtlCol="0"/>
          <a:lstStyle/>
          <a:p>
            <a:endParaRPr/>
          </a:p>
        </p:txBody>
      </p:sp>
      <p:sp>
        <p:nvSpPr>
          <p:cNvPr id="23" name="object 23"/>
          <p:cNvSpPr/>
          <p:nvPr/>
        </p:nvSpPr>
        <p:spPr>
          <a:xfrm>
            <a:off x="5956300" y="4711700"/>
            <a:ext cx="2112645" cy="558165"/>
          </a:xfrm>
          <a:custGeom>
            <a:avLst/>
            <a:gdLst/>
            <a:ahLst/>
            <a:cxnLst/>
            <a:rect l="l" t="t" r="r" b="b"/>
            <a:pathLst>
              <a:path w="2112645" h="558164">
                <a:moveTo>
                  <a:pt x="0" y="0"/>
                </a:moveTo>
                <a:lnTo>
                  <a:pt x="2112264" y="0"/>
                </a:lnTo>
                <a:lnTo>
                  <a:pt x="2112264" y="557784"/>
                </a:lnTo>
                <a:lnTo>
                  <a:pt x="0" y="557784"/>
                </a:lnTo>
                <a:lnTo>
                  <a:pt x="0" y="0"/>
                </a:lnTo>
                <a:close/>
              </a:path>
            </a:pathLst>
          </a:custGeom>
          <a:ln w="12700">
            <a:solidFill>
              <a:srgbClr val="151515"/>
            </a:solidFill>
          </a:ln>
        </p:spPr>
        <p:txBody>
          <a:bodyPr wrap="square" lIns="0" tIns="0" rIns="0" bIns="0" rtlCol="0"/>
          <a:lstStyle/>
          <a:p>
            <a:endParaRPr/>
          </a:p>
        </p:txBody>
      </p:sp>
      <p:sp>
        <p:nvSpPr>
          <p:cNvPr id="24" name="object 24"/>
          <p:cNvSpPr txBox="1"/>
          <p:nvPr/>
        </p:nvSpPr>
        <p:spPr>
          <a:xfrm>
            <a:off x="6553200" y="4907516"/>
            <a:ext cx="916940" cy="203200"/>
          </a:xfrm>
          <a:prstGeom prst="rect">
            <a:avLst/>
          </a:prstGeom>
        </p:spPr>
        <p:txBody>
          <a:bodyPr vert="horz" wrap="square" lIns="0" tIns="0" rIns="0" bIns="0" rtlCol="0">
            <a:spAutoFit/>
          </a:bodyPr>
          <a:lstStyle/>
          <a:p>
            <a:pPr marL="12700">
              <a:lnSpc>
                <a:spcPct val="100000"/>
              </a:lnSpc>
            </a:pPr>
            <a:r>
              <a:rPr sz="1400" b="1" dirty="0">
                <a:solidFill>
                  <a:srgbClr val="FFFFFF"/>
                </a:solidFill>
                <a:latin typeface="Verdana"/>
                <a:cs typeface="Verdana"/>
              </a:rPr>
              <a:t>Ou</a:t>
            </a:r>
            <a:r>
              <a:rPr sz="1400" b="1" spc="-5" dirty="0">
                <a:solidFill>
                  <a:srgbClr val="FFFFFF"/>
                </a:solidFill>
                <a:latin typeface="Verdana"/>
                <a:cs typeface="Verdana"/>
              </a:rPr>
              <a:t>t</a:t>
            </a:r>
            <a:r>
              <a:rPr sz="1400" b="1" spc="-15" dirty="0">
                <a:solidFill>
                  <a:srgbClr val="FFFFFF"/>
                </a:solidFill>
                <a:latin typeface="Verdana"/>
                <a:cs typeface="Verdana"/>
              </a:rPr>
              <a:t>co</a:t>
            </a:r>
            <a:r>
              <a:rPr sz="1400" b="1" dirty="0">
                <a:solidFill>
                  <a:srgbClr val="FFFFFF"/>
                </a:solidFill>
                <a:latin typeface="Verdana"/>
                <a:cs typeface="Verdana"/>
              </a:rPr>
              <a:t>me</a:t>
            </a:r>
            <a:endParaRPr sz="1400">
              <a:latin typeface="Verdana"/>
              <a:cs typeface="Verdana"/>
            </a:endParaRPr>
          </a:p>
        </p:txBody>
      </p:sp>
      <p:sp>
        <p:nvSpPr>
          <p:cNvPr id="25" name="object 25"/>
          <p:cNvSpPr/>
          <p:nvPr/>
        </p:nvSpPr>
        <p:spPr>
          <a:xfrm>
            <a:off x="4394200" y="2870200"/>
            <a:ext cx="0" cy="179705"/>
          </a:xfrm>
          <a:custGeom>
            <a:avLst/>
            <a:gdLst/>
            <a:ahLst/>
            <a:cxnLst/>
            <a:rect l="l" t="t" r="r" b="b"/>
            <a:pathLst>
              <a:path h="179705">
                <a:moveTo>
                  <a:pt x="0" y="0"/>
                </a:moveTo>
                <a:lnTo>
                  <a:pt x="0" y="179324"/>
                </a:lnTo>
              </a:path>
            </a:pathLst>
          </a:custGeom>
          <a:ln w="25400">
            <a:solidFill>
              <a:srgbClr val="9A1A0F"/>
            </a:solidFill>
          </a:ln>
        </p:spPr>
        <p:txBody>
          <a:bodyPr wrap="square" lIns="0" tIns="0" rIns="0" bIns="0" rtlCol="0"/>
          <a:lstStyle/>
          <a:p>
            <a:endParaRPr/>
          </a:p>
        </p:txBody>
      </p:sp>
      <p:sp>
        <p:nvSpPr>
          <p:cNvPr id="26" name="object 26"/>
          <p:cNvSpPr/>
          <p:nvPr/>
        </p:nvSpPr>
        <p:spPr>
          <a:xfrm>
            <a:off x="4350511" y="3036823"/>
            <a:ext cx="87630" cy="87630"/>
          </a:xfrm>
          <a:custGeom>
            <a:avLst/>
            <a:gdLst/>
            <a:ahLst/>
            <a:cxnLst/>
            <a:rect l="l" t="t" r="r" b="b"/>
            <a:pathLst>
              <a:path w="87629" h="87630">
                <a:moveTo>
                  <a:pt x="87375" y="0"/>
                </a:moveTo>
                <a:lnTo>
                  <a:pt x="0" y="0"/>
                </a:lnTo>
                <a:lnTo>
                  <a:pt x="43687" y="87375"/>
                </a:lnTo>
                <a:lnTo>
                  <a:pt x="87375" y="0"/>
                </a:lnTo>
                <a:close/>
              </a:path>
            </a:pathLst>
          </a:custGeom>
          <a:solidFill>
            <a:srgbClr val="9A1A0F"/>
          </a:solidFill>
        </p:spPr>
        <p:txBody>
          <a:bodyPr wrap="square" lIns="0" tIns="0" rIns="0" bIns="0" rtlCol="0"/>
          <a:lstStyle/>
          <a:p>
            <a:endParaRPr/>
          </a:p>
        </p:txBody>
      </p:sp>
      <p:sp>
        <p:nvSpPr>
          <p:cNvPr id="27" name="object 27"/>
          <p:cNvSpPr/>
          <p:nvPr/>
        </p:nvSpPr>
        <p:spPr>
          <a:xfrm>
            <a:off x="3324131" y="3146331"/>
            <a:ext cx="2251964" cy="1273555"/>
          </a:xfrm>
          <a:prstGeom prst="rect">
            <a:avLst/>
          </a:prstGeom>
          <a:blipFill>
            <a:blip r:embed="rId3" cstate="print"/>
            <a:stretch>
              <a:fillRect/>
            </a:stretch>
          </a:blipFill>
        </p:spPr>
        <p:txBody>
          <a:bodyPr wrap="square" lIns="0" tIns="0" rIns="0" bIns="0" rtlCol="0"/>
          <a:lstStyle/>
          <a:p>
            <a:endParaRPr/>
          </a:p>
        </p:txBody>
      </p:sp>
      <p:sp>
        <p:nvSpPr>
          <p:cNvPr id="28" name="object 28"/>
          <p:cNvSpPr txBox="1"/>
          <p:nvPr/>
        </p:nvSpPr>
        <p:spPr>
          <a:xfrm>
            <a:off x="3340100" y="3162300"/>
            <a:ext cx="2112645" cy="1134110"/>
          </a:xfrm>
          <a:prstGeom prst="rect">
            <a:avLst/>
          </a:prstGeom>
          <a:solidFill>
            <a:srgbClr val="CD8500"/>
          </a:solidFill>
          <a:ln w="12700">
            <a:solidFill>
              <a:srgbClr val="151515"/>
            </a:solidFill>
          </a:ln>
        </p:spPr>
        <p:txBody>
          <a:bodyPr vert="horz" wrap="square" lIns="0" tIns="0" rIns="0" bIns="0" rtlCol="0">
            <a:spAutoFit/>
          </a:bodyPr>
          <a:lstStyle/>
          <a:p>
            <a:pPr marL="6985" algn="ctr">
              <a:lnSpc>
                <a:spcPct val="100000"/>
              </a:lnSpc>
            </a:pPr>
            <a:r>
              <a:rPr sz="1400" b="1" spc="-10" dirty="0">
                <a:solidFill>
                  <a:srgbClr val="FFFFFF"/>
                </a:solidFill>
                <a:latin typeface="Verdana"/>
                <a:cs typeface="Verdana"/>
              </a:rPr>
              <a:t>Tasks</a:t>
            </a:r>
            <a:endParaRPr sz="1400">
              <a:latin typeface="Verdana"/>
              <a:cs typeface="Verdana"/>
            </a:endParaRPr>
          </a:p>
        </p:txBody>
      </p:sp>
      <p:sp>
        <p:nvSpPr>
          <p:cNvPr id="29" name="object 29"/>
          <p:cNvSpPr/>
          <p:nvPr/>
        </p:nvSpPr>
        <p:spPr>
          <a:xfrm>
            <a:off x="3324131" y="2181131"/>
            <a:ext cx="2251964" cy="697484"/>
          </a:xfrm>
          <a:prstGeom prst="rect">
            <a:avLst/>
          </a:prstGeom>
          <a:blipFill>
            <a:blip r:embed="rId4" cstate="print"/>
            <a:stretch>
              <a:fillRect/>
            </a:stretch>
          </a:blipFill>
        </p:spPr>
        <p:txBody>
          <a:bodyPr wrap="square" lIns="0" tIns="0" rIns="0" bIns="0" rtlCol="0"/>
          <a:lstStyle/>
          <a:p>
            <a:endParaRPr/>
          </a:p>
        </p:txBody>
      </p:sp>
      <p:sp>
        <p:nvSpPr>
          <p:cNvPr id="30" name="object 30"/>
          <p:cNvSpPr/>
          <p:nvPr/>
        </p:nvSpPr>
        <p:spPr>
          <a:xfrm>
            <a:off x="3340100" y="2197100"/>
            <a:ext cx="2112645" cy="558165"/>
          </a:xfrm>
          <a:custGeom>
            <a:avLst/>
            <a:gdLst/>
            <a:ahLst/>
            <a:cxnLst/>
            <a:rect l="l" t="t" r="r" b="b"/>
            <a:pathLst>
              <a:path w="2112645" h="558164">
                <a:moveTo>
                  <a:pt x="0" y="0"/>
                </a:moveTo>
                <a:lnTo>
                  <a:pt x="2112264" y="0"/>
                </a:lnTo>
                <a:lnTo>
                  <a:pt x="2112264" y="557784"/>
                </a:lnTo>
                <a:lnTo>
                  <a:pt x="0" y="557784"/>
                </a:lnTo>
                <a:lnTo>
                  <a:pt x="0" y="0"/>
                </a:lnTo>
                <a:close/>
              </a:path>
            </a:pathLst>
          </a:custGeom>
          <a:solidFill>
            <a:srgbClr val="CD8500"/>
          </a:solidFill>
        </p:spPr>
        <p:txBody>
          <a:bodyPr wrap="square" lIns="0" tIns="0" rIns="0" bIns="0" rtlCol="0"/>
          <a:lstStyle/>
          <a:p>
            <a:endParaRPr/>
          </a:p>
        </p:txBody>
      </p:sp>
      <p:sp>
        <p:nvSpPr>
          <p:cNvPr id="31" name="object 31"/>
          <p:cNvSpPr/>
          <p:nvPr/>
        </p:nvSpPr>
        <p:spPr>
          <a:xfrm>
            <a:off x="3340100" y="2197100"/>
            <a:ext cx="2112645" cy="558165"/>
          </a:xfrm>
          <a:custGeom>
            <a:avLst/>
            <a:gdLst/>
            <a:ahLst/>
            <a:cxnLst/>
            <a:rect l="l" t="t" r="r" b="b"/>
            <a:pathLst>
              <a:path w="2112645" h="558164">
                <a:moveTo>
                  <a:pt x="0" y="0"/>
                </a:moveTo>
                <a:lnTo>
                  <a:pt x="2112264" y="0"/>
                </a:lnTo>
                <a:lnTo>
                  <a:pt x="2112264" y="557784"/>
                </a:lnTo>
                <a:lnTo>
                  <a:pt x="0" y="557784"/>
                </a:lnTo>
                <a:lnTo>
                  <a:pt x="0" y="0"/>
                </a:lnTo>
                <a:close/>
              </a:path>
            </a:pathLst>
          </a:custGeom>
          <a:ln w="12700">
            <a:solidFill>
              <a:srgbClr val="151515"/>
            </a:solidFill>
          </a:ln>
        </p:spPr>
        <p:txBody>
          <a:bodyPr wrap="square" lIns="0" tIns="0" rIns="0" bIns="0" rtlCol="0"/>
          <a:lstStyle/>
          <a:p>
            <a:endParaRPr/>
          </a:p>
        </p:txBody>
      </p:sp>
      <p:sp>
        <p:nvSpPr>
          <p:cNvPr id="32" name="object 32"/>
          <p:cNvSpPr txBox="1"/>
          <p:nvPr/>
        </p:nvSpPr>
        <p:spPr>
          <a:xfrm>
            <a:off x="3911600" y="2392916"/>
            <a:ext cx="970915" cy="203200"/>
          </a:xfrm>
          <a:prstGeom prst="rect">
            <a:avLst/>
          </a:prstGeom>
        </p:spPr>
        <p:txBody>
          <a:bodyPr vert="horz" wrap="square" lIns="0" tIns="0" rIns="0" bIns="0" rtlCol="0">
            <a:spAutoFit/>
          </a:bodyPr>
          <a:lstStyle/>
          <a:p>
            <a:pPr marL="12700">
              <a:lnSpc>
                <a:spcPct val="100000"/>
              </a:lnSpc>
            </a:pPr>
            <a:r>
              <a:rPr sz="1400" b="1" dirty="0">
                <a:solidFill>
                  <a:srgbClr val="FFFFFF"/>
                </a:solidFill>
                <a:latin typeface="Verdana"/>
                <a:cs typeface="Verdana"/>
              </a:rPr>
              <a:t>Objec</a:t>
            </a:r>
            <a:r>
              <a:rPr sz="1400" b="1" spc="-5" dirty="0">
                <a:solidFill>
                  <a:srgbClr val="FFFFFF"/>
                </a:solidFill>
                <a:latin typeface="Verdana"/>
                <a:cs typeface="Verdana"/>
              </a:rPr>
              <a:t>t</a:t>
            </a:r>
            <a:r>
              <a:rPr sz="1400" b="1" spc="-10" dirty="0">
                <a:solidFill>
                  <a:srgbClr val="FFFFFF"/>
                </a:solidFill>
                <a:latin typeface="Verdana"/>
                <a:cs typeface="Verdana"/>
              </a:rPr>
              <a:t>ive</a:t>
            </a:r>
            <a:endParaRPr sz="1400">
              <a:latin typeface="Verdana"/>
              <a:cs typeface="Verdana"/>
            </a:endParaRPr>
          </a:p>
        </p:txBody>
      </p:sp>
      <p:sp>
        <p:nvSpPr>
          <p:cNvPr id="33" name="object 33"/>
          <p:cNvSpPr/>
          <p:nvPr/>
        </p:nvSpPr>
        <p:spPr>
          <a:xfrm>
            <a:off x="4394200" y="4406900"/>
            <a:ext cx="0" cy="179705"/>
          </a:xfrm>
          <a:custGeom>
            <a:avLst/>
            <a:gdLst/>
            <a:ahLst/>
            <a:cxnLst/>
            <a:rect l="l" t="t" r="r" b="b"/>
            <a:pathLst>
              <a:path h="179704">
                <a:moveTo>
                  <a:pt x="0" y="0"/>
                </a:moveTo>
                <a:lnTo>
                  <a:pt x="0" y="179324"/>
                </a:lnTo>
              </a:path>
            </a:pathLst>
          </a:custGeom>
          <a:ln w="25400">
            <a:solidFill>
              <a:srgbClr val="9A1A0F"/>
            </a:solidFill>
          </a:ln>
        </p:spPr>
        <p:txBody>
          <a:bodyPr wrap="square" lIns="0" tIns="0" rIns="0" bIns="0" rtlCol="0"/>
          <a:lstStyle/>
          <a:p>
            <a:endParaRPr/>
          </a:p>
        </p:txBody>
      </p:sp>
      <p:sp>
        <p:nvSpPr>
          <p:cNvPr id="34" name="object 34"/>
          <p:cNvSpPr/>
          <p:nvPr/>
        </p:nvSpPr>
        <p:spPr>
          <a:xfrm>
            <a:off x="4350511" y="4573523"/>
            <a:ext cx="87630" cy="87630"/>
          </a:xfrm>
          <a:custGeom>
            <a:avLst/>
            <a:gdLst/>
            <a:ahLst/>
            <a:cxnLst/>
            <a:rect l="l" t="t" r="r" b="b"/>
            <a:pathLst>
              <a:path w="87629" h="87629">
                <a:moveTo>
                  <a:pt x="87375" y="0"/>
                </a:moveTo>
                <a:lnTo>
                  <a:pt x="0" y="0"/>
                </a:lnTo>
                <a:lnTo>
                  <a:pt x="43687" y="87375"/>
                </a:lnTo>
                <a:lnTo>
                  <a:pt x="87375" y="0"/>
                </a:lnTo>
                <a:close/>
              </a:path>
            </a:pathLst>
          </a:custGeom>
          <a:solidFill>
            <a:srgbClr val="9A1A0F"/>
          </a:solidFill>
        </p:spPr>
        <p:txBody>
          <a:bodyPr wrap="square" lIns="0" tIns="0" rIns="0" bIns="0" rtlCol="0"/>
          <a:lstStyle/>
          <a:p>
            <a:endParaRPr/>
          </a:p>
        </p:txBody>
      </p:sp>
      <p:sp>
        <p:nvSpPr>
          <p:cNvPr id="35" name="object 35"/>
          <p:cNvSpPr/>
          <p:nvPr/>
        </p:nvSpPr>
        <p:spPr>
          <a:xfrm>
            <a:off x="3311431" y="4695731"/>
            <a:ext cx="2251964" cy="697484"/>
          </a:xfrm>
          <a:prstGeom prst="rect">
            <a:avLst/>
          </a:prstGeom>
          <a:blipFill>
            <a:blip r:embed="rId4" cstate="print"/>
            <a:stretch>
              <a:fillRect/>
            </a:stretch>
          </a:blipFill>
        </p:spPr>
        <p:txBody>
          <a:bodyPr wrap="square" lIns="0" tIns="0" rIns="0" bIns="0" rtlCol="0"/>
          <a:lstStyle/>
          <a:p>
            <a:endParaRPr/>
          </a:p>
        </p:txBody>
      </p:sp>
      <p:sp>
        <p:nvSpPr>
          <p:cNvPr id="36" name="object 36"/>
          <p:cNvSpPr/>
          <p:nvPr/>
        </p:nvSpPr>
        <p:spPr>
          <a:xfrm>
            <a:off x="3327400" y="4711700"/>
            <a:ext cx="2112645" cy="558165"/>
          </a:xfrm>
          <a:custGeom>
            <a:avLst/>
            <a:gdLst/>
            <a:ahLst/>
            <a:cxnLst/>
            <a:rect l="l" t="t" r="r" b="b"/>
            <a:pathLst>
              <a:path w="2112645" h="558164">
                <a:moveTo>
                  <a:pt x="0" y="0"/>
                </a:moveTo>
                <a:lnTo>
                  <a:pt x="2112264" y="0"/>
                </a:lnTo>
                <a:lnTo>
                  <a:pt x="2112264" y="557784"/>
                </a:lnTo>
                <a:lnTo>
                  <a:pt x="0" y="557784"/>
                </a:lnTo>
                <a:lnTo>
                  <a:pt x="0" y="0"/>
                </a:lnTo>
                <a:close/>
              </a:path>
            </a:pathLst>
          </a:custGeom>
          <a:solidFill>
            <a:srgbClr val="37A0AE"/>
          </a:solidFill>
        </p:spPr>
        <p:txBody>
          <a:bodyPr wrap="square" lIns="0" tIns="0" rIns="0" bIns="0" rtlCol="0"/>
          <a:lstStyle/>
          <a:p>
            <a:endParaRPr/>
          </a:p>
        </p:txBody>
      </p:sp>
      <p:sp>
        <p:nvSpPr>
          <p:cNvPr id="37" name="object 37"/>
          <p:cNvSpPr/>
          <p:nvPr/>
        </p:nvSpPr>
        <p:spPr>
          <a:xfrm>
            <a:off x="3327400" y="4711700"/>
            <a:ext cx="2112645" cy="558165"/>
          </a:xfrm>
          <a:custGeom>
            <a:avLst/>
            <a:gdLst/>
            <a:ahLst/>
            <a:cxnLst/>
            <a:rect l="l" t="t" r="r" b="b"/>
            <a:pathLst>
              <a:path w="2112645" h="558164">
                <a:moveTo>
                  <a:pt x="0" y="0"/>
                </a:moveTo>
                <a:lnTo>
                  <a:pt x="2112264" y="0"/>
                </a:lnTo>
                <a:lnTo>
                  <a:pt x="2112264" y="557784"/>
                </a:lnTo>
                <a:lnTo>
                  <a:pt x="0" y="557784"/>
                </a:lnTo>
                <a:lnTo>
                  <a:pt x="0" y="0"/>
                </a:lnTo>
                <a:close/>
              </a:path>
            </a:pathLst>
          </a:custGeom>
          <a:ln w="12700">
            <a:solidFill>
              <a:srgbClr val="151515"/>
            </a:solidFill>
          </a:ln>
        </p:spPr>
        <p:txBody>
          <a:bodyPr wrap="square" lIns="0" tIns="0" rIns="0" bIns="0" rtlCol="0"/>
          <a:lstStyle/>
          <a:p>
            <a:endParaRPr/>
          </a:p>
        </p:txBody>
      </p:sp>
      <p:sp>
        <p:nvSpPr>
          <p:cNvPr id="38" name="object 38"/>
          <p:cNvSpPr txBox="1"/>
          <p:nvPr/>
        </p:nvSpPr>
        <p:spPr>
          <a:xfrm>
            <a:off x="3924300" y="4907516"/>
            <a:ext cx="916940" cy="203200"/>
          </a:xfrm>
          <a:prstGeom prst="rect">
            <a:avLst/>
          </a:prstGeom>
        </p:spPr>
        <p:txBody>
          <a:bodyPr vert="horz" wrap="square" lIns="0" tIns="0" rIns="0" bIns="0" rtlCol="0">
            <a:spAutoFit/>
          </a:bodyPr>
          <a:lstStyle/>
          <a:p>
            <a:pPr marL="12700">
              <a:lnSpc>
                <a:spcPct val="100000"/>
              </a:lnSpc>
            </a:pPr>
            <a:r>
              <a:rPr sz="1400" b="1" dirty="0">
                <a:solidFill>
                  <a:srgbClr val="FFFFFF"/>
                </a:solidFill>
                <a:latin typeface="Verdana"/>
                <a:cs typeface="Verdana"/>
              </a:rPr>
              <a:t>Ou</a:t>
            </a:r>
            <a:r>
              <a:rPr sz="1400" b="1" spc="-5" dirty="0">
                <a:solidFill>
                  <a:srgbClr val="FFFFFF"/>
                </a:solidFill>
                <a:latin typeface="Verdana"/>
                <a:cs typeface="Verdana"/>
              </a:rPr>
              <a:t>t</a:t>
            </a:r>
            <a:r>
              <a:rPr sz="1400" b="1" spc="-15" dirty="0">
                <a:solidFill>
                  <a:srgbClr val="FFFFFF"/>
                </a:solidFill>
                <a:latin typeface="Verdana"/>
                <a:cs typeface="Verdana"/>
              </a:rPr>
              <a:t>co</a:t>
            </a:r>
            <a:r>
              <a:rPr sz="1400" b="1" dirty="0">
                <a:solidFill>
                  <a:srgbClr val="FFFFFF"/>
                </a:solidFill>
                <a:latin typeface="Verdana"/>
                <a:cs typeface="Verdana"/>
              </a:rPr>
              <a:t>me</a:t>
            </a:r>
            <a:endParaRPr sz="1400">
              <a:latin typeface="Verdana"/>
              <a:cs typeface="Verdana"/>
            </a:endParaRPr>
          </a:p>
        </p:txBody>
      </p:sp>
      <p:sp>
        <p:nvSpPr>
          <p:cNvPr id="39" name="object 39"/>
          <p:cNvSpPr/>
          <p:nvPr/>
        </p:nvSpPr>
        <p:spPr>
          <a:xfrm>
            <a:off x="758731" y="3146331"/>
            <a:ext cx="2251964" cy="1273555"/>
          </a:xfrm>
          <a:prstGeom prst="rect">
            <a:avLst/>
          </a:prstGeom>
          <a:blipFill>
            <a:blip r:embed="rId3" cstate="print"/>
            <a:stretch>
              <a:fillRect/>
            </a:stretch>
          </a:blipFill>
        </p:spPr>
        <p:txBody>
          <a:bodyPr wrap="square" lIns="0" tIns="0" rIns="0" bIns="0" rtlCol="0"/>
          <a:lstStyle/>
          <a:p>
            <a:endParaRPr/>
          </a:p>
        </p:txBody>
      </p:sp>
      <p:sp>
        <p:nvSpPr>
          <p:cNvPr id="40" name="object 40"/>
          <p:cNvSpPr txBox="1"/>
          <p:nvPr/>
        </p:nvSpPr>
        <p:spPr>
          <a:xfrm>
            <a:off x="774700" y="3162300"/>
            <a:ext cx="2112645" cy="1134110"/>
          </a:xfrm>
          <a:prstGeom prst="rect">
            <a:avLst/>
          </a:prstGeom>
          <a:solidFill>
            <a:srgbClr val="CD8500"/>
          </a:solidFill>
          <a:ln w="12700">
            <a:solidFill>
              <a:srgbClr val="151515"/>
            </a:solidFill>
          </a:ln>
        </p:spPr>
        <p:txBody>
          <a:bodyPr vert="horz" wrap="square" lIns="0" tIns="0" rIns="0" bIns="0" rtlCol="0">
            <a:spAutoFit/>
          </a:bodyPr>
          <a:lstStyle/>
          <a:p>
            <a:pPr marL="6985" algn="ctr">
              <a:lnSpc>
                <a:spcPct val="100000"/>
              </a:lnSpc>
            </a:pPr>
            <a:r>
              <a:rPr sz="1400" b="1" spc="-10" dirty="0">
                <a:solidFill>
                  <a:srgbClr val="FFFFFF"/>
                </a:solidFill>
                <a:latin typeface="Verdana"/>
                <a:cs typeface="Verdana"/>
              </a:rPr>
              <a:t>Tasks</a:t>
            </a:r>
            <a:endParaRPr sz="1400">
              <a:latin typeface="Verdana"/>
              <a:cs typeface="Verdana"/>
            </a:endParaRPr>
          </a:p>
        </p:txBody>
      </p:sp>
      <p:sp>
        <p:nvSpPr>
          <p:cNvPr id="41" name="object 41"/>
          <p:cNvSpPr/>
          <p:nvPr/>
        </p:nvSpPr>
        <p:spPr>
          <a:xfrm>
            <a:off x="758731" y="2181131"/>
            <a:ext cx="2251964" cy="697484"/>
          </a:xfrm>
          <a:prstGeom prst="rect">
            <a:avLst/>
          </a:prstGeom>
          <a:blipFill>
            <a:blip r:embed="rId4" cstate="print"/>
            <a:stretch>
              <a:fillRect/>
            </a:stretch>
          </a:blipFill>
        </p:spPr>
        <p:txBody>
          <a:bodyPr wrap="square" lIns="0" tIns="0" rIns="0" bIns="0" rtlCol="0"/>
          <a:lstStyle/>
          <a:p>
            <a:endParaRPr/>
          </a:p>
        </p:txBody>
      </p:sp>
      <p:sp>
        <p:nvSpPr>
          <p:cNvPr id="42" name="object 42"/>
          <p:cNvSpPr/>
          <p:nvPr/>
        </p:nvSpPr>
        <p:spPr>
          <a:xfrm>
            <a:off x="774700" y="2197100"/>
            <a:ext cx="2112645" cy="558165"/>
          </a:xfrm>
          <a:custGeom>
            <a:avLst/>
            <a:gdLst/>
            <a:ahLst/>
            <a:cxnLst/>
            <a:rect l="l" t="t" r="r" b="b"/>
            <a:pathLst>
              <a:path w="2112645" h="558164">
                <a:moveTo>
                  <a:pt x="0" y="0"/>
                </a:moveTo>
                <a:lnTo>
                  <a:pt x="2112264" y="0"/>
                </a:lnTo>
                <a:lnTo>
                  <a:pt x="2112264" y="557784"/>
                </a:lnTo>
                <a:lnTo>
                  <a:pt x="0" y="557784"/>
                </a:lnTo>
                <a:lnTo>
                  <a:pt x="0" y="0"/>
                </a:lnTo>
                <a:close/>
              </a:path>
            </a:pathLst>
          </a:custGeom>
          <a:solidFill>
            <a:srgbClr val="CD8500"/>
          </a:solidFill>
        </p:spPr>
        <p:txBody>
          <a:bodyPr wrap="square" lIns="0" tIns="0" rIns="0" bIns="0" rtlCol="0"/>
          <a:lstStyle/>
          <a:p>
            <a:endParaRPr/>
          </a:p>
        </p:txBody>
      </p:sp>
      <p:sp>
        <p:nvSpPr>
          <p:cNvPr id="43" name="object 43"/>
          <p:cNvSpPr/>
          <p:nvPr/>
        </p:nvSpPr>
        <p:spPr>
          <a:xfrm>
            <a:off x="774700" y="2197100"/>
            <a:ext cx="2112645" cy="558165"/>
          </a:xfrm>
          <a:custGeom>
            <a:avLst/>
            <a:gdLst/>
            <a:ahLst/>
            <a:cxnLst/>
            <a:rect l="l" t="t" r="r" b="b"/>
            <a:pathLst>
              <a:path w="2112645" h="558164">
                <a:moveTo>
                  <a:pt x="0" y="0"/>
                </a:moveTo>
                <a:lnTo>
                  <a:pt x="2112264" y="0"/>
                </a:lnTo>
                <a:lnTo>
                  <a:pt x="2112264" y="557784"/>
                </a:lnTo>
                <a:lnTo>
                  <a:pt x="0" y="557784"/>
                </a:lnTo>
                <a:lnTo>
                  <a:pt x="0" y="0"/>
                </a:lnTo>
                <a:close/>
              </a:path>
            </a:pathLst>
          </a:custGeom>
          <a:ln w="12700">
            <a:solidFill>
              <a:srgbClr val="151515"/>
            </a:solidFill>
          </a:ln>
        </p:spPr>
        <p:txBody>
          <a:bodyPr wrap="square" lIns="0" tIns="0" rIns="0" bIns="0" rtlCol="0"/>
          <a:lstStyle/>
          <a:p>
            <a:endParaRPr/>
          </a:p>
        </p:txBody>
      </p:sp>
      <p:sp>
        <p:nvSpPr>
          <p:cNvPr id="44" name="object 44"/>
          <p:cNvSpPr txBox="1"/>
          <p:nvPr/>
        </p:nvSpPr>
        <p:spPr>
          <a:xfrm>
            <a:off x="1346200" y="2392916"/>
            <a:ext cx="970915" cy="203200"/>
          </a:xfrm>
          <a:prstGeom prst="rect">
            <a:avLst/>
          </a:prstGeom>
        </p:spPr>
        <p:txBody>
          <a:bodyPr vert="horz" wrap="square" lIns="0" tIns="0" rIns="0" bIns="0" rtlCol="0">
            <a:spAutoFit/>
          </a:bodyPr>
          <a:lstStyle/>
          <a:p>
            <a:pPr marL="12700">
              <a:lnSpc>
                <a:spcPct val="100000"/>
              </a:lnSpc>
            </a:pPr>
            <a:r>
              <a:rPr sz="1400" b="1" dirty="0">
                <a:solidFill>
                  <a:srgbClr val="FFFFFF"/>
                </a:solidFill>
                <a:latin typeface="Verdana"/>
                <a:cs typeface="Verdana"/>
              </a:rPr>
              <a:t>Objec</a:t>
            </a:r>
            <a:r>
              <a:rPr sz="1400" b="1" spc="-5" dirty="0">
                <a:solidFill>
                  <a:srgbClr val="FFFFFF"/>
                </a:solidFill>
                <a:latin typeface="Verdana"/>
                <a:cs typeface="Verdana"/>
              </a:rPr>
              <a:t>t</a:t>
            </a:r>
            <a:r>
              <a:rPr sz="1400" b="1" spc="-10" dirty="0">
                <a:solidFill>
                  <a:srgbClr val="FFFFFF"/>
                </a:solidFill>
                <a:latin typeface="Verdana"/>
                <a:cs typeface="Verdana"/>
              </a:rPr>
              <a:t>ive</a:t>
            </a:r>
            <a:endParaRPr sz="1400">
              <a:latin typeface="Verdana"/>
              <a:cs typeface="Verdana"/>
            </a:endParaRPr>
          </a:p>
        </p:txBody>
      </p:sp>
      <p:sp>
        <p:nvSpPr>
          <p:cNvPr id="45" name="object 45"/>
          <p:cNvSpPr/>
          <p:nvPr/>
        </p:nvSpPr>
        <p:spPr>
          <a:xfrm>
            <a:off x="1841500" y="2870200"/>
            <a:ext cx="0" cy="179705"/>
          </a:xfrm>
          <a:custGeom>
            <a:avLst/>
            <a:gdLst/>
            <a:ahLst/>
            <a:cxnLst/>
            <a:rect l="l" t="t" r="r" b="b"/>
            <a:pathLst>
              <a:path h="179705">
                <a:moveTo>
                  <a:pt x="0" y="0"/>
                </a:moveTo>
                <a:lnTo>
                  <a:pt x="0" y="179324"/>
                </a:lnTo>
              </a:path>
            </a:pathLst>
          </a:custGeom>
          <a:ln w="25400">
            <a:solidFill>
              <a:srgbClr val="9A1A0F"/>
            </a:solidFill>
          </a:ln>
        </p:spPr>
        <p:txBody>
          <a:bodyPr wrap="square" lIns="0" tIns="0" rIns="0" bIns="0" rtlCol="0"/>
          <a:lstStyle/>
          <a:p>
            <a:endParaRPr/>
          </a:p>
        </p:txBody>
      </p:sp>
      <p:sp>
        <p:nvSpPr>
          <p:cNvPr id="46" name="object 46"/>
          <p:cNvSpPr/>
          <p:nvPr/>
        </p:nvSpPr>
        <p:spPr>
          <a:xfrm>
            <a:off x="1797811" y="3036823"/>
            <a:ext cx="87630" cy="87630"/>
          </a:xfrm>
          <a:custGeom>
            <a:avLst/>
            <a:gdLst/>
            <a:ahLst/>
            <a:cxnLst/>
            <a:rect l="l" t="t" r="r" b="b"/>
            <a:pathLst>
              <a:path w="87630" h="87630">
                <a:moveTo>
                  <a:pt x="87375" y="0"/>
                </a:moveTo>
                <a:lnTo>
                  <a:pt x="0" y="0"/>
                </a:lnTo>
                <a:lnTo>
                  <a:pt x="43687" y="87375"/>
                </a:lnTo>
                <a:lnTo>
                  <a:pt x="87375" y="0"/>
                </a:lnTo>
                <a:close/>
              </a:path>
            </a:pathLst>
          </a:custGeom>
          <a:solidFill>
            <a:srgbClr val="9A1A0F"/>
          </a:solidFill>
        </p:spPr>
        <p:txBody>
          <a:bodyPr wrap="square" lIns="0" tIns="0" rIns="0" bIns="0" rtlCol="0"/>
          <a:lstStyle/>
          <a:p>
            <a:endParaRPr/>
          </a:p>
        </p:txBody>
      </p:sp>
      <p:sp>
        <p:nvSpPr>
          <p:cNvPr id="47" name="object 47"/>
          <p:cNvSpPr/>
          <p:nvPr/>
        </p:nvSpPr>
        <p:spPr>
          <a:xfrm>
            <a:off x="1841500" y="4406900"/>
            <a:ext cx="0" cy="179705"/>
          </a:xfrm>
          <a:custGeom>
            <a:avLst/>
            <a:gdLst/>
            <a:ahLst/>
            <a:cxnLst/>
            <a:rect l="l" t="t" r="r" b="b"/>
            <a:pathLst>
              <a:path h="179704">
                <a:moveTo>
                  <a:pt x="0" y="0"/>
                </a:moveTo>
                <a:lnTo>
                  <a:pt x="0" y="179324"/>
                </a:lnTo>
              </a:path>
            </a:pathLst>
          </a:custGeom>
          <a:ln w="25400">
            <a:solidFill>
              <a:srgbClr val="9A1A0F"/>
            </a:solidFill>
          </a:ln>
        </p:spPr>
        <p:txBody>
          <a:bodyPr wrap="square" lIns="0" tIns="0" rIns="0" bIns="0" rtlCol="0"/>
          <a:lstStyle/>
          <a:p>
            <a:endParaRPr/>
          </a:p>
        </p:txBody>
      </p:sp>
      <p:sp>
        <p:nvSpPr>
          <p:cNvPr id="48" name="object 48"/>
          <p:cNvSpPr/>
          <p:nvPr/>
        </p:nvSpPr>
        <p:spPr>
          <a:xfrm>
            <a:off x="1797811" y="4573523"/>
            <a:ext cx="87630" cy="87630"/>
          </a:xfrm>
          <a:custGeom>
            <a:avLst/>
            <a:gdLst/>
            <a:ahLst/>
            <a:cxnLst/>
            <a:rect l="l" t="t" r="r" b="b"/>
            <a:pathLst>
              <a:path w="87630" h="87629">
                <a:moveTo>
                  <a:pt x="87375" y="0"/>
                </a:moveTo>
                <a:lnTo>
                  <a:pt x="0" y="0"/>
                </a:lnTo>
                <a:lnTo>
                  <a:pt x="43687" y="87375"/>
                </a:lnTo>
                <a:lnTo>
                  <a:pt x="87375" y="0"/>
                </a:lnTo>
                <a:close/>
              </a:path>
            </a:pathLst>
          </a:custGeom>
          <a:solidFill>
            <a:srgbClr val="9A1A0F"/>
          </a:solidFill>
        </p:spPr>
        <p:txBody>
          <a:bodyPr wrap="square" lIns="0" tIns="0" rIns="0" bIns="0" rtlCol="0"/>
          <a:lstStyle/>
          <a:p>
            <a:endParaRPr/>
          </a:p>
        </p:txBody>
      </p:sp>
      <p:sp>
        <p:nvSpPr>
          <p:cNvPr id="49" name="object 49"/>
          <p:cNvSpPr/>
          <p:nvPr/>
        </p:nvSpPr>
        <p:spPr>
          <a:xfrm>
            <a:off x="784131" y="4695731"/>
            <a:ext cx="2251964" cy="697484"/>
          </a:xfrm>
          <a:prstGeom prst="rect">
            <a:avLst/>
          </a:prstGeom>
          <a:blipFill>
            <a:blip r:embed="rId4" cstate="print"/>
            <a:stretch>
              <a:fillRect/>
            </a:stretch>
          </a:blipFill>
        </p:spPr>
        <p:txBody>
          <a:bodyPr wrap="square" lIns="0" tIns="0" rIns="0" bIns="0" rtlCol="0"/>
          <a:lstStyle/>
          <a:p>
            <a:endParaRPr/>
          </a:p>
        </p:txBody>
      </p:sp>
      <p:sp>
        <p:nvSpPr>
          <p:cNvPr id="50" name="object 50"/>
          <p:cNvSpPr/>
          <p:nvPr/>
        </p:nvSpPr>
        <p:spPr>
          <a:xfrm>
            <a:off x="800100" y="4711700"/>
            <a:ext cx="2112645" cy="558165"/>
          </a:xfrm>
          <a:custGeom>
            <a:avLst/>
            <a:gdLst/>
            <a:ahLst/>
            <a:cxnLst/>
            <a:rect l="l" t="t" r="r" b="b"/>
            <a:pathLst>
              <a:path w="2112645" h="558164">
                <a:moveTo>
                  <a:pt x="0" y="0"/>
                </a:moveTo>
                <a:lnTo>
                  <a:pt x="2112264" y="0"/>
                </a:lnTo>
                <a:lnTo>
                  <a:pt x="2112264" y="557784"/>
                </a:lnTo>
                <a:lnTo>
                  <a:pt x="0" y="557784"/>
                </a:lnTo>
                <a:lnTo>
                  <a:pt x="0" y="0"/>
                </a:lnTo>
                <a:close/>
              </a:path>
            </a:pathLst>
          </a:custGeom>
          <a:solidFill>
            <a:srgbClr val="37A0AE"/>
          </a:solidFill>
        </p:spPr>
        <p:txBody>
          <a:bodyPr wrap="square" lIns="0" tIns="0" rIns="0" bIns="0" rtlCol="0"/>
          <a:lstStyle/>
          <a:p>
            <a:endParaRPr/>
          </a:p>
        </p:txBody>
      </p:sp>
      <p:sp>
        <p:nvSpPr>
          <p:cNvPr id="51" name="object 51"/>
          <p:cNvSpPr/>
          <p:nvPr/>
        </p:nvSpPr>
        <p:spPr>
          <a:xfrm>
            <a:off x="800100" y="4711700"/>
            <a:ext cx="2112645" cy="558165"/>
          </a:xfrm>
          <a:custGeom>
            <a:avLst/>
            <a:gdLst/>
            <a:ahLst/>
            <a:cxnLst/>
            <a:rect l="l" t="t" r="r" b="b"/>
            <a:pathLst>
              <a:path w="2112645" h="558164">
                <a:moveTo>
                  <a:pt x="0" y="0"/>
                </a:moveTo>
                <a:lnTo>
                  <a:pt x="2112264" y="0"/>
                </a:lnTo>
                <a:lnTo>
                  <a:pt x="2112264" y="557784"/>
                </a:lnTo>
                <a:lnTo>
                  <a:pt x="0" y="557784"/>
                </a:lnTo>
                <a:lnTo>
                  <a:pt x="0" y="0"/>
                </a:lnTo>
                <a:close/>
              </a:path>
            </a:pathLst>
          </a:custGeom>
          <a:ln w="12700">
            <a:solidFill>
              <a:srgbClr val="151515"/>
            </a:solidFill>
          </a:ln>
        </p:spPr>
        <p:txBody>
          <a:bodyPr wrap="square" lIns="0" tIns="0" rIns="0" bIns="0" rtlCol="0"/>
          <a:lstStyle/>
          <a:p>
            <a:endParaRPr/>
          </a:p>
        </p:txBody>
      </p:sp>
      <p:sp>
        <p:nvSpPr>
          <p:cNvPr id="52" name="object 52"/>
          <p:cNvSpPr txBox="1"/>
          <p:nvPr/>
        </p:nvSpPr>
        <p:spPr>
          <a:xfrm>
            <a:off x="1397000" y="4907516"/>
            <a:ext cx="916940" cy="203200"/>
          </a:xfrm>
          <a:prstGeom prst="rect">
            <a:avLst/>
          </a:prstGeom>
        </p:spPr>
        <p:txBody>
          <a:bodyPr vert="horz" wrap="square" lIns="0" tIns="0" rIns="0" bIns="0" rtlCol="0">
            <a:spAutoFit/>
          </a:bodyPr>
          <a:lstStyle/>
          <a:p>
            <a:pPr marL="12700">
              <a:lnSpc>
                <a:spcPct val="100000"/>
              </a:lnSpc>
            </a:pPr>
            <a:r>
              <a:rPr sz="1400" b="1" dirty="0">
                <a:solidFill>
                  <a:srgbClr val="FFFFFF"/>
                </a:solidFill>
                <a:latin typeface="Verdana"/>
                <a:cs typeface="Verdana"/>
              </a:rPr>
              <a:t>Ou</a:t>
            </a:r>
            <a:r>
              <a:rPr sz="1400" b="1" spc="-5" dirty="0">
                <a:solidFill>
                  <a:srgbClr val="FFFFFF"/>
                </a:solidFill>
                <a:latin typeface="Verdana"/>
                <a:cs typeface="Verdana"/>
              </a:rPr>
              <a:t>t</a:t>
            </a:r>
            <a:r>
              <a:rPr sz="1400" b="1" spc="-15" dirty="0">
                <a:solidFill>
                  <a:srgbClr val="FFFFFF"/>
                </a:solidFill>
                <a:latin typeface="Verdana"/>
                <a:cs typeface="Verdana"/>
              </a:rPr>
              <a:t>co</a:t>
            </a:r>
            <a:r>
              <a:rPr sz="1400" b="1" dirty="0">
                <a:solidFill>
                  <a:srgbClr val="FFFFFF"/>
                </a:solidFill>
                <a:latin typeface="Verdana"/>
                <a:cs typeface="Verdana"/>
              </a:rPr>
              <a:t>me</a:t>
            </a:r>
            <a:endParaRPr sz="1400">
              <a:latin typeface="Verdana"/>
              <a:cs typeface="Verdana"/>
            </a:endParaRPr>
          </a:p>
        </p:txBody>
      </p:sp>
      <p:sp>
        <p:nvSpPr>
          <p:cNvPr id="53" name="object 53"/>
          <p:cNvSpPr/>
          <p:nvPr/>
        </p:nvSpPr>
        <p:spPr>
          <a:xfrm>
            <a:off x="2957863" y="1494823"/>
            <a:ext cx="2997200" cy="596900"/>
          </a:xfrm>
          <a:prstGeom prst="rect">
            <a:avLst/>
          </a:prstGeom>
          <a:blipFill>
            <a:blip r:embed="rId5" cstate="print"/>
            <a:stretch>
              <a:fillRect/>
            </a:stretch>
          </a:blipFill>
        </p:spPr>
        <p:txBody>
          <a:bodyPr wrap="square" lIns="0" tIns="0" rIns="0" bIns="0" rtlCol="0"/>
          <a:lstStyle/>
          <a:p>
            <a:endParaRPr/>
          </a:p>
        </p:txBody>
      </p:sp>
      <p:sp>
        <p:nvSpPr>
          <p:cNvPr id="54" name="object 54"/>
          <p:cNvSpPr txBox="1"/>
          <p:nvPr/>
        </p:nvSpPr>
        <p:spPr>
          <a:xfrm>
            <a:off x="2973832" y="1510791"/>
            <a:ext cx="2857500" cy="457200"/>
          </a:xfrm>
          <a:prstGeom prst="rect">
            <a:avLst/>
          </a:prstGeom>
          <a:solidFill>
            <a:srgbClr val="CD8500"/>
          </a:solidFill>
          <a:ln w="12700">
            <a:solidFill>
              <a:srgbClr val="151515"/>
            </a:solidFill>
          </a:ln>
        </p:spPr>
        <p:txBody>
          <a:bodyPr vert="horz" wrap="square" lIns="0" tIns="0" rIns="0" bIns="0" rtlCol="0">
            <a:spAutoFit/>
          </a:bodyPr>
          <a:lstStyle/>
          <a:p>
            <a:pPr marL="9525" algn="ctr">
              <a:lnSpc>
                <a:spcPct val="100000"/>
              </a:lnSpc>
            </a:pPr>
            <a:r>
              <a:rPr sz="1600" b="1" i="1" spc="-10" dirty="0">
                <a:solidFill>
                  <a:srgbClr val="FFFFFF"/>
                </a:solidFill>
                <a:latin typeface="Verdana"/>
                <a:cs typeface="Verdana"/>
              </a:rPr>
              <a:t>Goal</a:t>
            </a:r>
            <a:endParaRPr sz="1600">
              <a:latin typeface="Verdana"/>
              <a:cs typeface="Verdana"/>
            </a:endParaRPr>
          </a:p>
        </p:txBody>
      </p:sp>
      <p:sp>
        <p:nvSpPr>
          <p:cNvPr id="55" name="object 55"/>
          <p:cNvSpPr/>
          <p:nvPr/>
        </p:nvSpPr>
        <p:spPr>
          <a:xfrm>
            <a:off x="2957863" y="5470431"/>
            <a:ext cx="3001772" cy="596900"/>
          </a:xfrm>
          <a:prstGeom prst="rect">
            <a:avLst/>
          </a:prstGeom>
          <a:blipFill>
            <a:blip r:embed="rId6" cstate="print"/>
            <a:stretch>
              <a:fillRect/>
            </a:stretch>
          </a:blipFill>
        </p:spPr>
        <p:txBody>
          <a:bodyPr wrap="square" lIns="0" tIns="0" rIns="0" bIns="0" rtlCol="0"/>
          <a:lstStyle/>
          <a:p>
            <a:endParaRPr/>
          </a:p>
        </p:txBody>
      </p:sp>
      <p:sp>
        <p:nvSpPr>
          <p:cNvPr id="56" name="object 56"/>
          <p:cNvSpPr txBox="1"/>
          <p:nvPr/>
        </p:nvSpPr>
        <p:spPr>
          <a:xfrm>
            <a:off x="2973832" y="5486400"/>
            <a:ext cx="2862580" cy="457200"/>
          </a:xfrm>
          <a:prstGeom prst="rect">
            <a:avLst/>
          </a:prstGeom>
          <a:solidFill>
            <a:srgbClr val="37A0AE"/>
          </a:solidFill>
          <a:ln w="12700">
            <a:solidFill>
              <a:srgbClr val="151515"/>
            </a:solidFill>
          </a:ln>
        </p:spPr>
        <p:txBody>
          <a:bodyPr vert="horz" wrap="square" lIns="0" tIns="0" rIns="0" bIns="0" rtlCol="0">
            <a:spAutoFit/>
          </a:bodyPr>
          <a:lstStyle/>
          <a:p>
            <a:pPr marL="829310">
              <a:lnSpc>
                <a:spcPct val="100000"/>
              </a:lnSpc>
            </a:pPr>
            <a:r>
              <a:rPr sz="1600" b="1" i="1" dirty="0">
                <a:solidFill>
                  <a:srgbClr val="FFFFFF"/>
                </a:solidFill>
                <a:latin typeface="Verdana"/>
                <a:cs typeface="Verdana"/>
              </a:rPr>
              <a:t>E</a:t>
            </a:r>
            <a:r>
              <a:rPr sz="1600" b="1" i="1" spc="-10" dirty="0">
                <a:solidFill>
                  <a:srgbClr val="FFFFFF"/>
                </a:solidFill>
                <a:latin typeface="Verdana"/>
                <a:cs typeface="Verdana"/>
              </a:rPr>
              <a:t>valuation</a:t>
            </a:r>
            <a:endParaRPr sz="1600">
              <a:latin typeface="Verdana"/>
              <a:cs typeface="Verdana"/>
            </a:endParaRPr>
          </a:p>
        </p:txBody>
      </p:sp>
      <p:sp>
        <p:nvSpPr>
          <p:cNvPr id="57" name="Slide Number Placeholder 56"/>
          <p:cNvSpPr>
            <a:spLocks noGrp="1"/>
          </p:cNvSpPr>
          <p:nvPr>
            <p:ph type="sldNum" sz="quarter" idx="12"/>
          </p:nvPr>
        </p:nvSpPr>
        <p:spPr/>
        <p:txBody>
          <a:bodyPr/>
          <a:lstStyle/>
          <a:p>
            <a:pPr>
              <a:defRPr/>
            </a:pPr>
            <a:fld id="{E7E5D19B-A8D0-354C-8039-B974BCCA104D}" type="slidenum">
              <a:rPr lang="en-US" altLang="en-US" smtClean="0"/>
              <a:pPr>
                <a:defRPr/>
              </a:pPr>
              <a:t>27</a:t>
            </a:fld>
            <a:endParaRPr lang="en-US" altLang="en-US"/>
          </a:p>
        </p:txBody>
      </p:sp>
    </p:spTree>
    <p:extLst>
      <p:ext uri="{BB962C8B-B14F-4D97-AF65-F5344CB8AC3E}">
        <p14:creationId xmlns:p14="http://schemas.microsoft.com/office/powerpoint/2010/main" val="15113793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069750" y="6010148"/>
            <a:ext cx="0" cy="125095"/>
          </a:xfrm>
          <a:custGeom>
            <a:avLst/>
            <a:gdLst/>
            <a:ahLst/>
            <a:cxnLst/>
            <a:rect l="l" t="t" r="r" b="b"/>
            <a:pathLst>
              <a:path h="125095">
                <a:moveTo>
                  <a:pt x="0" y="0"/>
                </a:moveTo>
                <a:lnTo>
                  <a:pt x="0" y="124840"/>
                </a:lnTo>
              </a:path>
            </a:pathLst>
          </a:custGeom>
          <a:ln w="25400">
            <a:solidFill>
              <a:srgbClr val="9A1A0F"/>
            </a:solidFill>
          </a:ln>
        </p:spPr>
        <p:txBody>
          <a:bodyPr wrap="square" lIns="0" tIns="0" rIns="0" bIns="0" rtlCol="0"/>
          <a:lstStyle/>
          <a:p>
            <a:endParaRPr/>
          </a:p>
        </p:txBody>
      </p:sp>
      <p:sp>
        <p:nvSpPr>
          <p:cNvPr id="3" name="object 3"/>
          <p:cNvSpPr/>
          <p:nvPr/>
        </p:nvSpPr>
        <p:spPr>
          <a:xfrm>
            <a:off x="4647850" y="6010148"/>
            <a:ext cx="0" cy="137795"/>
          </a:xfrm>
          <a:custGeom>
            <a:avLst/>
            <a:gdLst/>
            <a:ahLst/>
            <a:cxnLst/>
            <a:rect l="l" t="t" r="r" b="b"/>
            <a:pathLst>
              <a:path h="137795">
                <a:moveTo>
                  <a:pt x="0" y="0"/>
                </a:moveTo>
                <a:lnTo>
                  <a:pt x="0" y="137540"/>
                </a:lnTo>
              </a:path>
            </a:pathLst>
          </a:custGeom>
          <a:ln w="25400">
            <a:solidFill>
              <a:srgbClr val="9A1A0F"/>
            </a:solidFill>
          </a:ln>
        </p:spPr>
        <p:txBody>
          <a:bodyPr wrap="square" lIns="0" tIns="0" rIns="0" bIns="0" rtlCol="0"/>
          <a:lstStyle/>
          <a:p>
            <a:endParaRPr/>
          </a:p>
        </p:txBody>
      </p:sp>
      <p:sp>
        <p:nvSpPr>
          <p:cNvPr id="4" name="object 4"/>
          <p:cNvSpPr/>
          <p:nvPr/>
        </p:nvSpPr>
        <p:spPr>
          <a:xfrm>
            <a:off x="2059432" y="6144512"/>
            <a:ext cx="5168900" cy="1905"/>
          </a:xfrm>
          <a:custGeom>
            <a:avLst/>
            <a:gdLst/>
            <a:ahLst/>
            <a:cxnLst/>
            <a:rect l="l" t="t" r="r" b="b"/>
            <a:pathLst>
              <a:path w="5168900" h="1904">
                <a:moveTo>
                  <a:pt x="0" y="1588"/>
                </a:moveTo>
                <a:lnTo>
                  <a:pt x="5168900" y="0"/>
                </a:lnTo>
              </a:path>
            </a:pathLst>
          </a:custGeom>
          <a:ln w="25400">
            <a:solidFill>
              <a:srgbClr val="9A1A0F"/>
            </a:solidFill>
          </a:ln>
        </p:spPr>
        <p:txBody>
          <a:bodyPr wrap="square" lIns="0" tIns="0" rIns="0" bIns="0" rtlCol="0"/>
          <a:lstStyle/>
          <a:p>
            <a:endParaRPr/>
          </a:p>
        </p:txBody>
      </p:sp>
      <p:sp>
        <p:nvSpPr>
          <p:cNvPr id="5" name="object 5"/>
          <p:cNvSpPr/>
          <p:nvPr/>
        </p:nvSpPr>
        <p:spPr>
          <a:xfrm>
            <a:off x="7225950" y="6010148"/>
            <a:ext cx="0" cy="150495"/>
          </a:xfrm>
          <a:custGeom>
            <a:avLst/>
            <a:gdLst/>
            <a:ahLst/>
            <a:cxnLst/>
            <a:rect l="l" t="t" r="r" b="b"/>
            <a:pathLst>
              <a:path h="150495">
                <a:moveTo>
                  <a:pt x="0" y="0"/>
                </a:moveTo>
                <a:lnTo>
                  <a:pt x="0" y="150240"/>
                </a:lnTo>
              </a:path>
            </a:pathLst>
          </a:custGeom>
          <a:ln w="25400">
            <a:solidFill>
              <a:srgbClr val="9A1A0F"/>
            </a:solidFill>
          </a:ln>
        </p:spPr>
        <p:txBody>
          <a:bodyPr wrap="square" lIns="0" tIns="0" rIns="0" bIns="0" rtlCol="0"/>
          <a:lstStyle/>
          <a:p>
            <a:endParaRPr/>
          </a:p>
        </p:txBody>
      </p:sp>
      <p:sp>
        <p:nvSpPr>
          <p:cNvPr id="6" name="object 6"/>
          <p:cNvSpPr txBox="1"/>
          <p:nvPr/>
        </p:nvSpPr>
        <p:spPr>
          <a:xfrm>
            <a:off x="897022" y="331280"/>
            <a:ext cx="3008080" cy="492443"/>
          </a:xfrm>
          <a:prstGeom prst="rect">
            <a:avLst/>
          </a:prstGeom>
        </p:spPr>
        <p:txBody>
          <a:bodyPr vert="horz" wrap="square" lIns="0" tIns="0" rIns="0" bIns="0" rtlCol="0">
            <a:spAutoFit/>
          </a:bodyPr>
          <a:lstStyle/>
          <a:p>
            <a:pPr marL="12700">
              <a:lnSpc>
                <a:spcPct val="100000"/>
              </a:lnSpc>
            </a:pPr>
            <a:r>
              <a:rPr sz="3200" spc="-20" dirty="0">
                <a:solidFill>
                  <a:srgbClr val="110C43"/>
                </a:solidFill>
                <a:latin typeface="Verdana"/>
                <a:cs typeface="Verdana"/>
              </a:rPr>
              <a:t>Me</a:t>
            </a:r>
            <a:r>
              <a:rPr sz="3200" spc="-15" dirty="0">
                <a:solidFill>
                  <a:srgbClr val="110C43"/>
                </a:solidFill>
                <a:latin typeface="Verdana"/>
                <a:cs typeface="Verdana"/>
              </a:rPr>
              <a:t>tho</a:t>
            </a:r>
            <a:r>
              <a:rPr sz="3200" spc="-20" dirty="0">
                <a:solidFill>
                  <a:srgbClr val="110C43"/>
                </a:solidFill>
                <a:latin typeface="Verdana"/>
                <a:cs typeface="Verdana"/>
              </a:rPr>
              <a:t>d</a:t>
            </a:r>
            <a:r>
              <a:rPr sz="3200" spc="-15" dirty="0">
                <a:solidFill>
                  <a:srgbClr val="110C43"/>
                </a:solidFill>
                <a:latin typeface="Verdana"/>
                <a:cs typeface="Verdana"/>
              </a:rPr>
              <a:t>o</a:t>
            </a:r>
            <a:r>
              <a:rPr sz="3200" dirty="0">
                <a:solidFill>
                  <a:srgbClr val="110C43"/>
                </a:solidFill>
                <a:latin typeface="Verdana"/>
                <a:cs typeface="Verdana"/>
              </a:rPr>
              <a:t>l</a:t>
            </a:r>
            <a:r>
              <a:rPr sz="3200" spc="-15" dirty="0">
                <a:solidFill>
                  <a:srgbClr val="110C43"/>
                </a:solidFill>
                <a:latin typeface="Verdana"/>
                <a:cs typeface="Verdana"/>
              </a:rPr>
              <a:t>o</a:t>
            </a:r>
            <a:r>
              <a:rPr sz="3200" spc="-20" dirty="0">
                <a:solidFill>
                  <a:srgbClr val="110C43"/>
                </a:solidFill>
                <a:latin typeface="Verdana"/>
                <a:cs typeface="Verdana"/>
              </a:rPr>
              <a:t>gy</a:t>
            </a:r>
            <a:endParaRPr sz="3200" dirty="0">
              <a:latin typeface="Verdana"/>
              <a:cs typeface="Verdana"/>
            </a:endParaRPr>
          </a:p>
        </p:txBody>
      </p:sp>
      <p:sp>
        <p:nvSpPr>
          <p:cNvPr id="7" name="object 7"/>
          <p:cNvSpPr/>
          <p:nvPr/>
        </p:nvSpPr>
        <p:spPr>
          <a:xfrm>
            <a:off x="2082450" y="2821876"/>
            <a:ext cx="0" cy="107950"/>
          </a:xfrm>
          <a:custGeom>
            <a:avLst/>
            <a:gdLst/>
            <a:ahLst/>
            <a:cxnLst/>
            <a:rect l="l" t="t" r="r" b="b"/>
            <a:pathLst>
              <a:path h="107950">
                <a:moveTo>
                  <a:pt x="0" y="107759"/>
                </a:moveTo>
                <a:lnTo>
                  <a:pt x="0" y="0"/>
                </a:lnTo>
              </a:path>
            </a:pathLst>
          </a:custGeom>
          <a:ln w="25400">
            <a:solidFill>
              <a:srgbClr val="9A1A0F"/>
            </a:solidFill>
          </a:ln>
        </p:spPr>
        <p:txBody>
          <a:bodyPr wrap="square" lIns="0" tIns="0" rIns="0" bIns="0" rtlCol="0"/>
          <a:lstStyle/>
          <a:p>
            <a:endParaRPr/>
          </a:p>
        </p:txBody>
      </p:sp>
      <p:sp>
        <p:nvSpPr>
          <p:cNvPr id="8" name="object 8"/>
          <p:cNvSpPr/>
          <p:nvPr/>
        </p:nvSpPr>
        <p:spPr>
          <a:xfrm>
            <a:off x="4660550" y="2809176"/>
            <a:ext cx="0" cy="128905"/>
          </a:xfrm>
          <a:custGeom>
            <a:avLst/>
            <a:gdLst/>
            <a:ahLst/>
            <a:cxnLst/>
            <a:rect l="l" t="t" r="r" b="b"/>
            <a:pathLst>
              <a:path h="128905">
                <a:moveTo>
                  <a:pt x="0" y="128587"/>
                </a:moveTo>
                <a:lnTo>
                  <a:pt x="0" y="0"/>
                </a:lnTo>
              </a:path>
            </a:pathLst>
          </a:custGeom>
          <a:ln w="25400">
            <a:solidFill>
              <a:srgbClr val="9A1A0F"/>
            </a:solidFill>
          </a:ln>
        </p:spPr>
        <p:txBody>
          <a:bodyPr wrap="square" lIns="0" tIns="0" rIns="0" bIns="0" rtlCol="0"/>
          <a:lstStyle/>
          <a:p>
            <a:endParaRPr/>
          </a:p>
        </p:txBody>
      </p:sp>
      <p:sp>
        <p:nvSpPr>
          <p:cNvPr id="9" name="object 9"/>
          <p:cNvSpPr/>
          <p:nvPr/>
        </p:nvSpPr>
        <p:spPr>
          <a:xfrm>
            <a:off x="2072132" y="2810764"/>
            <a:ext cx="5168900" cy="1905"/>
          </a:xfrm>
          <a:custGeom>
            <a:avLst/>
            <a:gdLst/>
            <a:ahLst/>
            <a:cxnLst/>
            <a:rect l="l" t="t" r="r" b="b"/>
            <a:pathLst>
              <a:path w="5168900" h="1905">
                <a:moveTo>
                  <a:pt x="0" y="0"/>
                </a:moveTo>
                <a:lnTo>
                  <a:pt x="5168900" y="1588"/>
                </a:lnTo>
              </a:path>
            </a:pathLst>
          </a:custGeom>
          <a:ln w="25400">
            <a:solidFill>
              <a:srgbClr val="9A1A0F"/>
            </a:solidFill>
          </a:ln>
        </p:spPr>
        <p:txBody>
          <a:bodyPr wrap="square" lIns="0" tIns="0" rIns="0" bIns="0" rtlCol="0"/>
          <a:lstStyle/>
          <a:p>
            <a:endParaRPr/>
          </a:p>
        </p:txBody>
      </p:sp>
      <p:sp>
        <p:nvSpPr>
          <p:cNvPr id="10" name="object 10"/>
          <p:cNvSpPr/>
          <p:nvPr/>
        </p:nvSpPr>
        <p:spPr>
          <a:xfrm>
            <a:off x="7238650" y="2796476"/>
            <a:ext cx="0" cy="141605"/>
          </a:xfrm>
          <a:custGeom>
            <a:avLst/>
            <a:gdLst/>
            <a:ahLst/>
            <a:cxnLst/>
            <a:rect l="l" t="t" r="r" b="b"/>
            <a:pathLst>
              <a:path h="141605">
                <a:moveTo>
                  <a:pt x="0" y="141287"/>
                </a:moveTo>
                <a:lnTo>
                  <a:pt x="0" y="0"/>
                </a:lnTo>
              </a:path>
            </a:pathLst>
          </a:custGeom>
          <a:ln w="25400">
            <a:solidFill>
              <a:srgbClr val="9A1A0F"/>
            </a:solidFill>
          </a:ln>
        </p:spPr>
        <p:txBody>
          <a:bodyPr wrap="square" lIns="0" tIns="0" rIns="0" bIns="0" rtlCol="0"/>
          <a:lstStyle/>
          <a:p>
            <a:endParaRPr/>
          </a:p>
        </p:txBody>
      </p:sp>
      <p:sp>
        <p:nvSpPr>
          <p:cNvPr id="11" name="object 11"/>
          <p:cNvSpPr/>
          <p:nvPr/>
        </p:nvSpPr>
        <p:spPr>
          <a:xfrm>
            <a:off x="6158263" y="3886995"/>
            <a:ext cx="2251964" cy="1273555"/>
          </a:xfrm>
          <a:prstGeom prst="rect">
            <a:avLst/>
          </a:prstGeom>
          <a:blipFill>
            <a:blip r:embed="rId3" cstate="print"/>
            <a:stretch>
              <a:fillRect/>
            </a:stretch>
          </a:blipFill>
        </p:spPr>
        <p:txBody>
          <a:bodyPr wrap="square" lIns="0" tIns="0" rIns="0" bIns="0" rtlCol="0"/>
          <a:lstStyle/>
          <a:p>
            <a:endParaRPr/>
          </a:p>
        </p:txBody>
      </p:sp>
      <p:sp>
        <p:nvSpPr>
          <p:cNvPr id="12" name="object 12"/>
          <p:cNvSpPr txBox="1"/>
          <p:nvPr/>
        </p:nvSpPr>
        <p:spPr>
          <a:xfrm>
            <a:off x="6174232" y="3902964"/>
            <a:ext cx="2112645" cy="1134110"/>
          </a:xfrm>
          <a:prstGeom prst="rect">
            <a:avLst/>
          </a:prstGeom>
          <a:solidFill>
            <a:srgbClr val="CD8500"/>
          </a:solidFill>
          <a:ln w="12700">
            <a:solidFill>
              <a:srgbClr val="151515"/>
            </a:solidFill>
          </a:ln>
        </p:spPr>
        <p:txBody>
          <a:bodyPr vert="horz" wrap="square" lIns="0" tIns="0" rIns="0" bIns="0" rtlCol="0">
            <a:spAutoFit/>
          </a:bodyPr>
          <a:lstStyle/>
          <a:p>
            <a:pPr marL="6985" algn="ctr">
              <a:lnSpc>
                <a:spcPct val="100000"/>
              </a:lnSpc>
            </a:pPr>
            <a:r>
              <a:rPr sz="1400" b="1" spc="-10" dirty="0">
                <a:solidFill>
                  <a:srgbClr val="FFFFFF"/>
                </a:solidFill>
                <a:latin typeface="Verdana"/>
                <a:cs typeface="Verdana"/>
              </a:rPr>
              <a:t>Tasks</a:t>
            </a:r>
            <a:endParaRPr sz="1400">
              <a:latin typeface="Verdana"/>
              <a:cs typeface="Verdana"/>
            </a:endParaRPr>
          </a:p>
        </p:txBody>
      </p:sp>
      <p:sp>
        <p:nvSpPr>
          <p:cNvPr id="13" name="object 13"/>
          <p:cNvSpPr/>
          <p:nvPr/>
        </p:nvSpPr>
        <p:spPr>
          <a:xfrm>
            <a:off x="6158263" y="2921795"/>
            <a:ext cx="2251964" cy="697484"/>
          </a:xfrm>
          <a:prstGeom prst="rect">
            <a:avLst/>
          </a:prstGeom>
          <a:blipFill>
            <a:blip r:embed="rId4" cstate="print"/>
            <a:stretch>
              <a:fillRect/>
            </a:stretch>
          </a:blipFill>
        </p:spPr>
        <p:txBody>
          <a:bodyPr wrap="square" lIns="0" tIns="0" rIns="0" bIns="0" rtlCol="0"/>
          <a:lstStyle/>
          <a:p>
            <a:endParaRPr/>
          </a:p>
        </p:txBody>
      </p:sp>
      <p:sp>
        <p:nvSpPr>
          <p:cNvPr id="14" name="object 14"/>
          <p:cNvSpPr/>
          <p:nvPr/>
        </p:nvSpPr>
        <p:spPr>
          <a:xfrm>
            <a:off x="6174232" y="2937764"/>
            <a:ext cx="2112645" cy="558165"/>
          </a:xfrm>
          <a:custGeom>
            <a:avLst/>
            <a:gdLst/>
            <a:ahLst/>
            <a:cxnLst/>
            <a:rect l="l" t="t" r="r" b="b"/>
            <a:pathLst>
              <a:path w="2112645" h="558164">
                <a:moveTo>
                  <a:pt x="0" y="0"/>
                </a:moveTo>
                <a:lnTo>
                  <a:pt x="2112264" y="0"/>
                </a:lnTo>
                <a:lnTo>
                  <a:pt x="2112264" y="557784"/>
                </a:lnTo>
                <a:lnTo>
                  <a:pt x="0" y="557784"/>
                </a:lnTo>
                <a:lnTo>
                  <a:pt x="0" y="0"/>
                </a:lnTo>
                <a:close/>
              </a:path>
            </a:pathLst>
          </a:custGeom>
          <a:solidFill>
            <a:srgbClr val="CD8500"/>
          </a:solidFill>
        </p:spPr>
        <p:txBody>
          <a:bodyPr wrap="square" lIns="0" tIns="0" rIns="0" bIns="0" rtlCol="0"/>
          <a:lstStyle/>
          <a:p>
            <a:endParaRPr/>
          </a:p>
        </p:txBody>
      </p:sp>
      <p:sp>
        <p:nvSpPr>
          <p:cNvPr id="15" name="object 15"/>
          <p:cNvSpPr/>
          <p:nvPr/>
        </p:nvSpPr>
        <p:spPr>
          <a:xfrm>
            <a:off x="6174232" y="2937764"/>
            <a:ext cx="2112645" cy="558165"/>
          </a:xfrm>
          <a:custGeom>
            <a:avLst/>
            <a:gdLst/>
            <a:ahLst/>
            <a:cxnLst/>
            <a:rect l="l" t="t" r="r" b="b"/>
            <a:pathLst>
              <a:path w="2112645" h="558164">
                <a:moveTo>
                  <a:pt x="0" y="0"/>
                </a:moveTo>
                <a:lnTo>
                  <a:pt x="2112264" y="0"/>
                </a:lnTo>
                <a:lnTo>
                  <a:pt x="2112264" y="557784"/>
                </a:lnTo>
                <a:lnTo>
                  <a:pt x="0" y="557784"/>
                </a:lnTo>
                <a:lnTo>
                  <a:pt x="0" y="0"/>
                </a:lnTo>
                <a:close/>
              </a:path>
            </a:pathLst>
          </a:custGeom>
          <a:ln w="12700">
            <a:solidFill>
              <a:srgbClr val="151515"/>
            </a:solidFill>
          </a:ln>
        </p:spPr>
        <p:txBody>
          <a:bodyPr wrap="square" lIns="0" tIns="0" rIns="0" bIns="0" rtlCol="0"/>
          <a:lstStyle/>
          <a:p>
            <a:endParaRPr/>
          </a:p>
        </p:txBody>
      </p:sp>
      <p:sp>
        <p:nvSpPr>
          <p:cNvPr id="16" name="object 16"/>
          <p:cNvSpPr txBox="1"/>
          <p:nvPr/>
        </p:nvSpPr>
        <p:spPr>
          <a:xfrm>
            <a:off x="6745732" y="3133580"/>
            <a:ext cx="970915" cy="203200"/>
          </a:xfrm>
          <a:prstGeom prst="rect">
            <a:avLst/>
          </a:prstGeom>
        </p:spPr>
        <p:txBody>
          <a:bodyPr vert="horz" wrap="square" lIns="0" tIns="0" rIns="0" bIns="0" rtlCol="0">
            <a:spAutoFit/>
          </a:bodyPr>
          <a:lstStyle/>
          <a:p>
            <a:pPr marL="12700">
              <a:lnSpc>
                <a:spcPct val="100000"/>
              </a:lnSpc>
            </a:pPr>
            <a:r>
              <a:rPr sz="1400" b="1" dirty="0">
                <a:solidFill>
                  <a:srgbClr val="FFFFFF"/>
                </a:solidFill>
                <a:latin typeface="Verdana"/>
                <a:cs typeface="Verdana"/>
              </a:rPr>
              <a:t>Objec</a:t>
            </a:r>
            <a:r>
              <a:rPr sz="1400" b="1" spc="-5" dirty="0">
                <a:solidFill>
                  <a:srgbClr val="FFFFFF"/>
                </a:solidFill>
                <a:latin typeface="Verdana"/>
                <a:cs typeface="Verdana"/>
              </a:rPr>
              <a:t>t</a:t>
            </a:r>
            <a:r>
              <a:rPr sz="1400" b="1" spc="-10" dirty="0">
                <a:solidFill>
                  <a:srgbClr val="FFFFFF"/>
                </a:solidFill>
                <a:latin typeface="Verdana"/>
                <a:cs typeface="Verdana"/>
              </a:rPr>
              <a:t>ive</a:t>
            </a:r>
            <a:endParaRPr sz="1400">
              <a:latin typeface="Verdana"/>
              <a:cs typeface="Verdana"/>
            </a:endParaRPr>
          </a:p>
        </p:txBody>
      </p:sp>
      <p:sp>
        <p:nvSpPr>
          <p:cNvPr id="17" name="object 17"/>
          <p:cNvSpPr/>
          <p:nvPr/>
        </p:nvSpPr>
        <p:spPr>
          <a:xfrm>
            <a:off x="7241032" y="3610864"/>
            <a:ext cx="0" cy="179705"/>
          </a:xfrm>
          <a:custGeom>
            <a:avLst/>
            <a:gdLst/>
            <a:ahLst/>
            <a:cxnLst/>
            <a:rect l="l" t="t" r="r" b="b"/>
            <a:pathLst>
              <a:path h="179705">
                <a:moveTo>
                  <a:pt x="0" y="0"/>
                </a:moveTo>
                <a:lnTo>
                  <a:pt x="0" y="179324"/>
                </a:lnTo>
              </a:path>
            </a:pathLst>
          </a:custGeom>
          <a:ln w="25400">
            <a:solidFill>
              <a:srgbClr val="9A1A0F"/>
            </a:solidFill>
          </a:ln>
        </p:spPr>
        <p:txBody>
          <a:bodyPr wrap="square" lIns="0" tIns="0" rIns="0" bIns="0" rtlCol="0"/>
          <a:lstStyle/>
          <a:p>
            <a:endParaRPr/>
          </a:p>
        </p:txBody>
      </p:sp>
      <p:sp>
        <p:nvSpPr>
          <p:cNvPr id="18" name="object 18"/>
          <p:cNvSpPr/>
          <p:nvPr/>
        </p:nvSpPr>
        <p:spPr>
          <a:xfrm>
            <a:off x="7197343" y="3777487"/>
            <a:ext cx="87630" cy="87630"/>
          </a:xfrm>
          <a:custGeom>
            <a:avLst/>
            <a:gdLst/>
            <a:ahLst/>
            <a:cxnLst/>
            <a:rect l="l" t="t" r="r" b="b"/>
            <a:pathLst>
              <a:path w="87629" h="87630">
                <a:moveTo>
                  <a:pt x="87376" y="0"/>
                </a:moveTo>
                <a:lnTo>
                  <a:pt x="0" y="0"/>
                </a:lnTo>
                <a:lnTo>
                  <a:pt x="43688" y="87375"/>
                </a:lnTo>
                <a:lnTo>
                  <a:pt x="87376" y="0"/>
                </a:lnTo>
                <a:close/>
              </a:path>
            </a:pathLst>
          </a:custGeom>
          <a:solidFill>
            <a:srgbClr val="9A1A0F"/>
          </a:solidFill>
        </p:spPr>
        <p:txBody>
          <a:bodyPr wrap="square" lIns="0" tIns="0" rIns="0" bIns="0" rtlCol="0"/>
          <a:lstStyle/>
          <a:p>
            <a:endParaRPr/>
          </a:p>
        </p:txBody>
      </p:sp>
      <p:sp>
        <p:nvSpPr>
          <p:cNvPr id="19" name="object 19"/>
          <p:cNvSpPr/>
          <p:nvPr/>
        </p:nvSpPr>
        <p:spPr>
          <a:xfrm>
            <a:off x="7241032" y="5147564"/>
            <a:ext cx="0" cy="179705"/>
          </a:xfrm>
          <a:custGeom>
            <a:avLst/>
            <a:gdLst/>
            <a:ahLst/>
            <a:cxnLst/>
            <a:rect l="l" t="t" r="r" b="b"/>
            <a:pathLst>
              <a:path h="179704">
                <a:moveTo>
                  <a:pt x="0" y="0"/>
                </a:moveTo>
                <a:lnTo>
                  <a:pt x="0" y="179324"/>
                </a:lnTo>
              </a:path>
            </a:pathLst>
          </a:custGeom>
          <a:ln w="25400">
            <a:solidFill>
              <a:srgbClr val="9A1A0F"/>
            </a:solidFill>
          </a:ln>
        </p:spPr>
        <p:txBody>
          <a:bodyPr wrap="square" lIns="0" tIns="0" rIns="0" bIns="0" rtlCol="0"/>
          <a:lstStyle/>
          <a:p>
            <a:endParaRPr/>
          </a:p>
        </p:txBody>
      </p:sp>
      <p:sp>
        <p:nvSpPr>
          <p:cNvPr id="20" name="object 20"/>
          <p:cNvSpPr/>
          <p:nvPr/>
        </p:nvSpPr>
        <p:spPr>
          <a:xfrm>
            <a:off x="7197343" y="5314187"/>
            <a:ext cx="87630" cy="87630"/>
          </a:xfrm>
          <a:custGeom>
            <a:avLst/>
            <a:gdLst/>
            <a:ahLst/>
            <a:cxnLst/>
            <a:rect l="l" t="t" r="r" b="b"/>
            <a:pathLst>
              <a:path w="87629" h="87629">
                <a:moveTo>
                  <a:pt x="87376" y="0"/>
                </a:moveTo>
                <a:lnTo>
                  <a:pt x="0" y="0"/>
                </a:lnTo>
                <a:lnTo>
                  <a:pt x="43688" y="87375"/>
                </a:lnTo>
                <a:lnTo>
                  <a:pt x="87376" y="0"/>
                </a:lnTo>
                <a:close/>
              </a:path>
            </a:pathLst>
          </a:custGeom>
          <a:solidFill>
            <a:srgbClr val="9A1A0F"/>
          </a:solidFill>
        </p:spPr>
        <p:txBody>
          <a:bodyPr wrap="square" lIns="0" tIns="0" rIns="0" bIns="0" rtlCol="0"/>
          <a:lstStyle/>
          <a:p>
            <a:endParaRPr/>
          </a:p>
        </p:txBody>
      </p:sp>
      <p:sp>
        <p:nvSpPr>
          <p:cNvPr id="21" name="object 21"/>
          <p:cNvSpPr/>
          <p:nvPr/>
        </p:nvSpPr>
        <p:spPr>
          <a:xfrm>
            <a:off x="6196363" y="5436395"/>
            <a:ext cx="2251964" cy="697484"/>
          </a:xfrm>
          <a:prstGeom prst="rect">
            <a:avLst/>
          </a:prstGeom>
          <a:blipFill>
            <a:blip r:embed="rId4" cstate="print"/>
            <a:stretch>
              <a:fillRect/>
            </a:stretch>
          </a:blipFill>
        </p:spPr>
        <p:txBody>
          <a:bodyPr wrap="square" lIns="0" tIns="0" rIns="0" bIns="0" rtlCol="0"/>
          <a:lstStyle/>
          <a:p>
            <a:endParaRPr/>
          </a:p>
        </p:txBody>
      </p:sp>
      <p:sp>
        <p:nvSpPr>
          <p:cNvPr id="22" name="object 22"/>
          <p:cNvSpPr/>
          <p:nvPr/>
        </p:nvSpPr>
        <p:spPr>
          <a:xfrm>
            <a:off x="6212332" y="5452364"/>
            <a:ext cx="2112645" cy="558165"/>
          </a:xfrm>
          <a:custGeom>
            <a:avLst/>
            <a:gdLst/>
            <a:ahLst/>
            <a:cxnLst/>
            <a:rect l="l" t="t" r="r" b="b"/>
            <a:pathLst>
              <a:path w="2112645" h="558164">
                <a:moveTo>
                  <a:pt x="0" y="0"/>
                </a:moveTo>
                <a:lnTo>
                  <a:pt x="2112264" y="0"/>
                </a:lnTo>
                <a:lnTo>
                  <a:pt x="2112264" y="557784"/>
                </a:lnTo>
                <a:lnTo>
                  <a:pt x="0" y="557784"/>
                </a:lnTo>
                <a:lnTo>
                  <a:pt x="0" y="0"/>
                </a:lnTo>
                <a:close/>
              </a:path>
            </a:pathLst>
          </a:custGeom>
          <a:solidFill>
            <a:srgbClr val="37A0AE"/>
          </a:solidFill>
        </p:spPr>
        <p:txBody>
          <a:bodyPr wrap="square" lIns="0" tIns="0" rIns="0" bIns="0" rtlCol="0"/>
          <a:lstStyle/>
          <a:p>
            <a:endParaRPr/>
          </a:p>
        </p:txBody>
      </p:sp>
      <p:sp>
        <p:nvSpPr>
          <p:cNvPr id="23" name="object 23"/>
          <p:cNvSpPr/>
          <p:nvPr/>
        </p:nvSpPr>
        <p:spPr>
          <a:xfrm>
            <a:off x="6212332" y="5452364"/>
            <a:ext cx="2112645" cy="558165"/>
          </a:xfrm>
          <a:custGeom>
            <a:avLst/>
            <a:gdLst/>
            <a:ahLst/>
            <a:cxnLst/>
            <a:rect l="l" t="t" r="r" b="b"/>
            <a:pathLst>
              <a:path w="2112645" h="558164">
                <a:moveTo>
                  <a:pt x="0" y="0"/>
                </a:moveTo>
                <a:lnTo>
                  <a:pt x="2112264" y="0"/>
                </a:lnTo>
                <a:lnTo>
                  <a:pt x="2112264" y="557784"/>
                </a:lnTo>
                <a:lnTo>
                  <a:pt x="0" y="557784"/>
                </a:lnTo>
                <a:lnTo>
                  <a:pt x="0" y="0"/>
                </a:lnTo>
                <a:close/>
              </a:path>
            </a:pathLst>
          </a:custGeom>
          <a:ln w="12700">
            <a:solidFill>
              <a:srgbClr val="151515"/>
            </a:solidFill>
          </a:ln>
        </p:spPr>
        <p:txBody>
          <a:bodyPr wrap="square" lIns="0" tIns="0" rIns="0" bIns="0" rtlCol="0"/>
          <a:lstStyle/>
          <a:p>
            <a:endParaRPr/>
          </a:p>
        </p:txBody>
      </p:sp>
      <p:sp>
        <p:nvSpPr>
          <p:cNvPr id="24" name="object 24"/>
          <p:cNvSpPr txBox="1"/>
          <p:nvPr/>
        </p:nvSpPr>
        <p:spPr>
          <a:xfrm>
            <a:off x="6809232" y="5648180"/>
            <a:ext cx="916940" cy="203200"/>
          </a:xfrm>
          <a:prstGeom prst="rect">
            <a:avLst/>
          </a:prstGeom>
        </p:spPr>
        <p:txBody>
          <a:bodyPr vert="horz" wrap="square" lIns="0" tIns="0" rIns="0" bIns="0" rtlCol="0">
            <a:spAutoFit/>
          </a:bodyPr>
          <a:lstStyle/>
          <a:p>
            <a:pPr marL="12700">
              <a:lnSpc>
                <a:spcPct val="100000"/>
              </a:lnSpc>
            </a:pPr>
            <a:r>
              <a:rPr sz="1400" b="1" dirty="0">
                <a:solidFill>
                  <a:srgbClr val="FFFFFF"/>
                </a:solidFill>
                <a:latin typeface="Verdana"/>
                <a:cs typeface="Verdana"/>
              </a:rPr>
              <a:t>Ou</a:t>
            </a:r>
            <a:r>
              <a:rPr sz="1400" b="1" spc="-5" dirty="0">
                <a:solidFill>
                  <a:srgbClr val="FFFFFF"/>
                </a:solidFill>
                <a:latin typeface="Verdana"/>
                <a:cs typeface="Verdana"/>
              </a:rPr>
              <a:t>t</a:t>
            </a:r>
            <a:r>
              <a:rPr sz="1400" b="1" spc="-15" dirty="0">
                <a:solidFill>
                  <a:srgbClr val="FFFFFF"/>
                </a:solidFill>
                <a:latin typeface="Verdana"/>
                <a:cs typeface="Verdana"/>
              </a:rPr>
              <a:t>co</a:t>
            </a:r>
            <a:r>
              <a:rPr sz="1400" b="1" dirty="0">
                <a:solidFill>
                  <a:srgbClr val="FFFFFF"/>
                </a:solidFill>
                <a:latin typeface="Verdana"/>
                <a:cs typeface="Verdana"/>
              </a:rPr>
              <a:t>me</a:t>
            </a:r>
            <a:endParaRPr sz="1400">
              <a:latin typeface="Verdana"/>
              <a:cs typeface="Verdana"/>
            </a:endParaRPr>
          </a:p>
        </p:txBody>
      </p:sp>
      <p:sp>
        <p:nvSpPr>
          <p:cNvPr id="25" name="object 25"/>
          <p:cNvSpPr/>
          <p:nvPr/>
        </p:nvSpPr>
        <p:spPr>
          <a:xfrm>
            <a:off x="4650232" y="4349936"/>
            <a:ext cx="0" cy="173355"/>
          </a:xfrm>
          <a:custGeom>
            <a:avLst/>
            <a:gdLst/>
            <a:ahLst/>
            <a:cxnLst/>
            <a:rect l="l" t="t" r="r" b="b"/>
            <a:pathLst>
              <a:path h="173354">
                <a:moveTo>
                  <a:pt x="0" y="0"/>
                </a:moveTo>
                <a:lnTo>
                  <a:pt x="0" y="173362"/>
                </a:lnTo>
              </a:path>
            </a:pathLst>
          </a:custGeom>
          <a:ln w="25400">
            <a:solidFill>
              <a:srgbClr val="9A1A0F"/>
            </a:solidFill>
          </a:ln>
        </p:spPr>
        <p:txBody>
          <a:bodyPr wrap="square" lIns="0" tIns="0" rIns="0" bIns="0" rtlCol="0"/>
          <a:lstStyle/>
          <a:p>
            <a:endParaRPr/>
          </a:p>
        </p:txBody>
      </p:sp>
      <p:sp>
        <p:nvSpPr>
          <p:cNvPr id="26" name="object 26"/>
          <p:cNvSpPr/>
          <p:nvPr/>
        </p:nvSpPr>
        <p:spPr>
          <a:xfrm>
            <a:off x="4606543" y="4510599"/>
            <a:ext cx="87630" cy="87630"/>
          </a:xfrm>
          <a:custGeom>
            <a:avLst/>
            <a:gdLst/>
            <a:ahLst/>
            <a:cxnLst/>
            <a:rect l="l" t="t" r="r" b="b"/>
            <a:pathLst>
              <a:path w="87629" h="87629">
                <a:moveTo>
                  <a:pt x="87375" y="0"/>
                </a:moveTo>
                <a:lnTo>
                  <a:pt x="0" y="0"/>
                </a:lnTo>
                <a:lnTo>
                  <a:pt x="43687" y="87375"/>
                </a:lnTo>
                <a:lnTo>
                  <a:pt x="87375" y="0"/>
                </a:lnTo>
                <a:close/>
              </a:path>
            </a:pathLst>
          </a:custGeom>
          <a:solidFill>
            <a:srgbClr val="9A1A0F"/>
          </a:solidFill>
        </p:spPr>
        <p:txBody>
          <a:bodyPr wrap="square" lIns="0" tIns="0" rIns="0" bIns="0" rtlCol="0"/>
          <a:lstStyle/>
          <a:p>
            <a:endParaRPr/>
          </a:p>
        </p:txBody>
      </p:sp>
      <p:sp>
        <p:nvSpPr>
          <p:cNvPr id="27" name="object 27"/>
          <p:cNvSpPr/>
          <p:nvPr/>
        </p:nvSpPr>
        <p:spPr>
          <a:xfrm>
            <a:off x="3578131" y="4721774"/>
            <a:ext cx="2251964" cy="498720"/>
          </a:xfrm>
          <a:prstGeom prst="rect">
            <a:avLst/>
          </a:prstGeom>
          <a:blipFill>
            <a:blip r:embed="rId5" cstate="print"/>
            <a:stretch>
              <a:fillRect/>
            </a:stretch>
          </a:blipFill>
        </p:spPr>
        <p:txBody>
          <a:bodyPr wrap="square" lIns="0" tIns="0" rIns="0" bIns="0" rtlCol="0"/>
          <a:lstStyle/>
          <a:p>
            <a:endParaRPr/>
          </a:p>
        </p:txBody>
      </p:sp>
      <p:sp>
        <p:nvSpPr>
          <p:cNvPr id="28" name="object 28"/>
          <p:cNvSpPr txBox="1"/>
          <p:nvPr/>
        </p:nvSpPr>
        <p:spPr>
          <a:xfrm>
            <a:off x="3594099" y="4737744"/>
            <a:ext cx="2112645" cy="359410"/>
          </a:xfrm>
          <a:prstGeom prst="rect">
            <a:avLst/>
          </a:prstGeom>
          <a:solidFill>
            <a:srgbClr val="CD8500"/>
          </a:solidFill>
          <a:ln w="12700">
            <a:solidFill>
              <a:srgbClr val="151515"/>
            </a:solidFill>
          </a:ln>
        </p:spPr>
        <p:txBody>
          <a:bodyPr vert="horz" wrap="square" lIns="0" tIns="0" rIns="0" bIns="0" rtlCol="0">
            <a:spAutoFit/>
          </a:bodyPr>
          <a:lstStyle/>
          <a:p>
            <a:pPr marL="10795" algn="ctr">
              <a:lnSpc>
                <a:spcPct val="100000"/>
              </a:lnSpc>
            </a:pPr>
            <a:r>
              <a:rPr sz="1400" b="1" spc="-10" dirty="0">
                <a:solidFill>
                  <a:srgbClr val="FFFFFF"/>
                </a:solidFill>
                <a:latin typeface="Verdana"/>
                <a:cs typeface="Verdana"/>
              </a:rPr>
              <a:t>Tasks</a:t>
            </a:r>
            <a:endParaRPr sz="1400">
              <a:latin typeface="Verdana"/>
              <a:cs typeface="Verdana"/>
            </a:endParaRPr>
          </a:p>
        </p:txBody>
      </p:sp>
      <p:sp>
        <p:nvSpPr>
          <p:cNvPr id="29" name="object 29"/>
          <p:cNvSpPr/>
          <p:nvPr/>
        </p:nvSpPr>
        <p:spPr>
          <a:xfrm>
            <a:off x="3580163" y="2921796"/>
            <a:ext cx="2613571" cy="1543608"/>
          </a:xfrm>
          <a:prstGeom prst="rect">
            <a:avLst/>
          </a:prstGeom>
          <a:blipFill>
            <a:blip r:embed="rId6" cstate="print"/>
            <a:stretch>
              <a:fillRect/>
            </a:stretch>
          </a:blipFill>
        </p:spPr>
        <p:txBody>
          <a:bodyPr wrap="square" lIns="0" tIns="0" rIns="0" bIns="0" rtlCol="0"/>
          <a:lstStyle/>
          <a:p>
            <a:endParaRPr/>
          </a:p>
        </p:txBody>
      </p:sp>
      <p:sp>
        <p:nvSpPr>
          <p:cNvPr id="30" name="object 30"/>
          <p:cNvSpPr/>
          <p:nvPr/>
        </p:nvSpPr>
        <p:spPr>
          <a:xfrm>
            <a:off x="3596132" y="2937764"/>
            <a:ext cx="2473960" cy="1403985"/>
          </a:xfrm>
          <a:custGeom>
            <a:avLst/>
            <a:gdLst/>
            <a:ahLst/>
            <a:cxnLst/>
            <a:rect l="l" t="t" r="r" b="b"/>
            <a:pathLst>
              <a:path w="2473960" h="1403985">
                <a:moveTo>
                  <a:pt x="0" y="0"/>
                </a:moveTo>
                <a:lnTo>
                  <a:pt x="2473871" y="0"/>
                </a:lnTo>
                <a:lnTo>
                  <a:pt x="2473871" y="1403908"/>
                </a:lnTo>
                <a:lnTo>
                  <a:pt x="0" y="1403908"/>
                </a:lnTo>
                <a:lnTo>
                  <a:pt x="0" y="0"/>
                </a:lnTo>
                <a:close/>
              </a:path>
            </a:pathLst>
          </a:custGeom>
          <a:solidFill>
            <a:srgbClr val="CD8500"/>
          </a:solidFill>
        </p:spPr>
        <p:txBody>
          <a:bodyPr wrap="square" lIns="0" tIns="0" rIns="0" bIns="0" rtlCol="0"/>
          <a:lstStyle/>
          <a:p>
            <a:endParaRPr/>
          </a:p>
        </p:txBody>
      </p:sp>
      <p:sp>
        <p:nvSpPr>
          <p:cNvPr id="31" name="object 31"/>
          <p:cNvSpPr/>
          <p:nvPr/>
        </p:nvSpPr>
        <p:spPr>
          <a:xfrm>
            <a:off x="3596132" y="2937764"/>
            <a:ext cx="2473960" cy="1403985"/>
          </a:xfrm>
          <a:custGeom>
            <a:avLst/>
            <a:gdLst/>
            <a:ahLst/>
            <a:cxnLst/>
            <a:rect l="l" t="t" r="r" b="b"/>
            <a:pathLst>
              <a:path w="2473960" h="1403985">
                <a:moveTo>
                  <a:pt x="0" y="0"/>
                </a:moveTo>
                <a:lnTo>
                  <a:pt x="2473871" y="0"/>
                </a:lnTo>
                <a:lnTo>
                  <a:pt x="2473871" y="1403908"/>
                </a:lnTo>
                <a:lnTo>
                  <a:pt x="0" y="1403908"/>
                </a:lnTo>
                <a:lnTo>
                  <a:pt x="0" y="0"/>
                </a:lnTo>
                <a:close/>
              </a:path>
            </a:pathLst>
          </a:custGeom>
          <a:ln w="12700">
            <a:solidFill>
              <a:srgbClr val="151515"/>
            </a:solidFill>
          </a:ln>
        </p:spPr>
        <p:txBody>
          <a:bodyPr wrap="square" lIns="0" tIns="0" rIns="0" bIns="0" rtlCol="0"/>
          <a:lstStyle/>
          <a:p>
            <a:endParaRPr/>
          </a:p>
        </p:txBody>
      </p:sp>
      <p:sp>
        <p:nvSpPr>
          <p:cNvPr id="32" name="object 32"/>
          <p:cNvSpPr txBox="1"/>
          <p:nvPr/>
        </p:nvSpPr>
        <p:spPr>
          <a:xfrm>
            <a:off x="3748532" y="3120880"/>
            <a:ext cx="2165985" cy="1066800"/>
          </a:xfrm>
          <a:prstGeom prst="rect">
            <a:avLst/>
          </a:prstGeom>
        </p:spPr>
        <p:txBody>
          <a:bodyPr vert="horz" wrap="square" lIns="0" tIns="0" rIns="0" bIns="0" rtlCol="0">
            <a:spAutoFit/>
          </a:bodyPr>
          <a:lstStyle/>
          <a:p>
            <a:pPr marL="12700" marR="5080" algn="ctr">
              <a:lnSpc>
                <a:spcPct val="101200"/>
              </a:lnSpc>
            </a:pPr>
            <a:r>
              <a:rPr sz="1400" b="1" spc="-15" dirty="0">
                <a:solidFill>
                  <a:srgbClr val="FFFFFF"/>
                </a:solidFill>
                <a:latin typeface="Verdana"/>
                <a:cs typeface="Verdana"/>
              </a:rPr>
              <a:t>Make</a:t>
            </a:r>
            <a:r>
              <a:rPr sz="1400" b="1" spc="-5" dirty="0">
                <a:solidFill>
                  <a:srgbClr val="FFFFFF"/>
                </a:solidFill>
                <a:latin typeface="Verdana"/>
                <a:cs typeface="Verdana"/>
              </a:rPr>
              <a:t> </a:t>
            </a:r>
            <a:r>
              <a:rPr sz="1400" b="1" dirty="0">
                <a:solidFill>
                  <a:srgbClr val="FFFFFF"/>
                </a:solidFill>
                <a:latin typeface="Verdana"/>
                <a:cs typeface="Verdana"/>
              </a:rPr>
              <a:t>Orasure</a:t>
            </a:r>
            <a:r>
              <a:rPr sz="1400" b="1" spc="-5" dirty="0">
                <a:solidFill>
                  <a:srgbClr val="FFFFFF"/>
                </a:solidFill>
                <a:latin typeface="Verdana"/>
                <a:cs typeface="Verdana"/>
              </a:rPr>
              <a:t> </a:t>
            </a:r>
            <a:r>
              <a:rPr sz="1400" b="1" spc="-10" dirty="0">
                <a:solidFill>
                  <a:srgbClr val="FFFFFF"/>
                </a:solidFill>
                <a:latin typeface="Verdana"/>
                <a:cs typeface="Verdana"/>
              </a:rPr>
              <a:t>t</a:t>
            </a:r>
            <a:r>
              <a:rPr sz="1400" b="1" dirty="0">
                <a:solidFill>
                  <a:srgbClr val="FFFFFF"/>
                </a:solidFill>
                <a:latin typeface="Verdana"/>
                <a:cs typeface="Verdana"/>
              </a:rPr>
              <a:t>es</a:t>
            </a:r>
            <a:r>
              <a:rPr sz="1400" b="1" spc="-10" dirty="0">
                <a:solidFill>
                  <a:srgbClr val="FFFFFF"/>
                </a:solidFill>
                <a:latin typeface="Verdana"/>
                <a:cs typeface="Verdana"/>
              </a:rPr>
              <a:t>ti</a:t>
            </a:r>
            <a:r>
              <a:rPr sz="1400" b="1" dirty="0">
                <a:solidFill>
                  <a:srgbClr val="FFFFFF"/>
                </a:solidFill>
                <a:latin typeface="Verdana"/>
                <a:cs typeface="Verdana"/>
              </a:rPr>
              <a:t>ng </a:t>
            </a:r>
            <a:r>
              <a:rPr sz="1400" b="1" spc="-10" dirty="0">
                <a:solidFill>
                  <a:srgbClr val="FFFFFF"/>
                </a:solidFill>
                <a:latin typeface="Verdana"/>
                <a:cs typeface="Verdana"/>
              </a:rPr>
              <a:t>avail</a:t>
            </a:r>
            <a:r>
              <a:rPr sz="1400" b="1" dirty="0">
                <a:solidFill>
                  <a:srgbClr val="FFFFFF"/>
                </a:solidFill>
                <a:latin typeface="Verdana"/>
                <a:cs typeface="Verdana"/>
              </a:rPr>
              <a:t>ab</a:t>
            </a:r>
            <a:r>
              <a:rPr sz="1400" b="1" spc="-5" dirty="0">
                <a:solidFill>
                  <a:srgbClr val="FFFFFF"/>
                </a:solidFill>
                <a:latin typeface="Verdana"/>
                <a:cs typeface="Verdana"/>
              </a:rPr>
              <a:t>l</a:t>
            </a:r>
            <a:r>
              <a:rPr sz="1400" b="1" dirty="0">
                <a:solidFill>
                  <a:srgbClr val="FFFFFF"/>
                </a:solidFill>
                <a:latin typeface="Verdana"/>
                <a:cs typeface="Verdana"/>
              </a:rPr>
              <a:t>e</a:t>
            </a:r>
            <a:r>
              <a:rPr sz="1400" b="1" spc="-5" dirty="0">
                <a:solidFill>
                  <a:srgbClr val="FFFFFF"/>
                </a:solidFill>
                <a:latin typeface="Verdana"/>
                <a:cs typeface="Verdana"/>
              </a:rPr>
              <a:t> </a:t>
            </a:r>
            <a:r>
              <a:rPr sz="1400" b="1" spc="-10" dirty="0">
                <a:solidFill>
                  <a:srgbClr val="FFFFFF"/>
                </a:solidFill>
                <a:latin typeface="Verdana"/>
                <a:cs typeface="Verdana"/>
              </a:rPr>
              <a:t>to</a:t>
            </a:r>
            <a:r>
              <a:rPr sz="1400" b="1" spc="-5" dirty="0">
                <a:solidFill>
                  <a:srgbClr val="FFFFFF"/>
                </a:solidFill>
                <a:latin typeface="Verdana"/>
                <a:cs typeface="Verdana"/>
              </a:rPr>
              <a:t> </a:t>
            </a:r>
            <a:r>
              <a:rPr sz="1400" b="1" dirty="0">
                <a:solidFill>
                  <a:srgbClr val="FFFFFF"/>
                </a:solidFill>
                <a:latin typeface="Verdana"/>
                <a:cs typeface="Verdana"/>
              </a:rPr>
              <a:t>s</a:t>
            </a:r>
            <a:r>
              <a:rPr sz="1400" b="1" spc="-10" dirty="0">
                <a:solidFill>
                  <a:srgbClr val="FFFFFF"/>
                </a:solidFill>
                <a:latin typeface="Verdana"/>
                <a:cs typeface="Verdana"/>
              </a:rPr>
              <a:t>ix</a:t>
            </a:r>
            <a:r>
              <a:rPr sz="1400" b="1" spc="-5" dirty="0">
                <a:solidFill>
                  <a:srgbClr val="FFFFFF"/>
                </a:solidFill>
                <a:latin typeface="Verdana"/>
                <a:cs typeface="Verdana"/>
              </a:rPr>
              <a:t> i</a:t>
            </a:r>
            <a:r>
              <a:rPr sz="1400" b="1" dirty="0">
                <a:solidFill>
                  <a:srgbClr val="FFFFFF"/>
                </a:solidFill>
                <a:latin typeface="Verdana"/>
                <a:cs typeface="Verdana"/>
              </a:rPr>
              <a:t>mm</a:t>
            </a:r>
            <a:r>
              <a:rPr sz="1400" b="1" spc="-5" dirty="0">
                <a:solidFill>
                  <a:srgbClr val="FFFFFF"/>
                </a:solidFill>
                <a:latin typeface="Verdana"/>
                <a:cs typeface="Verdana"/>
              </a:rPr>
              <a:t>i</a:t>
            </a:r>
            <a:r>
              <a:rPr sz="1400" b="1" dirty="0">
                <a:solidFill>
                  <a:srgbClr val="FFFFFF"/>
                </a:solidFill>
                <a:latin typeface="Verdana"/>
                <a:cs typeface="Verdana"/>
              </a:rPr>
              <a:t>gran</a:t>
            </a:r>
            <a:r>
              <a:rPr sz="1400" b="1" spc="-10" dirty="0">
                <a:solidFill>
                  <a:srgbClr val="FFFFFF"/>
                </a:solidFill>
                <a:latin typeface="Verdana"/>
                <a:cs typeface="Verdana"/>
              </a:rPr>
              <a:t>t</a:t>
            </a:r>
            <a:r>
              <a:rPr sz="1400" b="1" spc="-5" dirty="0">
                <a:solidFill>
                  <a:srgbClr val="FFFFFF"/>
                </a:solidFill>
                <a:latin typeface="Verdana"/>
                <a:cs typeface="Verdana"/>
              </a:rPr>
              <a:t> </a:t>
            </a:r>
            <a:r>
              <a:rPr sz="1400" b="1" dirty="0">
                <a:solidFill>
                  <a:srgbClr val="FFFFFF"/>
                </a:solidFill>
                <a:latin typeface="Verdana"/>
                <a:cs typeface="Verdana"/>
              </a:rPr>
              <a:t>c</a:t>
            </a:r>
            <a:r>
              <a:rPr sz="1400" b="1" spc="-10" dirty="0">
                <a:solidFill>
                  <a:srgbClr val="FFFFFF"/>
                </a:solidFill>
                <a:latin typeface="Verdana"/>
                <a:cs typeface="Verdana"/>
              </a:rPr>
              <a:t>o</a:t>
            </a:r>
            <a:r>
              <a:rPr sz="1400" b="1" dirty="0">
                <a:solidFill>
                  <a:srgbClr val="FFFFFF"/>
                </a:solidFill>
                <a:latin typeface="Verdana"/>
                <a:cs typeface="Verdana"/>
              </a:rPr>
              <a:t>mmun</a:t>
            </a:r>
            <a:r>
              <a:rPr sz="1400" b="1" spc="-10" dirty="0">
                <a:solidFill>
                  <a:srgbClr val="FFFFFF"/>
                </a:solidFill>
                <a:latin typeface="Verdana"/>
                <a:cs typeface="Verdana"/>
              </a:rPr>
              <a:t>iti</a:t>
            </a:r>
            <a:r>
              <a:rPr sz="1400" b="1" dirty="0">
                <a:solidFill>
                  <a:srgbClr val="FFFFFF"/>
                </a:solidFill>
                <a:latin typeface="Verdana"/>
                <a:cs typeface="Verdana"/>
              </a:rPr>
              <a:t>es</a:t>
            </a:r>
            <a:r>
              <a:rPr sz="1400" b="1" spc="-5" dirty="0">
                <a:solidFill>
                  <a:srgbClr val="FFFFFF"/>
                </a:solidFill>
                <a:latin typeface="Verdana"/>
                <a:cs typeface="Verdana"/>
              </a:rPr>
              <a:t> </a:t>
            </a:r>
            <a:r>
              <a:rPr sz="1400" b="1" spc="-10" dirty="0">
                <a:solidFill>
                  <a:srgbClr val="FFFFFF"/>
                </a:solidFill>
                <a:latin typeface="Verdana"/>
                <a:cs typeface="Verdana"/>
              </a:rPr>
              <a:t>ov</a:t>
            </a:r>
            <a:r>
              <a:rPr sz="1400" b="1" dirty="0">
                <a:solidFill>
                  <a:srgbClr val="FFFFFF"/>
                </a:solidFill>
                <a:latin typeface="Verdana"/>
                <a:cs typeface="Verdana"/>
              </a:rPr>
              <a:t>er</a:t>
            </a:r>
            <a:r>
              <a:rPr sz="1400" b="1" spc="-5" dirty="0">
                <a:solidFill>
                  <a:srgbClr val="FFFFFF"/>
                </a:solidFill>
                <a:latin typeface="Verdana"/>
                <a:cs typeface="Verdana"/>
              </a:rPr>
              <a:t> </a:t>
            </a:r>
            <a:r>
              <a:rPr sz="1400" b="1" spc="-10" dirty="0">
                <a:solidFill>
                  <a:srgbClr val="FFFFFF"/>
                </a:solidFill>
                <a:latin typeface="Verdana"/>
                <a:cs typeface="Verdana"/>
              </a:rPr>
              <a:t>a t</a:t>
            </a:r>
            <a:r>
              <a:rPr sz="1400" b="1" dirty="0">
                <a:solidFill>
                  <a:srgbClr val="FFFFFF"/>
                </a:solidFill>
                <a:latin typeface="Verdana"/>
                <a:cs typeface="Verdana"/>
              </a:rPr>
              <a:t>w</a:t>
            </a:r>
            <a:r>
              <a:rPr sz="1400" b="1" spc="-10" dirty="0">
                <a:solidFill>
                  <a:srgbClr val="FFFFFF"/>
                </a:solidFill>
                <a:latin typeface="Verdana"/>
                <a:cs typeface="Verdana"/>
              </a:rPr>
              <a:t>o</a:t>
            </a:r>
            <a:r>
              <a:rPr sz="1400" b="1" spc="-5" dirty="0">
                <a:solidFill>
                  <a:srgbClr val="FFFFFF"/>
                </a:solidFill>
                <a:latin typeface="Verdana"/>
                <a:cs typeface="Verdana"/>
              </a:rPr>
              <a:t> </a:t>
            </a:r>
            <a:r>
              <a:rPr sz="1400" b="1" spc="-10" dirty="0">
                <a:solidFill>
                  <a:srgbClr val="FFFFFF"/>
                </a:solidFill>
                <a:latin typeface="Verdana"/>
                <a:cs typeface="Verdana"/>
              </a:rPr>
              <a:t>y</a:t>
            </a:r>
            <a:r>
              <a:rPr sz="1400" b="1" dirty="0">
                <a:solidFill>
                  <a:srgbClr val="FFFFFF"/>
                </a:solidFill>
                <a:latin typeface="Verdana"/>
                <a:cs typeface="Verdana"/>
              </a:rPr>
              <a:t>ear</a:t>
            </a:r>
            <a:r>
              <a:rPr sz="1400" b="1" spc="-5" dirty="0">
                <a:solidFill>
                  <a:srgbClr val="FFFFFF"/>
                </a:solidFill>
                <a:latin typeface="Verdana"/>
                <a:cs typeface="Verdana"/>
              </a:rPr>
              <a:t> </a:t>
            </a:r>
            <a:r>
              <a:rPr sz="1400" b="1" dirty="0">
                <a:solidFill>
                  <a:srgbClr val="FFFFFF"/>
                </a:solidFill>
                <a:latin typeface="Verdana"/>
                <a:cs typeface="Verdana"/>
              </a:rPr>
              <a:t>per</a:t>
            </a:r>
            <a:r>
              <a:rPr sz="1400" b="1" spc="-10" dirty="0">
                <a:solidFill>
                  <a:srgbClr val="FFFFFF"/>
                </a:solidFill>
                <a:latin typeface="Verdana"/>
                <a:cs typeface="Verdana"/>
              </a:rPr>
              <a:t>io</a:t>
            </a:r>
            <a:r>
              <a:rPr sz="1400" b="1" dirty="0">
                <a:solidFill>
                  <a:srgbClr val="FFFFFF"/>
                </a:solidFill>
                <a:latin typeface="Verdana"/>
                <a:cs typeface="Verdana"/>
              </a:rPr>
              <a:t>d</a:t>
            </a:r>
            <a:endParaRPr sz="1400">
              <a:latin typeface="Verdana"/>
              <a:cs typeface="Verdana"/>
            </a:endParaRPr>
          </a:p>
        </p:txBody>
      </p:sp>
      <p:sp>
        <p:nvSpPr>
          <p:cNvPr id="33" name="object 33"/>
          <p:cNvSpPr/>
          <p:nvPr/>
        </p:nvSpPr>
        <p:spPr>
          <a:xfrm>
            <a:off x="4650232" y="5147564"/>
            <a:ext cx="0" cy="179705"/>
          </a:xfrm>
          <a:custGeom>
            <a:avLst/>
            <a:gdLst/>
            <a:ahLst/>
            <a:cxnLst/>
            <a:rect l="l" t="t" r="r" b="b"/>
            <a:pathLst>
              <a:path h="179704">
                <a:moveTo>
                  <a:pt x="0" y="0"/>
                </a:moveTo>
                <a:lnTo>
                  <a:pt x="0" y="179324"/>
                </a:lnTo>
              </a:path>
            </a:pathLst>
          </a:custGeom>
          <a:ln w="25400">
            <a:solidFill>
              <a:srgbClr val="9A1A0F"/>
            </a:solidFill>
          </a:ln>
        </p:spPr>
        <p:txBody>
          <a:bodyPr wrap="square" lIns="0" tIns="0" rIns="0" bIns="0" rtlCol="0"/>
          <a:lstStyle/>
          <a:p>
            <a:endParaRPr/>
          </a:p>
        </p:txBody>
      </p:sp>
      <p:sp>
        <p:nvSpPr>
          <p:cNvPr id="34" name="object 34"/>
          <p:cNvSpPr/>
          <p:nvPr/>
        </p:nvSpPr>
        <p:spPr>
          <a:xfrm>
            <a:off x="4606543" y="5314187"/>
            <a:ext cx="87630" cy="87630"/>
          </a:xfrm>
          <a:custGeom>
            <a:avLst/>
            <a:gdLst/>
            <a:ahLst/>
            <a:cxnLst/>
            <a:rect l="l" t="t" r="r" b="b"/>
            <a:pathLst>
              <a:path w="87629" h="87629">
                <a:moveTo>
                  <a:pt x="87375" y="0"/>
                </a:moveTo>
                <a:lnTo>
                  <a:pt x="0" y="0"/>
                </a:lnTo>
                <a:lnTo>
                  <a:pt x="43687" y="87375"/>
                </a:lnTo>
                <a:lnTo>
                  <a:pt x="87375" y="0"/>
                </a:lnTo>
                <a:close/>
              </a:path>
            </a:pathLst>
          </a:custGeom>
          <a:solidFill>
            <a:srgbClr val="9A1A0F"/>
          </a:solidFill>
        </p:spPr>
        <p:txBody>
          <a:bodyPr wrap="square" lIns="0" tIns="0" rIns="0" bIns="0" rtlCol="0"/>
          <a:lstStyle/>
          <a:p>
            <a:endParaRPr/>
          </a:p>
        </p:txBody>
      </p:sp>
      <p:sp>
        <p:nvSpPr>
          <p:cNvPr id="35" name="object 35"/>
          <p:cNvSpPr/>
          <p:nvPr/>
        </p:nvSpPr>
        <p:spPr>
          <a:xfrm>
            <a:off x="3567463" y="5436395"/>
            <a:ext cx="2251964" cy="697484"/>
          </a:xfrm>
          <a:prstGeom prst="rect">
            <a:avLst/>
          </a:prstGeom>
          <a:blipFill>
            <a:blip r:embed="rId4" cstate="print"/>
            <a:stretch>
              <a:fillRect/>
            </a:stretch>
          </a:blipFill>
        </p:spPr>
        <p:txBody>
          <a:bodyPr wrap="square" lIns="0" tIns="0" rIns="0" bIns="0" rtlCol="0"/>
          <a:lstStyle/>
          <a:p>
            <a:endParaRPr/>
          </a:p>
        </p:txBody>
      </p:sp>
      <p:sp>
        <p:nvSpPr>
          <p:cNvPr id="36" name="object 36"/>
          <p:cNvSpPr/>
          <p:nvPr/>
        </p:nvSpPr>
        <p:spPr>
          <a:xfrm>
            <a:off x="3583432" y="5452364"/>
            <a:ext cx="2112645" cy="558165"/>
          </a:xfrm>
          <a:custGeom>
            <a:avLst/>
            <a:gdLst/>
            <a:ahLst/>
            <a:cxnLst/>
            <a:rect l="l" t="t" r="r" b="b"/>
            <a:pathLst>
              <a:path w="2112645" h="558164">
                <a:moveTo>
                  <a:pt x="0" y="0"/>
                </a:moveTo>
                <a:lnTo>
                  <a:pt x="2112264" y="0"/>
                </a:lnTo>
                <a:lnTo>
                  <a:pt x="2112264" y="557784"/>
                </a:lnTo>
                <a:lnTo>
                  <a:pt x="0" y="557784"/>
                </a:lnTo>
                <a:lnTo>
                  <a:pt x="0" y="0"/>
                </a:lnTo>
                <a:close/>
              </a:path>
            </a:pathLst>
          </a:custGeom>
          <a:solidFill>
            <a:srgbClr val="37A0AE"/>
          </a:solidFill>
        </p:spPr>
        <p:txBody>
          <a:bodyPr wrap="square" lIns="0" tIns="0" rIns="0" bIns="0" rtlCol="0"/>
          <a:lstStyle/>
          <a:p>
            <a:endParaRPr/>
          </a:p>
        </p:txBody>
      </p:sp>
      <p:sp>
        <p:nvSpPr>
          <p:cNvPr id="37" name="object 37"/>
          <p:cNvSpPr/>
          <p:nvPr/>
        </p:nvSpPr>
        <p:spPr>
          <a:xfrm>
            <a:off x="3583432" y="5452364"/>
            <a:ext cx="2112645" cy="558165"/>
          </a:xfrm>
          <a:custGeom>
            <a:avLst/>
            <a:gdLst/>
            <a:ahLst/>
            <a:cxnLst/>
            <a:rect l="l" t="t" r="r" b="b"/>
            <a:pathLst>
              <a:path w="2112645" h="558164">
                <a:moveTo>
                  <a:pt x="0" y="0"/>
                </a:moveTo>
                <a:lnTo>
                  <a:pt x="2112264" y="0"/>
                </a:lnTo>
                <a:lnTo>
                  <a:pt x="2112264" y="557784"/>
                </a:lnTo>
                <a:lnTo>
                  <a:pt x="0" y="557784"/>
                </a:lnTo>
                <a:lnTo>
                  <a:pt x="0" y="0"/>
                </a:lnTo>
                <a:close/>
              </a:path>
            </a:pathLst>
          </a:custGeom>
          <a:ln w="12700">
            <a:solidFill>
              <a:srgbClr val="151515"/>
            </a:solidFill>
          </a:ln>
        </p:spPr>
        <p:txBody>
          <a:bodyPr wrap="square" lIns="0" tIns="0" rIns="0" bIns="0" rtlCol="0"/>
          <a:lstStyle/>
          <a:p>
            <a:endParaRPr/>
          </a:p>
        </p:txBody>
      </p:sp>
      <p:sp>
        <p:nvSpPr>
          <p:cNvPr id="38" name="object 38"/>
          <p:cNvSpPr txBox="1"/>
          <p:nvPr/>
        </p:nvSpPr>
        <p:spPr>
          <a:xfrm>
            <a:off x="4180332" y="5648180"/>
            <a:ext cx="916940" cy="203200"/>
          </a:xfrm>
          <a:prstGeom prst="rect">
            <a:avLst/>
          </a:prstGeom>
        </p:spPr>
        <p:txBody>
          <a:bodyPr vert="horz" wrap="square" lIns="0" tIns="0" rIns="0" bIns="0" rtlCol="0">
            <a:spAutoFit/>
          </a:bodyPr>
          <a:lstStyle/>
          <a:p>
            <a:pPr marL="12700">
              <a:lnSpc>
                <a:spcPct val="100000"/>
              </a:lnSpc>
            </a:pPr>
            <a:r>
              <a:rPr sz="1400" b="1" dirty="0">
                <a:solidFill>
                  <a:srgbClr val="FFFFFF"/>
                </a:solidFill>
                <a:latin typeface="Verdana"/>
                <a:cs typeface="Verdana"/>
              </a:rPr>
              <a:t>Ou</a:t>
            </a:r>
            <a:r>
              <a:rPr sz="1400" b="1" spc="-5" dirty="0">
                <a:solidFill>
                  <a:srgbClr val="FFFFFF"/>
                </a:solidFill>
                <a:latin typeface="Verdana"/>
                <a:cs typeface="Verdana"/>
              </a:rPr>
              <a:t>t</a:t>
            </a:r>
            <a:r>
              <a:rPr sz="1400" b="1" spc="-15" dirty="0">
                <a:solidFill>
                  <a:srgbClr val="FFFFFF"/>
                </a:solidFill>
                <a:latin typeface="Verdana"/>
                <a:cs typeface="Verdana"/>
              </a:rPr>
              <a:t>co</a:t>
            </a:r>
            <a:r>
              <a:rPr sz="1400" b="1" dirty="0">
                <a:solidFill>
                  <a:srgbClr val="FFFFFF"/>
                </a:solidFill>
                <a:latin typeface="Verdana"/>
                <a:cs typeface="Verdana"/>
              </a:rPr>
              <a:t>me</a:t>
            </a:r>
            <a:endParaRPr sz="1400">
              <a:latin typeface="Verdana"/>
              <a:cs typeface="Verdana"/>
            </a:endParaRPr>
          </a:p>
        </p:txBody>
      </p:sp>
      <p:sp>
        <p:nvSpPr>
          <p:cNvPr id="39" name="object 39"/>
          <p:cNvSpPr/>
          <p:nvPr/>
        </p:nvSpPr>
        <p:spPr>
          <a:xfrm>
            <a:off x="1030650" y="4750058"/>
            <a:ext cx="2251964" cy="593861"/>
          </a:xfrm>
          <a:prstGeom prst="rect">
            <a:avLst/>
          </a:prstGeom>
          <a:blipFill>
            <a:blip r:embed="rId7" cstate="print"/>
            <a:stretch>
              <a:fillRect/>
            </a:stretch>
          </a:blipFill>
        </p:spPr>
        <p:txBody>
          <a:bodyPr wrap="square" lIns="0" tIns="0" rIns="0" bIns="0" rtlCol="0"/>
          <a:lstStyle/>
          <a:p>
            <a:endParaRPr/>
          </a:p>
        </p:txBody>
      </p:sp>
      <p:sp>
        <p:nvSpPr>
          <p:cNvPr id="40" name="object 40"/>
          <p:cNvSpPr/>
          <p:nvPr/>
        </p:nvSpPr>
        <p:spPr>
          <a:xfrm>
            <a:off x="1046618" y="4766026"/>
            <a:ext cx="2112645" cy="454659"/>
          </a:xfrm>
          <a:custGeom>
            <a:avLst/>
            <a:gdLst/>
            <a:ahLst/>
            <a:cxnLst/>
            <a:rect l="l" t="t" r="r" b="b"/>
            <a:pathLst>
              <a:path w="2112645" h="454660">
                <a:moveTo>
                  <a:pt x="0" y="0"/>
                </a:moveTo>
                <a:lnTo>
                  <a:pt x="2112263" y="0"/>
                </a:lnTo>
                <a:lnTo>
                  <a:pt x="2112263" y="454162"/>
                </a:lnTo>
                <a:lnTo>
                  <a:pt x="0" y="454162"/>
                </a:lnTo>
                <a:lnTo>
                  <a:pt x="0" y="0"/>
                </a:lnTo>
                <a:close/>
              </a:path>
            </a:pathLst>
          </a:custGeom>
          <a:solidFill>
            <a:srgbClr val="CD8500"/>
          </a:solidFill>
        </p:spPr>
        <p:txBody>
          <a:bodyPr wrap="square" lIns="0" tIns="0" rIns="0" bIns="0" rtlCol="0"/>
          <a:lstStyle/>
          <a:p>
            <a:endParaRPr/>
          </a:p>
        </p:txBody>
      </p:sp>
      <p:sp>
        <p:nvSpPr>
          <p:cNvPr id="41" name="object 41"/>
          <p:cNvSpPr/>
          <p:nvPr/>
        </p:nvSpPr>
        <p:spPr>
          <a:xfrm>
            <a:off x="1046618" y="4766026"/>
            <a:ext cx="2112645" cy="454659"/>
          </a:xfrm>
          <a:custGeom>
            <a:avLst/>
            <a:gdLst/>
            <a:ahLst/>
            <a:cxnLst/>
            <a:rect l="l" t="t" r="r" b="b"/>
            <a:pathLst>
              <a:path w="2112645" h="454660">
                <a:moveTo>
                  <a:pt x="0" y="0"/>
                </a:moveTo>
                <a:lnTo>
                  <a:pt x="2112264" y="0"/>
                </a:lnTo>
                <a:lnTo>
                  <a:pt x="2112264" y="454161"/>
                </a:lnTo>
                <a:lnTo>
                  <a:pt x="0" y="454161"/>
                </a:lnTo>
                <a:lnTo>
                  <a:pt x="0" y="0"/>
                </a:lnTo>
                <a:close/>
              </a:path>
            </a:pathLst>
          </a:custGeom>
          <a:ln w="12700">
            <a:solidFill>
              <a:srgbClr val="151515"/>
            </a:solidFill>
          </a:ln>
        </p:spPr>
        <p:txBody>
          <a:bodyPr wrap="square" lIns="0" tIns="0" rIns="0" bIns="0" rtlCol="0"/>
          <a:lstStyle/>
          <a:p>
            <a:endParaRPr/>
          </a:p>
        </p:txBody>
      </p:sp>
      <p:sp>
        <p:nvSpPr>
          <p:cNvPr id="42" name="object 42"/>
          <p:cNvSpPr txBox="1"/>
          <p:nvPr/>
        </p:nvSpPr>
        <p:spPr>
          <a:xfrm>
            <a:off x="1805432" y="4911580"/>
            <a:ext cx="595630" cy="203200"/>
          </a:xfrm>
          <a:prstGeom prst="rect">
            <a:avLst/>
          </a:prstGeom>
        </p:spPr>
        <p:txBody>
          <a:bodyPr vert="horz" wrap="square" lIns="0" tIns="0" rIns="0" bIns="0" rtlCol="0">
            <a:spAutoFit/>
          </a:bodyPr>
          <a:lstStyle/>
          <a:p>
            <a:pPr marL="12700">
              <a:lnSpc>
                <a:spcPct val="100000"/>
              </a:lnSpc>
            </a:pPr>
            <a:r>
              <a:rPr sz="1400" b="1" spc="-10" dirty="0">
                <a:solidFill>
                  <a:srgbClr val="FFFFFF"/>
                </a:solidFill>
                <a:latin typeface="Verdana"/>
                <a:cs typeface="Verdana"/>
              </a:rPr>
              <a:t>Tasks</a:t>
            </a:r>
            <a:endParaRPr sz="1400">
              <a:latin typeface="Verdana"/>
              <a:cs typeface="Verdana"/>
            </a:endParaRPr>
          </a:p>
        </p:txBody>
      </p:sp>
      <p:sp>
        <p:nvSpPr>
          <p:cNvPr id="43" name="object 43"/>
          <p:cNvSpPr/>
          <p:nvPr/>
        </p:nvSpPr>
        <p:spPr>
          <a:xfrm>
            <a:off x="333110" y="2913667"/>
            <a:ext cx="3375502" cy="1531772"/>
          </a:xfrm>
          <a:prstGeom prst="rect">
            <a:avLst/>
          </a:prstGeom>
          <a:blipFill>
            <a:blip r:embed="rId8" cstate="print"/>
            <a:stretch>
              <a:fillRect/>
            </a:stretch>
          </a:blipFill>
        </p:spPr>
        <p:txBody>
          <a:bodyPr wrap="square" lIns="0" tIns="0" rIns="0" bIns="0" rtlCol="0"/>
          <a:lstStyle/>
          <a:p>
            <a:endParaRPr/>
          </a:p>
        </p:txBody>
      </p:sp>
      <p:sp>
        <p:nvSpPr>
          <p:cNvPr id="44" name="object 44"/>
          <p:cNvSpPr/>
          <p:nvPr/>
        </p:nvSpPr>
        <p:spPr>
          <a:xfrm>
            <a:off x="349079" y="2929636"/>
            <a:ext cx="3235960" cy="1392555"/>
          </a:xfrm>
          <a:custGeom>
            <a:avLst/>
            <a:gdLst/>
            <a:ahLst/>
            <a:cxnLst/>
            <a:rect l="l" t="t" r="r" b="b"/>
            <a:pathLst>
              <a:path w="3235960" h="1392554">
                <a:moveTo>
                  <a:pt x="0" y="0"/>
                </a:moveTo>
                <a:lnTo>
                  <a:pt x="3235802" y="0"/>
                </a:lnTo>
                <a:lnTo>
                  <a:pt x="3235802" y="1392072"/>
                </a:lnTo>
                <a:lnTo>
                  <a:pt x="0" y="1392072"/>
                </a:lnTo>
                <a:lnTo>
                  <a:pt x="0" y="0"/>
                </a:lnTo>
                <a:close/>
              </a:path>
            </a:pathLst>
          </a:custGeom>
          <a:solidFill>
            <a:srgbClr val="CD8500"/>
          </a:solidFill>
        </p:spPr>
        <p:txBody>
          <a:bodyPr wrap="square" lIns="0" tIns="0" rIns="0" bIns="0" rtlCol="0"/>
          <a:lstStyle/>
          <a:p>
            <a:endParaRPr/>
          </a:p>
        </p:txBody>
      </p:sp>
      <p:sp>
        <p:nvSpPr>
          <p:cNvPr id="45" name="object 45"/>
          <p:cNvSpPr/>
          <p:nvPr/>
        </p:nvSpPr>
        <p:spPr>
          <a:xfrm>
            <a:off x="349079" y="2929636"/>
            <a:ext cx="3235960" cy="1392555"/>
          </a:xfrm>
          <a:custGeom>
            <a:avLst/>
            <a:gdLst/>
            <a:ahLst/>
            <a:cxnLst/>
            <a:rect l="l" t="t" r="r" b="b"/>
            <a:pathLst>
              <a:path w="3235960" h="1392554">
                <a:moveTo>
                  <a:pt x="0" y="0"/>
                </a:moveTo>
                <a:lnTo>
                  <a:pt x="3235802" y="0"/>
                </a:lnTo>
                <a:lnTo>
                  <a:pt x="3235802" y="1392072"/>
                </a:lnTo>
                <a:lnTo>
                  <a:pt x="0" y="1392072"/>
                </a:lnTo>
                <a:lnTo>
                  <a:pt x="0" y="0"/>
                </a:lnTo>
                <a:close/>
              </a:path>
            </a:pathLst>
          </a:custGeom>
          <a:ln w="12699">
            <a:solidFill>
              <a:srgbClr val="151515"/>
            </a:solidFill>
          </a:ln>
        </p:spPr>
        <p:txBody>
          <a:bodyPr wrap="square" lIns="0" tIns="0" rIns="0" bIns="0" rtlCol="0"/>
          <a:lstStyle/>
          <a:p>
            <a:endParaRPr/>
          </a:p>
        </p:txBody>
      </p:sp>
      <p:sp>
        <p:nvSpPr>
          <p:cNvPr id="46" name="object 46"/>
          <p:cNvSpPr txBox="1"/>
          <p:nvPr/>
        </p:nvSpPr>
        <p:spPr>
          <a:xfrm>
            <a:off x="433832" y="3044680"/>
            <a:ext cx="2977515" cy="1181100"/>
          </a:xfrm>
          <a:prstGeom prst="rect">
            <a:avLst/>
          </a:prstGeom>
        </p:spPr>
        <p:txBody>
          <a:bodyPr vert="horz" wrap="square" lIns="0" tIns="0" rIns="0" bIns="0" rtlCol="0">
            <a:spAutoFit/>
          </a:bodyPr>
          <a:lstStyle/>
          <a:p>
            <a:pPr marL="12700" marR="5080">
              <a:lnSpc>
                <a:spcPct val="91700"/>
              </a:lnSpc>
            </a:pPr>
            <a:r>
              <a:rPr lang="en-US" sz="1400" b="1" dirty="0" smtClean="0">
                <a:solidFill>
                  <a:srgbClr val="FFFFFF"/>
                </a:solidFill>
                <a:latin typeface="Verdana"/>
                <a:cs typeface="Verdana"/>
              </a:rPr>
              <a:t>D</a:t>
            </a:r>
            <a:r>
              <a:rPr sz="1400" b="1" dirty="0" smtClean="0">
                <a:solidFill>
                  <a:srgbClr val="FFFFFF"/>
                </a:solidFill>
                <a:latin typeface="Verdana"/>
                <a:cs typeface="Verdana"/>
              </a:rPr>
              <a:t>e</a:t>
            </a:r>
            <a:r>
              <a:rPr sz="1400" b="1" spc="-10" dirty="0" smtClean="0">
                <a:solidFill>
                  <a:srgbClr val="FFFFFF"/>
                </a:solidFill>
                <a:latin typeface="Verdana"/>
                <a:cs typeface="Verdana"/>
              </a:rPr>
              <a:t>velop</a:t>
            </a:r>
            <a:r>
              <a:rPr sz="1400" b="1" spc="-5" dirty="0" smtClean="0">
                <a:solidFill>
                  <a:srgbClr val="FFFFFF"/>
                </a:solidFill>
                <a:latin typeface="Verdana"/>
                <a:cs typeface="Verdana"/>
              </a:rPr>
              <a:t> </a:t>
            </a:r>
            <a:r>
              <a:rPr sz="1400" b="1" dirty="0">
                <a:solidFill>
                  <a:srgbClr val="FFFFFF"/>
                </a:solidFill>
                <a:latin typeface="Verdana"/>
                <a:cs typeface="Verdana"/>
              </a:rPr>
              <a:t>and</a:t>
            </a:r>
            <a:r>
              <a:rPr sz="1400" b="1" spc="-5" dirty="0">
                <a:solidFill>
                  <a:srgbClr val="FFFFFF"/>
                </a:solidFill>
                <a:latin typeface="Verdana"/>
                <a:cs typeface="Verdana"/>
              </a:rPr>
              <a:t> </a:t>
            </a:r>
            <a:r>
              <a:rPr sz="1400" b="1" dirty="0">
                <a:solidFill>
                  <a:srgbClr val="FFFFFF"/>
                </a:solidFill>
                <a:latin typeface="Verdana"/>
                <a:cs typeface="Verdana"/>
              </a:rPr>
              <a:t>de</a:t>
            </a:r>
            <a:r>
              <a:rPr sz="1400" b="1" spc="-10" dirty="0">
                <a:solidFill>
                  <a:srgbClr val="FFFFFF"/>
                </a:solidFill>
                <a:latin typeface="Verdana"/>
                <a:cs typeface="Verdana"/>
              </a:rPr>
              <a:t>liv</a:t>
            </a:r>
            <a:r>
              <a:rPr sz="1400" b="1" dirty="0">
                <a:solidFill>
                  <a:srgbClr val="FFFFFF"/>
                </a:solidFill>
                <a:latin typeface="Verdana"/>
                <a:cs typeface="Verdana"/>
              </a:rPr>
              <a:t>er</a:t>
            </a:r>
            <a:r>
              <a:rPr sz="1400" b="1" spc="-5" dirty="0">
                <a:solidFill>
                  <a:srgbClr val="FFFFFF"/>
                </a:solidFill>
                <a:latin typeface="Verdana"/>
                <a:cs typeface="Verdana"/>
              </a:rPr>
              <a:t> </a:t>
            </a:r>
            <a:r>
              <a:rPr sz="1400" b="1" spc="-10" dirty="0">
                <a:solidFill>
                  <a:srgbClr val="FFFFFF"/>
                </a:solidFill>
                <a:latin typeface="Verdana"/>
                <a:cs typeface="Verdana"/>
              </a:rPr>
              <a:t>o</a:t>
            </a:r>
            <a:r>
              <a:rPr sz="1400" b="1" dirty="0">
                <a:solidFill>
                  <a:srgbClr val="FFFFFF"/>
                </a:solidFill>
                <a:latin typeface="Verdana"/>
                <a:cs typeface="Verdana"/>
              </a:rPr>
              <a:t>ne cu</a:t>
            </a:r>
            <a:r>
              <a:rPr sz="1400" b="1" spc="-10" dirty="0">
                <a:solidFill>
                  <a:srgbClr val="FFFFFF"/>
                </a:solidFill>
                <a:latin typeface="Verdana"/>
                <a:cs typeface="Verdana"/>
              </a:rPr>
              <a:t>lt</a:t>
            </a:r>
            <a:r>
              <a:rPr sz="1400" b="1" dirty="0">
                <a:solidFill>
                  <a:srgbClr val="FFFFFF"/>
                </a:solidFill>
                <a:latin typeface="Verdana"/>
                <a:cs typeface="Verdana"/>
              </a:rPr>
              <a:t>ur</a:t>
            </a:r>
            <a:r>
              <a:rPr sz="1400" b="1" spc="-10" dirty="0">
                <a:solidFill>
                  <a:srgbClr val="FFFFFF"/>
                </a:solidFill>
                <a:latin typeface="Verdana"/>
                <a:cs typeface="Verdana"/>
              </a:rPr>
              <a:t>al</a:t>
            </a:r>
            <a:r>
              <a:rPr sz="1400" b="1" spc="-5" dirty="0">
                <a:solidFill>
                  <a:srgbClr val="FFFFFF"/>
                </a:solidFill>
                <a:latin typeface="Verdana"/>
                <a:cs typeface="Verdana"/>
              </a:rPr>
              <a:t> </a:t>
            </a:r>
            <a:r>
              <a:rPr sz="1400" b="1" dirty="0">
                <a:solidFill>
                  <a:srgbClr val="FFFFFF"/>
                </a:solidFill>
                <a:latin typeface="Verdana"/>
                <a:cs typeface="Verdana"/>
              </a:rPr>
              <a:t>appr</a:t>
            </a:r>
            <a:r>
              <a:rPr sz="1400" b="1" spc="-10" dirty="0">
                <a:solidFill>
                  <a:srgbClr val="FFFFFF"/>
                </a:solidFill>
                <a:latin typeface="Verdana"/>
                <a:cs typeface="Verdana"/>
              </a:rPr>
              <a:t>o</a:t>
            </a:r>
            <a:r>
              <a:rPr sz="1400" b="1" dirty="0">
                <a:solidFill>
                  <a:srgbClr val="FFFFFF"/>
                </a:solidFill>
                <a:latin typeface="Verdana"/>
                <a:cs typeface="Verdana"/>
              </a:rPr>
              <a:t>pr</a:t>
            </a:r>
            <a:r>
              <a:rPr sz="1400" b="1" spc="-10" dirty="0">
                <a:solidFill>
                  <a:srgbClr val="FFFFFF"/>
                </a:solidFill>
                <a:latin typeface="Verdana"/>
                <a:cs typeface="Verdana"/>
              </a:rPr>
              <a:t>iat</a:t>
            </a:r>
            <a:r>
              <a:rPr sz="1400" b="1" dirty="0">
                <a:solidFill>
                  <a:srgbClr val="FFFFFF"/>
                </a:solidFill>
                <a:latin typeface="Verdana"/>
                <a:cs typeface="Verdana"/>
              </a:rPr>
              <a:t>e</a:t>
            </a:r>
            <a:r>
              <a:rPr sz="1400" b="1" spc="-5" dirty="0">
                <a:solidFill>
                  <a:srgbClr val="FFFFFF"/>
                </a:solidFill>
                <a:latin typeface="Verdana"/>
                <a:cs typeface="Verdana"/>
              </a:rPr>
              <a:t> </a:t>
            </a:r>
            <a:r>
              <a:rPr sz="1400" b="1" dirty="0">
                <a:solidFill>
                  <a:srgbClr val="FFFFFF"/>
                </a:solidFill>
                <a:latin typeface="Verdana"/>
                <a:cs typeface="Verdana"/>
              </a:rPr>
              <a:t>sem</a:t>
            </a:r>
            <a:r>
              <a:rPr sz="1400" b="1" spc="-5" dirty="0">
                <a:solidFill>
                  <a:srgbClr val="FFFFFF"/>
                </a:solidFill>
                <a:latin typeface="Verdana"/>
                <a:cs typeface="Verdana"/>
              </a:rPr>
              <a:t>i</a:t>
            </a:r>
            <a:r>
              <a:rPr sz="1400" b="1" dirty="0">
                <a:solidFill>
                  <a:srgbClr val="FFFFFF"/>
                </a:solidFill>
                <a:latin typeface="Verdana"/>
                <a:cs typeface="Verdana"/>
              </a:rPr>
              <a:t>nar des</a:t>
            </a:r>
            <a:r>
              <a:rPr sz="1400" b="1" spc="-5" dirty="0">
                <a:solidFill>
                  <a:srgbClr val="FFFFFF"/>
                </a:solidFill>
                <a:latin typeface="Verdana"/>
                <a:cs typeface="Verdana"/>
              </a:rPr>
              <a:t>i</a:t>
            </a:r>
            <a:r>
              <a:rPr sz="1400" b="1" dirty="0">
                <a:solidFill>
                  <a:srgbClr val="FFFFFF"/>
                </a:solidFill>
                <a:latin typeface="Verdana"/>
                <a:cs typeface="Verdana"/>
              </a:rPr>
              <a:t>gned</a:t>
            </a:r>
            <a:r>
              <a:rPr sz="1400" b="1" spc="-5" dirty="0">
                <a:solidFill>
                  <a:srgbClr val="FFFFFF"/>
                </a:solidFill>
                <a:latin typeface="Verdana"/>
                <a:cs typeface="Verdana"/>
              </a:rPr>
              <a:t> </a:t>
            </a:r>
            <a:r>
              <a:rPr sz="1400" b="1" dirty="0">
                <a:solidFill>
                  <a:srgbClr val="FFFFFF"/>
                </a:solidFill>
                <a:latin typeface="Verdana"/>
                <a:cs typeface="Verdana"/>
              </a:rPr>
              <a:t>f</a:t>
            </a:r>
            <a:r>
              <a:rPr sz="1400" b="1" spc="-10" dirty="0">
                <a:solidFill>
                  <a:srgbClr val="FFFFFF"/>
                </a:solidFill>
                <a:latin typeface="Verdana"/>
                <a:cs typeface="Verdana"/>
              </a:rPr>
              <a:t>o</a:t>
            </a:r>
            <a:r>
              <a:rPr sz="1400" b="1" dirty="0">
                <a:solidFill>
                  <a:srgbClr val="FFFFFF"/>
                </a:solidFill>
                <a:latin typeface="Verdana"/>
                <a:cs typeface="Verdana"/>
              </a:rPr>
              <a:t>r</a:t>
            </a:r>
            <a:r>
              <a:rPr sz="1400" b="1" spc="-5" dirty="0">
                <a:solidFill>
                  <a:srgbClr val="FFFFFF"/>
                </a:solidFill>
                <a:latin typeface="Verdana"/>
                <a:cs typeface="Verdana"/>
              </a:rPr>
              <a:t> </a:t>
            </a:r>
            <a:r>
              <a:rPr sz="1400" b="1" dirty="0">
                <a:solidFill>
                  <a:srgbClr val="FFFFFF"/>
                </a:solidFill>
                <a:latin typeface="Verdana"/>
                <a:cs typeface="Verdana"/>
              </a:rPr>
              <a:t>each</a:t>
            </a:r>
            <a:r>
              <a:rPr sz="1400" b="1" spc="-5" dirty="0">
                <a:solidFill>
                  <a:srgbClr val="FFFFFF"/>
                </a:solidFill>
                <a:latin typeface="Verdana"/>
                <a:cs typeface="Verdana"/>
              </a:rPr>
              <a:t> </a:t>
            </a:r>
            <a:r>
              <a:rPr sz="1400" b="1" dirty="0">
                <a:solidFill>
                  <a:srgbClr val="FFFFFF"/>
                </a:solidFill>
                <a:latin typeface="Verdana"/>
                <a:cs typeface="Verdana"/>
              </a:rPr>
              <a:t>c</a:t>
            </a:r>
            <a:r>
              <a:rPr sz="1400" b="1" spc="-10" dirty="0">
                <a:solidFill>
                  <a:srgbClr val="FFFFFF"/>
                </a:solidFill>
                <a:latin typeface="Verdana"/>
                <a:cs typeface="Verdana"/>
              </a:rPr>
              <a:t>o</a:t>
            </a:r>
            <a:r>
              <a:rPr sz="1400" b="1" dirty="0">
                <a:solidFill>
                  <a:srgbClr val="FFFFFF"/>
                </a:solidFill>
                <a:latin typeface="Verdana"/>
                <a:cs typeface="Verdana"/>
              </a:rPr>
              <a:t>mmun</a:t>
            </a:r>
            <a:r>
              <a:rPr sz="1400" b="1" spc="-10" dirty="0">
                <a:solidFill>
                  <a:srgbClr val="FFFFFF"/>
                </a:solidFill>
                <a:latin typeface="Verdana"/>
                <a:cs typeface="Verdana"/>
              </a:rPr>
              <a:t>ity</a:t>
            </a:r>
            <a:r>
              <a:rPr sz="1400" b="1" spc="-5" dirty="0">
                <a:solidFill>
                  <a:srgbClr val="FFFFFF"/>
                </a:solidFill>
                <a:latin typeface="Verdana"/>
                <a:cs typeface="Verdana"/>
              </a:rPr>
              <a:t> </a:t>
            </a:r>
            <a:r>
              <a:rPr sz="1400" b="1" dirty="0">
                <a:solidFill>
                  <a:srgbClr val="FFFFFF"/>
                </a:solidFill>
                <a:latin typeface="Verdana"/>
                <a:cs typeface="Verdana"/>
              </a:rPr>
              <a:t>and</a:t>
            </a:r>
            <a:r>
              <a:rPr sz="1400" b="1" spc="-5" dirty="0">
                <a:solidFill>
                  <a:srgbClr val="FFFFFF"/>
                </a:solidFill>
                <a:latin typeface="Verdana"/>
                <a:cs typeface="Verdana"/>
              </a:rPr>
              <a:t> </a:t>
            </a:r>
            <a:r>
              <a:rPr sz="1400" b="1" spc="-10" dirty="0">
                <a:solidFill>
                  <a:srgbClr val="FFFFFF"/>
                </a:solidFill>
                <a:latin typeface="Verdana"/>
                <a:cs typeface="Verdana"/>
              </a:rPr>
              <a:t>t</a:t>
            </a:r>
            <a:r>
              <a:rPr sz="1400" b="1" dirty="0">
                <a:solidFill>
                  <a:srgbClr val="FFFFFF"/>
                </a:solidFill>
                <a:latin typeface="Verdana"/>
                <a:cs typeface="Verdana"/>
              </a:rPr>
              <a:t>hree</a:t>
            </a:r>
            <a:r>
              <a:rPr sz="1400" b="1" spc="-5" dirty="0">
                <a:solidFill>
                  <a:srgbClr val="FFFFFF"/>
                </a:solidFill>
                <a:latin typeface="Verdana"/>
                <a:cs typeface="Verdana"/>
              </a:rPr>
              <a:t> </a:t>
            </a:r>
            <a:r>
              <a:rPr sz="1400" b="1" dirty="0">
                <a:solidFill>
                  <a:srgbClr val="FFFFFF"/>
                </a:solidFill>
                <a:latin typeface="Verdana"/>
                <a:cs typeface="Verdana"/>
              </a:rPr>
              <a:t>f</a:t>
            </a:r>
            <a:r>
              <a:rPr sz="1400" b="1" spc="-10" dirty="0">
                <a:solidFill>
                  <a:srgbClr val="FFFFFF"/>
                </a:solidFill>
                <a:latin typeface="Verdana"/>
                <a:cs typeface="Verdana"/>
              </a:rPr>
              <a:t>ollo</a:t>
            </a:r>
            <a:r>
              <a:rPr sz="1400" b="1" dirty="0">
                <a:solidFill>
                  <a:srgbClr val="FFFFFF"/>
                </a:solidFill>
                <a:latin typeface="Verdana"/>
                <a:cs typeface="Verdana"/>
              </a:rPr>
              <a:t>w-up d</a:t>
            </a:r>
            <a:r>
              <a:rPr sz="1400" b="1" spc="-5" dirty="0">
                <a:solidFill>
                  <a:srgbClr val="FFFFFF"/>
                </a:solidFill>
                <a:latin typeface="Verdana"/>
                <a:cs typeface="Verdana"/>
              </a:rPr>
              <a:t>i</a:t>
            </a:r>
            <a:r>
              <a:rPr sz="1400" b="1" dirty="0">
                <a:solidFill>
                  <a:srgbClr val="FFFFFF"/>
                </a:solidFill>
                <a:latin typeface="Verdana"/>
                <a:cs typeface="Verdana"/>
              </a:rPr>
              <a:t>scuss</a:t>
            </a:r>
            <a:r>
              <a:rPr sz="1400" b="1" spc="-10" dirty="0">
                <a:solidFill>
                  <a:srgbClr val="FFFFFF"/>
                </a:solidFill>
                <a:latin typeface="Verdana"/>
                <a:cs typeface="Verdana"/>
              </a:rPr>
              <a:t>io</a:t>
            </a:r>
            <a:r>
              <a:rPr sz="1400" b="1" dirty="0">
                <a:solidFill>
                  <a:srgbClr val="FFFFFF"/>
                </a:solidFill>
                <a:latin typeface="Verdana"/>
                <a:cs typeface="Verdana"/>
              </a:rPr>
              <a:t>n</a:t>
            </a:r>
            <a:r>
              <a:rPr sz="1400" b="1" spc="-5" dirty="0">
                <a:solidFill>
                  <a:srgbClr val="FFFFFF"/>
                </a:solidFill>
                <a:latin typeface="Verdana"/>
                <a:cs typeface="Verdana"/>
              </a:rPr>
              <a:t> </a:t>
            </a:r>
            <a:r>
              <a:rPr sz="1400" b="1" dirty="0">
                <a:solidFill>
                  <a:srgbClr val="FFFFFF"/>
                </a:solidFill>
                <a:latin typeface="Verdana"/>
                <a:cs typeface="Verdana"/>
              </a:rPr>
              <a:t>sess</a:t>
            </a:r>
            <a:r>
              <a:rPr sz="1400" b="1" spc="-10" dirty="0">
                <a:solidFill>
                  <a:srgbClr val="FFFFFF"/>
                </a:solidFill>
                <a:latin typeface="Verdana"/>
                <a:cs typeface="Verdana"/>
              </a:rPr>
              <a:t>io</a:t>
            </a:r>
            <a:r>
              <a:rPr sz="1400" b="1" dirty="0">
                <a:solidFill>
                  <a:srgbClr val="FFFFFF"/>
                </a:solidFill>
                <a:latin typeface="Verdana"/>
                <a:cs typeface="Verdana"/>
              </a:rPr>
              <a:t>ns</a:t>
            </a:r>
            <a:r>
              <a:rPr sz="1400" b="1" spc="-5" dirty="0">
                <a:solidFill>
                  <a:srgbClr val="FFFFFF"/>
                </a:solidFill>
                <a:latin typeface="Verdana"/>
                <a:cs typeface="Verdana"/>
              </a:rPr>
              <a:t> </a:t>
            </a:r>
            <a:r>
              <a:rPr sz="1400" b="1" spc="-10" dirty="0">
                <a:solidFill>
                  <a:srgbClr val="FFFFFF"/>
                </a:solidFill>
                <a:latin typeface="Verdana"/>
                <a:cs typeface="Verdana"/>
              </a:rPr>
              <a:t>ov</a:t>
            </a:r>
            <a:r>
              <a:rPr sz="1400" b="1" dirty="0">
                <a:solidFill>
                  <a:srgbClr val="FFFFFF"/>
                </a:solidFill>
                <a:latin typeface="Verdana"/>
                <a:cs typeface="Verdana"/>
              </a:rPr>
              <a:t>er</a:t>
            </a:r>
            <a:r>
              <a:rPr sz="1400" b="1" spc="-5" dirty="0">
                <a:solidFill>
                  <a:srgbClr val="FFFFFF"/>
                </a:solidFill>
                <a:latin typeface="Verdana"/>
                <a:cs typeface="Verdana"/>
              </a:rPr>
              <a:t> </a:t>
            </a:r>
            <a:r>
              <a:rPr sz="1400" b="1" spc="-10" dirty="0">
                <a:solidFill>
                  <a:srgbClr val="FFFFFF"/>
                </a:solidFill>
                <a:latin typeface="Verdana"/>
                <a:cs typeface="Verdana"/>
              </a:rPr>
              <a:t>a t</a:t>
            </a:r>
            <a:r>
              <a:rPr sz="1400" b="1" dirty="0">
                <a:solidFill>
                  <a:srgbClr val="FFFFFF"/>
                </a:solidFill>
                <a:latin typeface="Verdana"/>
                <a:cs typeface="Verdana"/>
              </a:rPr>
              <a:t>w</a:t>
            </a:r>
            <a:r>
              <a:rPr sz="1400" b="1" spc="-10" dirty="0">
                <a:solidFill>
                  <a:srgbClr val="FFFFFF"/>
                </a:solidFill>
                <a:latin typeface="Verdana"/>
                <a:cs typeface="Verdana"/>
              </a:rPr>
              <a:t>o</a:t>
            </a:r>
            <a:r>
              <a:rPr sz="1400" b="1" spc="-5" dirty="0">
                <a:solidFill>
                  <a:srgbClr val="FFFFFF"/>
                </a:solidFill>
                <a:latin typeface="Verdana"/>
                <a:cs typeface="Verdana"/>
              </a:rPr>
              <a:t> </a:t>
            </a:r>
            <a:r>
              <a:rPr sz="1400" b="1" spc="-10" dirty="0">
                <a:solidFill>
                  <a:srgbClr val="FFFFFF"/>
                </a:solidFill>
                <a:latin typeface="Verdana"/>
                <a:cs typeface="Verdana"/>
              </a:rPr>
              <a:t>y</a:t>
            </a:r>
            <a:r>
              <a:rPr sz="1400" b="1" dirty="0">
                <a:solidFill>
                  <a:srgbClr val="FFFFFF"/>
                </a:solidFill>
                <a:latin typeface="Verdana"/>
                <a:cs typeface="Verdana"/>
              </a:rPr>
              <a:t>ear</a:t>
            </a:r>
            <a:r>
              <a:rPr sz="1400" b="1" spc="-5" dirty="0">
                <a:solidFill>
                  <a:srgbClr val="FFFFFF"/>
                </a:solidFill>
                <a:latin typeface="Verdana"/>
                <a:cs typeface="Verdana"/>
              </a:rPr>
              <a:t> </a:t>
            </a:r>
            <a:r>
              <a:rPr sz="1400" b="1" dirty="0">
                <a:solidFill>
                  <a:srgbClr val="FFFFFF"/>
                </a:solidFill>
                <a:latin typeface="Verdana"/>
                <a:cs typeface="Verdana"/>
              </a:rPr>
              <a:t>per</a:t>
            </a:r>
            <a:r>
              <a:rPr sz="1400" b="1" spc="-10" dirty="0">
                <a:solidFill>
                  <a:srgbClr val="FFFFFF"/>
                </a:solidFill>
                <a:latin typeface="Verdana"/>
                <a:cs typeface="Verdana"/>
              </a:rPr>
              <a:t>io</a:t>
            </a:r>
            <a:r>
              <a:rPr sz="1400" b="1" dirty="0">
                <a:solidFill>
                  <a:srgbClr val="FFFFFF"/>
                </a:solidFill>
                <a:latin typeface="Verdana"/>
                <a:cs typeface="Verdana"/>
              </a:rPr>
              <a:t>d</a:t>
            </a:r>
            <a:endParaRPr sz="1400" dirty="0">
              <a:latin typeface="Verdana"/>
              <a:cs typeface="Verdana"/>
            </a:endParaRPr>
          </a:p>
        </p:txBody>
      </p:sp>
      <p:sp>
        <p:nvSpPr>
          <p:cNvPr id="47" name="object 47"/>
          <p:cNvSpPr/>
          <p:nvPr/>
        </p:nvSpPr>
        <p:spPr>
          <a:xfrm>
            <a:off x="2112264" y="4381711"/>
            <a:ext cx="0" cy="250190"/>
          </a:xfrm>
          <a:custGeom>
            <a:avLst/>
            <a:gdLst/>
            <a:ahLst/>
            <a:cxnLst/>
            <a:rect l="l" t="t" r="r" b="b"/>
            <a:pathLst>
              <a:path h="250189">
                <a:moveTo>
                  <a:pt x="0" y="0"/>
                </a:moveTo>
                <a:lnTo>
                  <a:pt x="0" y="249634"/>
                </a:lnTo>
              </a:path>
            </a:pathLst>
          </a:custGeom>
          <a:ln w="25400">
            <a:solidFill>
              <a:srgbClr val="9A1A0F"/>
            </a:solidFill>
          </a:ln>
        </p:spPr>
        <p:txBody>
          <a:bodyPr wrap="square" lIns="0" tIns="0" rIns="0" bIns="0" rtlCol="0"/>
          <a:lstStyle/>
          <a:p>
            <a:endParaRPr/>
          </a:p>
        </p:txBody>
      </p:sp>
      <p:sp>
        <p:nvSpPr>
          <p:cNvPr id="48" name="object 48"/>
          <p:cNvSpPr/>
          <p:nvPr/>
        </p:nvSpPr>
        <p:spPr>
          <a:xfrm>
            <a:off x="2068576" y="4618647"/>
            <a:ext cx="87630" cy="87630"/>
          </a:xfrm>
          <a:custGeom>
            <a:avLst/>
            <a:gdLst/>
            <a:ahLst/>
            <a:cxnLst/>
            <a:rect l="l" t="t" r="r" b="b"/>
            <a:pathLst>
              <a:path w="87630" h="87629">
                <a:moveTo>
                  <a:pt x="87375" y="0"/>
                </a:moveTo>
                <a:lnTo>
                  <a:pt x="0" y="0"/>
                </a:lnTo>
                <a:lnTo>
                  <a:pt x="43687" y="87375"/>
                </a:lnTo>
                <a:lnTo>
                  <a:pt x="87375" y="0"/>
                </a:lnTo>
                <a:close/>
              </a:path>
            </a:pathLst>
          </a:custGeom>
          <a:solidFill>
            <a:srgbClr val="9A1A0F"/>
          </a:solidFill>
        </p:spPr>
        <p:txBody>
          <a:bodyPr wrap="square" lIns="0" tIns="0" rIns="0" bIns="0" rtlCol="0"/>
          <a:lstStyle/>
          <a:p>
            <a:endParaRPr/>
          </a:p>
        </p:txBody>
      </p:sp>
      <p:sp>
        <p:nvSpPr>
          <p:cNvPr id="49" name="object 49"/>
          <p:cNvSpPr/>
          <p:nvPr/>
        </p:nvSpPr>
        <p:spPr>
          <a:xfrm>
            <a:off x="2097532" y="5147564"/>
            <a:ext cx="0" cy="179705"/>
          </a:xfrm>
          <a:custGeom>
            <a:avLst/>
            <a:gdLst/>
            <a:ahLst/>
            <a:cxnLst/>
            <a:rect l="l" t="t" r="r" b="b"/>
            <a:pathLst>
              <a:path h="179704">
                <a:moveTo>
                  <a:pt x="0" y="0"/>
                </a:moveTo>
                <a:lnTo>
                  <a:pt x="0" y="179324"/>
                </a:lnTo>
              </a:path>
            </a:pathLst>
          </a:custGeom>
          <a:ln w="25400">
            <a:solidFill>
              <a:srgbClr val="9A1A0F"/>
            </a:solidFill>
          </a:ln>
        </p:spPr>
        <p:txBody>
          <a:bodyPr wrap="square" lIns="0" tIns="0" rIns="0" bIns="0" rtlCol="0"/>
          <a:lstStyle/>
          <a:p>
            <a:endParaRPr/>
          </a:p>
        </p:txBody>
      </p:sp>
      <p:sp>
        <p:nvSpPr>
          <p:cNvPr id="50" name="object 50"/>
          <p:cNvSpPr/>
          <p:nvPr/>
        </p:nvSpPr>
        <p:spPr>
          <a:xfrm>
            <a:off x="2053843" y="5314187"/>
            <a:ext cx="87630" cy="87630"/>
          </a:xfrm>
          <a:custGeom>
            <a:avLst/>
            <a:gdLst/>
            <a:ahLst/>
            <a:cxnLst/>
            <a:rect l="l" t="t" r="r" b="b"/>
            <a:pathLst>
              <a:path w="87630" h="87629">
                <a:moveTo>
                  <a:pt x="87375" y="0"/>
                </a:moveTo>
                <a:lnTo>
                  <a:pt x="0" y="0"/>
                </a:lnTo>
                <a:lnTo>
                  <a:pt x="43687" y="87375"/>
                </a:lnTo>
                <a:lnTo>
                  <a:pt x="87375" y="0"/>
                </a:lnTo>
                <a:close/>
              </a:path>
            </a:pathLst>
          </a:custGeom>
          <a:solidFill>
            <a:srgbClr val="9A1A0F"/>
          </a:solidFill>
        </p:spPr>
        <p:txBody>
          <a:bodyPr wrap="square" lIns="0" tIns="0" rIns="0" bIns="0" rtlCol="0"/>
          <a:lstStyle/>
          <a:p>
            <a:endParaRPr/>
          </a:p>
        </p:txBody>
      </p:sp>
      <p:sp>
        <p:nvSpPr>
          <p:cNvPr id="51" name="object 51"/>
          <p:cNvSpPr/>
          <p:nvPr/>
        </p:nvSpPr>
        <p:spPr>
          <a:xfrm>
            <a:off x="1040163" y="5436395"/>
            <a:ext cx="2251964" cy="697484"/>
          </a:xfrm>
          <a:prstGeom prst="rect">
            <a:avLst/>
          </a:prstGeom>
          <a:blipFill>
            <a:blip r:embed="rId4" cstate="print"/>
            <a:stretch>
              <a:fillRect/>
            </a:stretch>
          </a:blipFill>
        </p:spPr>
        <p:txBody>
          <a:bodyPr wrap="square" lIns="0" tIns="0" rIns="0" bIns="0" rtlCol="0"/>
          <a:lstStyle/>
          <a:p>
            <a:endParaRPr/>
          </a:p>
        </p:txBody>
      </p:sp>
      <p:sp>
        <p:nvSpPr>
          <p:cNvPr id="52" name="object 52"/>
          <p:cNvSpPr/>
          <p:nvPr/>
        </p:nvSpPr>
        <p:spPr>
          <a:xfrm>
            <a:off x="1056132" y="5452364"/>
            <a:ext cx="2112645" cy="558165"/>
          </a:xfrm>
          <a:custGeom>
            <a:avLst/>
            <a:gdLst/>
            <a:ahLst/>
            <a:cxnLst/>
            <a:rect l="l" t="t" r="r" b="b"/>
            <a:pathLst>
              <a:path w="2112645" h="558164">
                <a:moveTo>
                  <a:pt x="0" y="0"/>
                </a:moveTo>
                <a:lnTo>
                  <a:pt x="2112264" y="0"/>
                </a:lnTo>
                <a:lnTo>
                  <a:pt x="2112264" y="557784"/>
                </a:lnTo>
                <a:lnTo>
                  <a:pt x="0" y="557784"/>
                </a:lnTo>
                <a:lnTo>
                  <a:pt x="0" y="0"/>
                </a:lnTo>
                <a:close/>
              </a:path>
            </a:pathLst>
          </a:custGeom>
          <a:solidFill>
            <a:srgbClr val="37A0AE"/>
          </a:solidFill>
        </p:spPr>
        <p:txBody>
          <a:bodyPr wrap="square" lIns="0" tIns="0" rIns="0" bIns="0" rtlCol="0"/>
          <a:lstStyle/>
          <a:p>
            <a:endParaRPr/>
          </a:p>
        </p:txBody>
      </p:sp>
      <p:sp>
        <p:nvSpPr>
          <p:cNvPr id="53" name="object 53"/>
          <p:cNvSpPr/>
          <p:nvPr/>
        </p:nvSpPr>
        <p:spPr>
          <a:xfrm>
            <a:off x="1056132" y="5452364"/>
            <a:ext cx="2112645" cy="558165"/>
          </a:xfrm>
          <a:custGeom>
            <a:avLst/>
            <a:gdLst/>
            <a:ahLst/>
            <a:cxnLst/>
            <a:rect l="l" t="t" r="r" b="b"/>
            <a:pathLst>
              <a:path w="2112645" h="558164">
                <a:moveTo>
                  <a:pt x="0" y="0"/>
                </a:moveTo>
                <a:lnTo>
                  <a:pt x="2112264" y="0"/>
                </a:lnTo>
                <a:lnTo>
                  <a:pt x="2112264" y="557784"/>
                </a:lnTo>
                <a:lnTo>
                  <a:pt x="0" y="557784"/>
                </a:lnTo>
                <a:lnTo>
                  <a:pt x="0" y="0"/>
                </a:lnTo>
                <a:close/>
              </a:path>
            </a:pathLst>
          </a:custGeom>
          <a:ln w="12700">
            <a:solidFill>
              <a:srgbClr val="151515"/>
            </a:solidFill>
          </a:ln>
        </p:spPr>
        <p:txBody>
          <a:bodyPr wrap="square" lIns="0" tIns="0" rIns="0" bIns="0" rtlCol="0"/>
          <a:lstStyle/>
          <a:p>
            <a:endParaRPr/>
          </a:p>
        </p:txBody>
      </p:sp>
      <p:sp>
        <p:nvSpPr>
          <p:cNvPr id="54" name="object 54"/>
          <p:cNvSpPr txBox="1"/>
          <p:nvPr/>
        </p:nvSpPr>
        <p:spPr>
          <a:xfrm>
            <a:off x="1653032" y="5648180"/>
            <a:ext cx="916940" cy="203200"/>
          </a:xfrm>
          <a:prstGeom prst="rect">
            <a:avLst/>
          </a:prstGeom>
        </p:spPr>
        <p:txBody>
          <a:bodyPr vert="horz" wrap="square" lIns="0" tIns="0" rIns="0" bIns="0" rtlCol="0">
            <a:spAutoFit/>
          </a:bodyPr>
          <a:lstStyle/>
          <a:p>
            <a:pPr marL="12700">
              <a:lnSpc>
                <a:spcPct val="100000"/>
              </a:lnSpc>
            </a:pPr>
            <a:r>
              <a:rPr sz="1400" b="1" dirty="0">
                <a:solidFill>
                  <a:srgbClr val="FFFFFF"/>
                </a:solidFill>
                <a:latin typeface="Verdana"/>
                <a:cs typeface="Verdana"/>
              </a:rPr>
              <a:t>Ou</a:t>
            </a:r>
            <a:r>
              <a:rPr sz="1400" b="1" spc="-5" dirty="0">
                <a:solidFill>
                  <a:srgbClr val="FFFFFF"/>
                </a:solidFill>
                <a:latin typeface="Verdana"/>
                <a:cs typeface="Verdana"/>
              </a:rPr>
              <a:t>t</a:t>
            </a:r>
            <a:r>
              <a:rPr sz="1400" b="1" spc="-15" dirty="0">
                <a:solidFill>
                  <a:srgbClr val="FFFFFF"/>
                </a:solidFill>
                <a:latin typeface="Verdana"/>
                <a:cs typeface="Verdana"/>
              </a:rPr>
              <a:t>co</a:t>
            </a:r>
            <a:r>
              <a:rPr sz="1400" b="1" dirty="0">
                <a:solidFill>
                  <a:srgbClr val="FFFFFF"/>
                </a:solidFill>
                <a:latin typeface="Verdana"/>
                <a:cs typeface="Verdana"/>
              </a:rPr>
              <a:t>me</a:t>
            </a:r>
            <a:endParaRPr sz="1400">
              <a:latin typeface="Verdana"/>
              <a:cs typeface="Verdana"/>
            </a:endParaRPr>
          </a:p>
        </p:txBody>
      </p:sp>
      <p:sp>
        <p:nvSpPr>
          <p:cNvPr id="55" name="object 55"/>
          <p:cNvSpPr/>
          <p:nvPr/>
        </p:nvSpPr>
        <p:spPr>
          <a:xfrm>
            <a:off x="2823626" y="1345979"/>
            <a:ext cx="3748272" cy="1498600"/>
          </a:xfrm>
          <a:prstGeom prst="rect">
            <a:avLst/>
          </a:prstGeom>
          <a:blipFill>
            <a:blip r:embed="rId9" cstate="print"/>
            <a:stretch>
              <a:fillRect/>
            </a:stretch>
          </a:blipFill>
        </p:spPr>
        <p:txBody>
          <a:bodyPr wrap="square" lIns="0" tIns="0" rIns="0" bIns="0" rtlCol="0"/>
          <a:lstStyle/>
          <a:p>
            <a:endParaRPr/>
          </a:p>
        </p:txBody>
      </p:sp>
      <p:sp>
        <p:nvSpPr>
          <p:cNvPr id="56" name="object 56"/>
          <p:cNvSpPr txBox="1"/>
          <p:nvPr/>
        </p:nvSpPr>
        <p:spPr>
          <a:xfrm>
            <a:off x="2839595" y="1361947"/>
            <a:ext cx="3608704" cy="1358900"/>
          </a:xfrm>
          <a:prstGeom prst="rect">
            <a:avLst/>
          </a:prstGeom>
          <a:solidFill>
            <a:srgbClr val="CD8500"/>
          </a:solidFill>
          <a:ln w="12700">
            <a:solidFill>
              <a:srgbClr val="151515"/>
            </a:solidFill>
          </a:ln>
        </p:spPr>
        <p:txBody>
          <a:bodyPr vert="horz" wrap="square" lIns="0" tIns="0" rIns="0" bIns="0" rtlCol="0">
            <a:spAutoFit/>
          </a:bodyPr>
          <a:lstStyle/>
          <a:p>
            <a:pPr marL="102235" marR="145415">
              <a:lnSpc>
                <a:spcPts val="1900"/>
              </a:lnSpc>
              <a:tabLst>
                <a:tab pos="1899285" algn="l"/>
              </a:tabLst>
            </a:pPr>
            <a:r>
              <a:rPr sz="1600" b="1" i="1" dirty="0">
                <a:solidFill>
                  <a:srgbClr val="FFFFFF"/>
                </a:solidFill>
                <a:latin typeface="Verdana"/>
                <a:cs typeface="Verdana"/>
              </a:rPr>
              <a:t>Reduce</a:t>
            </a:r>
            <a:r>
              <a:rPr sz="1600" b="1" i="1" spc="-5" dirty="0">
                <a:solidFill>
                  <a:srgbClr val="FFFFFF"/>
                </a:solidFill>
                <a:latin typeface="Verdana"/>
                <a:cs typeface="Verdana"/>
              </a:rPr>
              <a:t> </a:t>
            </a:r>
            <a:r>
              <a:rPr sz="1600" b="1" i="1" dirty="0">
                <a:solidFill>
                  <a:srgbClr val="FFFFFF"/>
                </a:solidFill>
                <a:latin typeface="Verdana"/>
                <a:cs typeface="Verdana"/>
              </a:rPr>
              <a:t>Spread</a:t>
            </a:r>
            <a:r>
              <a:rPr sz="1600" b="1" i="1" spc="-5" dirty="0">
                <a:solidFill>
                  <a:srgbClr val="FFFFFF"/>
                </a:solidFill>
                <a:latin typeface="Verdana"/>
                <a:cs typeface="Verdana"/>
              </a:rPr>
              <a:t> </a:t>
            </a:r>
            <a:r>
              <a:rPr sz="1600" b="1" i="1" spc="-15" dirty="0">
                <a:solidFill>
                  <a:srgbClr val="FFFFFF"/>
                </a:solidFill>
                <a:latin typeface="Verdana"/>
                <a:cs typeface="Verdana"/>
              </a:rPr>
              <a:t>o</a:t>
            </a:r>
            <a:r>
              <a:rPr sz="1600" b="1" i="1" dirty="0">
                <a:solidFill>
                  <a:srgbClr val="FFFFFF"/>
                </a:solidFill>
                <a:latin typeface="Verdana"/>
                <a:cs typeface="Verdana"/>
              </a:rPr>
              <a:t>f</a:t>
            </a:r>
            <a:r>
              <a:rPr sz="1600" b="1" i="1" spc="-5" dirty="0">
                <a:solidFill>
                  <a:srgbClr val="FFFFFF"/>
                </a:solidFill>
                <a:latin typeface="Verdana"/>
                <a:cs typeface="Verdana"/>
              </a:rPr>
              <a:t> </a:t>
            </a:r>
            <a:r>
              <a:rPr sz="1600" b="1" i="1" dirty="0">
                <a:solidFill>
                  <a:srgbClr val="FFFFFF"/>
                </a:solidFill>
                <a:latin typeface="Verdana"/>
                <a:cs typeface="Verdana"/>
              </a:rPr>
              <a:t>H</a:t>
            </a:r>
            <a:r>
              <a:rPr sz="1600" b="1" i="1" spc="-15" dirty="0">
                <a:solidFill>
                  <a:srgbClr val="FFFFFF"/>
                </a:solidFill>
                <a:latin typeface="Verdana"/>
                <a:cs typeface="Verdana"/>
              </a:rPr>
              <a:t>IV</a:t>
            </a:r>
            <a:r>
              <a:rPr sz="1600" b="1" i="1" spc="-10" dirty="0">
                <a:solidFill>
                  <a:srgbClr val="FFFFFF"/>
                </a:solidFill>
                <a:latin typeface="Verdana"/>
                <a:cs typeface="Verdana"/>
              </a:rPr>
              <a:t> t</a:t>
            </a:r>
            <a:r>
              <a:rPr sz="1600" b="1" i="1" dirty="0">
                <a:solidFill>
                  <a:srgbClr val="FFFFFF"/>
                </a:solidFill>
                <a:latin typeface="Verdana"/>
                <a:cs typeface="Verdana"/>
              </a:rPr>
              <a:t>hr</a:t>
            </a:r>
            <a:r>
              <a:rPr sz="1600" b="1" i="1" spc="-15" dirty="0">
                <a:solidFill>
                  <a:srgbClr val="FFFFFF"/>
                </a:solidFill>
                <a:latin typeface="Verdana"/>
                <a:cs typeface="Verdana"/>
              </a:rPr>
              <a:t>o</a:t>
            </a:r>
            <a:r>
              <a:rPr sz="1600" b="1" i="1" dirty="0">
                <a:solidFill>
                  <a:srgbClr val="FFFFFF"/>
                </a:solidFill>
                <a:latin typeface="Verdana"/>
                <a:cs typeface="Verdana"/>
              </a:rPr>
              <a:t>ugh</a:t>
            </a:r>
            <a:r>
              <a:rPr sz="1600" b="1" i="1" spc="-5" dirty="0">
                <a:solidFill>
                  <a:srgbClr val="FFFFFF"/>
                </a:solidFill>
                <a:latin typeface="Verdana"/>
                <a:cs typeface="Verdana"/>
              </a:rPr>
              <a:t> </a:t>
            </a:r>
            <a:r>
              <a:rPr sz="1600" b="1" i="1" dirty="0">
                <a:solidFill>
                  <a:srgbClr val="FFFFFF"/>
                </a:solidFill>
                <a:latin typeface="Verdana"/>
                <a:cs typeface="Verdana"/>
              </a:rPr>
              <a:t>educ</a:t>
            </a:r>
            <a:r>
              <a:rPr sz="1600" b="1" i="1" spc="-10" dirty="0">
                <a:solidFill>
                  <a:srgbClr val="FFFFFF"/>
                </a:solidFill>
                <a:latin typeface="Verdana"/>
                <a:cs typeface="Verdana"/>
              </a:rPr>
              <a:t>atio</a:t>
            </a:r>
            <a:r>
              <a:rPr sz="1600" b="1" i="1" dirty="0">
                <a:solidFill>
                  <a:srgbClr val="FFFFFF"/>
                </a:solidFill>
                <a:latin typeface="Verdana"/>
                <a:cs typeface="Verdana"/>
              </a:rPr>
              <a:t>n,</a:t>
            </a:r>
            <a:r>
              <a:rPr sz="1600" b="1" i="1" spc="-5" dirty="0">
                <a:solidFill>
                  <a:srgbClr val="FFFFFF"/>
                </a:solidFill>
                <a:latin typeface="Verdana"/>
                <a:cs typeface="Verdana"/>
              </a:rPr>
              <a:t> </a:t>
            </a:r>
            <a:r>
              <a:rPr sz="1600" b="1" i="1" spc="-10" dirty="0">
                <a:solidFill>
                  <a:srgbClr val="FFFFFF"/>
                </a:solidFill>
                <a:latin typeface="Verdana"/>
                <a:cs typeface="Verdana"/>
              </a:rPr>
              <a:t>t</a:t>
            </a:r>
            <a:r>
              <a:rPr sz="1600" b="1" i="1" dirty="0">
                <a:solidFill>
                  <a:srgbClr val="FFFFFF"/>
                </a:solidFill>
                <a:latin typeface="Verdana"/>
                <a:cs typeface="Verdana"/>
              </a:rPr>
              <a:t>es</a:t>
            </a:r>
            <a:r>
              <a:rPr sz="1600" b="1" i="1" spc="-10" dirty="0">
                <a:solidFill>
                  <a:srgbClr val="FFFFFF"/>
                </a:solidFill>
                <a:latin typeface="Verdana"/>
                <a:cs typeface="Verdana"/>
              </a:rPr>
              <a:t>ti</a:t>
            </a:r>
            <a:r>
              <a:rPr sz="1600" b="1" i="1" dirty="0">
                <a:solidFill>
                  <a:srgbClr val="FFFFFF"/>
                </a:solidFill>
                <a:latin typeface="Verdana"/>
                <a:cs typeface="Verdana"/>
              </a:rPr>
              <a:t>ng, and</a:t>
            </a:r>
            <a:r>
              <a:rPr sz="1600" b="1" i="1" spc="-5" dirty="0">
                <a:solidFill>
                  <a:srgbClr val="FFFFFF"/>
                </a:solidFill>
                <a:latin typeface="Verdana"/>
                <a:cs typeface="Verdana"/>
              </a:rPr>
              <a:t> </a:t>
            </a:r>
            <a:r>
              <a:rPr sz="1600" b="1" i="1" dirty="0">
                <a:solidFill>
                  <a:srgbClr val="FFFFFF"/>
                </a:solidFill>
                <a:latin typeface="Verdana"/>
                <a:cs typeface="Verdana"/>
              </a:rPr>
              <a:t>supp</a:t>
            </a:r>
            <a:r>
              <a:rPr sz="1600" b="1" i="1" spc="-15" dirty="0">
                <a:solidFill>
                  <a:srgbClr val="FFFFFF"/>
                </a:solidFill>
                <a:latin typeface="Verdana"/>
                <a:cs typeface="Verdana"/>
              </a:rPr>
              <a:t>o</a:t>
            </a:r>
            <a:r>
              <a:rPr sz="1600" b="1" i="1" dirty="0">
                <a:solidFill>
                  <a:srgbClr val="FFFFFF"/>
                </a:solidFill>
                <a:latin typeface="Verdana"/>
                <a:cs typeface="Verdana"/>
              </a:rPr>
              <a:t>r</a:t>
            </a:r>
            <a:r>
              <a:rPr sz="1600" b="1" i="1" spc="-10" dirty="0">
                <a:solidFill>
                  <a:srgbClr val="FFFFFF"/>
                </a:solidFill>
                <a:latin typeface="Verdana"/>
                <a:cs typeface="Verdana"/>
              </a:rPr>
              <a:t>t</a:t>
            </a:r>
            <a:r>
              <a:rPr sz="1600" b="1" i="1" spc="-5" dirty="0">
                <a:solidFill>
                  <a:srgbClr val="FFFFFF"/>
                </a:solidFill>
                <a:latin typeface="Verdana"/>
                <a:cs typeface="Verdana"/>
              </a:rPr>
              <a:t> </a:t>
            </a:r>
            <a:r>
              <a:rPr sz="1600" b="1" i="1" spc="-10" dirty="0">
                <a:solidFill>
                  <a:srgbClr val="FFFFFF"/>
                </a:solidFill>
                <a:latin typeface="Verdana"/>
                <a:cs typeface="Verdana"/>
              </a:rPr>
              <a:t>i</a:t>
            </a:r>
            <a:r>
              <a:rPr sz="1600" b="1" i="1" dirty="0">
                <a:solidFill>
                  <a:srgbClr val="FFFFFF"/>
                </a:solidFill>
                <a:latin typeface="Verdana"/>
                <a:cs typeface="Verdana"/>
              </a:rPr>
              <a:t>n	s</a:t>
            </a:r>
            <a:r>
              <a:rPr sz="1600" b="1" i="1" spc="-10" dirty="0">
                <a:solidFill>
                  <a:srgbClr val="FFFFFF"/>
                </a:solidFill>
                <a:latin typeface="Verdana"/>
                <a:cs typeface="Verdana"/>
              </a:rPr>
              <a:t>ix</a:t>
            </a:r>
            <a:r>
              <a:rPr sz="1600" b="1" i="1" spc="-5" dirty="0">
                <a:solidFill>
                  <a:srgbClr val="FFFFFF"/>
                </a:solidFill>
                <a:latin typeface="Verdana"/>
                <a:cs typeface="Verdana"/>
              </a:rPr>
              <a:t> </a:t>
            </a:r>
            <a:r>
              <a:rPr sz="1600" b="1" i="1" dirty="0">
                <a:solidFill>
                  <a:srgbClr val="FFFFFF"/>
                </a:solidFill>
                <a:latin typeface="Verdana"/>
                <a:cs typeface="Verdana"/>
              </a:rPr>
              <a:t>Afr</a:t>
            </a:r>
            <a:r>
              <a:rPr sz="1600" b="1" i="1" spc="-10" dirty="0">
                <a:solidFill>
                  <a:srgbClr val="FFFFFF"/>
                </a:solidFill>
                <a:latin typeface="Verdana"/>
                <a:cs typeface="Verdana"/>
              </a:rPr>
              <a:t>i</a:t>
            </a:r>
            <a:r>
              <a:rPr sz="1600" b="1" i="1" dirty="0">
                <a:solidFill>
                  <a:srgbClr val="FFFFFF"/>
                </a:solidFill>
                <a:latin typeface="Verdana"/>
                <a:cs typeface="Verdana"/>
              </a:rPr>
              <a:t>can</a:t>
            </a:r>
            <a:r>
              <a:rPr sz="1600" b="1" i="1" spc="-10" dirty="0">
                <a:solidFill>
                  <a:srgbClr val="FFFFFF"/>
                </a:solidFill>
                <a:latin typeface="Verdana"/>
                <a:cs typeface="Verdana"/>
              </a:rPr>
              <a:t>- b</a:t>
            </a:r>
            <a:r>
              <a:rPr sz="1600" b="1" i="1" spc="-20" dirty="0">
                <a:solidFill>
                  <a:srgbClr val="FFFFFF"/>
                </a:solidFill>
                <a:latin typeface="Verdana"/>
                <a:cs typeface="Verdana"/>
              </a:rPr>
              <a:t>o</a:t>
            </a:r>
            <a:r>
              <a:rPr sz="1600" b="1" i="1" dirty="0">
                <a:solidFill>
                  <a:srgbClr val="FFFFFF"/>
                </a:solidFill>
                <a:latin typeface="Verdana"/>
                <a:cs typeface="Verdana"/>
              </a:rPr>
              <a:t>rn </a:t>
            </a:r>
            <a:r>
              <a:rPr sz="1600" b="1" i="1" spc="-20" dirty="0">
                <a:solidFill>
                  <a:srgbClr val="FFFFFF"/>
                </a:solidFill>
                <a:latin typeface="Verdana"/>
                <a:cs typeface="Verdana"/>
              </a:rPr>
              <a:t>co</a:t>
            </a:r>
            <a:r>
              <a:rPr sz="1600" b="1" i="1" dirty="0">
                <a:solidFill>
                  <a:srgbClr val="FFFFFF"/>
                </a:solidFill>
                <a:latin typeface="Verdana"/>
                <a:cs typeface="Verdana"/>
              </a:rPr>
              <a:t>mmuni</a:t>
            </a:r>
            <a:r>
              <a:rPr sz="1600" b="1" i="1" spc="-5" dirty="0">
                <a:solidFill>
                  <a:srgbClr val="FFFFFF"/>
                </a:solidFill>
                <a:latin typeface="Verdana"/>
                <a:cs typeface="Verdana"/>
              </a:rPr>
              <a:t>t</a:t>
            </a:r>
            <a:r>
              <a:rPr sz="1600" b="1" i="1" dirty="0">
                <a:solidFill>
                  <a:srgbClr val="FFFFFF"/>
                </a:solidFill>
                <a:latin typeface="Verdana"/>
                <a:cs typeface="Verdana"/>
              </a:rPr>
              <a:t>ies</a:t>
            </a:r>
            <a:r>
              <a:rPr sz="1600" b="1" i="1" spc="-5" dirty="0">
                <a:solidFill>
                  <a:srgbClr val="FFFFFF"/>
                </a:solidFill>
                <a:latin typeface="Verdana"/>
                <a:cs typeface="Verdana"/>
              </a:rPr>
              <a:t> </a:t>
            </a:r>
            <a:r>
              <a:rPr sz="1600" b="1" i="1" dirty="0">
                <a:solidFill>
                  <a:srgbClr val="FFFFFF"/>
                </a:solidFill>
                <a:latin typeface="Verdana"/>
                <a:cs typeface="Verdana"/>
              </a:rPr>
              <a:t>residing in </a:t>
            </a:r>
            <a:r>
              <a:rPr sz="1600" b="1" i="1" spc="-20" dirty="0">
                <a:solidFill>
                  <a:srgbClr val="FFFFFF"/>
                </a:solidFill>
                <a:latin typeface="Verdana"/>
                <a:cs typeface="Verdana"/>
              </a:rPr>
              <a:t>M</a:t>
            </a:r>
            <a:r>
              <a:rPr sz="1600" b="1" i="1" dirty="0">
                <a:solidFill>
                  <a:srgbClr val="FFFFFF"/>
                </a:solidFill>
                <a:latin typeface="Verdana"/>
                <a:cs typeface="Verdana"/>
              </a:rPr>
              <a:t>ar</a:t>
            </a:r>
            <a:r>
              <a:rPr sz="1600" b="1" i="1" spc="-15" dirty="0">
                <a:solidFill>
                  <a:srgbClr val="FFFFFF"/>
                </a:solidFill>
                <a:latin typeface="Verdana"/>
                <a:cs typeface="Verdana"/>
              </a:rPr>
              <a:t>y</a:t>
            </a:r>
            <a:r>
              <a:rPr sz="1600" b="1" i="1" dirty="0">
                <a:solidFill>
                  <a:srgbClr val="FFFFFF"/>
                </a:solidFill>
                <a:latin typeface="Verdana"/>
                <a:cs typeface="Verdana"/>
              </a:rPr>
              <a:t>s</a:t>
            </a:r>
            <a:r>
              <a:rPr sz="1600" b="1" i="1" spc="-10" dirty="0">
                <a:solidFill>
                  <a:srgbClr val="FFFFFF"/>
                </a:solidFill>
                <a:latin typeface="Verdana"/>
                <a:cs typeface="Verdana"/>
              </a:rPr>
              <a:t>vill</a:t>
            </a:r>
            <a:r>
              <a:rPr sz="1600" b="1" i="1" dirty="0">
                <a:solidFill>
                  <a:srgbClr val="FFFFFF"/>
                </a:solidFill>
                <a:latin typeface="Verdana"/>
                <a:cs typeface="Verdana"/>
              </a:rPr>
              <a:t>e</a:t>
            </a:r>
            <a:endParaRPr sz="1600" dirty="0">
              <a:latin typeface="Verdana"/>
              <a:cs typeface="Verdana"/>
            </a:endParaRPr>
          </a:p>
        </p:txBody>
      </p:sp>
      <p:sp>
        <p:nvSpPr>
          <p:cNvPr id="57" name="object 57"/>
          <p:cNvSpPr/>
          <p:nvPr/>
        </p:nvSpPr>
        <p:spPr>
          <a:xfrm>
            <a:off x="3213895" y="6211095"/>
            <a:ext cx="3001772" cy="596900"/>
          </a:xfrm>
          <a:prstGeom prst="rect">
            <a:avLst/>
          </a:prstGeom>
          <a:blipFill>
            <a:blip r:embed="rId10" cstate="print"/>
            <a:stretch>
              <a:fillRect/>
            </a:stretch>
          </a:blipFill>
        </p:spPr>
        <p:txBody>
          <a:bodyPr wrap="square" lIns="0" tIns="0" rIns="0" bIns="0" rtlCol="0"/>
          <a:lstStyle/>
          <a:p>
            <a:endParaRPr/>
          </a:p>
        </p:txBody>
      </p:sp>
      <p:sp>
        <p:nvSpPr>
          <p:cNvPr id="58" name="object 58"/>
          <p:cNvSpPr txBox="1"/>
          <p:nvPr/>
        </p:nvSpPr>
        <p:spPr>
          <a:xfrm>
            <a:off x="3229864" y="6227064"/>
            <a:ext cx="2862580" cy="457200"/>
          </a:xfrm>
          <a:prstGeom prst="rect">
            <a:avLst/>
          </a:prstGeom>
          <a:solidFill>
            <a:srgbClr val="37A0AE"/>
          </a:solidFill>
          <a:ln w="12700">
            <a:solidFill>
              <a:srgbClr val="151515"/>
            </a:solidFill>
          </a:ln>
        </p:spPr>
        <p:txBody>
          <a:bodyPr vert="horz" wrap="square" lIns="0" tIns="0" rIns="0" bIns="0" rtlCol="0">
            <a:spAutoFit/>
          </a:bodyPr>
          <a:lstStyle/>
          <a:p>
            <a:pPr marL="829310">
              <a:lnSpc>
                <a:spcPct val="100000"/>
              </a:lnSpc>
            </a:pPr>
            <a:r>
              <a:rPr sz="1600" b="1" i="1" dirty="0">
                <a:solidFill>
                  <a:srgbClr val="FFFFFF"/>
                </a:solidFill>
                <a:latin typeface="Verdana"/>
                <a:cs typeface="Verdana"/>
              </a:rPr>
              <a:t>E</a:t>
            </a:r>
            <a:r>
              <a:rPr sz="1600" b="1" i="1" spc="-10" dirty="0">
                <a:solidFill>
                  <a:srgbClr val="FFFFFF"/>
                </a:solidFill>
                <a:latin typeface="Verdana"/>
                <a:cs typeface="Verdana"/>
              </a:rPr>
              <a:t>valuation</a:t>
            </a:r>
            <a:endParaRPr sz="1600">
              <a:latin typeface="Verdana"/>
              <a:cs typeface="Verdana"/>
            </a:endParaRPr>
          </a:p>
        </p:txBody>
      </p:sp>
      <p:sp>
        <p:nvSpPr>
          <p:cNvPr id="59" name="Slide Number Placeholder 58"/>
          <p:cNvSpPr>
            <a:spLocks noGrp="1"/>
          </p:cNvSpPr>
          <p:nvPr>
            <p:ph type="sldNum" sz="quarter" idx="12"/>
          </p:nvPr>
        </p:nvSpPr>
        <p:spPr/>
        <p:txBody>
          <a:bodyPr/>
          <a:lstStyle/>
          <a:p>
            <a:pPr>
              <a:defRPr/>
            </a:pPr>
            <a:fld id="{68CDF905-DDAA-8F44-9F54-F147B6F03C21}" type="slidenum">
              <a:rPr lang="en-US" altLang="en-US" smtClean="0"/>
              <a:pPr>
                <a:defRPr/>
              </a:pPr>
              <a:t>28</a:t>
            </a:fld>
            <a:endParaRPr lang="en-US" altLang="en-US"/>
          </a:p>
        </p:txBody>
      </p:sp>
    </p:spTree>
    <p:extLst>
      <p:ext uri="{BB962C8B-B14F-4D97-AF65-F5344CB8AC3E}">
        <p14:creationId xmlns:p14="http://schemas.microsoft.com/office/powerpoint/2010/main" val="207453662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4350" y="194770"/>
            <a:ext cx="8035925" cy="994759"/>
          </a:xfrm>
          <a:prstGeom prst="rect">
            <a:avLst/>
          </a:prstGeom>
        </p:spPr>
        <p:txBody>
          <a:bodyPr vert="horz" wrap="square" lIns="0" tIns="0" rIns="0" bIns="0" rtlCol="0">
            <a:spAutoFit/>
          </a:bodyPr>
          <a:lstStyle/>
          <a:p>
            <a:pPr marL="12700" marR="5080">
              <a:lnSpc>
                <a:spcPct val="100699"/>
              </a:lnSpc>
            </a:pPr>
            <a:r>
              <a:rPr spc="-15" dirty="0">
                <a:solidFill>
                  <a:schemeClr val="tx1"/>
                </a:solidFill>
              </a:rPr>
              <a:t>Lacki</a:t>
            </a:r>
            <a:r>
              <a:rPr spc="-20" dirty="0">
                <a:solidFill>
                  <a:schemeClr val="tx1"/>
                </a:solidFill>
              </a:rPr>
              <a:t>ng</a:t>
            </a:r>
            <a:r>
              <a:rPr spc="-5" dirty="0">
                <a:solidFill>
                  <a:schemeClr val="tx1"/>
                </a:solidFill>
              </a:rPr>
              <a:t> </a:t>
            </a:r>
            <a:r>
              <a:rPr spc="-20" dirty="0">
                <a:solidFill>
                  <a:schemeClr val="tx1"/>
                </a:solidFill>
              </a:rPr>
              <a:t>p</a:t>
            </a:r>
            <a:r>
              <a:rPr spc="-15" dirty="0">
                <a:solidFill>
                  <a:schemeClr val="tx1"/>
                </a:solidFill>
              </a:rPr>
              <a:t>ersua</a:t>
            </a:r>
            <a:r>
              <a:rPr dirty="0">
                <a:solidFill>
                  <a:schemeClr val="tx1"/>
                </a:solidFill>
              </a:rPr>
              <a:t>si</a:t>
            </a:r>
            <a:r>
              <a:rPr spc="-15" dirty="0">
                <a:solidFill>
                  <a:schemeClr val="tx1"/>
                </a:solidFill>
              </a:rPr>
              <a:t>on,</a:t>
            </a:r>
            <a:r>
              <a:rPr spc="-5" dirty="0">
                <a:solidFill>
                  <a:schemeClr val="tx1"/>
                </a:solidFill>
              </a:rPr>
              <a:t> </a:t>
            </a:r>
            <a:r>
              <a:rPr spc="-20" dirty="0">
                <a:solidFill>
                  <a:schemeClr val="tx1"/>
                </a:solidFill>
              </a:rPr>
              <a:t>me</a:t>
            </a:r>
            <a:r>
              <a:rPr spc="-15" dirty="0">
                <a:solidFill>
                  <a:schemeClr val="tx1"/>
                </a:solidFill>
              </a:rPr>
              <a:t>tho</a:t>
            </a:r>
            <a:r>
              <a:rPr spc="-5" dirty="0">
                <a:solidFill>
                  <a:schemeClr val="tx1"/>
                </a:solidFill>
              </a:rPr>
              <a:t>d</a:t>
            </a:r>
            <a:r>
              <a:rPr dirty="0">
                <a:solidFill>
                  <a:schemeClr val="tx1"/>
                </a:solidFill>
              </a:rPr>
              <a:t>s</a:t>
            </a:r>
            <a:r>
              <a:rPr spc="-5" dirty="0">
                <a:solidFill>
                  <a:schemeClr val="tx1"/>
                </a:solidFill>
              </a:rPr>
              <a:t> </a:t>
            </a:r>
            <a:r>
              <a:rPr spc="-15" dirty="0">
                <a:solidFill>
                  <a:schemeClr val="tx1"/>
                </a:solidFill>
              </a:rPr>
              <a:t>se</a:t>
            </a:r>
            <a:r>
              <a:rPr dirty="0">
                <a:solidFill>
                  <a:schemeClr val="tx1"/>
                </a:solidFill>
              </a:rPr>
              <a:t>ct</a:t>
            </a:r>
            <a:r>
              <a:rPr spc="-5" dirty="0">
                <a:solidFill>
                  <a:schemeClr val="tx1"/>
                </a:solidFill>
              </a:rPr>
              <a:t>i</a:t>
            </a:r>
            <a:r>
              <a:rPr spc="-15" dirty="0">
                <a:solidFill>
                  <a:schemeClr val="tx1"/>
                </a:solidFill>
              </a:rPr>
              <a:t>ons</a:t>
            </a:r>
            <a:r>
              <a:rPr spc="-5" dirty="0">
                <a:solidFill>
                  <a:schemeClr val="tx1"/>
                </a:solidFill>
              </a:rPr>
              <a:t> </a:t>
            </a:r>
            <a:r>
              <a:rPr spc="-15" dirty="0">
                <a:solidFill>
                  <a:schemeClr val="tx1"/>
                </a:solidFill>
              </a:rPr>
              <a:t>often</a:t>
            </a:r>
            <a:r>
              <a:rPr spc="-5" dirty="0">
                <a:solidFill>
                  <a:schemeClr val="tx1"/>
                </a:solidFill>
              </a:rPr>
              <a:t> </a:t>
            </a:r>
            <a:r>
              <a:rPr spc="-20" dirty="0">
                <a:solidFill>
                  <a:schemeClr val="tx1"/>
                </a:solidFill>
              </a:rPr>
              <a:t>b</a:t>
            </a:r>
            <a:r>
              <a:rPr spc="-15" dirty="0">
                <a:solidFill>
                  <a:schemeClr val="tx1"/>
                </a:solidFill>
              </a:rPr>
              <a:t>e</a:t>
            </a:r>
            <a:r>
              <a:rPr spc="-5" dirty="0">
                <a:solidFill>
                  <a:schemeClr val="tx1"/>
                </a:solidFill>
              </a:rPr>
              <a:t>g</a:t>
            </a:r>
            <a:r>
              <a:rPr dirty="0">
                <a:solidFill>
                  <a:schemeClr val="tx1"/>
                </a:solidFill>
              </a:rPr>
              <a:t>i</a:t>
            </a:r>
            <a:r>
              <a:rPr spc="-20" dirty="0">
                <a:solidFill>
                  <a:schemeClr val="tx1"/>
                </a:solidFill>
              </a:rPr>
              <a:t>n</a:t>
            </a:r>
            <a:r>
              <a:rPr spc="-5" dirty="0">
                <a:solidFill>
                  <a:schemeClr val="tx1"/>
                </a:solidFill>
              </a:rPr>
              <a:t> </a:t>
            </a:r>
            <a:r>
              <a:rPr spc="-10" dirty="0">
                <a:solidFill>
                  <a:schemeClr val="tx1"/>
                </a:solidFill>
              </a:rPr>
              <a:t>b</a:t>
            </a:r>
            <a:r>
              <a:rPr spc="-15" dirty="0">
                <a:solidFill>
                  <a:schemeClr val="tx1"/>
                </a:solidFill>
              </a:rPr>
              <a:t>y ex</a:t>
            </a:r>
            <a:r>
              <a:rPr spc="-5" dirty="0">
                <a:solidFill>
                  <a:schemeClr val="tx1"/>
                </a:solidFill>
              </a:rPr>
              <a:t>p</a:t>
            </a:r>
            <a:r>
              <a:rPr dirty="0">
                <a:solidFill>
                  <a:schemeClr val="tx1"/>
                </a:solidFill>
              </a:rPr>
              <a:t>l</a:t>
            </a:r>
            <a:r>
              <a:rPr spc="-15" dirty="0">
                <a:solidFill>
                  <a:schemeClr val="tx1"/>
                </a:solidFill>
              </a:rPr>
              <a:t>a</a:t>
            </a:r>
            <a:r>
              <a:rPr dirty="0">
                <a:solidFill>
                  <a:schemeClr val="tx1"/>
                </a:solidFill>
              </a:rPr>
              <a:t>i</a:t>
            </a:r>
            <a:r>
              <a:rPr spc="-20" dirty="0">
                <a:solidFill>
                  <a:schemeClr val="tx1"/>
                </a:solidFill>
              </a:rPr>
              <a:t>n</a:t>
            </a:r>
            <a:r>
              <a:rPr dirty="0">
                <a:solidFill>
                  <a:schemeClr val="tx1"/>
                </a:solidFill>
              </a:rPr>
              <a:t>i</a:t>
            </a:r>
            <a:r>
              <a:rPr spc="-20" dirty="0">
                <a:solidFill>
                  <a:schemeClr val="tx1"/>
                </a:solidFill>
              </a:rPr>
              <a:t>n</a:t>
            </a:r>
            <a:r>
              <a:rPr dirty="0">
                <a:solidFill>
                  <a:schemeClr val="tx1"/>
                </a:solidFill>
              </a:rPr>
              <a:t>g</a:t>
            </a:r>
            <a:r>
              <a:rPr spc="-5" dirty="0">
                <a:solidFill>
                  <a:schemeClr val="tx1"/>
                </a:solidFill>
              </a:rPr>
              <a:t> </a:t>
            </a:r>
            <a:r>
              <a:rPr dirty="0">
                <a:solidFill>
                  <a:schemeClr val="tx1"/>
                </a:solidFill>
              </a:rPr>
              <a:t>“H</a:t>
            </a:r>
            <a:r>
              <a:rPr spc="-15" dirty="0">
                <a:solidFill>
                  <a:schemeClr val="tx1"/>
                </a:solidFill>
              </a:rPr>
              <a:t>o</a:t>
            </a:r>
            <a:r>
              <a:rPr dirty="0">
                <a:solidFill>
                  <a:schemeClr val="tx1"/>
                </a:solidFill>
              </a:rPr>
              <a:t>w</a:t>
            </a:r>
            <a:r>
              <a:rPr spc="-15" dirty="0">
                <a:solidFill>
                  <a:schemeClr val="tx1"/>
                </a:solidFill>
              </a:rPr>
              <a:t>”</a:t>
            </a:r>
            <a:r>
              <a:rPr spc="-5" dirty="0">
                <a:solidFill>
                  <a:schemeClr val="tx1"/>
                </a:solidFill>
              </a:rPr>
              <a:t> </a:t>
            </a:r>
            <a:r>
              <a:rPr spc="-60" dirty="0">
                <a:solidFill>
                  <a:schemeClr val="tx1"/>
                </a:solidFill>
              </a:rPr>
              <a:t>r</a:t>
            </a:r>
            <a:r>
              <a:rPr spc="-15" dirty="0">
                <a:solidFill>
                  <a:schemeClr val="tx1"/>
                </a:solidFill>
              </a:rPr>
              <a:t>ather</a:t>
            </a:r>
            <a:r>
              <a:rPr spc="-5" dirty="0">
                <a:solidFill>
                  <a:schemeClr val="tx1"/>
                </a:solidFill>
              </a:rPr>
              <a:t> </a:t>
            </a:r>
            <a:r>
              <a:rPr spc="-15" dirty="0">
                <a:solidFill>
                  <a:schemeClr val="tx1"/>
                </a:solidFill>
              </a:rPr>
              <a:t>than</a:t>
            </a:r>
            <a:r>
              <a:rPr spc="-5" dirty="0">
                <a:solidFill>
                  <a:schemeClr val="tx1"/>
                </a:solidFill>
              </a:rPr>
              <a:t> </a:t>
            </a:r>
            <a:r>
              <a:rPr spc="-20" dirty="0">
                <a:solidFill>
                  <a:schemeClr val="tx1"/>
                </a:solidFill>
              </a:rPr>
              <a:t>“W</a:t>
            </a:r>
            <a:r>
              <a:rPr spc="-45" dirty="0">
                <a:solidFill>
                  <a:schemeClr val="tx1"/>
                </a:solidFill>
              </a:rPr>
              <a:t>h</a:t>
            </a:r>
            <a:r>
              <a:rPr spc="-15" dirty="0">
                <a:solidFill>
                  <a:schemeClr val="tx1"/>
                </a:solidFill>
              </a:rPr>
              <a:t>y”</a:t>
            </a:r>
          </a:p>
        </p:txBody>
      </p:sp>
      <p:sp>
        <p:nvSpPr>
          <p:cNvPr id="3" name="object 3"/>
          <p:cNvSpPr/>
          <p:nvPr/>
        </p:nvSpPr>
        <p:spPr>
          <a:xfrm>
            <a:off x="388890" y="5303790"/>
            <a:ext cx="8369300" cy="825500"/>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31800" y="5346700"/>
            <a:ext cx="8229600" cy="685800"/>
          </a:xfrm>
          <a:prstGeom prst="rect">
            <a:avLst/>
          </a:prstGeom>
          <a:solidFill>
            <a:srgbClr val="379EAE"/>
          </a:solidFill>
          <a:ln w="12700">
            <a:solidFill>
              <a:srgbClr val="151515"/>
            </a:solidFill>
          </a:ln>
        </p:spPr>
        <p:txBody>
          <a:bodyPr vert="horz" wrap="square" lIns="0" tIns="0" rIns="0" bIns="0" rtlCol="0">
            <a:spAutoFit/>
          </a:bodyPr>
          <a:lstStyle/>
          <a:p>
            <a:pPr algn="ctr">
              <a:lnSpc>
                <a:spcPct val="100000"/>
              </a:lnSpc>
            </a:pPr>
            <a:r>
              <a:rPr sz="1800" spc="-20" dirty="0">
                <a:solidFill>
                  <a:srgbClr val="FFFFFF"/>
                </a:solidFill>
                <a:latin typeface="Verdana"/>
                <a:cs typeface="Verdana"/>
              </a:rPr>
              <a:t>W</a:t>
            </a:r>
            <a:r>
              <a:rPr sz="1800" spc="-35" dirty="0">
                <a:solidFill>
                  <a:srgbClr val="FFFFFF"/>
                </a:solidFill>
                <a:latin typeface="Verdana"/>
                <a:cs typeface="Verdana"/>
              </a:rPr>
              <a:t>h</a:t>
            </a:r>
            <a:r>
              <a:rPr sz="1800" spc="-185" dirty="0">
                <a:solidFill>
                  <a:srgbClr val="FFFFFF"/>
                </a:solidFill>
                <a:latin typeface="Verdana"/>
                <a:cs typeface="Verdana"/>
              </a:rPr>
              <a:t>y</a:t>
            </a:r>
            <a:r>
              <a:rPr sz="1800" spc="-10" dirty="0">
                <a:solidFill>
                  <a:srgbClr val="FFFFFF"/>
                </a:solidFill>
                <a:latin typeface="Verdana"/>
                <a:cs typeface="Verdana"/>
              </a:rPr>
              <a:t>,</a:t>
            </a:r>
            <a:r>
              <a:rPr sz="1800" spc="-5" dirty="0">
                <a:solidFill>
                  <a:srgbClr val="FFFFFF"/>
                </a:solidFill>
                <a:latin typeface="Verdana"/>
                <a:cs typeface="Verdana"/>
              </a:rPr>
              <a:t> </a:t>
            </a:r>
            <a:r>
              <a:rPr sz="1800" spc="-15" dirty="0">
                <a:solidFill>
                  <a:srgbClr val="FFFFFF"/>
                </a:solidFill>
                <a:latin typeface="Verdana"/>
                <a:cs typeface="Verdana"/>
              </a:rPr>
              <a:t>ou</a:t>
            </a:r>
            <a:r>
              <a:rPr sz="1800" dirty="0">
                <a:solidFill>
                  <a:srgbClr val="FFFFFF"/>
                </a:solidFill>
                <a:latin typeface="Verdana"/>
                <a:cs typeface="Verdana"/>
              </a:rPr>
              <a:t>t</a:t>
            </a:r>
            <a:r>
              <a:rPr sz="1800" spc="-5" dirty="0">
                <a:solidFill>
                  <a:srgbClr val="FFFFFF"/>
                </a:solidFill>
                <a:latin typeface="Verdana"/>
                <a:cs typeface="Verdana"/>
              </a:rPr>
              <a:t> </a:t>
            </a:r>
            <a:r>
              <a:rPr sz="1800" spc="-10" dirty="0">
                <a:solidFill>
                  <a:srgbClr val="FFFFFF"/>
                </a:solidFill>
                <a:latin typeface="Verdana"/>
                <a:cs typeface="Verdana"/>
              </a:rPr>
              <a:t>of</a:t>
            </a:r>
            <a:r>
              <a:rPr sz="1800" spc="-5" dirty="0">
                <a:solidFill>
                  <a:srgbClr val="FFFFFF"/>
                </a:solidFill>
                <a:latin typeface="Verdana"/>
                <a:cs typeface="Verdana"/>
              </a:rPr>
              <a:t> </a:t>
            </a:r>
            <a:r>
              <a:rPr sz="1800" spc="-15" dirty="0">
                <a:solidFill>
                  <a:srgbClr val="FFFFFF"/>
                </a:solidFill>
                <a:latin typeface="Verdana"/>
                <a:cs typeface="Verdana"/>
              </a:rPr>
              <a:t>a</a:t>
            </a:r>
            <a:r>
              <a:rPr sz="1800" spc="-5" dirty="0">
                <a:solidFill>
                  <a:srgbClr val="FFFFFF"/>
                </a:solidFill>
                <a:latin typeface="Verdana"/>
                <a:cs typeface="Verdana"/>
              </a:rPr>
              <a:t> </a:t>
            </a:r>
            <a:r>
              <a:rPr sz="1800" spc="-15" dirty="0">
                <a:solidFill>
                  <a:srgbClr val="FFFFFF"/>
                </a:solidFill>
                <a:latin typeface="Verdana"/>
                <a:cs typeface="Verdana"/>
              </a:rPr>
              <a:t>un</a:t>
            </a:r>
            <a:r>
              <a:rPr sz="1800" dirty="0">
                <a:solidFill>
                  <a:srgbClr val="FFFFFF"/>
                </a:solidFill>
                <a:latin typeface="Verdana"/>
                <a:cs typeface="Verdana"/>
              </a:rPr>
              <a:t>i</a:t>
            </a:r>
            <a:r>
              <a:rPr sz="1800" spc="-35" dirty="0">
                <a:solidFill>
                  <a:srgbClr val="FFFFFF"/>
                </a:solidFill>
                <a:latin typeface="Verdana"/>
                <a:cs typeface="Verdana"/>
              </a:rPr>
              <a:t>v</a:t>
            </a:r>
            <a:r>
              <a:rPr sz="1800" spc="-10" dirty="0">
                <a:solidFill>
                  <a:srgbClr val="FFFFFF"/>
                </a:solidFill>
                <a:latin typeface="Verdana"/>
                <a:cs typeface="Verdana"/>
              </a:rPr>
              <a:t>erse</a:t>
            </a:r>
            <a:r>
              <a:rPr sz="1800" spc="-5" dirty="0">
                <a:solidFill>
                  <a:srgbClr val="FFFFFF"/>
                </a:solidFill>
                <a:latin typeface="Verdana"/>
                <a:cs typeface="Verdana"/>
              </a:rPr>
              <a:t> </a:t>
            </a:r>
            <a:r>
              <a:rPr sz="1800" spc="-10" dirty="0">
                <a:solidFill>
                  <a:srgbClr val="FFFFFF"/>
                </a:solidFill>
                <a:latin typeface="Verdana"/>
                <a:cs typeface="Verdana"/>
              </a:rPr>
              <a:t>of</a:t>
            </a:r>
            <a:r>
              <a:rPr sz="1800" spc="-5" dirty="0">
                <a:solidFill>
                  <a:srgbClr val="FFFFFF"/>
                </a:solidFill>
                <a:latin typeface="Verdana"/>
                <a:cs typeface="Verdana"/>
              </a:rPr>
              <a:t> </a:t>
            </a:r>
            <a:r>
              <a:rPr sz="1800" spc="-15" dirty="0">
                <a:solidFill>
                  <a:srgbClr val="FFFFFF"/>
                </a:solidFill>
                <a:latin typeface="Verdana"/>
                <a:cs typeface="Verdana"/>
              </a:rPr>
              <a:t>po</a:t>
            </a:r>
            <a:r>
              <a:rPr sz="1800" dirty="0">
                <a:solidFill>
                  <a:srgbClr val="FFFFFF"/>
                </a:solidFill>
                <a:latin typeface="Verdana"/>
                <a:cs typeface="Verdana"/>
              </a:rPr>
              <a:t>ssibl</a:t>
            </a:r>
            <a:r>
              <a:rPr sz="1800" spc="-15" dirty="0">
                <a:solidFill>
                  <a:srgbClr val="FFFFFF"/>
                </a:solidFill>
                <a:latin typeface="Verdana"/>
                <a:cs typeface="Verdana"/>
              </a:rPr>
              <a:t>e</a:t>
            </a:r>
            <a:r>
              <a:rPr sz="1800" spc="-5" dirty="0">
                <a:solidFill>
                  <a:srgbClr val="FFFFFF"/>
                </a:solidFill>
                <a:latin typeface="Verdana"/>
                <a:cs typeface="Verdana"/>
              </a:rPr>
              <a:t> </a:t>
            </a:r>
            <a:r>
              <a:rPr sz="1800" spc="-15" dirty="0">
                <a:solidFill>
                  <a:srgbClr val="FFFFFF"/>
                </a:solidFill>
                <a:latin typeface="Verdana"/>
                <a:cs typeface="Verdana"/>
              </a:rPr>
              <a:t>methodo</a:t>
            </a:r>
            <a:r>
              <a:rPr sz="1800" dirty="0">
                <a:solidFill>
                  <a:srgbClr val="FFFFFF"/>
                </a:solidFill>
                <a:latin typeface="Verdana"/>
                <a:cs typeface="Verdana"/>
              </a:rPr>
              <a:t>l</a:t>
            </a:r>
            <a:r>
              <a:rPr sz="1800" spc="-15" dirty="0">
                <a:solidFill>
                  <a:srgbClr val="FFFFFF"/>
                </a:solidFill>
                <a:latin typeface="Verdana"/>
                <a:cs typeface="Verdana"/>
              </a:rPr>
              <a:t>o</a:t>
            </a:r>
            <a:r>
              <a:rPr sz="1800" dirty="0">
                <a:solidFill>
                  <a:srgbClr val="FFFFFF"/>
                </a:solidFill>
                <a:latin typeface="Verdana"/>
                <a:cs typeface="Verdana"/>
              </a:rPr>
              <a:t>gi</a:t>
            </a:r>
            <a:r>
              <a:rPr sz="1800" spc="-10" dirty="0">
                <a:solidFill>
                  <a:srgbClr val="FFFFFF"/>
                </a:solidFill>
                <a:latin typeface="Verdana"/>
                <a:cs typeface="Verdana"/>
              </a:rPr>
              <a:t>es,</a:t>
            </a:r>
            <a:r>
              <a:rPr sz="1800" spc="-5" dirty="0">
                <a:solidFill>
                  <a:srgbClr val="FFFFFF"/>
                </a:solidFill>
                <a:latin typeface="Verdana"/>
                <a:cs typeface="Verdana"/>
              </a:rPr>
              <a:t> </a:t>
            </a:r>
            <a:r>
              <a:rPr sz="1800" spc="-15" dirty="0">
                <a:solidFill>
                  <a:srgbClr val="FFFFFF"/>
                </a:solidFill>
                <a:latin typeface="Verdana"/>
                <a:cs typeface="Verdana"/>
              </a:rPr>
              <a:t>h</a:t>
            </a:r>
            <a:r>
              <a:rPr sz="1800" spc="-30" dirty="0">
                <a:solidFill>
                  <a:srgbClr val="FFFFFF"/>
                </a:solidFill>
                <a:latin typeface="Verdana"/>
                <a:cs typeface="Verdana"/>
              </a:rPr>
              <a:t>a</a:t>
            </a:r>
            <a:r>
              <a:rPr sz="1800" spc="-35" dirty="0">
                <a:solidFill>
                  <a:srgbClr val="FFFFFF"/>
                </a:solidFill>
                <a:latin typeface="Verdana"/>
                <a:cs typeface="Verdana"/>
              </a:rPr>
              <a:t>v</a:t>
            </a:r>
            <a:r>
              <a:rPr sz="1800" spc="-15" dirty="0">
                <a:solidFill>
                  <a:srgbClr val="FFFFFF"/>
                </a:solidFill>
                <a:latin typeface="Verdana"/>
                <a:cs typeface="Verdana"/>
              </a:rPr>
              <a:t>e</a:t>
            </a:r>
            <a:r>
              <a:rPr sz="1800" spc="-5" dirty="0">
                <a:solidFill>
                  <a:srgbClr val="FFFFFF"/>
                </a:solidFill>
                <a:latin typeface="Verdana"/>
                <a:cs typeface="Verdana"/>
              </a:rPr>
              <a:t> </a:t>
            </a:r>
            <a:r>
              <a:rPr sz="1800" spc="-35" dirty="0">
                <a:solidFill>
                  <a:srgbClr val="FFFFFF"/>
                </a:solidFill>
                <a:latin typeface="Verdana"/>
                <a:cs typeface="Verdana"/>
              </a:rPr>
              <a:t>y</a:t>
            </a:r>
            <a:r>
              <a:rPr sz="1800" spc="-15" dirty="0">
                <a:solidFill>
                  <a:srgbClr val="FFFFFF"/>
                </a:solidFill>
                <a:latin typeface="Verdana"/>
                <a:cs typeface="Verdana"/>
              </a:rPr>
              <a:t>ou</a:t>
            </a:r>
            <a:r>
              <a:rPr sz="1800" spc="-5" dirty="0">
                <a:solidFill>
                  <a:srgbClr val="FFFFFF"/>
                </a:solidFill>
                <a:latin typeface="Verdana"/>
                <a:cs typeface="Verdana"/>
              </a:rPr>
              <a:t> </a:t>
            </a:r>
            <a:r>
              <a:rPr sz="1800" spc="-15" dirty="0">
                <a:solidFill>
                  <a:srgbClr val="FFFFFF"/>
                </a:solidFill>
                <a:latin typeface="Verdana"/>
                <a:cs typeface="Verdana"/>
              </a:rPr>
              <a:t>chosen</a:t>
            </a:r>
            <a:endParaRPr sz="1800">
              <a:latin typeface="Verdana"/>
              <a:cs typeface="Verdana"/>
            </a:endParaRPr>
          </a:p>
          <a:p>
            <a:pPr marR="1905" algn="ctr">
              <a:lnSpc>
                <a:spcPct val="100000"/>
              </a:lnSpc>
              <a:spcBef>
                <a:spcPts val="40"/>
              </a:spcBef>
            </a:pPr>
            <a:r>
              <a:rPr sz="1800" i="1" spc="-10" dirty="0">
                <a:solidFill>
                  <a:srgbClr val="FFFFFF"/>
                </a:solidFill>
                <a:latin typeface="Verdana"/>
                <a:cs typeface="Verdana"/>
              </a:rPr>
              <a:t>this</a:t>
            </a:r>
            <a:r>
              <a:rPr sz="1800" i="1" spc="-5" dirty="0">
                <a:solidFill>
                  <a:srgbClr val="FFFFFF"/>
                </a:solidFill>
                <a:latin typeface="Verdana"/>
                <a:cs typeface="Verdana"/>
              </a:rPr>
              <a:t> </a:t>
            </a:r>
            <a:r>
              <a:rPr sz="1800" spc="-20" dirty="0">
                <a:solidFill>
                  <a:srgbClr val="FFFFFF"/>
                </a:solidFill>
                <a:latin typeface="Verdana"/>
                <a:cs typeface="Verdana"/>
              </a:rPr>
              <a:t>one</a:t>
            </a:r>
            <a:r>
              <a:rPr sz="1800" spc="-10" dirty="0">
                <a:solidFill>
                  <a:srgbClr val="FFFFFF"/>
                </a:solidFill>
                <a:latin typeface="Verdana"/>
                <a:cs typeface="Verdana"/>
              </a:rPr>
              <a:t>,</a:t>
            </a:r>
            <a:r>
              <a:rPr sz="1800" spc="-5" dirty="0">
                <a:solidFill>
                  <a:srgbClr val="FFFFFF"/>
                </a:solidFill>
                <a:latin typeface="Verdana"/>
                <a:cs typeface="Verdana"/>
              </a:rPr>
              <a:t> </a:t>
            </a:r>
            <a:r>
              <a:rPr sz="1800" spc="-10" dirty="0">
                <a:solidFill>
                  <a:srgbClr val="FFFFFF"/>
                </a:solidFill>
                <a:latin typeface="Verdana"/>
                <a:cs typeface="Verdana"/>
              </a:rPr>
              <a:t>for</a:t>
            </a:r>
            <a:r>
              <a:rPr sz="1800" spc="-5" dirty="0">
                <a:solidFill>
                  <a:srgbClr val="FFFFFF"/>
                </a:solidFill>
                <a:latin typeface="Verdana"/>
                <a:cs typeface="Verdana"/>
              </a:rPr>
              <a:t> </a:t>
            </a:r>
            <a:r>
              <a:rPr sz="1800" i="1" spc="-10" dirty="0">
                <a:solidFill>
                  <a:srgbClr val="FFFFFF"/>
                </a:solidFill>
                <a:latin typeface="Verdana"/>
                <a:cs typeface="Verdana"/>
              </a:rPr>
              <a:t>th</a:t>
            </a:r>
            <a:r>
              <a:rPr sz="1800" i="1" dirty="0">
                <a:solidFill>
                  <a:srgbClr val="FFFFFF"/>
                </a:solidFill>
                <a:latin typeface="Verdana"/>
                <a:cs typeface="Verdana"/>
              </a:rPr>
              <a:t>i</a:t>
            </a:r>
            <a:r>
              <a:rPr sz="1800" i="1" spc="-10" dirty="0">
                <a:solidFill>
                  <a:srgbClr val="FFFFFF"/>
                </a:solidFill>
                <a:latin typeface="Verdana"/>
                <a:cs typeface="Verdana"/>
              </a:rPr>
              <a:t>s</a:t>
            </a:r>
            <a:r>
              <a:rPr sz="1800" i="1" spc="-5" dirty="0">
                <a:solidFill>
                  <a:srgbClr val="FFFFFF"/>
                </a:solidFill>
                <a:latin typeface="Verdana"/>
                <a:cs typeface="Verdana"/>
              </a:rPr>
              <a:t> </a:t>
            </a:r>
            <a:r>
              <a:rPr sz="1800" dirty="0">
                <a:solidFill>
                  <a:srgbClr val="FFFFFF"/>
                </a:solidFill>
                <a:latin typeface="Verdana"/>
                <a:cs typeface="Verdana"/>
              </a:rPr>
              <a:t>si</a:t>
            </a:r>
            <a:r>
              <a:rPr sz="1800" spc="-10" dirty="0">
                <a:solidFill>
                  <a:srgbClr val="FFFFFF"/>
                </a:solidFill>
                <a:latin typeface="Verdana"/>
                <a:cs typeface="Verdana"/>
              </a:rPr>
              <a:t>tua</a:t>
            </a:r>
            <a:r>
              <a:rPr sz="1800" dirty="0">
                <a:solidFill>
                  <a:srgbClr val="FFFFFF"/>
                </a:solidFill>
                <a:latin typeface="Verdana"/>
                <a:cs typeface="Verdana"/>
              </a:rPr>
              <a:t>ti</a:t>
            </a:r>
            <a:r>
              <a:rPr sz="1800" spc="-15" dirty="0">
                <a:solidFill>
                  <a:srgbClr val="FFFFFF"/>
                </a:solidFill>
                <a:latin typeface="Verdana"/>
                <a:cs typeface="Verdana"/>
              </a:rPr>
              <a:t>on</a:t>
            </a:r>
            <a:r>
              <a:rPr sz="1800" dirty="0">
                <a:solidFill>
                  <a:srgbClr val="FFFFFF"/>
                </a:solidFill>
                <a:latin typeface="Verdana"/>
                <a:cs typeface="Verdana"/>
              </a:rPr>
              <a:t>?</a:t>
            </a:r>
            <a:endParaRPr sz="1800">
              <a:latin typeface="Verdana"/>
              <a:cs typeface="Verdana"/>
            </a:endParaRPr>
          </a:p>
        </p:txBody>
      </p:sp>
      <p:sp>
        <p:nvSpPr>
          <p:cNvPr id="5" name="object 5"/>
          <p:cNvSpPr txBox="1"/>
          <p:nvPr/>
        </p:nvSpPr>
        <p:spPr>
          <a:xfrm>
            <a:off x="1790700" y="3443092"/>
            <a:ext cx="5231765" cy="254000"/>
          </a:xfrm>
          <a:prstGeom prst="rect">
            <a:avLst/>
          </a:prstGeom>
        </p:spPr>
        <p:txBody>
          <a:bodyPr vert="horz" wrap="square" lIns="0" tIns="0" rIns="0" bIns="0" rtlCol="0">
            <a:spAutoFit/>
          </a:bodyPr>
          <a:lstStyle/>
          <a:p>
            <a:pPr marL="12700">
              <a:lnSpc>
                <a:spcPct val="100000"/>
              </a:lnSpc>
            </a:pPr>
            <a:r>
              <a:rPr sz="1800" dirty="0">
                <a:solidFill>
                  <a:srgbClr val="151515"/>
                </a:solidFill>
                <a:latin typeface="Verdana"/>
                <a:cs typeface="Verdana"/>
              </a:rPr>
              <a:t>T</a:t>
            </a:r>
            <a:r>
              <a:rPr sz="1800" spc="-15" dirty="0">
                <a:solidFill>
                  <a:srgbClr val="151515"/>
                </a:solidFill>
                <a:latin typeface="Verdana"/>
                <a:cs typeface="Verdana"/>
              </a:rPr>
              <a:t>hey</a:t>
            </a:r>
            <a:r>
              <a:rPr sz="1800" spc="-5" dirty="0">
                <a:solidFill>
                  <a:srgbClr val="151515"/>
                </a:solidFill>
                <a:latin typeface="Verdana"/>
                <a:cs typeface="Verdana"/>
              </a:rPr>
              <a:t> </a:t>
            </a:r>
            <a:r>
              <a:rPr sz="1800" spc="-15" dirty="0">
                <a:solidFill>
                  <a:srgbClr val="151515"/>
                </a:solidFill>
                <a:latin typeface="Verdana"/>
                <a:cs typeface="Verdana"/>
              </a:rPr>
              <a:t>don</a:t>
            </a:r>
            <a:r>
              <a:rPr sz="1800" spc="25" dirty="0">
                <a:solidFill>
                  <a:srgbClr val="151515"/>
                </a:solidFill>
                <a:latin typeface="Verdana"/>
                <a:cs typeface="Verdana"/>
              </a:rPr>
              <a:t>’</a:t>
            </a:r>
            <a:r>
              <a:rPr sz="1800" dirty="0">
                <a:solidFill>
                  <a:srgbClr val="151515"/>
                </a:solidFill>
                <a:latin typeface="Verdana"/>
                <a:cs typeface="Verdana"/>
              </a:rPr>
              <a:t>t</a:t>
            </a:r>
            <a:r>
              <a:rPr sz="1800" spc="-5" dirty="0">
                <a:solidFill>
                  <a:srgbClr val="151515"/>
                </a:solidFill>
                <a:latin typeface="Verdana"/>
                <a:cs typeface="Verdana"/>
              </a:rPr>
              <a:t> </a:t>
            </a:r>
            <a:r>
              <a:rPr sz="1800" spc="-15" dirty="0">
                <a:solidFill>
                  <a:srgbClr val="151515"/>
                </a:solidFill>
                <a:latin typeface="Verdana"/>
                <a:cs typeface="Verdana"/>
              </a:rPr>
              <a:t>be</a:t>
            </a:r>
            <a:r>
              <a:rPr sz="1800" dirty="0">
                <a:solidFill>
                  <a:srgbClr val="151515"/>
                </a:solidFill>
                <a:latin typeface="Verdana"/>
                <a:cs typeface="Verdana"/>
              </a:rPr>
              <a:t>gi</a:t>
            </a:r>
            <a:r>
              <a:rPr sz="1800" spc="-15" dirty="0">
                <a:solidFill>
                  <a:srgbClr val="151515"/>
                </a:solidFill>
                <a:latin typeface="Verdana"/>
                <a:cs typeface="Verdana"/>
              </a:rPr>
              <a:t>n</a:t>
            </a:r>
            <a:r>
              <a:rPr sz="1800" spc="-5" dirty="0">
                <a:solidFill>
                  <a:srgbClr val="151515"/>
                </a:solidFill>
                <a:latin typeface="Verdana"/>
                <a:cs typeface="Verdana"/>
              </a:rPr>
              <a:t> b</a:t>
            </a:r>
            <a:r>
              <a:rPr sz="1800" spc="-15" dirty="0">
                <a:solidFill>
                  <a:srgbClr val="151515"/>
                </a:solidFill>
                <a:latin typeface="Verdana"/>
                <a:cs typeface="Verdana"/>
              </a:rPr>
              <a:t>y</a:t>
            </a:r>
            <a:r>
              <a:rPr sz="1800" spc="-5" dirty="0">
                <a:solidFill>
                  <a:srgbClr val="151515"/>
                </a:solidFill>
                <a:latin typeface="Verdana"/>
                <a:cs typeface="Verdana"/>
              </a:rPr>
              <a:t> </a:t>
            </a:r>
            <a:r>
              <a:rPr sz="1800" spc="-10" dirty="0">
                <a:solidFill>
                  <a:srgbClr val="151515"/>
                </a:solidFill>
                <a:latin typeface="Verdana"/>
                <a:cs typeface="Verdana"/>
              </a:rPr>
              <a:t>foreca</a:t>
            </a:r>
            <a:r>
              <a:rPr sz="1800" dirty="0">
                <a:solidFill>
                  <a:srgbClr val="151515"/>
                </a:solidFill>
                <a:latin typeface="Verdana"/>
                <a:cs typeface="Verdana"/>
              </a:rPr>
              <a:t>st</a:t>
            </a:r>
            <a:r>
              <a:rPr sz="1800" spc="-5" dirty="0">
                <a:solidFill>
                  <a:srgbClr val="151515"/>
                </a:solidFill>
                <a:latin typeface="Verdana"/>
                <a:cs typeface="Verdana"/>
              </a:rPr>
              <a:t>i</a:t>
            </a:r>
            <a:r>
              <a:rPr sz="1800" spc="-15" dirty="0">
                <a:solidFill>
                  <a:srgbClr val="151515"/>
                </a:solidFill>
                <a:latin typeface="Verdana"/>
                <a:cs typeface="Verdana"/>
              </a:rPr>
              <a:t>n</a:t>
            </a:r>
            <a:r>
              <a:rPr sz="1800" dirty="0">
                <a:solidFill>
                  <a:srgbClr val="151515"/>
                </a:solidFill>
                <a:latin typeface="Verdana"/>
                <a:cs typeface="Verdana"/>
              </a:rPr>
              <a:t>g</a:t>
            </a:r>
            <a:r>
              <a:rPr sz="1800" spc="-5" dirty="0">
                <a:solidFill>
                  <a:srgbClr val="151515"/>
                </a:solidFill>
                <a:latin typeface="Verdana"/>
                <a:cs typeface="Verdana"/>
              </a:rPr>
              <a:t> </a:t>
            </a:r>
            <a:r>
              <a:rPr sz="1800" spc="-15" dirty="0">
                <a:solidFill>
                  <a:srgbClr val="9A1A0F"/>
                </a:solidFill>
                <a:latin typeface="Verdana"/>
                <a:cs typeface="Verdana"/>
              </a:rPr>
              <a:t>persua</a:t>
            </a:r>
            <a:r>
              <a:rPr sz="1800" dirty="0">
                <a:solidFill>
                  <a:srgbClr val="9A1A0F"/>
                </a:solidFill>
                <a:latin typeface="Verdana"/>
                <a:cs typeface="Verdana"/>
              </a:rPr>
              <a:t>si</a:t>
            </a:r>
            <a:r>
              <a:rPr sz="1800" spc="-15" dirty="0">
                <a:solidFill>
                  <a:srgbClr val="9A1A0F"/>
                </a:solidFill>
                <a:latin typeface="Verdana"/>
                <a:cs typeface="Verdana"/>
              </a:rPr>
              <a:t>on</a:t>
            </a:r>
            <a:r>
              <a:rPr sz="1800" spc="-10" dirty="0">
                <a:solidFill>
                  <a:srgbClr val="151515"/>
                </a:solidFill>
                <a:latin typeface="Verdana"/>
                <a:cs typeface="Verdana"/>
              </a:rPr>
              <a:t>...</a:t>
            </a:r>
            <a:endParaRPr sz="1800">
              <a:latin typeface="Verdana"/>
              <a:cs typeface="Verdana"/>
            </a:endParaRPr>
          </a:p>
        </p:txBody>
      </p:sp>
      <p:sp>
        <p:nvSpPr>
          <p:cNvPr id="6" name="object 6"/>
          <p:cNvSpPr/>
          <p:nvPr/>
        </p:nvSpPr>
        <p:spPr>
          <a:xfrm>
            <a:off x="2732087" y="3670300"/>
            <a:ext cx="3692525" cy="228600"/>
          </a:xfrm>
          <a:custGeom>
            <a:avLst/>
            <a:gdLst/>
            <a:ahLst/>
            <a:cxnLst/>
            <a:rect l="l" t="t" r="r" b="b"/>
            <a:pathLst>
              <a:path w="3692525" h="228600">
                <a:moveTo>
                  <a:pt x="3692525" y="228600"/>
                </a:moveTo>
                <a:lnTo>
                  <a:pt x="3676837" y="192472"/>
                </a:lnTo>
                <a:lnTo>
                  <a:pt x="3646422" y="168391"/>
                </a:lnTo>
                <a:lnTo>
                  <a:pt x="3602398" y="147777"/>
                </a:lnTo>
                <a:lnTo>
                  <a:pt x="3546903" y="131424"/>
                </a:lnTo>
                <a:lnTo>
                  <a:pt x="3504589" y="123282"/>
                </a:lnTo>
                <a:lnTo>
                  <a:pt x="3458761" y="117621"/>
                </a:lnTo>
                <a:lnTo>
                  <a:pt x="3410051" y="114678"/>
                </a:lnTo>
                <a:lnTo>
                  <a:pt x="3384814" y="114300"/>
                </a:lnTo>
                <a:lnTo>
                  <a:pt x="2139783" y="114300"/>
                </a:lnTo>
                <a:lnTo>
                  <a:pt x="2114546" y="113921"/>
                </a:lnTo>
                <a:lnTo>
                  <a:pt x="2065837" y="110978"/>
                </a:lnTo>
                <a:lnTo>
                  <a:pt x="2020008" y="105317"/>
                </a:lnTo>
                <a:lnTo>
                  <a:pt x="1977695" y="97175"/>
                </a:lnTo>
                <a:lnTo>
                  <a:pt x="1939529" y="86785"/>
                </a:lnTo>
                <a:lnTo>
                  <a:pt x="1891444" y="67504"/>
                </a:lnTo>
                <a:lnTo>
                  <a:pt x="1856255" y="44490"/>
                </a:lnTo>
                <a:lnTo>
                  <a:pt x="1833094" y="9374"/>
                </a:lnTo>
                <a:lnTo>
                  <a:pt x="1832074" y="0"/>
                </a:lnTo>
                <a:lnTo>
                  <a:pt x="1831054" y="9374"/>
                </a:lnTo>
                <a:lnTo>
                  <a:pt x="1807892" y="44490"/>
                </a:lnTo>
                <a:lnTo>
                  <a:pt x="1772703" y="67504"/>
                </a:lnTo>
                <a:lnTo>
                  <a:pt x="1724618" y="86785"/>
                </a:lnTo>
                <a:lnTo>
                  <a:pt x="1686452" y="97175"/>
                </a:lnTo>
                <a:lnTo>
                  <a:pt x="1644138" y="105317"/>
                </a:lnTo>
                <a:lnTo>
                  <a:pt x="1598309" y="110978"/>
                </a:lnTo>
                <a:lnTo>
                  <a:pt x="1549600" y="113921"/>
                </a:lnTo>
                <a:lnTo>
                  <a:pt x="1524363" y="114300"/>
                </a:lnTo>
                <a:lnTo>
                  <a:pt x="307710" y="114300"/>
                </a:lnTo>
                <a:lnTo>
                  <a:pt x="282473" y="114678"/>
                </a:lnTo>
                <a:lnTo>
                  <a:pt x="233764" y="117621"/>
                </a:lnTo>
                <a:lnTo>
                  <a:pt x="187935" y="123282"/>
                </a:lnTo>
                <a:lnTo>
                  <a:pt x="145621" y="131424"/>
                </a:lnTo>
                <a:lnTo>
                  <a:pt x="107455" y="141814"/>
                </a:lnTo>
                <a:lnTo>
                  <a:pt x="59370" y="161095"/>
                </a:lnTo>
                <a:lnTo>
                  <a:pt x="24181" y="184109"/>
                </a:lnTo>
                <a:lnTo>
                  <a:pt x="1020" y="219225"/>
                </a:lnTo>
                <a:lnTo>
                  <a:pt x="0" y="228600"/>
                </a:lnTo>
              </a:path>
            </a:pathLst>
          </a:custGeom>
          <a:ln w="25400">
            <a:solidFill>
              <a:srgbClr val="9A1A0F"/>
            </a:solidFill>
          </a:ln>
        </p:spPr>
        <p:txBody>
          <a:bodyPr wrap="square" lIns="0" tIns="0" rIns="0" bIns="0" rtlCol="0"/>
          <a:lstStyle/>
          <a:p>
            <a:endParaRPr/>
          </a:p>
        </p:txBody>
      </p:sp>
      <p:sp>
        <p:nvSpPr>
          <p:cNvPr id="7" name="object 7"/>
          <p:cNvSpPr/>
          <p:nvPr/>
        </p:nvSpPr>
        <p:spPr>
          <a:xfrm>
            <a:off x="4757690" y="3894090"/>
            <a:ext cx="3440684" cy="1081532"/>
          </a:xfrm>
          <a:prstGeom prst="rect">
            <a:avLst/>
          </a:prstGeom>
          <a:blipFill>
            <a:blip r:embed="rId4" cstate="print"/>
            <a:stretch>
              <a:fillRect/>
            </a:stretch>
          </a:blipFill>
        </p:spPr>
        <p:txBody>
          <a:bodyPr wrap="square" lIns="0" tIns="0" rIns="0" bIns="0" rtlCol="0"/>
          <a:lstStyle/>
          <a:p>
            <a:endParaRPr/>
          </a:p>
        </p:txBody>
      </p:sp>
      <p:sp>
        <p:nvSpPr>
          <p:cNvPr id="8" name="object 8"/>
          <p:cNvSpPr txBox="1"/>
          <p:nvPr/>
        </p:nvSpPr>
        <p:spPr>
          <a:xfrm>
            <a:off x="4800600" y="3937000"/>
            <a:ext cx="3301365" cy="942340"/>
          </a:xfrm>
          <a:prstGeom prst="rect">
            <a:avLst/>
          </a:prstGeom>
          <a:solidFill>
            <a:srgbClr val="00669C"/>
          </a:solidFill>
          <a:ln w="12700">
            <a:solidFill>
              <a:srgbClr val="151515"/>
            </a:solidFill>
          </a:ln>
        </p:spPr>
        <p:txBody>
          <a:bodyPr vert="horz" wrap="square" lIns="0" tIns="0" rIns="0" bIns="0" rtlCol="0">
            <a:spAutoFit/>
          </a:bodyPr>
          <a:lstStyle/>
          <a:p>
            <a:pPr marL="107950" marR="110489" algn="ctr">
              <a:lnSpc>
                <a:spcPct val="101899"/>
              </a:lnSpc>
            </a:pPr>
            <a:r>
              <a:rPr sz="1800" dirty="0">
                <a:solidFill>
                  <a:srgbClr val="FFFFFF"/>
                </a:solidFill>
                <a:latin typeface="Verdana"/>
                <a:cs typeface="Verdana"/>
              </a:rPr>
              <a:t>“O</a:t>
            </a:r>
            <a:r>
              <a:rPr sz="1800" spc="-10" dirty="0">
                <a:solidFill>
                  <a:srgbClr val="FFFFFF"/>
                </a:solidFill>
                <a:latin typeface="Verdana"/>
                <a:cs typeface="Verdana"/>
              </a:rPr>
              <a:t>ur</a:t>
            </a:r>
            <a:r>
              <a:rPr sz="1800" spc="-5" dirty="0">
                <a:solidFill>
                  <a:srgbClr val="FFFFFF"/>
                </a:solidFill>
                <a:latin typeface="Verdana"/>
                <a:cs typeface="Verdana"/>
              </a:rPr>
              <a:t> </a:t>
            </a:r>
            <a:r>
              <a:rPr sz="1800" spc="-15" dirty="0">
                <a:solidFill>
                  <a:srgbClr val="FFFFFF"/>
                </a:solidFill>
                <a:latin typeface="Verdana"/>
                <a:cs typeface="Verdana"/>
              </a:rPr>
              <a:t>methodo</a:t>
            </a:r>
            <a:r>
              <a:rPr sz="1800" dirty="0">
                <a:solidFill>
                  <a:srgbClr val="FFFFFF"/>
                </a:solidFill>
                <a:latin typeface="Verdana"/>
                <a:cs typeface="Verdana"/>
              </a:rPr>
              <a:t>l</a:t>
            </a:r>
            <a:r>
              <a:rPr sz="1800" spc="-15" dirty="0">
                <a:solidFill>
                  <a:srgbClr val="FFFFFF"/>
                </a:solidFill>
                <a:latin typeface="Verdana"/>
                <a:cs typeface="Verdana"/>
              </a:rPr>
              <a:t>ogy</a:t>
            </a:r>
            <a:r>
              <a:rPr sz="1800" spc="-5" dirty="0">
                <a:solidFill>
                  <a:srgbClr val="FFFFFF"/>
                </a:solidFill>
                <a:latin typeface="Verdana"/>
                <a:cs typeface="Verdana"/>
              </a:rPr>
              <a:t> </a:t>
            </a:r>
            <a:r>
              <a:rPr sz="1800" spc="-10" dirty="0">
                <a:solidFill>
                  <a:srgbClr val="FFFFFF"/>
                </a:solidFill>
                <a:latin typeface="Verdana"/>
                <a:cs typeface="Verdana"/>
              </a:rPr>
              <a:t>carefu</a:t>
            </a:r>
            <a:r>
              <a:rPr sz="1800" dirty="0">
                <a:solidFill>
                  <a:srgbClr val="FFFFFF"/>
                </a:solidFill>
                <a:latin typeface="Verdana"/>
                <a:cs typeface="Verdana"/>
              </a:rPr>
              <a:t>l- l</a:t>
            </a:r>
            <a:r>
              <a:rPr sz="1800" spc="-15" dirty="0">
                <a:solidFill>
                  <a:srgbClr val="FFFFFF"/>
                </a:solidFill>
                <a:latin typeface="Verdana"/>
                <a:cs typeface="Verdana"/>
              </a:rPr>
              <a:t>y</a:t>
            </a:r>
            <a:r>
              <a:rPr sz="1800" spc="-5" dirty="0">
                <a:solidFill>
                  <a:srgbClr val="FFFFFF"/>
                </a:solidFill>
                <a:latin typeface="Verdana"/>
                <a:cs typeface="Verdana"/>
              </a:rPr>
              <a:t> </a:t>
            </a:r>
            <a:r>
              <a:rPr sz="1800" spc="-15" dirty="0">
                <a:solidFill>
                  <a:srgbClr val="FFFFFF"/>
                </a:solidFill>
                <a:latin typeface="Verdana"/>
                <a:cs typeface="Verdana"/>
              </a:rPr>
              <a:t>con</a:t>
            </a:r>
            <a:r>
              <a:rPr sz="1800" dirty="0">
                <a:solidFill>
                  <a:srgbClr val="FFFFFF"/>
                </a:solidFill>
                <a:latin typeface="Verdana"/>
                <a:cs typeface="Verdana"/>
              </a:rPr>
              <a:t>si</a:t>
            </a:r>
            <a:r>
              <a:rPr sz="1800" spc="-10" dirty="0">
                <a:solidFill>
                  <a:srgbClr val="FFFFFF"/>
                </a:solidFill>
                <a:latin typeface="Verdana"/>
                <a:cs typeface="Verdana"/>
              </a:rPr>
              <a:t>ders</a:t>
            </a:r>
            <a:r>
              <a:rPr sz="1800" spc="-5" dirty="0">
                <a:solidFill>
                  <a:srgbClr val="FFFFFF"/>
                </a:solidFill>
                <a:latin typeface="Verdana"/>
                <a:cs typeface="Verdana"/>
              </a:rPr>
              <a:t> </a:t>
            </a:r>
            <a:r>
              <a:rPr sz="1800" spc="-10" dirty="0">
                <a:solidFill>
                  <a:srgbClr val="FFFFFF"/>
                </a:solidFill>
                <a:latin typeface="Verdana"/>
                <a:cs typeface="Verdana"/>
              </a:rPr>
              <a:t>the</a:t>
            </a:r>
            <a:r>
              <a:rPr sz="1800" spc="-5" dirty="0">
                <a:solidFill>
                  <a:srgbClr val="FFFFFF"/>
                </a:solidFill>
                <a:latin typeface="Verdana"/>
                <a:cs typeface="Verdana"/>
              </a:rPr>
              <a:t> </a:t>
            </a:r>
            <a:r>
              <a:rPr sz="1800" dirty="0">
                <a:solidFill>
                  <a:srgbClr val="FFFFFF"/>
                </a:solidFill>
                <a:latin typeface="Verdana"/>
                <a:cs typeface="Verdana"/>
              </a:rPr>
              <a:t>si</a:t>
            </a:r>
            <a:r>
              <a:rPr sz="1800" spc="-10" dirty="0">
                <a:solidFill>
                  <a:srgbClr val="FFFFFF"/>
                </a:solidFill>
                <a:latin typeface="Verdana"/>
                <a:cs typeface="Verdana"/>
              </a:rPr>
              <a:t>tua</a:t>
            </a:r>
            <a:r>
              <a:rPr sz="1800" dirty="0">
                <a:solidFill>
                  <a:srgbClr val="FFFFFF"/>
                </a:solidFill>
                <a:latin typeface="Verdana"/>
                <a:cs typeface="Verdana"/>
              </a:rPr>
              <a:t>ti</a:t>
            </a:r>
            <a:r>
              <a:rPr sz="1800" spc="-15" dirty="0">
                <a:solidFill>
                  <a:srgbClr val="FFFFFF"/>
                </a:solidFill>
                <a:latin typeface="Verdana"/>
                <a:cs typeface="Verdana"/>
              </a:rPr>
              <a:t>on</a:t>
            </a:r>
            <a:r>
              <a:rPr sz="1800" spc="-10" dirty="0">
                <a:solidFill>
                  <a:srgbClr val="FFFFFF"/>
                </a:solidFill>
                <a:latin typeface="Verdana"/>
                <a:cs typeface="Verdana"/>
              </a:rPr>
              <a:t> </a:t>
            </a:r>
            <a:r>
              <a:rPr sz="1800" dirty="0">
                <a:solidFill>
                  <a:srgbClr val="FFFFFF"/>
                </a:solidFill>
                <a:latin typeface="Verdana"/>
                <a:cs typeface="Verdana"/>
              </a:rPr>
              <a:t>i</a:t>
            </a:r>
            <a:r>
              <a:rPr sz="1800" spc="-15" dirty="0">
                <a:solidFill>
                  <a:srgbClr val="FFFFFF"/>
                </a:solidFill>
                <a:latin typeface="Verdana"/>
                <a:cs typeface="Verdana"/>
              </a:rPr>
              <a:t>n</a:t>
            </a:r>
            <a:r>
              <a:rPr sz="1800" spc="-5" dirty="0">
                <a:solidFill>
                  <a:srgbClr val="FFFFFF"/>
                </a:solidFill>
                <a:latin typeface="Verdana"/>
                <a:cs typeface="Verdana"/>
              </a:rPr>
              <a:t> </a:t>
            </a:r>
            <a:r>
              <a:rPr sz="1800" spc="-10" dirty="0">
                <a:solidFill>
                  <a:srgbClr val="FFFFFF"/>
                </a:solidFill>
                <a:latin typeface="Verdana"/>
                <a:cs typeface="Verdana"/>
              </a:rPr>
              <a:t>these</a:t>
            </a:r>
            <a:r>
              <a:rPr sz="1800" spc="-5" dirty="0">
                <a:solidFill>
                  <a:srgbClr val="FFFFFF"/>
                </a:solidFill>
                <a:latin typeface="Verdana"/>
                <a:cs typeface="Verdana"/>
              </a:rPr>
              <a:t> </a:t>
            </a:r>
            <a:r>
              <a:rPr sz="1800" spc="-10" dirty="0">
                <a:solidFill>
                  <a:srgbClr val="FFFFFF"/>
                </a:solidFill>
                <a:latin typeface="Verdana"/>
                <a:cs typeface="Verdana"/>
              </a:rPr>
              <a:t>three</a:t>
            </a:r>
            <a:r>
              <a:rPr sz="1800" spc="-5" dirty="0">
                <a:solidFill>
                  <a:srgbClr val="FFFFFF"/>
                </a:solidFill>
                <a:latin typeface="Verdana"/>
                <a:cs typeface="Verdana"/>
              </a:rPr>
              <a:t> </a:t>
            </a:r>
            <a:r>
              <a:rPr sz="1800" spc="-20" dirty="0">
                <a:solidFill>
                  <a:srgbClr val="FFFFFF"/>
                </a:solidFill>
                <a:latin typeface="Verdana"/>
                <a:cs typeface="Verdana"/>
              </a:rPr>
              <a:t>w</a:t>
            </a:r>
            <a:r>
              <a:rPr sz="1800" spc="-30" dirty="0">
                <a:solidFill>
                  <a:srgbClr val="FFFFFF"/>
                </a:solidFill>
                <a:latin typeface="Verdana"/>
                <a:cs typeface="Verdana"/>
              </a:rPr>
              <a:t>a</a:t>
            </a:r>
            <a:r>
              <a:rPr sz="1800" spc="-15" dirty="0">
                <a:solidFill>
                  <a:srgbClr val="FFFFFF"/>
                </a:solidFill>
                <a:latin typeface="Verdana"/>
                <a:cs typeface="Verdana"/>
              </a:rPr>
              <a:t>y</a:t>
            </a:r>
            <a:r>
              <a:rPr sz="1800" dirty="0">
                <a:solidFill>
                  <a:srgbClr val="FFFFFF"/>
                </a:solidFill>
                <a:latin typeface="Verdana"/>
                <a:cs typeface="Verdana"/>
              </a:rPr>
              <a:t>s:</a:t>
            </a:r>
            <a:r>
              <a:rPr sz="1800" spc="-10" dirty="0">
                <a:solidFill>
                  <a:srgbClr val="FFFFFF"/>
                </a:solidFill>
                <a:latin typeface="Verdana"/>
                <a:cs typeface="Verdana"/>
              </a:rPr>
              <a:t>”</a:t>
            </a:r>
            <a:endParaRPr sz="1800">
              <a:latin typeface="Verdana"/>
              <a:cs typeface="Verdana"/>
            </a:endParaRPr>
          </a:p>
        </p:txBody>
      </p:sp>
      <p:sp>
        <p:nvSpPr>
          <p:cNvPr id="9" name="object 9"/>
          <p:cNvSpPr/>
          <p:nvPr/>
        </p:nvSpPr>
        <p:spPr>
          <a:xfrm>
            <a:off x="985790" y="3894090"/>
            <a:ext cx="3440684" cy="1081532"/>
          </a:xfrm>
          <a:prstGeom prst="rect">
            <a:avLst/>
          </a:prstGeom>
          <a:blipFill>
            <a:blip r:embed="rId4" cstate="print"/>
            <a:stretch>
              <a:fillRect/>
            </a:stretch>
          </a:blipFill>
        </p:spPr>
        <p:txBody>
          <a:bodyPr wrap="square" lIns="0" tIns="0" rIns="0" bIns="0" rtlCol="0"/>
          <a:lstStyle/>
          <a:p>
            <a:endParaRPr/>
          </a:p>
        </p:txBody>
      </p:sp>
      <p:sp>
        <p:nvSpPr>
          <p:cNvPr id="10" name="object 10"/>
          <p:cNvSpPr txBox="1"/>
          <p:nvPr/>
        </p:nvSpPr>
        <p:spPr>
          <a:xfrm>
            <a:off x="1028700" y="3937000"/>
            <a:ext cx="3301365" cy="942340"/>
          </a:xfrm>
          <a:prstGeom prst="rect">
            <a:avLst/>
          </a:prstGeom>
          <a:solidFill>
            <a:srgbClr val="00669C"/>
          </a:solidFill>
          <a:ln w="12700">
            <a:solidFill>
              <a:srgbClr val="151515"/>
            </a:solidFill>
          </a:ln>
        </p:spPr>
        <p:txBody>
          <a:bodyPr vert="horz" wrap="square" lIns="0" tIns="0" rIns="0" bIns="0" rtlCol="0">
            <a:spAutoFit/>
          </a:bodyPr>
          <a:lstStyle/>
          <a:p>
            <a:pPr marL="196850" marR="196850" indent="-5080" algn="ctr">
              <a:lnSpc>
                <a:spcPct val="101899"/>
              </a:lnSpc>
            </a:pPr>
            <a:r>
              <a:rPr sz="1800" spc="-10" dirty="0">
                <a:solidFill>
                  <a:srgbClr val="FFFFFF"/>
                </a:solidFill>
                <a:latin typeface="Verdana"/>
                <a:cs typeface="Verdana"/>
              </a:rPr>
              <a:t>“</a:t>
            </a:r>
            <a:r>
              <a:rPr sz="1800" spc="-110" dirty="0">
                <a:solidFill>
                  <a:srgbClr val="FFFFFF"/>
                </a:solidFill>
                <a:latin typeface="Verdana"/>
                <a:cs typeface="Verdana"/>
              </a:rPr>
              <a:t>W</a:t>
            </a:r>
            <a:r>
              <a:rPr sz="1800" spc="-15" dirty="0">
                <a:solidFill>
                  <a:srgbClr val="FFFFFF"/>
                </a:solidFill>
                <a:latin typeface="Verdana"/>
                <a:cs typeface="Verdana"/>
              </a:rPr>
              <a:t>e</a:t>
            </a:r>
            <a:r>
              <a:rPr sz="1800" spc="-5" dirty="0">
                <a:solidFill>
                  <a:srgbClr val="FFFFFF"/>
                </a:solidFill>
                <a:latin typeface="Verdana"/>
                <a:cs typeface="Verdana"/>
              </a:rPr>
              <a:t> </a:t>
            </a:r>
            <a:r>
              <a:rPr sz="1800" spc="-15" dirty="0">
                <a:solidFill>
                  <a:srgbClr val="FFFFFF"/>
                </a:solidFill>
                <a:latin typeface="Verdana"/>
                <a:cs typeface="Verdana"/>
              </a:rPr>
              <a:t>h</a:t>
            </a:r>
            <a:r>
              <a:rPr sz="1800" spc="-30" dirty="0">
                <a:solidFill>
                  <a:srgbClr val="FFFFFF"/>
                </a:solidFill>
                <a:latin typeface="Verdana"/>
                <a:cs typeface="Verdana"/>
              </a:rPr>
              <a:t>a</a:t>
            </a:r>
            <a:r>
              <a:rPr sz="1800" spc="-35" dirty="0">
                <a:solidFill>
                  <a:srgbClr val="FFFFFF"/>
                </a:solidFill>
                <a:latin typeface="Verdana"/>
                <a:cs typeface="Verdana"/>
              </a:rPr>
              <a:t>v</a:t>
            </a:r>
            <a:r>
              <a:rPr sz="1800" spc="-15" dirty="0">
                <a:solidFill>
                  <a:srgbClr val="FFFFFF"/>
                </a:solidFill>
                <a:latin typeface="Verdana"/>
                <a:cs typeface="Verdana"/>
              </a:rPr>
              <a:t>e</a:t>
            </a:r>
            <a:r>
              <a:rPr sz="1800" spc="-5" dirty="0">
                <a:solidFill>
                  <a:srgbClr val="FFFFFF"/>
                </a:solidFill>
                <a:latin typeface="Verdana"/>
                <a:cs typeface="Verdana"/>
              </a:rPr>
              <a:t> </a:t>
            </a:r>
            <a:r>
              <a:rPr sz="1800" spc="-15" dirty="0">
                <a:solidFill>
                  <a:srgbClr val="FFFFFF"/>
                </a:solidFill>
                <a:latin typeface="Verdana"/>
                <a:cs typeface="Verdana"/>
              </a:rPr>
              <a:t>de</a:t>
            </a:r>
            <a:r>
              <a:rPr sz="1800" dirty="0">
                <a:solidFill>
                  <a:srgbClr val="FFFFFF"/>
                </a:solidFill>
                <a:latin typeface="Verdana"/>
                <a:cs typeface="Verdana"/>
              </a:rPr>
              <a:t>si</a:t>
            </a:r>
            <a:r>
              <a:rPr sz="1800" spc="-15" dirty="0">
                <a:solidFill>
                  <a:srgbClr val="FFFFFF"/>
                </a:solidFill>
                <a:latin typeface="Verdana"/>
                <a:cs typeface="Verdana"/>
              </a:rPr>
              <a:t>gne</a:t>
            </a:r>
            <a:r>
              <a:rPr sz="1800" dirty="0">
                <a:solidFill>
                  <a:srgbClr val="FFFFFF"/>
                </a:solidFill>
                <a:latin typeface="Verdana"/>
                <a:cs typeface="Verdana"/>
              </a:rPr>
              <a:t>d</a:t>
            </a:r>
            <a:r>
              <a:rPr sz="1800" spc="-5" dirty="0">
                <a:solidFill>
                  <a:srgbClr val="FFFFFF"/>
                </a:solidFill>
                <a:latin typeface="Verdana"/>
                <a:cs typeface="Verdana"/>
              </a:rPr>
              <a:t> </a:t>
            </a:r>
            <a:r>
              <a:rPr sz="1800" spc="-10" dirty="0">
                <a:solidFill>
                  <a:srgbClr val="FFFFFF"/>
                </a:solidFill>
                <a:latin typeface="Verdana"/>
                <a:cs typeface="Verdana"/>
              </a:rPr>
              <a:t>our</a:t>
            </a:r>
            <a:r>
              <a:rPr sz="1800" spc="-15" dirty="0">
                <a:solidFill>
                  <a:srgbClr val="FFFFFF"/>
                </a:solidFill>
                <a:latin typeface="Verdana"/>
                <a:cs typeface="Verdana"/>
              </a:rPr>
              <a:t> methodo</a:t>
            </a:r>
            <a:r>
              <a:rPr sz="1800" dirty="0">
                <a:solidFill>
                  <a:srgbClr val="FFFFFF"/>
                </a:solidFill>
                <a:latin typeface="Verdana"/>
                <a:cs typeface="Verdana"/>
              </a:rPr>
              <a:t>l</a:t>
            </a:r>
            <a:r>
              <a:rPr sz="1800" spc="-15" dirty="0">
                <a:solidFill>
                  <a:srgbClr val="FFFFFF"/>
                </a:solidFill>
                <a:latin typeface="Verdana"/>
                <a:cs typeface="Verdana"/>
              </a:rPr>
              <a:t>ogy</a:t>
            </a:r>
            <a:r>
              <a:rPr sz="1800" spc="-5" dirty="0">
                <a:solidFill>
                  <a:srgbClr val="FFFFFF"/>
                </a:solidFill>
                <a:latin typeface="Verdana"/>
                <a:cs typeface="Verdana"/>
              </a:rPr>
              <a:t> </a:t>
            </a:r>
            <a:r>
              <a:rPr sz="1800" spc="-10" dirty="0">
                <a:solidFill>
                  <a:srgbClr val="FFFFFF"/>
                </a:solidFill>
                <a:latin typeface="Verdana"/>
                <a:cs typeface="Verdana"/>
              </a:rPr>
              <a:t>for</a:t>
            </a:r>
            <a:r>
              <a:rPr sz="1800" spc="-5" dirty="0">
                <a:solidFill>
                  <a:srgbClr val="FFFFFF"/>
                </a:solidFill>
                <a:latin typeface="Verdana"/>
                <a:cs typeface="Verdana"/>
              </a:rPr>
              <a:t> </a:t>
            </a:r>
            <a:r>
              <a:rPr sz="1800" spc="-10" dirty="0">
                <a:solidFill>
                  <a:srgbClr val="FFFFFF"/>
                </a:solidFill>
                <a:latin typeface="Verdana"/>
                <a:cs typeface="Verdana"/>
              </a:rPr>
              <a:t>the fo</a:t>
            </a:r>
            <a:r>
              <a:rPr sz="1800" dirty="0">
                <a:solidFill>
                  <a:srgbClr val="FFFFFF"/>
                </a:solidFill>
                <a:latin typeface="Verdana"/>
                <a:cs typeface="Verdana"/>
              </a:rPr>
              <a:t>ll</a:t>
            </a:r>
            <a:r>
              <a:rPr sz="1800" spc="-15" dirty="0">
                <a:solidFill>
                  <a:srgbClr val="FFFFFF"/>
                </a:solidFill>
                <a:latin typeface="Verdana"/>
                <a:cs typeface="Verdana"/>
              </a:rPr>
              <a:t>o</a:t>
            </a:r>
            <a:r>
              <a:rPr sz="1800" dirty="0">
                <a:solidFill>
                  <a:srgbClr val="FFFFFF"/>
                </a:solidFill>
                <a:latin typeface="Verdana"/>
                <a:cs typeface="Verdana"/>
              </a:rPr>
              <a:t>wi</a:t>
            </a:r>
            <a:r>
              <a:rPr sz="1800" spc="-15" dirty="0">
                <a:solidFill>
                  <a:srgbClr val="FFFFFF"/>
                </a:solidFill>
                <a:latin typeface="Verdana"/>
                <a:cs typeface="Verdana"/>
              </a:rPr>
              <a:t>n</a:t>
            </a:r>
            <a:r>
              <a:rPr sz="1800" dirty="0">
                <a:solidFill>
                  <a:srgbClr val="FFFFFF"/>
                </a:solidFill>
                <a:latin typeface="Verdana"/>
                <a:cs typeface="Verdana"/>
              </a:rPr>
              <a:t>g</a:t>
            </a:r>
            <a:r>
              <a:rPr sz="1800" spc="-5" dirty="0">
                <a:solidFill>
                  <a:srgbClr val="FFFFFF"/>
                </a:solidFill>
                <a:latin typeface="Verdana"/>
                <a:cs typeface="Verdana"/>
              </a:rPr>
              <a:t> </a:t>
            </a:r>
            <a:r>
              <a:rPr sz="1800" spc="-10" dirty="0">
                <a:solidFill>
                  <a:srgbClr val="FFFFFF"/>
                </a:solidFill>
                <a:latin typeface="Verdana"/>
                <a:cs typeface="Verdana"/>
              </a:rPr>
              <a:t>three</a:t>
            </a:r>
            <a:r>
              <a:rPr sz="1800" spc="-5" dirty="0">
                <a:solidFill>
                  <a:srgbClr val="FFFFFF"/>
                </a:solidFill>
                <a:latin typeface="Verdana"/>
                <a:cs typeface="Verdana"/>
              </a:rPr>
              <a:t> </a:t>
            </a:r>
            <a:r>
              <a:rPr sz="1800" spc="-15" dirty="0">
                <a:solidFill>
                  <a:srgbClr val="FFFFFF"/>
                </a:solidFill>
                <a:latin typeface="Verdana"/>
                <a:cs typeface="Verdana"/>
              </a:rPr>
              <a:t>reason</a:t>
            </a:r>
            <a:r>
              <a:rPr sz="1800" dirty="0">
                <a:solidFill>
                  <a:srgbClr val="FFFFFF"/>
                </a:solidFill>
                <a:latin typeface="Verdana"/>
                <a:cs typeface="Verdana"/>
              </a:rPr>
              <a:t>s:</a:t>
            </a:r>
            <a:r>
              <a:rPr sz="1800" spc="-10" dirty="0">
                <a:solidFill>
                  <a:srgbClr val="FFFFFF"/>
                </a:solidFill>
                <a:latin typeface="Verdana"/>
                <a:cs typeface="Verdana"/>
              </a:rPr>
              <a:t>”</a:t>
            </a:r>
            <a:endParaRPr sz="1800">
              <a:latin typeface="Verdana"/>
              <a:cs typeface="Verdana"/>
            </a:endParaRPr>
          </a:p>
        </p:txBody>
      </p:sp>
      <p:sp>
        <p:nvSpPr>
          <p:cNvPr id="11" name="object 11"/>
          <p:cNvSpPr txBox="1"/>
          <p:nvPr/>
        </p:nvSpPr>
        <p:spPr>
          <a:xfrm>
            <a:off x="2108200" y="1626992"/>
            <a:ext cx="4647565" cy="254000"/>
          </a:xfrm>
          <a:prstGeom prst="rect">
            <a:avLst/>
          </a:prstGeom>
        </p:spPr>
        <p:txBody>
          <a:bodyPr vert="horz" wrap="square" lIns="0" tIns="0" rIns="0" bIns="0" rtlCol="0">
            <a:spAutoFit/>
          </a:bodyPr>
          <a:lstStyle/>
          <a:p>
            <a:pPr marL="12700">
              <a:lnSpc>
                <a:spcPct val="100000"/>
              </a:lnSpc>
            </a:pPr>
            <a:r>
              <a:rPr sz="1800" dirty="0">
                <a:solidFill>
                  <a:srgbClr val="151515"/>
                </a:solidFill>
                <a:latin typeface="Verdana"/>
                <a:cs typeface="Verdana"/>
              </a:rPr>
              <a:t>T</a:t>
            </a:r>
            <a:r>
              <a:rPr sz="1800" spc="-15" dirty="0">
                <a:solidFill>
                  <a:srgbClr val="151515"/>
                </a:solidFill>
                <a:latin typeface="Verdana"/>
                <a:cs typeface="Verdana"/>
              </a:rPr>
              <a:t>hey</a:t>
            </a:r>
            <a:r>
              <a:rPr sz="1800" spc="-5" dirty="0">
                <a:solidFill>
                  <a:srgbClr val="151515"/>
                </a:solidFill>
                <a:latin typeface="Verdana"/>
                <a:cs typeface="Verdana"/>
              </a:rPr>
              <a:t> </a:t>
            </a:r>
            <a:r>
              <a:rPr sz="1800" spc="-15" dirty="0">
                <a:solidFill>
                  <a:srgbClr val="151515"/>
                </a:solidFill>
                <a:latin typeface="Verdana"/>
                <a:cs typeface="Verdana"/>
              </a:rPr>
              <a:t>be</a:t>
            </a:r>
            <a:r>
              <a:rPr sz="1800" dirty="0">
                <a:solidFill>
                  <a:srgbClr val="151515"/>
                </a:solidFill>
                <a:latin typeface="Verdana"/>
                <a:cs typeface="Verdana"/>
              </a:rPr>
              <a:t>gi</a:t>
            </a:r>
            <a:r>
              <a:rPr sz="1800" spc="-15" dirty="0">
                <a:solidFill>
                  <a:srgbClr val="151515"/>
                </a:solidFill>
                <a:latin typeface="Verdana"/>
                <a:cs typeface="Verdana"/>
              </a:rPr>
              <a:t>n</a:t>
            </a:r>
            <a:r>
              <a:rPr sz="1800" spc="-5" dirty="0">
                <a:solidFill>
                  <a:srgbClr val="151515"/>
                </a:solidFill>
                <a:latin typeface="Verdana"/>
                <a:cs typeface="Verdana"/>
              </a:rPr>
              <a:t> b</a:t>
            </a:r>
            <a:r>
              <a:rPr sz="1800" spc="-15" dirty="0">
                <a:solidFill>
                  <a:srgbClr val="151515"/>
                </a:solidFill>
                <a:latin typeface="Verdana"/>
                <a:cs typeface="Verdana"/>
              </a:rPr>
              <a:t>y</a:t>
            </a:r>
            <a:r>
              <a:rPr sz="1800" spc="-5" dirty="0">
                <a:solidFill>
                  <a:srgbClr val="151515"/>
                </a:solidFill>
                <a:latin typeface="Verdana"/>
                <a:cs typeface="Verdana"/>
              </a:rPr>
              <a:t> </a:t>
            </a:r>
            <a:r>
              <a:rPr sz="1800" spc="-10" dirty="0">
                <a:solidFill>
                  <a:srgbClr val="151515"/>
                </a:solidFill>
                <a:latin typeface="Verdana"/>
                <a:cs typeface="Verdana"/>
              </a:rPr>
              <a:t>foreca</a:t>
            </a:r>
            <a:r>
              <a:rPr sz="1800" dirty="0">
                <a:solidFill>
                  <a:srgbClr val="151515"/>
                </a:solidFill>
                <a:latin typeface="Verdana"/>
                <a:cs typeface="Verdana"/>
              </a:rPr>
              <a:t>st</a:t>
            </a:r>
            <a:r>
              <a:rPr sz="1800" spc="-5" dirty="0">
                <a:solidFill>
                  <a:srgbClr val="151515"/>
                </a:solidFill>
                <a:latin typeface="Verdana"/>
                <a:cs typeface="Verdana"/>
              </a:rPr>
              <a:t>i</a:t>
            </a:r>
            <a:r>
              <a:rPr sz="1800" spc="-15" dirty="0">
                <a:solidFill>
                  <a:srgbClr val="151515"/>
                </a:solidFill>
                <a:latin typeface="Verdana"/>
                <a:cs typeface="Verdana"/>
              </a:rPr>
              <a:t>n</a:t>
            </a:r>
            <a:r>
              <a:rPr sz="1800" dirty="0">
                <a:solidFill>
                  <a:srgbClr val="151515"/>
                </a:solidFill>
                <a:latin typeface="Verdana"/>
                <a:cs typeface="Verdana"/>
              </a:rPr>
              <a:t>g</a:t>
            </a:r>
            <a:r>
              <a:rPr sz="1800" spc="-5" dirty="0">
                <a:solidFill>
                  <a:srgbClr val="151515"/>
                </a:solidFill>
                <a:latin typeface="Verdana"/>
                <a:cs typeface="Verdana"/>
              </a:rPr>
              <a:t> </a:t>
            </a:r>
            <a:r>
              <a:rPr sz="1800" dirty="0">
                <a:solidFill>
                  <a:srgbClr val="9A1A0F"/>
                </a:solidFill>
                <a:latin typeface="Verdana"/>
                <a:cs typeface="Verdana"/>
              </a:rPr>
              <a:t>i</a:t>
            </a:r>
            <a:r>
              <a:rPr sz="1800" spc="-15" dirty="0">
                <a:solidFill>
                  <a:srgbClr val="9A1A0F"/>
                </a:solidFill>
                <a:latin typeface="Verdana"/>
                <a:cs typeface="Verdana"/>
              </a:rPr>
              <a:t>nforma</a:t>
            </a:r>
            <a:r>
              <a:rPr sz="1800" dirty="0">
                <a:solidFill>
                  <a:srgbClr val="9A1A0F"/>
                </a:solidFill>
                <a:latin typeface="Verdana"/>
                <a:cs typeface="Verdana"/>
              </a:rPr>
              <a:t>ti</a:t>
            </a:r>
            <a:r>
              <a:rPr sz="1800" spc="-15" dirty="0">
                <a:solidFill>
                  <a:srgbClr val="9A1A0F"/>
                </a:solidFill>
                <a:latin typeface="Verdana"/>
                <a:cs typeface="Verdana"/>
              </a:rPr>
              <a:t>on</a:t>
            </a:r>
            <a:r>
              <a:rPr sz="1800" spc="-10" dirty="0">
                <a:solidFill>
                  <a:srgbClr val="151515"/>
                </a:solidFill>
                <a:latin typeface="Verdana"/>
                <a:cs typeface="Verdana"/>
              </a:rPr>
              <a:t>...</a:t>
            </a:r>
            <a:endParaRPr sz="1800">
              <a:latin typeface="Verdana"/>
              <a:cs typeface="Verdana"/>
            </a:endParaRPr>
          </a:p>
        </p:txBody>
      </p:sp>
      <p:sp>
        <p:nvSpPr>
          <p:cNvPr id="12" name="object 12"/>
          <p:cNvSpPr/>
          <p:nvPr/>
        </p:nvSpPr>
        <p:spPr>
          <a:xfrm>
            <a:off x="985790" y="2077990"/>
            <a:ext cx="3440684" cy="1081531"/>
          </a:xfrm>
          <a:prstGeom prst="rect">
            <a:avLst/>
          </a:prstGeom>
          <a:blipFill>
            <a:blip r:embed="rId4" cstate="print"/>
            <a:stretch>
              <a:fillRect/>
            </a:stretch>
          </a:blipFill>
        </p:spPr>
        <p:txBody>
          <a:bodyPr wrap="square" lIns="0" tIns="0" rIns="0" bIns="0" rtlCol="0"/>
          <a:lstStyle/>
          <a:p>
            <a:endParaRPr/>
          </a:p>
        </p:txBody>
      </p:sp>
      <p:sp>
        <p:nvSpPr>
          <p:cNvPr id="13" name="object 13"/>
          <p:cNvSpPr txBox="1"/>
          <p:nvPr/>
        </p:nvSpPr>
        <p:spPr>
          <a:xfrm>
            <a:off x="1028700" y="2120900"/>
            <a:ext cx="3301365" cy="942340"/>
          </a:xfrm>
          <a:prstGeom prst="rect">
            <a:avLst/>
          </a:prstGeom>
          <a:solidFill>
            <a:srgbClr val="CD8500"/>
          </a:solidFill>
          <a:ln w="12700">
            <a:solidFill>
              <a:srgbClr val="151515"/>
            </a:solidFill>
          </a:ln>
        </p:spPr>
        <p:txBody>
          <a:bodyPr vert="horz" wrap="square" lIns="0" tIns="0" rIns="0" bIns="0" rtlCol="0">
            <a:spAutoFit/>
          </a:bodyPr>
          <a:lstStyle/>
          <a:p>
            <a:pPr marL="107950" marR="112395" indent="12700" algn="ctr">
              <a:lnSpc>
                <a:spcPct val="101899"/>
              </a:lnSpc>
            </a:pPr>
            <a:r>
              <a:rPr sz="1800" dirty="0">
                <a:solidFill>
                  <a:srgbClr val="FFFFFF"/>
                </a:solidFill>
                <a:latin typeface="Verdana"/>
                <a:cs typeface="Verdana"/>
              </a:rPr>
              <a:t>“O</a:t>
            </a:r>
            <a:r>
              <a:rPr sz="1800" spc="-10" dirty="0">
                <a:solidFill>
                  <a:srgbClr val="FFFFFF"/>
                </a:solidFill>
                <a:latin typeface="Verdana"/>
                <a:cs typeface="Verdana"/>
              </a:rPr>
              <a:t>ur</a:t>
            </a:r>
            <a:r>
              <a:rPr sz="1800" spc="-5" dirty="0">
                <a:solidFill>
                  <a:srgbClr val="FFFFFF"/>
                </a:solidFill>
                <a:latin typeface="Verdana"/>
                <a:cs typeface="Verdana"/>
              </a:rPr>
              <a:t> </a:t>
            </a:r>
            <a:r>
              <a:rPr sz="1800" spc="-15" dirty="0">
                <a:solidFill>
                  <a:srgbClr val="FFFFFF"/>
                </a:solidFill>
                <a:latin typeface="Verdana"/>
                <a:cs typeface="Verdana"/>
              </a:rPr>
              <a:t>methodo</a:t>
            </a:r>
            <a:r>
              <a:rPr sz="1800" dirty="0">
                <a:solidFill>
                  <a:srgbClr val="FFFFFF"/>
                </a:solidFill>
                <a:latin typeface="Verdana"/>
                <a:cs typeface="Verdana"/>
              </a:rPr>
              <a:t>l</a:t>
            </a:r>
            <a:r>
              <a:rPr sz="1800" spc="-15" dirty="0">
                <a:solidFill>
                  <a:srgbClr val="FFFFFF"/>
                </a:solidFill>
                <a:latin typeface="Verdana"/>
                <a:cs typeface="Verdana"/>
              </a:rPr>
              <a:t>ogy</a:t>
            </a:r>
            <a:r>
              <a:rPr sz="1800" spc="-5" dirty="0">
                <a:solidFill>
                  <a:srgbClr val="FFFFFF"/>
                </a:solidFill>
                <a:latin typeface="Verdana"/>
                <a:cs typeface="Verdana"/>
              </a:rPr>
              <a:t> </a:t>
            </a:r>
            <a:r>
              <a:rPr sz="1800" dirty="0">
                <a:solidFill>
                  <a:srgbClr val="FFFFFF"/>
                </a:solidFill>
                <a:latin typeface="Verdana"/>
                <a:cs typeface="Verdana"/>
              </a:rPr>
              <a:t>i</a:t>
            </a:r>
            <a:r>
              <a:rPr sz="1800" spc="-15" dirty="0">
                <a:solidFill>
                  <a:srgbClr val="FFFFFF"/>
                </a:solidFill>
                <a:latin typeface="Verdana"/>
                <a:cs typeface="Verdana"/>
              </a:rPr>
              <a:t>nco</a:t>
            </a:r>
            <a:r>
              <a:rPr sz="1800" spc="-30" dirty="0">
                <a:solidFill>
                  <a:srgbClr val="FFFFFF"/>
                </a:solidFill>
                <a:latin typeface="Verdana"/>
                <a:cs typeface="Verdana"/>
              </a:rPr>
              <a:t>r</a:t>
            </a:r>
            <a:r>
              <a:rPr sz="1800" dirty="0">
                <a:solidFill>
                  <a:srgbClr val="FFFFFF"/>
                </a:solidFill>
                <a:latin typeface="Verdana"/>
                <a:cs typeface="Verdana"/>
              </a:rPr>
              <a:t>- </a:t>
            </a:r>
            <a:r>
              <a:rPr sz="1800" spc="-15" dirty="0">
                <a:solidFill>
                  <a:srgbClr val="FFFFFF"/>
                </a:solidFill>
                <a:latin typeface="Verdana"/>
                <a:cs typeface="Verdana"/>
              </a:rPr>
              <a:t>po</a:t>
            </a:r>
            <a:r>
              <a:rPr sz="1800" spc="-45" dirty="0">
                <a:solidFill>
                  <a:srgbClr val="FFFFFF"/>
                </a:solidFill>
                <a:latin typeface="Verdana"/>
                <a:cs typeface="Verdana"/>
              </a:rPr>
              <a:t>r</a:t>
            </a:r>
            <a:r>
              <a:rPr sz="1800" spc="-10" dirty="0">
                <a:solidFill>
                  <a:srgbClr val="FFFFFF"/>
                </a:solidFill>
                <a:latin typeface="Verdana"/>
                <a:cs typeface="Verdana"/>
              </a:rPr>
              <a:t>ates</a:t>
            </a:r>
            <a:r>
              <a:rPr sz="1800" spc="-5" dirty="0">
                <a:solidFill>
                  <a:srgbClr val="FFFFFF"/>
                </a:solidFill>
                <a:latin typeface="Verdana"/>
                <a:cs typeface="Verdana"/>
              </a:rPr>
              <a:t> </a:t>
            </a:r>
            <a:r>
              <a:rPr sz="1800" spc="-10" dirty="0">
                <a:solidFill>
                  <a:srgbClr val="FFFFFF"/>
                </a:solidFill>
                <a:latin typeface="Verdana"/>
                <a:cs typeface="Verdana"/>
              </a:rPr>
              <a:t>the</a:t>
            </a:r>
            <a:r>
              <a:rPr sz="1800" spc="-5" dirty="0">
                <a:solidFill>
                  <a:srgbClr val="FFFFFF"/>
                </a:solidFill>
                <a:latin typeface="Verdana"/>
                <a:cs typeface="Verdana"/>
              </a:rPr>
              <a:t> </a:t>
            </a:r>
            <a:r>
              <a:rPr sz="1800" spc="-10" dirty="0">
                <a:solidFill>
                  <a:srgbClr val="FFFFFF"/>
                </a:solidFill>
                <a:latin typeface="Verdana"/>
                <a:cs typeface="Verdana"/>
              </a:rPr>
              <a:t>four</a:t>
            </a:r>
            <a:r>
              <a:rPr sz="1800" spc="-5" dirty="0">
                <a:solidFill>
                  <a:srgbClr val="FFFFFF"/>
                </a:solidFill>
                <a:latin typeface="Verdana"/>
                <a:cs typeface="Verdana"/>
              </a:rPr>
              <a:t> </a:t>
            </a:r>
            <a:r>
              <a:rPr sz="1800" spc="-15" dirty="0">
                <a:solidFill>
                  <a:srgbClr val="FFFFFF"/>
                </a:solidFill>
                <a:latin typeface="Verdana"/>
                <a:cs typeface="Verdana"/>
              </a:rPr>
              <a:t>h</a:t>
            </a:r>
            <a:r>
              <a:rPr sz="1800" dirty="0">
                <a:solidFill>
                  <a:srgbClr val="FFFFFF"/>
                </a:solidFill>
                <a:latin typeface="Verdana"/>
                <a:cs typeface="Verdana"/>
              </a:rPr>
              <a:t>i</a:t>
            </a:r>
            <a:r>
              <a:rPr sz="1800" spc="-15" dirty="0">
                <a:solidFill>
                  <a:srgbClr val="FFFFFF"/>
                </a:solidFill>
                <a:latin typeface="Verdana"/>
                <a:cs typeface="Verdana"/>
              </a:rPr>
              <a:t>gh</a:t>
            </a:r>
            <a:r>
              <a:rPr sz="1800" dirty="0">
                <a:solidFill>
                  <a:srgbClr val="FFFFFF"/>
                </a:solidFill>
                <a:latin typeface="Verdana"/>
                <a:cs typeface="Verdana"/>
              </a:rPr>
              <a:t>-l</a:t>
            </a:r>
            <a:r>
              <a:rPr sz="1800" spc="-15" dirty="0">
                <a:solidFill>
                  <a:srgbClr val="FFFFFF"/>
                </a:solidFill>
                <a:latin typeface="Verdana"/>
                <a:cs typeface="Verdana"/>
              </a:rPr>
              <a:t>e</a:t>
            </a:r>
            <a:r>
              <a:rPr sz="1800" spc="-35" dirty="0">
                <a:solidFill>
                  <a:srgbClr val="FFFFFF"/>
                </a:solidFill>
                <a:latin typeface="Verdana"/>
                <a:cs typeface="Verdana"/>
              </a:rPr>
              <a:t>v</a:t>
            </a:r>
            <a:r>
              <a:rPr sz="1800" spc="-15" dirty="0">
                <a:solidFill>
                  <a:srgbClr val="FFFFFF"/>
                </a:solidFill>
                <a:latin typeface="Verdana"/>
                <a:cs typeface="Verdana"/>
              </a:rPr>
              <a:t>e</a:t>
            </a:r>
            <a:r>
              <a:rPr sz="1800" dirty="0">
                <a:solidFill>
                  <a:srgbClr val="FFFFFF"/>
                </a:solidFill>
                <a:latin typeface="Verdana"/>
                <a:cs typeface="Verdana"/>
              </a:rPr>
              <a:t>l </a:t>
            </a:r>
            <a:r>
              <a:rPr sz="1800" spc="-10" dirty="0">
                <a:solidFill>
                  <a:srgbClr val="FFFFFF"/>
                </a:solidFill>
                <a:latin typeface="Verdana"/>
                <a:cs typeface="Verdana"/>
              </a:rPr>
              <a:t>ste</a:t>
            </a:r>
            <a:r>
              <a:rPr sz="1800" spc="-5" dirty="0">
                <a:solidFill>
                  <a:srgbClr val="FFFFFF"/>
                </a:solidFill>
                <a:latin typeface="Verdana"/>
                <a:cs typeface="Verdana"/>
              </a:rPr>
              <a:t>p</a:t>
            </a:r>
            <a:r>
              <a:rPr sz="1800" dirty="0">
                <a:solidFill>
                  <a:srgbClr val="FFFFFF"/>
                </a:solidFill>
                <a:latin typeface="Verdana"/>
                <a:cs typeface="Verdana"/>
              </a:rPr>
              <a:t>s</a:t>
            </a:r>
            <a:r>
              <a:rPr sz="1800" spc="-5" dirty="0">
                <a:solidFill>
                  <a:srgbClr val="FFFFFF"/>
                </a:solidFill>
                <a:latin typeface="Verdana"/>
                <a:cs typeface="Verdana"/>
              </a:rPr>
              <a:t> </a:t>
            </a:r>
            <a:r>
              <a:rPr sz="1800" spc="-10" dirty="0">
                <a:solidFill>
                  <a:srgbClr val="FFFFFF"/>
                </a:solidFill>
                <a:latin typeface="Verdana"/>
                <a:cs typeface="Verdana"/>
              </a:rPr>
              <a:t>descr</a:t>
            </a:r>
            <a:r>
              <a:rPr sz="1800" dirty="0">
                <a:solidFill>
                  <a:srgbClr val="FFFFFF"/>
                </a:solidFill>
                <a:latin typeface="Verdana"/>
                <a:cs typeface="Verdana"/>
              </a:rPr>
              <a:t>i</a:t>
            </a:r>
            <a:r>
              <a:rPr sz="1800" spc="-15" dirty="0">
                <a:solidFill>
                  <a:srgbClr val="FFFFFF"/>
                </a:solidFill>
                <a:latin typeface="Verdana"/>
                <a:cs typeface="Verdana"/>
              </a:rPr>
              <a:t>be</a:t>
            </a:r>
            <a:r>
              <a:rPr sz="1800" dirty="0">
                <a:solidFill>
                  <a:srgbClr val="FFFFFF"/>
                </a:solidFill>
                <a:latin typeface="Verdana"/>
                <a:cs typeface="Verdana"/>
              </a:rPr>
              <a:t>d</a:t>
            </a:r>
            <a:r>
              <a:rPr sz="1800" spc="-5" dirty="0">
                <a:solidFill>
                  <a:srgbClr val="FFFFFF"/>
                </a:solidFill>
                <a:latin typeface="Verdana"/>
                <a:cs typeface="Verdana"/>
              </a:rPr>
              <a:t> </a:t>
            </a:r>
            <a:r>
              <a:rPr sz="1800" spc="-15" dirty="0">
                <a:solidFill>
                  <a:srgbClr val="FFFFFF"/>
                </a:solidFill>
                <a:latin typeface="Verdana"/>
                <a:cs typeface="Verdana"/>
              </a:rPr>
              <a:t>be</a:t>
            </a:r>
            <a:r>
              <a:rPr sz="1800" dirty="0">
                <a:solidFill>
                  <a:srgbClr val="FFFFFF"/>
                </a:solidFill>
                <a:latin typeface="Verdana"/>
                <a:cs typeface="Verdana"/>
              </a:rPr>
              <a:t>l</a:t>
            </a:r>
            <a:r>
              <a:rPr sz="1800" spc="-15" dirty="0">
                <a:solidFill>
                  <a:srgbClr val="FFFFFF"/>
                </a:solidFill>
                <a:latin typeface="Verdana"/>
                <a:cs typeface="Verdana"/>
              </a:rPr>
              <a:t>o</a:t>
            </a:r>
            <a:r>
              <a:rPr sz="1800" dirty="0">
                <a:solidFill>
                  <a:srgbClr val="FFFFFF"/>
                </a:solidFill>
                <a:latin typeface="Verdana"/>
                <a:cs typeface="Verdana"/>
              </a:rPr>
              <a:t>w</a:t>
            </a:r>
            <a:r>
              <a:rPr sz="1800" spc="-10" dirty="0">
                <a:solidFill>
                  <a:srgbClr val="FFFFFF"/>
                </a:solidFill>
                <a:latin typeface="Verdana"/>
                <a:cs typeface="Verdana"/>
              </a:rPr>
              <a:t>”</a:t>
            </a:r>
            <a:endParaRPr sz="1800">
              <a:latin typeface="Verdana"/>
              <a:cs typeface="Verdana"/>
            </a:endParaRPr>
          </a:p>
        </p:txBody>
      </p:sp>
      <p:sp>
        <p:nvSpPr>
          <p:cNvPr id="14" name="object 14"/>
          <p:cNvSpPr/>
          <p:nvPr/>
        </p:nvSpPr>
        <p:spPr>
          <a:xfrm>
            <a:off x="4757690" y="2077990"/>
            <a:ext cx="3440684" cy="1081531"/>
          </a:xfrm>
          <a:prstGeom prst="rect">
            <a:avLst/>
          </a:prstGeom>
          <a:blipFill>
            <a:blip r:embed="rId4" cstate="print"/>
            <a:stretch>
              <a:fillRect/>
            </a:stretch>
          </a:blipFill>
        </p:spPr>
        <p:txBody>
          <a:bodyPr wrap="square" lIns="0" tIns="0" rIns="0" bIns="0" rtlCol="0"/>
          <a:lstStyle/>
          <a:p>
            <a:endParaRPr/>
          </a:p>
        </p:txBody>
      </p:sp>
      <p:sp>
        <p:nvSpPr>
          <p:cNvPr id="15" name="object 15"/>
          <p:cNvSpPr txBox="1"/>
          <p:nvPr/>
        </p:nvSpPr>
        <p:spPr>
          <a:xfrm>
            <a:off x="4800600" y="2120900"/>
            <a:ext cx="3301365" cy="942340"/>
          </a:xfrm>
          <a:prstGeom prst="rect">
            <a:avLst/>
          </a:prstGeom>
          <a:solidFill>
            <a:srgbClr val="CD8500"/>
          </a:solidFill>
          <a:ln w="12700">
            <a:solidFill>
              <a:srgbClr val="151515"/>
            </a:solidFill>
          </a:ln>
        </p:spPr>
        <p:txBody>
          <a:bodyPr vert="horz" wrap="square" lIns="0" tIns="0" rIns="0" bIns="0" rtlCol="0">
            <a:spAutoFit/>
          </a:bodyPr>
          <a:lstStyle/>
          <a:p>
            <a:pPr marL="781050" marR="111760" indent="-673100">
              <a:lnSpc>
                <a:spcPct val="101899"/>
              </a:lnSpc>
            </a:pPr>
            <a:r>
              <a:rPr sz="1800" spc="-10" dirty="0">
                <a:solidFill>
                  <a:srgbClr val="FFFFFF"/>
                </a:solidFill>
                <a:latin typeface="Verdana"/>
                <a:cs typeface="Verdana"/>
              </a:rPr>
              <a:t>“</a:t>
            </a:r>
            <a:r>
              <a:rPr sz="1800" spc="-110" dirty="0">
                <a:solidFill>
                  <a:srgbClr val="FFFFFF"/>
                </a:solidFill>
                <a:latin typeface="Verdana"/>
                <a:cs typeface="Verdana"/>
              </a:rPr>
              <a:t>W</a:t>
            </a:r>
            <a:r>
              <a:rPr sz="1800" spc="-15" dirty="0">
                <a:solidFill>
                  <a:srgbClr val="FFFFFF"/>
                </a:solidFill>
                <a:latin typeface="Verdana"/>
                <a:cs typeface="Verdana"/>
              </a:rPr>
              <a:t>e</a:t>
            </a:r>
            <a:r>
              <a:rPr sz="1800" spc="-5" dirty="0">
                <a:solidFill>
                  <a:srgbClr val="FFFFFF"/>
                </a:solidFill>
                <a:latin typeface="Verdana"/>
                <a:cs typeface="Verdana"/>
              </a:rPr>
              <a:t> </a:t>
            </a:r>
            <a:r>
              <a:rPr sz="1800" dirty="0">
                <a:solidFill>
                  <a:srgbClr val="FFFFFF"/>
                </a:solidFill>
                <a:latin typeface="Verdana"/>
                <a:cs typeface="Verdana"/>
              </a:rPr>
              <a:t>will</a:t>
            </a:r>
            <a:r>
              <a:rPr sz="1800" spc="-5" dirty="0">
                <a:solidFill>
                  <a:srgbClr val="FFFFFF"/>
                </a:solidFill>
                <a:latin typeface="Verdana"/>
                <a:cs typeface="Verdana"/>
              </a:rPr>
              <a:t> </a:t>
            </a:r>
            <a:r>
              <a:rPr sz="1800" spc="-15" dirty="0">
                <a:solidFill>
                  <a:srgbClr val="FFFFFF"/>
                </a:solidFill>
                <a:latin typeface="Verdana"/>
                <a:cs typeface="Verdana"/>
              </a:rPr>
              <a:t>organ</a:t>
            </a:r>
            <a:r>
              <a:rPr sz="1800" dirty="0">
                <a:solidFill>
                  <a:srgbClr val="FFFFFF"/>
                </a:solidFill>
                <a:latin typeface="Verdana"/>
                <a:cs typeface="Verdana"/>
              </a:rPr>
              <a:t>i</a:t>
            </a:r>
            <a:r>
              <a:rPr sz="1800" spc="-15" dirty="0">
                <a:solidFill>
                  <a:srgbClr val="FFFFFF"/>
                </a:solidFill>
                <a:latin typeface="Verdana"/>
                <a:cs typeface="Verdana"/>
              </a:rPr>
              <a:t>ze</a:t>
            </a:r>
            <a:r>
              <a:rPr sz="1800" spc="-5" dirty="0">
                <a:solidFill>
                  <a:srgbClr val="FFFFFF"/>
                </a:solidFill>
                <a:latin typeface="Verdana"/>
                <a:cs typeface="Verdana"/>
              </a:rPr>
              <a:t> </a:t>
            </a:r>
            <a:r>
              <a:rPr sz="1800" spc="-10" dirty="0">
                <a:solidFill>
                  <a:srgbClr val="FFFFFF"/>
                </a:solidFill>
                <a:latin typeface="Verdana"/>
                <a:cs typeface="Verdana"/>
              </a:rPr>
              <a:t>the</a:t>
            </a:r>
            <a:r>
              <a:rPr sz="1800" spc="-5" dirty="0">
                <a:solidFill>
                  <a:srgbClr val="FFFFFF"/>
                </a:solidFill>
                <a:latin typeface="Verdana"/>
                <a:cs typeface="Verdana"/>
              </a:rPr>
              <a:t> </a:t>
            </a:r>
            <a:r>
              <a:rPr sz="1800" dirty="0">
                <a:solidFill>
                  <a:srgbClr val="FFFFFF"/>
                </a:solidFill>
                <a:latin typeface="Verdana"/>
                <a:cs typeface="Verdana"/>
              </a:rPr>
              <a:t>w</a:t>
            </a:r>
            <a:r>
              <a:rPr sz="1800" spc="-10" dirty="0">
                <a:solidFill>
                  <a:srgbClr val="FFFFFF"/>
                </a:solidFill>
                <a:latin typeface="Verdana"/>
                <a:cs typeface="Verdana"/>
              </a:rPr>
              <a:t>ork </a:t>
            </a:r>
            <a:r>
              <a:rPr sz="1800" dirty="0">
                <a:solidFill>
                  <a:srgbClr val="FFFFFF"/>
                </a:solidFill>
                <a:latin typeface="Verdana"/>
                <a:cs typeface="Verdana"/>
              </a:rPr>
              <a:t>i</a:t>
            </a:r>
            <a:r>
              <a:rPr sz="1800" spc="-10" dirty="0">
                <a:solidFill>
                  <a:srgbClr val="FFFFFF"/>
                </a:solidFill>
                <a:latin typeface="Verdana"/>
                <a:cs typeface="Verdana"/>
              </a:rPr>
              <a:t>nto</a:t>
            </a:r>
            <a:r>
              <a:rPr sz="1800" spc="-5" dirty="0">
                <a:solidFill>
                  <a:srgbClr val="FFFFFF"/>
                </a:solidFill>
                <a:latin typeface="Verdana"/>
                <a:cs typeface="Verdana"/>
              </a:rPr>
              <a:t> </a:t>
            </a:r>
            <a:r>
              <a:rPr sz="1800" spc="-10" dirty="0">
                <a:solidFill>
                  <a:srgbClr val="FFFFFF"/>
                </a:solidFill>
                <a:latin typeface="Verdana"/>
                <a:cs typeface="Verdana"/>
              </a:rPr>
              <a:t>f</a:t>
            </a:r>
            <a:r>
              <a:rPr sz="1800" dirty="0">
                <a:solidFill>
                  <a:srgbClr val="FFFFFF"/>
                </a:solidFill>
                <a:latin typeface="Verdana"/>
                <a:cs typeface="Verdana"/>
              </a:rPr>
              <a:t>i</a:t>
            </a:r>
            <a:r>
              <a:rPr sz="1800" spc="-35" dirty="0">
                <a:solidFill>
                  <a:srgbClr val="FFFFFF"/>
                </a:solidFill>
                <a:latin typeface="Verdana"/>
                <a:cs typeface="Verdana"/>
              </a:rPr>
              <a:t>v</a:t>
            </a:r>
            <a:r>
              <a:rPr sz="1800" spc="-15" dirty="0">
                <a:solidFill>
                  <a:srgbClr val="FFFFFF"/>
                </a:solidFill>
                <a:latin typeface="Verdana"/>
                <a:cs typeface="Verdana"/>
              </a:rPr>
              <a:t>e</a:t>
            </a:r>
            <a:r>
              <a:rPr sz="1800" spc="-5" dirty="0">
                <a:solidFill>
                  <a:srgbClr val="FFFFFF"/>
                </a:solidFill>
                <a:latin typeface="Verdana"/>
                <a:cs typeface="Verdana"/>
              </a:rPr>
              <a:t> </a:t>
            </a:r>
            <a:r>
              <a:rPr sz="1800" spc="-10" dirty="0">
                <a:solidFill>
                  <a:srgbClr val="FFFFFF"/>
                </a:solidFill>
                <a:latin typeface="Verdana"/>
                <a:cs typeface="Verdana"/>
              </a:rPr>
              <a:t>tasks”</a:t>
            </a:r>
            <a:endParaRPr sz="1800">
              <a:latin typeface="Verdana"/>
              <a:cs typeface="Verdana"/>
            </a:endParaRPr>
          </a:p>
        </p:txBody>
      </p:sp>
      <p:sp>
        <p:nvSpPr>
          <p:cNvPr id="16" name="object 16"/>
          <p:cNvSpPr/>
          <p:nvPr/>
        </p:nvSpPr>
        <p:spPr>
          <a:xfrm>
            <a:off x="2732087" y="1854200"/>
            <a:ext cx="3692525" cy="228600"/>
          </a:xfrm>
          <a:custGeom>
            <a:avLst/>
            <a:gdLst/>
            <a:ahLst/>
            <a:cxnLst/>
            <a:rect l="l" t="t" r="r" b="b"/>
            <a:pathLst>
              <a:path w="3692525" h="228600">
                <a:moveTo>
                  <a:pt x="3692525" y="228600"/>
                </a:moveTo>
                <a:lnTo>
                  <a:pt x="3676837" y="192472"/>
                </a:lnTo>
                <a:lnTo>
                  <a:pt x="3646422" y="168391"/>
                </a:lnTo>
                <a:lnTo>
                  <a:pt x="3602398" y="147777"/>
                </a:lnTo>
                <a:lnTo>
                  <a:pt x="3546903" y="131424"/>
                </a:lnTo>
                <a:lnTo>
                  <a:pt x="3504589" y="123282"/>
                </a:lnTo>
                <a:lnTo>
                  <a:pt x="3458761" y="117621"/>
                </a:lnTo>
                <a:lnTo>
                  <a:pt x="3410051" y="114678"/>
                </a:lnTo>
                <a:lnTo>
                  <a:pt x="3384814" y="114300"/>
                </a:lnTo>
                <a:lnTo>
                  <a:pt x="2139783" y="114300"/>
                </a:lnTo>
                <a:lnTo>
                  <a:pt x="2114546" y="113921"/>
                </a:lnTo>
                <a:lnTo>
                  <a:pt x="2065837" y="110978"/>
                </a:lnTo>
                <a:lnTo>
                  <a:pt x="2020008" y="105317"/>
                </a:lnTo>
                <a:lnTo>
                  <a:pt x="1977695" y="97175"/>
                </a:lnTo>
                <a:lnTo>
                  <a:pt x="1939529" y="86785"/>
                </a:lnTo>
                <a:lnTo>
                  <a:pt x="1891444" y="67504"/>
                </a:lnTo>
                <a:lnTo>
                  <a:pt x="1856255" y="44490"/>
                </a:lnTo>
                <a:lnTo>
                  <a:pt x="1833094" y="9374"/>
                </a:lnTo>
                <a:lnTo>
                  <a:pt x="1832074" y="0"/>
                </a:lnTo>
                <a:lnTo>
                  <a:pt x="1831054" y="9374"/>
                </a:lnTo>
                <a:lnTo>
                  <a:pt x="1807892" y="44490"/>
                </a:lnTo>
                <a:lnTo>
                  <a:pt x="1772703" y="67504"/>
                </a:lnTo>
                <a:lnTo>
                  <a:pt x="1724618" y="86785"/>
                </a:lnTo>
                <a:lnTo>
                  <a:pt x="1686452" y="97175"/>
                </a:lnTo>
                <a:lnTo>
                  <a:pt x="1644138" y="105317"/>
                </a:lnTo>
                <a:lnTo>
                  <a:pt x="1598309" y="110978"/>
                </a:lnTo>
                <a:lnTo>
                  <a:pt x="1549600" y="113921"/>
                </a:lnTo>
                <a:lnTo>
                  <a:pt x="1524363" y="114300"/>
                </a:lnTo>
                <a:lnTo>
                  <a:pt x="307710" y="114300"/>
                </a:lnTo>
                <a:lnTo>
                  <a:pt x="282473" y="114678"/>
                </a:lnTo>
                <a:lnTo>
                  <a:pt x="233764" y="117621"/>
                </a:lnTo>
                <a:lnTo>
                  <a:pt x="187935" y="123282"/>
                </a:lnTo>
                <a:lnTo>
                  <a:pt x="145621" y="131424"/>
                </a:lnTo>
                <a:lnTo>
                  <a:pt x="107455" y="141814"/>
                </a:lnTo>
                <a:lnTo>
                  <a:pt x="59370" y="161095"/>
                </a:lnTo>
                <a:lnTo>
                  <a:pt x="24181" y="184109"/>
                </a:lnTo>
                <a:lnTo>
                  <a:pt x="1020" y="219225"/>
                </a:lnTo>
                <a:lnTo>
                  <a:pt x="0" y="228600"/>
                </a:lnTo>
              </a:path>
            </a:pathLst>
          </a:custGeom>
          <a:ln w="25400">
            <a:solidFill>
              <a:srgbClr val="9A1A0F"/>
            </a:solidFill>
          </a:ln>
        </p:spPr>
        <p:txBody>
          <a:bodyPr wrap="square" lIns="0" tIns="0" rIns="0" bIns="0" rtlCol="0"/>
          <a:lstStyle/>
          <a:p>
            <a:endParaRPr/>
          </a:p>
        </p:txBody>
      </p:sp>
      <p:sp>
        <p:nvSpPr>
          <p:cNvPr id="17" name="Slide Number Placeholder 16"/>
          <p:cNvSpPr>
            <a:spLocks noGrp="1"/>
          </p:cNvSpPr>
          <p:nvPr>
            <p:ph type="sldNum" sz="quarter" idx="12"/>
          </p:nvPr>
        </p:nvSpPr>
        <p:spPr/>
        <p:txBody>
          <a:bodyPr/>
          <a:lstStyle/>
          <a:p>
            <a:pPr>
              <a:defRPr/>
            </a:pPr>
            <a:fld id="{68CDF905-DDAA-8F44-9F54-F147B6F03C21}" type="slidenum">
              <a:rPr lang="en-US" altLang="en-US" smtClean="0"/>
              <a:pPr>
                <a:defRPr/>
              </a:pPr>
              <a:t>29</a:t>
            </a:fld>
            <a:endParaRPr lang="en-US" altLang="en-US"/>
          </a:p>
        </p:txBody>
      </p:sp>
    </p:spTree>
    <p:extLst>
      <p:ext uri="{BB962C8B-B14F-4D97-AF65-F5344CB8AC3E}">
        <p14:creationId xmlns:p14="http://schemas.microsoft.com/office/powerpoint/2010/main" val="9389921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altLang="en-US" sz="3600" dirty="0">
                <a:latin typeface="Calibri" charset="0"/>
                <a:cs typeface="Calibri" charset="0"/>
              </a:rPr>
              <a:t>Agenda</a:t>
            </a:r>
          </a:p>
        </p:txBody>
      </p:sp>
      <p:sp>
        <p:nvSpPr>
          <p:cNvPr id="1945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8C0565F6-3F7B-F245-BF09-97EEA78772DF}" type="slidenum">
              <a:rPr lang="en-US" altLang="en-US">
                <a:solidFill>
                  <a:srgbClr val="B5A788"/>
                </a:solidFill>
              </a:rPr>
              <a:pPr/>
              <a:t>3</a:t>
            </a:fld>
            <a:endParaRPr lang="en-US" altLang="en-US" dirty="0">
              <a:solidFill>
                <a:srgbClr val="B5A788"/>
              </a:solidFill>
            </a:endParaRPr>
          </a:p>
        </p:txBody>
      </p:sp>
      <p:sp>
        <p:nvSpPr>
          <p:cNvPr id="19460" name="Content Placeholder 5"/>
          <p:cNvSpPr>
            <a:spLocks noGrp="1"/>
          </p:cNvSpPr>
          <p:nvPr>
            <p:ph idx="1"/>
          </p:nvPr>
        </p:nvSpPr>
        <p:spPr/>
        <p:txBody>
          <a:bodyPr/>
          <a:lstStyle/>
          <a:p>
            <a:pPr eaLnBrk="1" hangingPunct="1"/>
            <a:r>
              <a:rPr lang="en-US" altLang="en-US" dirty="0" smtClean="0">
                <a:latin typeface="Calibri" charset="0"/>
                <a:cs typeface="Calibri" charset="0"/>
              </a:rPr>
              <a:t>Pre-Proposal Efforts that Build Persuasion  </a:t>
            </a:r>
          </a:p>
          <a:p>
            <a:pPr eaLnBrk="1" hangingPunct="1"/>
            <a:r>
              <a:rPr lang="en-US" altLang="en-US" dirty="0" smtClean="0">
                <a:latin typeface="Calibri" charset="0"/>
                <a:cs typeface="Calibri" charset="0"/>
              </a:rPr>
              <a:t>Effective Writing Techniques: Prewriting</a:t>
            </a:r>
          </a:p>
          <a:p>
            <a:pPr eaLnBrk="1" hangingPunct="1"/>
            <a:r>
              <a:rPr lang="en-US" altLang="en-US" dirty="0" smtClean="0">
                <a:latin typeface="Calibri" charset="0"/>
                <a:cs typeface="Calibri" charset="0"/>
              </a:rPr>
              <a:t>Effective Writing Techniques: Persuasively Writing the Body of the Proposal</a:t>
            </a:r>
          </a:p>
          <a:p>
            <a:pPr eaLnBrk="1" hangingPunct="1"/>
            <a:r>
              <a:rPr lang="en-US" altLang="en-US" dirty="0" smtClean="0">
                <a:latin typeface="Calibri" charset="0"/>
                <a:cs typeface="Calibri" charset="0"/>
              </a:rPr>
              <a:t>Proposal Titles and Abstracts </a:t>
            </a:r>
          </a:p>
          <a:p>
            <a:pPr eaLnBrk="1" hangingPunct="1"/>
            <a:r>
              <a:rPr lang="en-US" altLang="en-US" dirty="0" smtClean="0">
                <a:latin typeface="Calibri" charset="0"/>
                <a:cs typeface="Calibri" charset="0"/>
              </a:rPr>
              <a:t>Summary</a:t>
            </a:r>
            <a:endParaRPr lang="en-US" altLang="en-US" dirty="0">
              <a:latin typeface="Calibri" charset="0"/>
              <a:cs typeface="Calibri"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50800" rIns="0" bIns="0" rtlCol="0">
            <a:spAutoFit/>
          </a:bodyPr>
          <a:lstStyle/>
          <a:p>
            <a:pPr marL="101600">
              <a:lnSpc>
                <a:spcPct val="100000"/>
              </a:lnSpc>
            </a:pPr>
            <a:r>
              <a:rPr dirty="0"/>
              <a:t>T</a:t>
            </a:r>
            <a:r>
              <a:rPr spc="-15" dirty="0"/>
              <a:t>he</a:t>
            </a:r>
            <a:r>
              <a:rPr spc="-5" dirty="0"/>
              <a:t> </a:t>
            </a:r>
            <a:r>
              <a:rPr spc="-20" dirty="0"/>
              <a:t>Me</a:t>
            </a:r>
            <a:r>
              <a:rPr spc="-15" dirty="0"/>
              <a:t>tho</a:t>
            </a:r>
            <a:r>
              <a:rPr spc="-5" dirty="0"/>
              <a:t>d</a:t>
            </a:r>
            <a:r>
              <a:rPr dirty="0"/>
              <a:t>s</a:t>
            </a:r>
            <a:r>
              <a:rPr spc="-5" dirty="0"/>
              <a:t> </a:t>
            </a:r>
            <a:r>
              <a:rPr spc="-15" dirty="0"/>
              <a:t>an</a:t>
            </a:r>
            <a:r>
              <a:rPr dirty="0"/>
              <a:t>d</a:t>
            </a:r>
            <a:r>
              <a:rPr spc="-5" dirty="0"/>
              <a:t> </a:t>
            </a:r>
            <a:r>
              <a:rPr dirty="0"/>
              <a:t>Q</a:t>
            </a:r>
            <a:r>
              <a:rPr spc="-15" dirty="0"/>
              <a:t>ua</a:t>
            </a:r>
            <a:r>
              <a:rPr dirty="0"/>
              <a:t>li</a:t>
            </a:r>
            <a:r>
              <a:rPr spc="-10" dirty="0"/>
              <a:t>f</a:t>
            </a:r>
            <a:r>
              <a:rPr dirty="0"/>
              <a:t>i</a:t>
            </a:r>
            <a:r>
              <a:rPr spc="-15" dirty="0"/>
              <a:t>ca</a:t>
            </a:r>
            <a:r>
              <a:rPr spc="-5" dirty="0"/>
              <a:t>t</a:t>
            </a:r>
            <a:r>
              <a:rPr dirty="0"/>
              <a:t>i</a:t>
            </a:r>
            <a:r>
              <a:rPr spc="-15" dirty="0"/>
              <a:t>ons</a:t>
            </a:r>
            <a:r>
              <a:rPr spc="-5" dirty="0"/>
              <a:t> </a:t>
            </a:r>
            <a:r>
              <a:rPr spc="-20" dirty="0"/>
              <a:t>S</a:t>
            </a:r>
            <a:r>
              <a:rPr dirty="0"/>
              <a:t>l</a:t>
            </a:r>
            <a:r>
              <a:rPr spc="-15" dirty="0"/>
              <a:t>o</a:t>
            </a:r>
            <a:r>
              <a:rPr spc="-5" dirty="0"/>
              <a:t>t</a:t>
            </a:r>
            <a:r>
              <a:rPr dirty="0"/>
              <a:t>s</a:t>
            </a:r>
            <a:r>
              <a:rPr spc="-5" dirty="0"/>
              <a:t> </a:t>
            </a:r>
            <a:r>
              <a:rPr spc="-15" dirty="0"/>
              <a:t>are</a:t>
            </a:r>
            <a:r>
              <a:rPr spc="-5" dirty="0"/>
              <a:t> </a:t>
            </a:r>
            <a:r>
              <a:rPr spc="-15" dirty="0"/>
              <a:t>ar</a:t>
            </a:r>
            <a:r>
              <a:rPr spc="-20" dirty="0"/>
              <a:t>gumen</a:t>
            </a:r>
            <a:r>
              <a:rPr spc="-5" dirty="0"/>
              <a:t>ts</a:t>
            </a:r>
          </a:p>
        </p:txBody>
      </p:sp>
      <p:sp>
        <p:nvSpPr>
          <p:cNvPr id="3" name="object 3"/>
          <p:cNvSpPr/>
          <p:nvPr/>
        </p:nvSpPr>
        <p:spPr>
          <a:xfrm>
            <a:off x="457200" y="1600200"/>
            <a:ext cx="8229600" cy="4389120"/>
          </a:xfrm>
          <a:custGeom>
            <a:avLst/>
            <a:gdLst/>
            <a:ahLst/>
            <a:cxnLst/>
            <a:rect l="l" t="t" r="r" b="b"/>
            <a:pathLst>
              <a:path w="8229600" h="4389120">
                <a:moveTo>
                  <a:pt x="0" y="0"/>
                </a:moveTo>
                <a:lnTo>
                  <a:pt x="8229600" y="0"/>
                </a:lnTo>
                <a:lnTo>
                  <a:pt x="8229600" y="4389120"/>
                </a:lnTo>
                <a:lnTo>
                  <a:pt x="0" y="4389120"/>
                </a:lnTo>
                <a:lnTo>
                  <a:pt x="0" y="0"/>
                </a:lnTo>
                <a:close/>
              </a:path>
            </a:pathLst>
          </a:custGeom>
          <a:solidFill>
            <a:srgbClr val="9A9BB3"/>
          </a:solidFill>
        </p:spPr>
        <p:txBody>
          <a:bodyPr wrap="square" lIns="0" tIns="0" rIns="0" bIns="0" rtlCol="0"/>
          <a:lstStyle/>
          <a:p>
            <a:endParaRPr/>
          </a:p>
        </p:txBody>
      </p:sp>
      <p:sp>
        <p:nvSpPr>
          <p:cNvPr id="4" name="object 4"/>
          <p:cNvSpPr/>
          <p:nvPr/>
        </p:nvSpPr>
        <p:spPr>
          <a:xfrm>
            <a:off x="457200" y="1600200"/>
            <a:ext cx="8229600" cy="4389120"/>
          </a:xfrm>
          <a:custGeom>
            <a:avLst/>
            <a:gdLst/>
            <a:ahLst/>
            <a:cxnLst/>
            <a:rect l="l" t="t" r="r" b="b"/>
            <a:pathLst>
              <a:path w="8229600" h="4389120">
                <a:moveTo>
                  <a:pt x="0" y="0"/>
                </a:moveTo>
                <a:lnTo>
                  <a:pt x="8229600" y="0"/>
                </a:lnTo>
                <a:lnTo>
                  <a:pt x="8229600" y="4389120"/>
                </a:lnTo>
                <a:lnTo>
                  <a:pt x="0" y="4389120"/>
                </a:lnTo>
                <a:lnTo>
                  <a:pt x="0" y="0"/>
                </a:lnTo>
                <a:close/>
              </a:path>
            </a:pathLst>
          </a:custGeom>
          <a:ln w="25400">
            <a:solidFill>
              <a:srgbClr val="151515"/>
            </a:solidFill>
          </a:ln>
        </p:spPr>
        <p:txBody>
          <a:bodyPr wrap="square" lIns="0" tIns="0" rIns="0" bIns="0" rtlCol="0"/>
          <a:lstStyle/>
          <a:p>
            <a:endParaRPr/>
          </a:p>
        </p:txBody>
      </p:sp>
      <p:sp>
        <p:nvSpPr>
          <p:cNvPr id="6" name="object 6"/>
          <p:cNvSpPr txBox="1"/>
          <p:nvPr/>
        </p:nvSpPr>
        <p:spPr>
          <a:xfrm>
            <a:off x="5678423" y="1911095"/>
            <a:ext cx="2565400" cy="3822700"/>
          </a:xfrm>
          <a:prstGeom prst="rect">
            <a:avLst/>
          </a:prstGeom>
          <a:solidFill>
            <a:srgbClr val="00669C"/>
          </a:solidFill>
        </p:spPr>
        <p:txBody>
          <a:bodyPr vert="horz" wrap="square" lIns="0" tIns="0" rIns="0" bIns="0" rtlCol="0">
            <a:spAutoFit/>
          </a:bodyPr>
          <a:lstStyle/>
          <a:p>
            <a:pPr marL="188595" indent="215900">
              <a:lnSpc>
                <a:spcPct val="100000"/>
              </a:lnSpc>
            </a:pPr>
            <a:r>
              <a:rPr sz="1800" b="1" i="1" dirty="0">
                <a:solidFill>
                  <a:srgbClr val="FFFFFF"/>
                </a:solidFill>
                <a:latin typeface="Verdana"/>
                <a:cs typeface="Verdana"/>
              </a:rPr>
              <a:t>Qu</a:t>
            </a:r>
            <a:r>
              <a:rPr sz="1800" b="1" i="1" spc="-10" dirty="0">
                <a:solidFill>
                  <a:srgbClr val="FFFFFF"/>
                </a:solidFill>
                <a:latin typeface="Verdana"/>
                <a:cs typeface="Verdana"/>
              </a:rPr>
              <a:t>alifications</a:t>
            </a:r>
            <a:endParaRPr sz="1800" dirty="0">
              <a:latin typeface="Verdana"/>
              <a:cs typeface="Verdana"/>
            </a:endParaRPr>
          </a:p>
          <a:p>
            <a:pPr marL="188595" marR="177165">
              <a:lnSpc>
                <a:spcPct val="101899"/>
              </a:lnSpc>
              <a:spcBef>
                <a:spcPts val="1095"/>
              </a:spcBef>
            </a:pPr>
            <a:r>
              <a:rPr sz="1800" dirty="0">
                <a:solidFill>
                  <a:srgbClr val="FFFFFF"/>
                </a:solidFill>
                <a:latin typeface="Verdana"/>
                <a:cs typeface="Verdana"/>
              </a:rPr>
              <a:t>O</a:t>
            </a:r>
            <a:r>
              <a:rPr sz="1800" spc="-15" dirty="0">
                <a:solidFill>
                  <a:srgbClr val="FFFFFF"/>
                </a:solidFill>
                <a:latin typeface="Verdana"/>
                <a:cs typeface="Verdana"/>
              </a:rPr>
              <a:t>ut</a:t>
            </a:r>
            <a:r>
              <a:rPr sz="1800" spc="-5" dirty="0">
                <a:solidFill>
                  <a:srgbClr val="FFFFFF"/>
                </a:solidFill>
                <a:latin typeface="Verdana"/>
                <a:cs typeface="Verdana"/>
              </a:rPr>
              <a:t> </a:t>
            </a:r>
            <a:r>
              <a:rPr sz="1800" spc="-10" dirty="0">
                <a:solidFill>
                  <a:srgbClr val="FFFFFF"/>
                </a:solidFill>
                <a:latin typeface="Verdana"/>
                <a:cs typeface="Verdana"/>
              </a:rPr>
              <a:t>of</a:t>
            </a:r>
            <a:r>
              <a:rPr sz="1800" spc="-5" dirty="0">
                <a:solidFill>
                  <a:srgbClr val="FFFFFF"/>
                </a:solidFill>
                <a:latin typeface="Verdana"/>
                <a:cs typeface="Verdana"/>
              </a:rPr>
              <a:t> </a:t>
            </a:r>
            <a:r>
              <a:rPr sz="1800" spc="-15" dirty="0">
                <a:solidFill>
                  <a:srgbClr val="FFFFFF"/>
                </a:solidFill>
                <a:latin typeface="Verdana"/>
                <a:cs typeface="Verdana"/>
              </a:rPr>
              <a:t>a</a:t>
            </a:r>
            <a:r>
              <a:rPr sz="1800" spc="-5" dirty="0">
                <a:solidFill>
                  <a:srgbClr val="FFFFFF"/>
                </a:solidFill>
                <a:latin typeface="Verdana"/>
                <a:cs typeface="Verdana"/>
              </a:rPr>
              <a:t> </a:t>
            </a:r>
            <a:r>
              <a:rPr sz="1800" spc="-15" dirty="0">
                <a:solidFill>
                  <a:srgbClr val="FFFFFF"/>
                </a:solidFill>
                <a:latin typeface="Verdana"/>
                <a:cs typeface="Verdana"/>
              </a:rPr>
              <a:t>un</a:t>
            </a:r>
            <a:r>
              <a:rPr sz="1800" dirty="0">
                <a:solidFill>
                  <a:srgbClr val="FFFFFF"/>
                </a:solidFill>
                <a:latin typeface="Verdana"/>
                <a:cs typeface="Verdana"/>
              </a:rPr>
              <a:t>i</a:t>
            </a:r>
            <a:r>
              <a:rPr sz="1800" spc="-35" dirty="0">
                <a:solidFill>
                  <a:srgbClr val="FFFFFF"/>
                </a:solidFill>
                <a:latin typeface="Verdana"/>
                <a:cs typeface="Verdana"/>
              </a:rPr>
              <a:t>v</a:t>
            </a:r>
            <a:r>
              <a:rPr sz="1800" spc="-10" dirty="0">
                <a:solidFill>
                  <a:srgbClr val="FFFFFF"/>
                </a:solidFill>
                <a:latin typeface="Verdana"/>
                <a:cs typeface="Verdana"/>
              </a:rPr>
              <a:t>erse of</a:t>
            </a:r>
            <a:r>
              <a:rPr sz="1800" spc="-5" dirty="0">
                <a:solidFill>
                  <a:srgbClr val="FFFFFF"/>
                </a:solidFill>
                <a:latin typeface="Verdana"/>
                <a:cs typeface="Verdana"/>
              </a:rPr>
              <a:t> </a:t>
            </a:r>
            <a:r>
              <a:rPr sz="1800" spc="-15" dirty="0">
                <a:solidFill>
                  <a:srgbClr val="FFFFFF"/>
                </a:solidFill>
                <a:latin typeface="Verdana"/>
                <a:cs typeface="Verdana"/>
              </a:rPr>
              <a:t>po</a:t>
            </a:r>
            <a:r>
              <a:rPr sz="1800" dirty="0">
                <a:solidFill>
                  <a:srgbClr val="FFFFFF"/>
                </a:solidFill>
                <a:latin typeface="Verdana"/>
                <a:cs typeface="Verdana"/>
              </a:rPr>
              <a:t>ssibl</a:t>
            </a:r>
            <a:r>
              <a:rPr sz="1800" spc="-15" dirty="0">
                <a:solidFill>
                  <a:srgbClr val="FFFFFF"/>
                </a:solidFill>
                <a:latin typeface="Verdana"/>
                <a:cs typeface="Verdana"/>
              </a:rPr>
              <a:t>e</a:t>
            </a:r>
            <a:r>
              <a:rPr sz="1800" spc="-10" dirty="0">
                <a:solidFill>
                  <a:srgbClr val="FFFFFF"/>
                </a:solidFill>
                <a:latin typeface="Verdana"/>
                <a:cs typeface="Verdana"/>
              </a:rPr>
              <a:t> research</a:t>
            </a:r>
            <a:r>
              <a:rPr sz="1800" spc="-5" dirty="0">
                <a:solidFill>
                  <a:srgbClr val="FFFFFF"/>
                </a:solidFill>
                <a:latin typeface="Verdana"/>
                <a:cs typeface="Verdana"/>
              </a:rPr>
              <a:t> </a:t>
            </a:r>
            <a:r>
              <a:rPr sz="1800" spc="-15" dirty="0">
                <a:solidFill>
                  <a:srgbClr val="FFFFFF"/>
                </a:solidFill>
                <a:latin typeface="Verdana"/>
                <a:cs typeface="Verdana"/>
              </a:rPr>
              <a:t>teams</a:t>
            </a:r>
            <a:r>
              <a:rPr sz="1800" spc="-10" dirty="0">
                <a:solidFill>
                  <a:srgbClr val="FFFFFF"/>
                </a:solidFill>
                <a:latin typeface="Verdana"/>
                <a:cs typeface="Verdana"/>
              </a:rPr>
              <a:t>, </a:t>
            </a:r>
            <a:r>
              <a:rPr sz="1800" dirty="0">
                <a:solidFill>
                  <a:srgbClr val="FFFFFF"/>
                </a:solidFill>
                <a:latin typeface="Verdana"/>
                <a:cs typeface="Verdana"/>
              </a:rPr>
              <a:t>w</a:t>
            </a:r>
            <a:r>
              <a:rPr sz="1800" spc="-15" dirty="0">
                <a:solidFill>
                  <a:srgbClr val="FFFFFF"/>
                </a:solidFill>
                <a:latin typeface="Verdana"/>
                <a:cs typeface="Verdana"/>
              </a:rPr>
              <a:t>e</a:t>
            </a:r>
            <a:r>
              <a:rPr sz="1800" spc="-5" dirty="0">
                <a:solidFill>
                  <a:srgbClr val="FFFFFF"/>
                </a:solidFill>
                <a:latin typeface="Verdana"/>
                <a:cs typeface="Verdana"/>
              </a:rPr>
              <a:t> </a:t>
            </a:r>
            <a:r>
              <a:rPr sz="1800" spc="-10" dirty="0">
                <a:solidFill>
                  <a:srgbClr val="FFFFFF"/>
                </a:solidFill>
                <a:latin typeface="Verdana"/>
                <a:cs typeface="Verdana"/>
              </a:rPr>
              <a:t>are</a:t>
            </a:r>
            <a:r>
              <a:rPr sz="1800" spc="-5" dirty="0">
                <a:solidFill>
                  <a:srgbClr val="FFFFFF"/>
                </a:solidFill>
                <a:latin typeface="Verdana"/>
                <a:cs typeface="Verdana"/>
              </a:rPr>
              <a:t> </a:t>
            </a:r>
            <a:r>
              <a:rPr sz="1800" spc="-10" dirty="0">
                <a:solidFill>
                  <a:srgbClr val="FFFFFF"/>
                </a:solidFill>
                <a:latin typeface="Verdana"/>
                <a:cs typeface="Verdana"/>
              </a:rPr>
              <a:t>the</a:t>
            </a:r>
            <a:r>
              <a:rPr sz="1800" spc="-5" dirty="0">
                <a:solidFill>
                  <a:srgbClr val="FFFFFF"/>
                </a:solidFill>
                <a:latin typeface="Verdana"/>
                <a:cs typeface="Verdana"/>
              </a:rPr>
              <a:t> </a:t>
            </a:r>
            <a:r>
              <a:rPr sz="1800" spc="-15" dirty="0">
                <a:solidFill>
                  <a:srgbClr val="FFFFFF"/>
                </a:solidFill>
                <a:latin typeface="Verdana"/>
                <a:cs typeface="Verdana"/>
              </a:rPr>
              <a:t>be</a:t>
            </a:r>
            <a:r>
              <a:rPr sz="1800" dirty="0">
                <a:solidFill>
                  <a:srgbClr val="FFFFFF"/>
                </a:solidFill>
                <a:latin typeface="Verdana"/>
                <a:cs typeface="Verdana"/>
              </a:rPr>
              <a:t>st</a:t>
            </a:r>
            <a:r>
              <a:rPr sz="1800" spc="-5" dirty="0">
                <a:solidFill>
                  <a:srgbClr val="FFFFFF"/>
                </a:solidFill>
                <a:latin typeface="Verdana"/>
                <a:cs typeface="Verdana"/>
              </a:rPr>
              <a:t> </a:t>
            </a:r>
            <a:r>
              <a:rPr sz="1800" spc="-10" dirty="0">
                <a:solidFill>
                  <a:srgbClr val="FFFFFF"/>
                </a:solidFill>
                <a:latin typeface="Verdana"/>
                <a:cs typeface="Verdana"/>
              </a:rPr>
              <a:t>for th</a:t>
            </a:r>
            <a:r>
              <a:rPr sz="1800" dirty="0">
                <a:solidFill>
                  <a:srgbClr val="FFFFFF"/>
                </a:solidFill>
                <a:latin typeface="Verdana"/>
                <a:cs typeface="Verdana"/>
              </a:rPr>
              <a:t>i</a:t>
            </a:r>
            <a:r>
              <a:rPr sz="1800" spc="-10" dirty="0">
                <a:solidFill>
                  <a:srgbClr val="FFFFFF"/>
                </a:solidFill>
                <a:latin typeface="Verdana"/>
                <a:cs typeface="Verdana"/>
              </a:rPr>
              <a:t>s</a:t>
            </a:r>
            <a:r>
              <a:rPr sz="1800" spc="-5" dirty="0">
                <a:solidFill>
                  <a:srgbClr val="FFFFFF"/>
                </a:solidFill>
                <a:latin typeface="Verdana"/>
                <a:cs typeface="Verdana"/>
              </a:rPr>
              <a:t> </a:t>
            </a:r>
            <a:r>
              <a:rPr sz="1800" spc="-15" dirty="0">
                <a:solidFill>
                  <a:srgbClr val="FFFFFF"/>
                </a:solidFill>
                <a:latin typeface="Verdana"/>
                <a:cs typeface="Verdana"/>
              </a:rPr>
              <a:t>engagemen</a:t>
            </a:r>
            <a:r>
              <a:rPr sz="1800" dirty="0">
                <a:solidFill>
                  <a:srgbClr val="FFFFFF"/>
                </a:solidFill>
                <a:latin typeface="Verdana"/>
                <a:cs typeface="Verdana"/>
              </a:rPr>
              <a:t>t</a:t>
            </a:r>
            <a:endParaRPr sz="1800" dirty="0">
              <a:latin typeface="Verdana"/>
              <a:cs typeface="Verdana"/>
            </a:endParaRPr>
          </a:p>
          <a:p>
            <a:pPr marL="480695" indent="-183515">
              <a:lnSpc>
                <a:spcPct val="100000"/>
              </a:lnSpc>
              <a:spcBef>
                <a:spcPts val="1225"/>
              </a:spcBef>
              <a:buClr>
                <a:srgbClr val="FFFFFF"/>
              </a:buClr>
              <a:buSzPct val="125000"/>
              <a:buFont typeface="Times New Roman"/>
              <a:buChar char="•"/>
              <a:tabLst>
                <a:tab pos="481330" algn="l"/>
              </a:tabLst>
            </a:pPr>
            <a:r>
              <a:rPr sz="2700" spc="-22" baseline="3086" dirty="0">
                <a:solidFill>
                  <a:srgbClr val="FFFFFF"/>
                </a:solidFill>
                <a:latin typeface="Verdana"/>
                <a:cs typeface="Verdana"/>
              </a:rPr>
              <a:t>Because</a:t>
            </a:r>
            <a:r>
              <a:rPr sz="2700" spc="-7" baseline="3086" dirty="0">
                <a:solidFill>
                  <a:srgbClr val="FFFFFF"/>
                </a:solidFill>
                <a:latin typeface="Verdana"/>
                <a:cs typeface="Verdana"/>
              </a:rPr>
              <a:t> </a:t>
            </a:r>
            <a:r>
              <a:rPr sz="2700" spc="-15" baseline="3086" dirty="0">
                <a:solidFill>
                  <a:srgbClr val="FFFFFF"/>
                </a:solidFill>
                <a:latin typeface="Verdana"/>
                <a:cs typeface="Verdana"/>
              </a:rPr>
              <a:t>.</a:t>
            </a:r>
            <a:r>
              <a:rPr sz="2700" spc="-7" baseline="3086" dirty="0">
                <a:solidFill>
                  <a:srgbClr val="FFFFFF"/>
                </a:solidFill>
                <a:latin typeface="Verdana"/>
                <a:cs typeface="Verdana"/>
              </a:rPr>
              <a:t> </a:t>
            </a:r>
            <a:r>
              <a:rPr sz="2700" spc="-15" baseline="3086" dirty="0">
                <a:solidFill>
                  <a:srgbClr val="FFFFFF"/>
                </a:solidFill>
                <a:latin typeface="Verdana"/>
                <a:cs typeface="Verdana"/>
              </a:rPr>
              <a:t>.</a:t>
            </a:r>
            <a:r>
              <a:rPr sz="2700" spc="-7" baseline="3086" dirty="0">
                <a:solidFill>
                  <a:srgbClr val="FFFFFF"/>
                </a:solidFill>
                <a:latin typeface="Verdana"/>
                <a:cs typeface="Verdana"/>
              </a:rPr>
              <a:t> </a:t>
            </a:r>
            <a:r>
              <a:rPr sz="2700" spc="-15" baseline="3086" dirty="0">
                <a:solidFill>
                  <a:srgbClr val="FFFFFF"/>
                </a:solidFill>
                <a:latin typeface="Verdana"/>
                <a:cs typeface="Verdana"/>
              </a:rPr>
              <a:t>.</a:t>
            </a:r>
            <a:endParaRPr sz="2700" baseline="3086" dirty="0">
              <a:latin typeface="Verdana"/>
              <a:cs typeface="Verdana"/>
            </a:endParaRPr>
          </a:p>
          <a:p>
            <a:pPr marL="480695" indent="-183515">
              <a:lnSpc>
                <a:spcPct val="100000"/>
              </a:lnSpc>
              <a:spcBef>
                <a:spcPts val="555"/>
              </a:spcBef>
              <a:buClr>
                <a:srgbClr val="FFFFFF"/>
              </a:buClr>
              <a:buSzPct val="125000"/>
              <a:buFont typeface="Times New Roman"/>
              <a:buChar char="•"/>
              <a:tabLst>
                <a:tab pos="481330" algn="l"/>
              </a:tabLst>
            </a:pPr>
            <a:r>
              <a:rPr sz="1800" spc="-15" dirty="0">
                <a:solidFill>
                  <a:srgbClr val="FFFFFF"/>
                </a:solidFill>
                <a:latin typeface="Verdana"/>
                <a:cs typeface="Verdana"/>
              </a:rPr>
              <a:t>Because</a:t>
            </a:r>
            <a:r>
              <a:rPr sz="1800" spc="-5" dirty="0">
                <a:solidFill>
                  <a:srgbClr val="FFFFFF"/>
                </a:solidFill>
                <a:latin typeface="Verdana"/>
                <a:cs typeface="Verdana"/>
              </a:rPr>
              <a:t> </a:t>
            </a:r>
            <a:r>
              <a:rPr sz="1800" spc="-10" dirty="0">
                <a:solidFill>
                  <a:srgbClr val="FFFFFF"/>
                </a:solidFill>
                <a:latin typeface="Verdana"/>
                <a:cs typeface="Verdana"/>
              </a:rPr>
              <a:t>.</a:t>
            </a:r>
            <a:r>
              <a:rPr sz="1800" spc="-5" dirty="0">
                <a:solidFill>
                  <a:srgbClr val="FFFFFF"/>
                </a:solidFill>
                <a:latin typeface="Verdana"/>
                <a:cs typeface="Verdana"/>
              </a:rPr>
              <a:t> </a:t>
            </a:r>
            <a:r>
              <a:rPr sz="1800" spc="-10" dirty="0">
                <a:solidFill>
                  <a:srgbClr val="FFFFFF"/>
                </a:solidFill>
                <a:latin typeface="Verdana"/>
                <a:cs typeface="Verdana"/>
              </a:rPr>
              <a:t>.</a:t>
            </a:r>
            <a:r>
              <a:rPr sz="1800" spc="-5" dirty="0">
                <a:solidFill>
                  <a:srgbClr val="FFFFFF"/>
                </a:solidFill>
                <a:latin typeface="Verdana"/>
                <a:cs typeface="Verdana"/>
              </a:rPr>
              <a:t> </a:t>
            </a:r>
            <a:r>
              <a:rPr sz="1800" spc="-10" dirty="0">
                <a:solidFill>
                  <a:srgbClr val="FFFFFF"/>
                </a:solidFill>
                <a:latin typeface="Verdana"/>
                <a:cs typeface="Verdana"/>
              </a:rPr>
              <a:t>.</a:t>
            </a:r>
            <a:endParaRPr sz="1800" dirty="0">
              <a:latin typeface="Verdana"/>
              <a:cs typeface="Verdana"/>
            </a:endParaRPr>
          </a:p>
          <a:p>
            <a:pPr marL="480695" indent="-183515">
              <a:lnSpc>
                <a:spcPct val="100000"/>
              </a:lnSpc>
              <a:spcBef>
                <a:spcPts val="740"/>
              </a:spcBef>
              <a:buClr>
                <a:srgbClr val="FFFFFF"/>
              </a:buClr>
              <a:buSzPct val="125000"/>
              <a:buFont typeface="Times New Roman"/>
              <a:buChar char="•"/>
              <a:tabLst>
                <a:tab pos="481330" algn="l"/>
              </a:tabLst>
            </a:pPr>
            <a:r>
              <a:rPr sz="1800" spc="-15" dirty="0">
                <a:solidFill>
                  <a:srgbClr val="FFFFFF"/>
                </a:solidFill>
                <a:latin typeface="Verdana"/>
                <a:cs typeface="Verdana"/>
              </a:rPr>
              <a:t>Because</a:t>
            </a:r>
            <a:r>
              <a:rPr sz="1800" spc="-5" dirty="0">
                <a:solidFill>
                  <a:srgbClr val="FFFFFF"/>
                </a:solidFill>
                <a:latin typeface="Verdana"/>
                <a:cs typeface="Verdana"/>
              </a:rPr>
              <a:t> </a:t>
            </a:r>
            <a:r>
              <a:rPr sz="1800" spc="-10" dirty="0">
                <a:solidFill>
                  <a:srgbClr val="FFFFFF"/>
                </a:solidFill>
                <a:latin typeface="Verdana"/>
                <a:cs typeface="Verdana"/>
              </a:rPr>
              <a:t>.</a:t>
            </a:r>
            <a:r>
              <a:rPr sz="1800" spc="-5" dirty="0">
                <a:solidFill>
                  <a:srgbClr val="FFFFFF"/>
                </a:solidFill>
                <a:latin typeface="Verdana"/>
                <a:cs typeface="Verdana"/>
              </a:rPr>
              <a:t> </a:t>
            </a:r>
            <a:r>
              <a:rPr sz="1800" spc="-10" dirty="0">
                <a:solidFill>
                  <a:srgbClr val="FFFFFF"/>
                </a:solidFill>
                <a:latin typeface="Verdana"/>
                <a:cs typeface="Verdana"/>
              </a:rPr>
              <a:t>.</a:t>
            </a:r>
            <a:r>
              <a:rPr sz="1800" spc="-5" dirty="0">
                <a:solidFill>
                  <a:srgbClr val="FFFFFF"/>
                </a:solidFill>
                <a:latin typeface="Verdana"/>
                <a:cs typeface="Verdana"/>
              </a:rPr>
              <a:t> </a:t>
            </a:r>
            <a:r>
              <a:rPr sz="1800" spc="-10" dirty="0">
                <a:solidFill>
                  <a:srgbClr val="FFFFFF"/>
                </a:solidFill>
                <a:latin typeface="Verdana"/>
                <a:cs typeface="Verdana"/>
              </a:rPr>
              <a:t>.</a:t>
            </a:r>
            <a:endParaRPr sz="1800" dirty="0">
              <a:latin typeface="Verdana"/>
              <a:cs typeface="Verdana"/>
            </a:endParaRPr>
          </a:p>
        </p:txBody>
      </p:sp>
      <p:sp>
        <p:nvSpPr>
          <p:cNvPr id="7" name="object 7"/>
          <p:cNvSpPr/>
          <p:nvPr/>
        </p:nvSpPr>
        <p:spPr>
          <a:xfrm>
            <a:off x="3596418" y="2618519"/>
            <a:ext cx="2058924" cy="1016508"/>
          </a:xfrm>
          <a:prstGeom prst="rect">
            <a:avLst/>
          </a:prstGeom>
          <a:blipFill>
            <a:blip r:embed="rId3" cstate="print"/>
            <a:stretch>
              <a:fillRect/>
            </a:stretch>
          </a:blipFill>
        </p:spPr>
        <p:txBody>
          <a:bodyPr wrap="square" lIns="0" tIns="0" rIns="0" bIns="0" rtlCol="0"/>
          <a:lstStyle/>
          <a:p>
            <a:endParaRPr/>
          </a:p>
        </p:txBody>
      </p:sp>
      <p:sp>
        <p:nvSpPr>
          <p:cNvPr id="8" name="object 8"/>
          <p:cNvSpPr txBox="1"/>
          <p:nvPr/>
        </p:nvSpPr>
        <p:spPr>
          <a:xfrm>
            <a:off x="3675888" y="2697988"/>
            <a:ext cx="1792605" cy="749935"/>
          </a:xfrm>
          <a:prstGeom prst="rect">
            <a:avLst/>
          </a:prstGeom>
          <a:solidFill>
            <a:srgbClr val="9A1A0F"/>
          </a:solidFill>
          <a:ln w="12699">
            <a:solidFill>
              <a:srgbClr val="151515"/>
            </a:solidFill>
          </a:ln>
        </p:spPr>
        <p:txBody>
          <a:bodyPr vert="horz" wrap="square" lIns="0" tIns="0" rIns="0" bIns="0" rtlCol="0">
            <a:spAutoFit/>
          </a:bodyPr>
          <a:lstStyle/>
          <a:p>
            <a:pPr marL="254635" marR="241300" indent="12700">
              <a:lnSpc>
                <a:spcPct val="101899"/>
              </a:lnSpc>
            </a:pPr>
            <a:r>
              <a:rPr sz="1800" dirty="0">
                <a:solidFill>
                  <a:srgbClr val="FFFFFF"/>
                </a:solidFill>
                <a:latin typeface="Verdana"/>
                <a:cs typeface="Verdana"/>
              </a:rPr>
              <a:t>T</a:t>
            </a:r>
            <a:r>
              <a:rPr sz="1800" spc="-15" dirty="0">
                <a:solidFill>
                  <a:srgbClr val="FFFFFF"/>
                </a:solidFill>
                <a:latin typeface="Verdana"/>
                <a:cs typeface="Verdana"/>
              </a:rPr>
              <a:t>hey</a:t>
            </a:r>
            <a:r>
              <a:rPr sz="1800" spc="-5" dirty="0">
                <a:solidFill>
                  <a:srgbClr val="FFFFFF"/>
                </a:solidFill>
                <a:latin typeface="Verdana"/>
                <a:cs typeface="Verdana"/>
              </a:rPr>
              <a:t> </a:t>
            </a:r>
            <a:r>
              <a:rPr sz="1800" spc="-10" dirty="0">
                <a:solidFill>
                  <a:srgbClr val="FFFFFF"/>
                </a:solidFill>
                <a:latin typeface="Verdana"/>
                <a:cs typeface="Verdana"/>
              </a:rPr>
              <a:t>sta</a:t>
            </a:r>
            <a:r>
              <a:rPr sz="1800" spc="-35" dirty="0">
                <a:solidFill>
                  <a:srgbClr val="FFFFFF"/>
                </a:solidFill>
                <a:latin typeface="Verdana"/>
                <a:cs typeface="Verdana"/>
              </a:rPr>
              <a:t>k</a:t>
            </a:r>
            <a:r>
              <a:rPr sz="1800" spc="-15" dirty="0">
                <a:solidFill>
                  <a:srgbClr val="FFFFFF"/>
                </a:solidFill>
                <a:latin typeface="Verdana"/>
                <a:cs typeface="Verdana"/>
              </a:rPr>
              <a:t>e</a:t>
            </a:r>
            <a:r>
              <a:rPr sz="1800" spc="-10" dirty="0">
                <a:solidFill>
                  <a:srgbClr val="FFFFFF"/>
                </a:solidFill>
                <a:latin typeface="Verdana"/>
                <a:cs typeface="Verdana"/>
              </a:rPr>
              <a:t> ou</a:t>
            </a:r>
            <a:r>
              <a:rPr sz="1800" dirty="0">
                <a:solidFill>
                  <a:srgbClr val="FFFFFF"/>
                </a:solidFill>
                <a:latin typeface="Verdana"/>
                <a:cs typeface="Verdana"/>
              </a:rPr>
              <a:t>t</a:t>
            </a:r>
            <a:r>
              <a:rPr sz="1800" spc="-5" dirty="0">
                <a:solidFill>
                  <a:srgbClr val="FFFFFF"/>
                </a:solidFill>
                <a:latin typeface="Verdana"/>
                <a:cs typeface="Verdana"/>
              </a:rPr>
              <a:t> </a:t>
            </a:r>
            <a:r>
              <a:rPr sz="1800" spc="-15" dirty="0">
                <a:solidFill>
                  <a:srgbClr val="FFFFFF"/>
                </a:solidFill>
                <a:latin typeface="Verdana"/>
                <a:cs typeface="Verdana"/>
              </a:rPr>
              <a:t>a</a:t>
            </a:r>
            <a:r>
              <a:rPr sz="1800" spc="-5" dirty="0">
                <a:solidFill>
                  <a:srgbClr val="FFFFFF"/>
                </a:solidFill>
                <a:latin typeface="Verdana"/>
                <a:cs typeface="Verdana"/>
              </a:rPr>
              <a:t> </a:t>
            </a:r>
            <a:r>
              <a:rPr sz="1800" dirty="0">
                <a:solidFill>
                  <a:srgbClr val="FFFFFF"/>
                </a:solidFill>
                <a:latin typeface="Verdana"/>
                <a:cs typeface="Verdana"/>
              </a:rPr>
              <a:t>cl</a:t>
            </a:r>
            <a:r>
              <a:rPr sz="1800" spc="-15" dirty="0">
                <a:solidFill>
                  <a:srgbClr val="FFFFFF"/>
                </a:solidFill>
                <a:latin typeface="Verdana"/>
                <a:cs typeface="Verdana"/>
              </a:rPr>
              <a:t>a</a:t>
            </a:r>
            <a:r>
              <a:rPr sz="1800" dirty="0">
                <a:solidFill>
                  <a:srgbClr val="FFFFFF"/>
                </a:solidFill>
                <a:latin typeface="Verdana"/>
                <a:cs typeface="Verdana"/>
              </a:rPr>
              <a:t>i</a:t>
            </a:r>
            <a:r>
              <a:rPr sz="1800" spc="-20" dirty="0">
                <a:solidFill>
                  <a:srgbClr val="FFFFFF"/>
                </a:solidFill>
                <a:latin typeface="Verdana"/>
                <a:cs typeface="Verdana"/>
              </a:rPr>
              <a:t>m</a:t>
            </a:r>
            <a:endParaRPr sz="1800">
              <a:latin typeface="Verdana"/>
              <a:cs typeface="Verdana"/>
            </a:endParaRPr>
          </a:p>
        </p:txBody>
      </p:sp>
      <p:sp>
        <p:nvSpPr>
          <p:cNvPr id="9" name="object 9"/>
          <p:cNvSpPr/>
          <p:nvPr/>
        </p:nvSpPr>
        <p:spPr>
          <a:xfrm>
            <a:off x="3590831" y="4022631"/>
            <a:ext cx="2058924" cy="1016508"/>
          </a:xfrm>
          <a:prstGeom prst="rect">
            <a:avLst/>
          </a:prstGeom>
          <a:blipFill>
            <a:blip r:embed="rId3" cstate="print"/>
            <a:stretch>
              <a:fillRect/>
            </a:stretch>
          </a:blipFill>
        </p:spPr>
        <p:txBody>
          <a:bodyPr wrap="square" lIns="0" tIns="0" rIns="0" bIns="0" rtlCol="0"/>
          <a:lstStyle/>
          <a:p>
            <a:endParaRPr/>
          </a:p>
        </p:txBody>
      </p:sp>
      <p:sp>
        <p:nvSpPr>
          <p:cNvPr id="10" name="object 10"/>
          <p:cNvSpPr txBox="1"/>
          <p:nvPr/>
        </p:nvSpPr>
        <p:spPr>
          <a:xfrm>
            <a:off x="3670300" y="4102100"/>
            <a:ext cx="1792605" cy="749935"/>
          </a:xfrm>
          <a:prstGeom prst="rect">
            <a:avLst/>
          </a:prstGeom>
          <a:solidFill>
            <a:srgbClr val="9A1A0F"/>
          </a:solidFill>
          <a:ln w="12699">
            <a:solidFill>
              <a:srgbClr val="151515"/>
            </a:solidFill>
          </a:ln>
        </p:spPr>
        <p:txBody>
          <a:bodyPr vert="horz" wrap="square" lIns="0" tIns="0" rIns="0" bIns="0" rtlCol="0">
            <a:spAutoFit/>
          </a:bodyPr>
          <a:lstStyle/>
          <a:p>
            <a:pPr marL="336550" marR="327025" indent="101600">
              <a:lnSpc>
                <a:spcPct val="101899"/>
              </a:lnSpc>
            </a:pPr>
            <a:r>
              <a:rPr sz="1800" spc="-10" dirty="0">
                <a:solidFill>
                  <a:srgbClr val="FFFFFF"/>
                </a:solidFill>
                <a:latin typeface="Verdana"/>
                <a:cs typeface="Verdana"/>
              </a:rPr>
              <a:t>.</a:t>
            </a:r>
            <a:r>
              <a:rPr sz="1800" spc="-5" dirty="0">
                <a:solidFill>
                  <a:srgbClr val="FFFFFF"/>
                </a:solidFill>
                <a:latin typeface="Verdana"/>
                <a:cs typeface="Verdana"/>
              </a:rPr>
              <a:t> </a:t>
            </a:r>
            <a:r>
              <a:rPr sz="1800" spc="-10" dirty="0">
                <a:solidFill>
                  <a:srgbClr val="FFFFFF"/>
                </a:solidFill>
                <a:latin typeface="Verdana"/>
                <a:cs typeface="Verdana"/>
              </a:rPr>
              <a:t>.</a:t>
            </a:r>
            <a:r>
              <a:rPr sz="1800" spc="-5" dirty="0">
                <a:solidFill>
                  <a:srgbClr val="FFFFFF"/>
                </a:solidFill>
                <a:latin typeface="Verdana"/>
                <a:cs typeface="Verdana"/>
              </a:rPr>
              <a:t> </a:t>
            </a:r>
            <a:r>
              <a:rPr sz="1800" spc="-10" dirty="0">
                <a:solidFill>
                  <a:srgbClr val="FFFFFF"/>
                </a:solidFill>
                <a:latin typeface="Verdana"/>
                <a:cs typeface="Verdana"/>
              </a:rPr>
              <a:t>.</a:t>
            </a:r>
            <a:r>
              <a:rPr sz="1800" spc="-5" dirty="0">
                <a:solidFill>
                  <a:srgbClr val="FFFFFF"/>
                </a:solidFill>
                <a:latin typeface="Verdana"/>
                <a:cs typeface="Verdana"/>
              </a:rPr>
              <a:t> </a:t>
            </a:r>
            <a:r>
              <a:rPr sz="1800" spc="-15" dirty="0">
                <a:solidFill>
                  <a:srgbClr val="FFFFFF"/>
                </a:solidFill>
                <a:latin typeface="Verdana"/>
                <a:cs typeface="Verdana"/>
              </a:rPr>
              <a:t>an</a:t>
            </a:r>
            <a:r>
              <a:rPr sz="1800" dirty="0">
                <a:solidFill>
                  <a:srgbClr val="FFFFFF"/>
                </a:solidFill>
                <a:latin typeface="Verdana"/>
                <a:cs typeface="Verdana"/>
              </a:rPr>
              <a:t>d </a:t>
            </a:r>
            <a:r>
              <a:rPr sz="1800" spc="-15" dirty="0">
                <a:solidFill>
                  <a:srgbClr val="FFFFFF"/>
                </a:solidFill>
                <a:latin typeface="Verdana"/>
                <a:cs typeface="Verdana"/>
              </a:rPr>
              <a:t>su</a:t>
            </a:r>
            <a:r>
              <a:rPr sz="1800" dirty="0">
                <a:solidFill>
                  <a:srgbClr val="FFFFFF"/>
                </a:solidFill>
                <a:latin typeface="Verdana"/>
                <a:cs typeface="Verdana"/>
              </a:rPr>
              <a:t>ppo</a:t>
            </a:r>
            <a:r>
              <a:rPr sz="1800" spc="-10" dirty="0">
                <a:solidFill>
                  <a:srgbClr val="FFFFFF"/>
                </a:solidFill>
                <a:latin typeface="Verdana"/>
                <a:cs typeface="Verdana"/>
              </a:rPr>
              <a:t>r</a:t>
            </a:r>
            <a:r>
              <a:rPr sz="1800" dirty="0">
                <a:solidFill>
                  <a:srgbClr val="FFFFFF"/>
                </a:solidFill>
                <a:latin typeface="Verdana"/>
                <a:cs typeface="Verdana"/>
              </a:rPr>
              <a:t>t</a:t>
            </a:r>
            <a:r>
              <a:rPr sz="1800" spc="-5" dirty="0">
                <a:solidFill>
                  <a:srgbClr val="FFFFFF"/>
                </a:solidFill>
                <a:latin typeface="Verdana"/>
                <a:cs typeface="Verdana"/>
              </a:rPr>
              <a:t> </a:t>
            </a:r>
            <a:r>
              <a:rPr sz="1800" dirty="0">
                <a:solidFill>
                  <a:srgbClr val="FFFFFF"/>
                </a:solidFill>
                <a:latin typeface="Verdana"/>
                <a:cs typeface="Verdana"/>
              </a:rPr>
              <a:t>it</a:t>
            </a:r>
            <a:endParaRPr sz="1800">
              <a:latin typeface="Verdana"/>
              <a:cs typeface="Verdana"/>
            </a:endParaRPr>
          </a:p>
        </p:txBody>
      </p:sp>
      <p:sp>
        <p:nvSpPr>
          <p:cNvPr id="12" name="object 12"/>
          <p:cNvSpPr txBox="1"/>
          <p:nvPr/>
        </p:nvSpPr>
        <p:spPr>
          <a:xfrm>
            <a:off x="801623" y="1872995"/>
            <a:ext cx="2569845" cy="3715761"/>
          </a:xfrm>
          <a:prstGeom prst="rect">
            <a:avLst/>
          </a:prstGeom>
          <a:solidFill>
            <a:srgbClr val="CD8500"/>
          </a:solidFill>
        </p:spPr>
        <p:txBody>
          <a:bodyPr vert="horz" wrap="square" lIns="0" tIns="0" rIns="0" bIns="0" rtlCol="0">
            <a:spAutoFit/>
          </a:bodyPr>
          <a:lstStyle/>
          <a:p>
            <a:pPr marL="188595" indent="546100">
              <a:lnSpc>
                <a:spcPct val="100000"/>
              </a:lnSpc>
            </a:pPr>
            <a:r>
              <a:rPr sz="1800" b="1" i="1" spc="-15" dirty="0">
                <a:solidFill>
                  <a:srgbClr val="FFFFFF"/>
                </a:solidFill>
                <a:latin typeface="Verdana"/>
                <a:cs typeface="Verdana"/>
              </a:rPr>
              <a:t>Methods</a:t>
            </a:r>
            <a:endParaRPr sz="1800" dirty="0">
              <a:latin typeface="Verdana"/>
              <a:cs typeface="Verdana"/>
            </a:endParaRPr>
          </a:p>
          <a:p>
            <a:pPr marL="188595" marR="337820">
              <a:lnSpc>
                <a:spcPct val="101899"/>
              </a:lnSpc>
              <a:spcBef>
                <a:spcPts val="1095"/>
              </a:spcBef>
            </a:pPr>
            <a:r>
              <a:rPr sz="1800" dirty="0">
                <a:solidFill>
                  <a:srgbClr val="FFFFFF"/>
                </a:solidFill>
                <a:latin typeface="Verdana"/>
                <a:cs typeface="Verdana"/>
              </a:rPr>
              <a:t>O</a:t>
            </a:r>
            <a:r>
              <a:rPr sz="1800" spc="-15" dirty="0">
                <a:solidFill>
                  <a:srgbClr val="FFFFFF"/>
                </a:solidFill>
                <a:latin typeface="Verdana"/>
                <a:cs typeface="Verdana"/>
              </a:rPr>
              <a:t>ut</a:t>
            </a:r>
            <a:r>
              <a:rPr sz="1800" spc="-5" dirty="0">
                <a:solidFill>
                  <a:srgbClr val="FFFFFF"/>
                </a:solidFill>
                <a:latin typeface="Verdana"/>
                <a:cs typeface="Verdana"/>
              </a:rPr>
              <a:t> </a:t>
            </a:r>
            <a:r>
              <a:rPr sz="1800" spc="-10" dirty="0">
                <a:solidFill>
                  <a:srgbClr val="FFFFFF"/>
                </a:solidFill>
                <a:latin typeface="Verdana"/>
                <a:cs typeface="Verdana"/>
              </a:rPr>
              <a:t>of</a:t>
            </a:r>
            <a:r>
              <a:rPr sz="1800" spc="-5" dirty="0">
                <a:solidFill>
                  <a:srgbClr val="FFFFFF"/>
                </a:solidFill>
                <a:latin typeface="Verdana"/>
                <a:cs typeface="Verdana"/>
              </a:rPr>
              <a:t> </a:t>
            </a:r>
            <a:r>
              <a:rPr sz="1800" spc="-15" dirty="0">
                <a:solidFill>
                  <a:srgbClr val="FFFFFF"/>
                </a:solidFill>
                <a:latin typeface="Verdana"/>
                <a:cs typeface="Verdana"/>
              </a:rPr>
              <a:t>a</a:t>
            </a:r>
            <a:r>
              <a:rPr sz="1800" spc="-5" dirty="0">
                <a:solidFill>
                  <a:srgbClr val="FFFFFF"/>
                </a:solidFill>
                <a:latin typeface="Verdana"/>
                <a:cs typeface="Verdana"/>
              </a:rPr>
              <a:t> </a:t>
            </a:r>
            <a:r>
              <a:rPr sz="1800" spc="-15" dirty="0">
                <a:solidFill>
                  <a:srgbClr val="FFFFFF"/>
                </a:solidFill>
                <a:latin typeface="Verdana"/>
                <a:cs typeface="Verdana"/>
              </a:rPr>
              <a:t>un</a:t>
            </a:r>
            <a:r>
              <a:rPr sz="1800" dirty="0">
                <a:solidFill>
                  <a:srgbClr val="FFFFFF"/>
                </a:solidFill>
                <a:latin typeface="Verdana"/>
                <a:cs typeface="Verdana"/>
              </a:rPr>
              <a:t>i</a:t>
            </a:r>
            <a:r>
              <a:rPr sz="1800" spc="-35" dirty="0">
                <a:solidFill>
                  <a:srgbClr val="FFFFFF"/>
                </a:solidFill>
                <a:latin typeface="Verdana"/>
                <a:cs typeface="Verdana"/>
              </a:rPr>
              <a:t>v</a:t>
            </a:r>
            <a:r>
              <a:rPr sz="1800" spc="-10" dirty="0">
                <a:solidFill>
                  <a:srgbClr val="FFFFFF"/>
                </a:solidFill>
                <a:latin typeface="Verdana"/>
                <a:cs typeface="Verdana"/>
              </a:rPr>
              <a:t>erse of</a:t>
            </a:r>
            <a:r>
              <a:rPr sz="1800" spc="-5" dirty="0">
                <a:solidFill>
                  <a:srgbClr val="FFFFFF"/>
                </a:solidFill>
                <a:latin typeface="Verdana"/>
                <a:cs typeface="Verdana"/>
              </a:rPr>
              <a:t> </a:t>
            </a:r>
            <a:r>
              <a:rPr sz="1800" spc="-15" dirty="0">
                <a:solidFill>
                  <a:srgbClr val="FFFFFF"/>
                </a:solidFill>
                <a:latin typeface="Verdana"/>
                <a:cs typeface="Verdana"/>
              </a:rPr>
              <a:t>po</a:t>
            </a:r>
            <a:r>
              <a:rPr sz="1800" dirty="0">
                <a:solidFill>
                  <a:srgbClr val="FFFFFF"/>
                </a:solidFill>
                <a:latin typeface="Verdana"/>
                <a:cs typeface="Verdana"/>
              </a:rPr>
              <a:t>ssibl</a:t>
            </a:r>
            <a:r>
              <a:rPr sz="1800" spc="-15" dirty="0">
                <a:solidFill>
                  <a:srgbClr val="FFFFFF"/>
                </a:solidFill>
                <a:latin typeface="Verdana"/>
                <a:cs typeface="Verdana"/>
              </a:rPr>
              <a:t>e</a:t>
            </a:r>
            <a:r>
              <a:rPr sz="1800" spc="-10" dirty="0">
                <a:solidFill>
                  <a:srgbClr val="FFFFFF"/>
                </a:solidFill>
                <a:latin typeface="Verdana"/>
                <a:cs typeface="Verdana"/>
              </a:rPr>
              <a:t> approaches</a:t>
            </a:r>
            <a:r>
              <a:rPr sz="1800" spc="-5" dirty="0">
                <a:solidFill>
                  <a:srgbClr val="FFFFFF"/>
                </a:solidFill>
                <a:latin typeface="Verdana"/>
                <a:cs typeface="Verdana"/>
              </a:rPr>
              <a:t> </a:t>
            </a:r>
            <a:r>
              <a:rPr sz="1800" spc="-10" dirty="0">
                <a:solidFill>
                  <a:srgbClr val="FFFFFF"/>
                </a:solidFill>
                <a:latin typeface="Verdana"/>
                <a:cs typeface="Verdana"/>
              </a:rPr>
              <a:t>th</a:t>
            </a:r>
            <a:r>
              <a:rPr sz="1800" dirty="0">
                <a:solidFill>
                  <a:srgbClr val="FFFFFF"/>
                </a:solidFill>
                <a:latin typeface="Verdana"/>
                <a:cs typeface="Verdana"/>
              </a:rPr>
              <a:t>i</a:t>
            </a:r>
            <a:r>
              <a:rPr sz="1800" spc="-10" dirty="0">
                <a:solidFill>
                  <a:srgbClr val="FFFFFF"/>
                </a:solidFill>
                <a:latin typeface="Verdana"/>
                <a:cs typeface="Verdana"/>
              </a:rPr>
              <a:t>s one</a:t>
            </a:r>
            <a:r>
              <a:rPr sz="1800" spc="-5" dirty="0">
                <a:solidFill>
                  <a:srgbClr val="FFFFFF"/>
                </a:solidFill>
                <a:latin typeface="Verdana"/>
                <a:cs typeface="Verdana"/>
              </a:rPr>
              <a:t> </a:t>
            </a:r>
            <a:r>
              <a:rPr sz="1800" dirty="0">
                <a:solidFill>
                  <a:srgbClr val="FFFFFF"/>
                </a:solidFill>
                <a:latin typeface="Verdana"/>
                <a:cs typeface="Verdana"/>
              </a:rPr>
              <a:t>i</a:t>
            </a:r>
            <a:r>
              <a:rPr sz="1800" spc="-10" dirty="0">
                <a:solidFill>
                  <a:srgbClr val="FFFFFF"/>
                </a:solidFill>
                <a:latin typeface="Verdana"/>
                <a:cs typeface="Verdana"/>
              </a:rPr>
              <a:t>s</a:t>
            </a:r>
            <a:r>
              <a:rPr sz="1800" spc="-5" dirty="0">
                <a:solidFill>
                  <a:srgbClr val="FFFFFF"/>
                </a:solidFill>
                <a:latin typeface="Verdana"/>
                <a:cs typeface="Verdana"/>
              </a:rPr>
              <a:t> </a:t>
            </a:r>
            <a:r>
              <a:rPr sz="1800" spc="-15" dirty="0">
                <a:solidFill>
                  <a:srgbClr val="FFFFFF"/>
                </a:solidFill>
                <a:latin typeface="Verdana"/>
                <a:cs typeface="Verdana"/>
              </a:rPr>
              <a:t>be</a:t>
            </a:r>
            <a:r>
              <a:rPr sz="1800" dirty="0">
                <a:solidFill>
                  <a:srgbClr val="FFFFFF"/>
                </a:solidFill>
                <a:latin typeface="Verdana"/>
                <a:cs typeface="Verdana"/>
              </a:rPr>
              <a:t>st</a:t>
            </a:r>
            <a:r>
              <a:rPr sz="1800" spc="-5" dirty="0">
                <a:solidFill>
                  <a:srgbClr val="FFFFFF"/>
                </a:solidFill>
                <a:latin typeface="Verdana"/>
                <a:cs typeface="Verdana"/>
              </a:rPr>
              <a:t> </a:t>
            </a:r>
            <a:r>
              <a:rPr sz="1800" dirty="0">
                <a:solidFill>
                  <a:srgbClr val="FFFFFF"/>
                </a:solidFill>
                <a:latin typeface="Verdana"/>
                <a:cs typeface="Verdana"/>
              </a:rPr>
              <a:t>i</a:t>
            </a:r>
            <a:r>
              <a:rPr sz="1800" spc="-15" dirty="0">
                <a:solidFill>
                  <a:srgbClr val="FFFFFF"/>
                </a:solidFill>
                <a:latin typeface="Verdana"/>
                <a:cs typeface="Verdana"/>
              </a:rPr>
              <a:t>n</a:t>
            </a:r>
            <a:r>
              <a:rPr sz="1800" spc="-5" dirty="0">
                <a:solidFill>
                  <a:srgbClr val="FFFFFF"/>
                </a:solidFill>
                <a:latin typeface="Verdana"/>
                <a:cs typeface="Verdana"/>
              </a:rPr>
              <a:t> </a:t>
            </a:r>
            <a:r>
              <a:rPr sz="1800" spc="-10" dirty="0">
                <a:solidFill>
                  <a:srgbClr val="FFFFFF"/>
                </a:solidFill>
                <a:latin typeface="Verdana"/>
                <a:cs typeface="Verdana"/>
              </a:rPr>
              <a:t>th</a:t>
            </a:r>
            <a:r>
              <a:rPr sz="1800" dirty="0">
                <a:solidFill>
                  <a:srgbClr val="FFFFFF"/>
                </a:solidFill>
                <a:latin typeface="Verdana"/>
                <a:cs typeface="Verdana"/>
              </a:rPr>
              <a:t>i</a:t>
            </a:r>
            <a:r>
              <a:rPr sz="1800" spc="-10" dirty="0">
                <a:solidFill>
                  <a:srgbClr val="FFFFFF"/>
                </a:solidFill>
                <a:latin typeface="Verdana"/>
                <a:cs typeface="Verdana"/>
              </a:rPr>
              <a:t>s </a:t>
            </a:r>
            <a:r>
              <a:rPr sz="1800" dirty="0">
                <a:solidFill>
                  <a:srgbClr val="FFFFFF"/>
                </a:solidFill>
                <a:latin typeface="Verdana"/>
                <a:cs typeface="Verdana"/>
              </a:rPr>
              <a:t>si</a:t>
            </a:r>
            <a:r>
              <a:rPr sz="1800" spc="-10" dirty="0">
                <a:solidFill>
                  <a:srgbClr val="FFFFFF"/>
                </a:solidFill>
                <a:latin typeface="Verdana"/>
                <a:cs typeface="Verdana"/>
              </a:rPr>
              <a:t>tua</a:t>
            </a:r>
            <a:r>
              <a:rPr sz="1800" dirty="0">
                <a:solidFill>
                  <a:srgbClr val="FFFFFF"/>
                </a:solidFill>
                <a:latin typeface="Verdana"/>
                <a:cs typeface="Verdana"/>
              </a:rPr>
              <a:t>ti</a:t>
            </a:r>
            <a:r>
              <a:rPr sz="1800" spc="-15" dirty="0">
                <a:solidFill>
                  <a:srgbClr val="FFFFFF"/>
                </a:solidFill>
                <a:latin typeface="Verdana"/>
                <a:cs typeface="Verdana"/>
              </a:rPr>
              <a:t>on</a:t>
            </a:r>
            <a:endParaRPr sz="1800" dirty="0">
              <a:latin typeface="Verdana"/>
              <a:cs typeface="Verdana"/>
            </a:endParaRPr>
          </a:p>
          <a:p>
            <a:pPr marL="519113" indent="-222250">
              <a:lnSpc>
                <a:spcPct val="100000"/>
              </a:lnSpc>
              <a:spcBef>
                <a:spcPts val="1225"/>
              </a:spcBef>
              <a:buClr>
                <a:srgbClr val="FFFFFF"/>
              </a:buClr>
              <a:buSzPct val="125000"/>
              <a:buFont typeface="Arial" panose="020B0604020202020204" pitchFamily="34" charset="0"/>
              <a:buChar char="•"/>
              <a:tabLst>
                <a:tab pos="481330" algn="l"/>
              </a:tabLst>
            </a:pPr>
            <a:r>
              <a:rPr sz="2700" spc="-22" baseline="3086" dirty="0">
                <a:solidFill>
                  <a:srgbClr val="FFFFFF"/>
                </a:solidFill>
                <a:latin typeface="Verdana"/>
                <a:cs typeface="Verdana"/>
              </a:rPr>
              <a:t>Because</a:t>
            </a:r>
            <a:r>
              <a:rPr sz="2700" spc="-7" baseline="3086" dirty="0">
                <a:solidFill>
                  <a:srgbClr val="FFFFFF"/>
                </a:solidFill>
                <a:latin typeface="Verdana"/>
                <a:cs typeface="Verdana"/>
              </a:rPr>
              <a:t> </a:t>
            </a:r>
            <a:r>
              <a:rPr sz="2700" spc="-15" baseline="3086" dirty="0">
                <a:solidFill>
                  <a:srgbClr val="FFFFFF"/>
                </a:solidFill>
                <a:latin typeface="Verdana"/>
                <a:cs typeface="Verdana"/>
              </a:rPr>
              <a:t>.</a:t>
            </a:r>
            <a:r>
              <a:rPr sz="2700" spc="-7" baseline="3086" dirty="0">
                <a:solidFill>
                  <a:srgbClr val="FFFFFF"/>
                </a:solidFill>
                <a:latin typeface="Verdana"/>
                <a:cs typeface="Verdana"/>
              </a:rPr>
              <a:t> </a:t>
            </a:r>
            <a:r>
              <a:rPr sz="2700" spc="-15" baseline="3086" dirty="0">
                <a:solidFill>
                  <a:srgbClr val="FFFFFF"/>
                </a:solidFill>
                <a:latin typeface="Verdana"/>
                <a:cs typeface="Verdana"/>
              </a:rPr>
              <a:t>.</a:t>
            </a:r>
            <a:r>
              <a:rPr sz="2700" spc="-7" baseline="3086" dirty="0">
                <a:solidFill>
                  <a:srgbClr val="FFFFFF"/>
                </a:solidFill>
                <a:latin typeface="Verdana"/>
                <a:cs typeface="Verdana"/>
              </a:rPr>
              <a:t> </a:t>
            </a:r>
            <a:r>
              <a:rPr sz="2700" spc="-15" baseline="3086" dirty="0">
                <a:solidFill>
                  <a:srgbClr val="FFFFFF"/>
                </a:solidFill>
                <a:latin typeface="Verdana"/>
                <a:cs typeface="Verdana"/>
              </a:rPr>
              <a:t>.</a:t>
            </a:r>
            <a:endParaRPr sz="2700" baseline="3086" dirty="0">
              <a:latin typeface="Verdana"/>
              <a:cs typeface="Verdana"/>
            </a:endParaRPr>
          </a:p>
          <a:p>
            <a:pPr marL="480695" indent="-183515">
              <a:lnSpc>
                <a:spcPct val="100000"/>
              </a:lnSpc>
              <a:spcBef>
                <a:spcPts val="555"/>
              </a:spcBef>
              <a:buClr>
                <a:srgbClr val="FFFFFF"/>
              </a:buClr>
              <a:buSzPct val="125000"/>
              <a:buFont typeface="Times New Roman"/>
              <a:buChar char="•"/>
              <a:tabLst>
                <a:tab pos="481330" algn="l"/>
              </a:tabLst>
            </a:pPr>
            <a:r>
              <a:rPr sz="1800" spc="-15" dirty="0">
                <a:solidFill>
                  <a:srgbClr val="FFFFFF"/>
                </a:solidFill>
                <a:latin typeface="Verdana"/>
                <a:cs typeface="Verdana"/>
              </a:rPr>
              <a:t>Because</a:t>
            </a:r>
            <a:r>
              <a:rPr sz="1800" spc="-5" dirty="0">
                <a:solidFill>
                  <a:srgbClr val="FFFFFF"/>
                </a:solidFill>
                <a:latin typeface="Verdana"/>
                <a:cs typeface="Verdana"/>
              </a:rPr>
              <a:t> </a:t>
            </a:r>
            <a:r>
              <a:rPr sz="1800" spc="-10" dirty="0">
                <a:solidFill>
                  <a:srgbClr val="FFFFFF"/>
                </a:solidFill>
                <a:latin typeface="Verdana"/>
                <a:cs typeface="Verdana"/>
              </a:rPr>
              <a:t>.</a:t>
            </a:r>
            <a:r>
              <a:rPr sz="1800" spc="-5" dirty="0">
                <a:solidFill>
                  <a:srgbClr val="FFFFFF"/>
                </a:solidFill>
                <a:latin typeface="Verdana"/>
                <a:cs typeface="Verdana"/>
              </a:rPr>
              <a:t> </a:t>
            </a:r>
            <a:r>
              <a:rPr sz="1800" spc="-10" dirty="0">
                <a:solidFill>
                  <a:srgbClr val="FFFFFF"/>
                </a:solidFill>
                <a:latin typeface="Verdana"/>
                <a:cs typeface="Verdana"/>
              </a:rPr>
              <a:t>.</a:t>
            </a:r>
            <a:r>
              <a:rPr sz="1800" spc="-5" dirty="0">
                <a:solidFill>
                  <a:srgbClr val="FFFFFF"/>
                </a:solidFill>
                <a:latin typeface="Verdana"/>
                <a:cs typeface="Verdana"/>
              </a:rPr>
              <a:t> </a:t>
            </a:r>
            <a:r>
              <a:rPr sz="1800" spc="-10" dirty="0">
                <a:solidFill>
                  <a:srgbClr val="FFFFFF"/>
                </a:solidFill>
                <a:latin typeface="Verdana"/>
                <a:cs typeface="Verdana"/>
              </a:rPr>
              <a:t>.</a:t>
            </a:r>
            <a:endParaRPr sz="1800" dirty="0">
              <a:latin typeface="Verdana"/>
              <a:cs typeface="Verdana"/>
            </a:endParaRPr>
          </a:p>
          <a:p>
            <a:pPr marL="480695" indent="-183515">
              <a:lnSpc>
                <a:spcPct val="100000"/>
              </a:lnSpc>
              <a:spcBef>
                <a:spcPts val="740"/>
              </a:spcBef>
              <a:buClr>
                <a:srgbClr val="FFFFFF"/>
              </a:buClr>
              <a:buSzPct val="125000"/>
              <a:buFont typeface="Times New Roman"/>
              <a:buChar char="•"/>
              <a:tabLst>
                <a:tab pos="481330" algn="l"/>
              </a:tabLst>
            </a:pPr>
            <a:r>
              <a:rPr sz="1800" spc="-15" dirty="0">
                <a:solidFill>
                  <a:srgbClr val="FFFFFF"/>
                </a:solidFill>
                <a:latin typeface="Verdana"/>
                <a:cs typeface="Verdana"/>
              </a:rPr>
              <a:t>Because</a:t>
            </a:r>
            <a:r>
              <a:rPr sz="1800" spc="-5" dirty="0">
                <a:solidFill>
                  <a:srgbClr val="FFFFFF"/>
                </a:solidFill>
                <a:latin typeface="Verdana"/>
                <a:cs typeface="Verdana"/>
              </a:rPr>
              <a:t> </a:t>
            </a:r>
            <a:r>
              <a:rPr sz="1800" spc="-10" dirty="0">
                <a:solidFill>
                  <a:srgbClr val="FFFFFF"/>
                </a:solidFill>
                <a:latin typeface="Verdana"/>
                <a:cs typeface="Verdana"/>
              </a:rPr>
              <a:t>.</a:t>
            </a:r>
            <a:r>
              <a:rPr sz="1800" spc="-5" dirty="0">
                <a:solidFill>
                  <a:srgbClr val="FFFFFF"/>
                </a:solidFill>
                <a:latin typeface="Verdana"/>
                <a:cs typeface="Verdana"/>
              </a:rPr>
              <a:t> </a:t>
            </a:r>
            <a:r>
              <a:rPr sz="1800" spc="-10" dirty="0">
                <a:solidFill>
                  <a:srgbClr val="FFFFFF"/>
                </a:solidFill>
                <a:latin typeface="Verdana"/>
                <a:cs typeface="Verdana"/>
              </a:rPr>
              <a:t>.</a:t>
            </a:r>
            <a:r>
              <a:rPr sz="1800" spc="-5" dirty="0">
                <a:solidFill>
                  <a:srgbClr val="FFFFFF"/>
                </a:solidFill>
                <a:latin typeface="Verdana"/>
                <a:cs typeface="Verdana"/>
              </a:rPr>
              <a:t> </a:t>
            </a:r>
            <a:r>
              <a:rPr sz="1800" spc="-10" dirty="0" smtClean="0">
                <a:solidFill>
                  <a:srgbClr val="FFFFFF"/>
                </a:solidFill>
                <a:latin typeface="Verdana"/>
                <a:cs typeface="Verdana"/>
              </a:rPr>
              <a:t>.</a:t>
            </a:r>
            <a:endParaRPr lang="en-US" sz="1800" spc="-10" dirty="0" smtClean="0">
              <a:solidFill>
                <a:srgbClr val="FFFFFF"/>
              </a:solidFill>
              <a:latin typeface="Verdana"/>
              <a:cs typeface="Verdana"/>
            </a:endParaRPr>
          </a:p>
          <a:p>
            <a:pPr marL="480695" indent="-183515">
              <a:lnSpc>
                <a:spcPct val="100000"/>
              </a:lnSpc>
              <a:spcBef>
                <a:spcPts val="740"/>
              </a:spcBef>
              <a:buClr>
                <a:srgbClr val="FFFFFF"/>
              </a:buClr>
              <a:buSzPct val="125000"/>
              <a:buFont typeface="Times New Roman"/>
              <a:buChar char="•"/>
              <a:tabLst>
                <a:tab pos="481330" algn="l"/>
              </a:tabLst>
            </a:pPr>
            <a:endParaRPr lang="en-US" spc="-10" dirty="0">
              <a:solidFill>
                <a:srgbClr val="FFFFFF"/>
              </a:solidFill>
              <a:latin typeface="Verdana"/>
              <a:cs typeface="Verdana"/>
            </a:endParaRPr>
          </a:p>
          <a:p>
            <a:pPr marL="480695" indent="-183515">
              <a:lnSpc>
                <a:spcPct val="100000"/>
              </a:lnSpc>
              <a:spcBef>
                <a:spcPts val="740"/>
              </a:spcBef>
              <a:buClr>
                <a:srgbClr val="FFFFFF"/>
              </a:buClr>
              <a:buSzPct val="125000"/>
              <a:buFont typeface="Times New Roman"/>
              <a:buChar char="•"/>
              <a:tabLst>
                <a:tab pos="481330" algn="l"/>
              </a:tabLst>
            </a:pPr>
            <a:endParaRPr sz="1800" dirty="0">
              <a:latin typeface="Verdana"/>
              <a:cs typeface="Verdana"/>
            </a:endParaRPr>
          </a:p>
        </p:txBody>
      </p:sp>
      <p:sp>
        <p:nvSpPr>
          <p:cNvPr id="13" name="Slide Number Placeholder 12"/>
          <p:cNvSpPr>
            <a:spLocks noGrp="1"/>
          </p:cNvSpPr>
          <p:nvPr>
            <p:ph type="sldNum" sz="quarter" idx="12"/>
          </p:nvPr>
        </p:nvSpPr>
        <p:spPr/>
        <p:txBody>
          <a:bodyPr/>
          <a:lstStyle/>
          <a:p>
            <a:pPr>
              <a:defRPr/>
            </a:pPr>
            <a:fld id="{68CDF905-DDAA-8F44-9F54-F147B6F03C21}" type="slidenum">
              <a:rPr lang="en-US" altLang="en-US" smtClean="0"/>
              <a:pPr>
                <a:defRPr/>
              </a:pPr>
              <a:t>30</a:t>
            </a:fld>
            <a:endParaRPr lang="en-US" altLang="en-US"/>
          </a:p>
        </p:txBody>
      </p:sp>
    </p:spTree>
    <p:extLst>
      <p:ext uri="{BB962C8B-B14F-4D97-AF65-F5344CB8AC3E}">
        <p14:creationId xmlns:p14="http://schemas.microsoft.com/office/powerpoint/2010/main" val="7249588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4350" y="415152"/>
            <a:ext cx="8035925" cy="553998"/>
          </a:xfrm>
          <a:prstGeom prst="rect">
            <a:avLst/>
          </a:prstGeom>
        </p:spPr>
        <p:txBody>
          <a:bodyPr vert="horz" wrap="square" lIns="0" tIns="0" rIns="0" bIns="0" rtlCol="0">
            <a:spAutoFit/>
          </a:bodyPr>
          <a:lstStyle/>
          <a:p>
            <a:pPr marL="12700">
              <a:lnSpc>
                <a:spcPct val="100000"/>
              </a:lnSpc>
            </a:pPr>
            <a:r>
              <a:rPr sz="3600" spc="-5" dirty="0"/>
              <a:t>C</a:t>
            </a:r>
            <a:r>
              <a:rPr sz="3600" spc="-20" dirty="0"/>
              <a:t>omp</a:t>
            </a:r>
            <a:r>
              <a:rPr sz="3600" spc="-15" dirty="0"/>
              <a:t>o</a:t>
            </a:r>
            <a:r>
              <a:rPr sz="3600" dirty="0"/>
              <a:t>si</a:t>
            </a:r>
            <a:r>
              <a:rPr sz="3600" spc="-20" dirty="0"/>
              <a:t>n</a:t>
            </a:r>
            <a:r>
              <a:rPr sz="3600" dirty="0"/>
              <a:t>g</a:t>
            </a:r>
            <a:r>
              <a:rPr sz="3600" spc="-5" dirty="0"/>
              <a:t> </a:t>
            </a:r>
            <a:r>
              <a:rPr sz="3600" spc="-15" dirty="0"/>
              <a:t>the</a:t>
            </a:r>
            <a:r>
              <a:rPr sz="3600" spc="-5" dirty="0"/>
              <a:t> </a:t>
            </a:r>
            <a:r>
              <a:rPr lang="en-US" sz="3600" spc="-15" dirty="0" smtClean="0"/>
              <a:t>Budget</a:t>
            </a:r>
            <a:r>
              <a:rPr sz="3600" spc="-5" dirty="0" smtClean="0"/>
              <a:t> </a:t>
            </a:r>
            <a:r>
              <a:rPr lang="en-US" sz="3600" dirty="0" smtClean="0"/>
              <a:t>S</a:t>
            </a:r>
            <a:r>
              <a:rPr sz="3600" dirty="0" smtClean="0"/>
              <a:t>l</a:t>
            </a:r>
            <a:r>
              <a:rPr sz="3600" spc="-15" dirty="0" smtClean="0"/>
              <a:t>o</a:t>
            </a:r>
            <a:r>
              <a:rPr sz="3600" dirty="0" smtClean="0"/>
              <a:t>t</a:t>
            </a:r>
            <a:endParaRPr sz="3600" dirty="0"/>
          </a:p>
        </p:txBody>
      </p:sp>
      <p:sp>
        <p:nvSpPr>
          <p:cNvPr id="3" name="object 3"/>
          <p:cNvSpPr/>
          <p:nvPr/>
        </p:nvSpPr>
        <p:spPr>
          <a:xfrm>
            <a:off x="444500" y="4528820"/>
            <a:ext cx="8229600" cy="601980"/>
          </a:xfrm>
          <a:custGeom>
            <a:avLst/>
            <a:gdLst/>
            <a:ahLst/>
            <a:cxnLst/>
            <a:rect l="l" t="t" r="r" b="b"/>
            <a:pathLst>
              <a:path w="8229600" h="601979">
                <a:moveTo>
                  <a:pt x="0" y="601979"/>
                </a:moveTo>
                <a:lnTo>
                  <a:pt x="8229600" y="601979"/>
                </a:lnTo>
                <a:lnTo>
                  <a:pt x="8229600" y="0"/>
                </a:lnTo>
                <a:lnTo>
                  <a:pt x="0" y="0"/>
                </a:lnTo>
                <a:lnTo>
                  <a:pt x="0" y="601979"/>
                </a:lnTo>
                <a:close/>
              </a:path>
            </a:pathLst>
          </a:custGeom>
          <a:solidFill>
            <a:srgbClr val="F36755"/>
          </a:solidFill>
        </p:spPr>
        <p:txBody>
          <a:bodyPr wrap="square" lIns="0" tIns="0" rIns="0" bIns="0" rtlCol="0"/>
          <a:lstStyle/>
          <a:p>
            <a:endParaRPr/>
          </a:p>
        </p:txBody>
      </p:sp>
      <p:sp>
        <p:nvSpPr>
          <p:cNvPr id="4" name="object 4"/>
          <p:cNvSpPr/>
          <p:nvPr/>
        </p:nvSpPr>
        <p:spPr>
          <a:xfrm>
            <a:off x="946150" y="2080412"/>
            <a:ext cx="129632" cy="171450"/>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946150" y="2715729"/>
            <a:ext cx="129632" cy="171450"/>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946150" y="3355809"/>
            <a:ext cx="129632" cy="171450"/>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946150" y="3995889"/>
            <a:ext cx="129632" cy="171450"/>
          </a:xfrm>
          <a:prstGeom prst="rect">
            <a:avLst/>
          </a:prstGeom>
          <a:blipFill>
            <a:blip r:embed="rId3" cstate="print"/>
            <a:stretch>
              <a:fillRect/>
            </a:stretch>
          </a:blipFill>
        </p:spPr>
        <p:txBody>
          <a:bodyPr wrap="square" lIns="0" tIns="0" rIns="0" bIns="0" rtlCol="0"/>
          <a:lstStyle/>
          <a:p>
            <a:endParaRPr/>
          </a:p>
        </p:txBody>
      </p:sp>
      <p:sp>
        <p:nvSpPr>
          <p:cNvPr id="9" name="object 9"/>
          <p:cNvSpPr/>
          <p:nvPr/>
        </p:nvSpPr>
        <p:spPr>
          <a:xfrm>
            <a:off x="946150" y="4635969"/>
            <a:ext cx="129632" cy="171450"/>
          </a:xfrm>
          <a:prstGeom prst="rect">
            <a:avLst/>
          </a:prstGeom>
          <a:blipFill>
            <a:blip r:embed="rId3" cstate="print"/>
            <a:stretch>
              <a:fillRect/>
            </a:stretch>
          </a:blipFill>
        </p:spPr>
        <p:txBody>
          <a:bodyPr wrap="square" lIns="0" tIns="0" rIns="0" bIns="0" rtlCol="0"/>
          <a:lstStyle/>
          <a:p>
            <a:endParaRPr/>
          </a:p>
        </p:txBody>
      </p:sp>
      <p:sp>
        <p:nvSpPr>
          <p:cNvPr id="10" name="object 10"/>
          <p:cNvSpPr txBox="1"/>
          <p:nvPr/>
        </p:nvSpPr>
        <p:spPr>
          <a:xfrm>
            <a:off x="1155700" y="4611492"/>
            <a:ext cx="6717665" cy="542264"/>
          </a:xfrm>
          <a:prstGeom prst="rect">
            <a:avLst/>
          </a:prstGeom>
        </p:spPr>
        <p:txBody>
          <a:bodyPr vert="horz" wrap="square" lIns="0" tIns="0" rIns="0" bIns="0" rtlCol="0">
            <a:spAutoFit/>
          </a:bodyPr>
          <a:lstStyle/>
          <a:p>
            <a:pPr marL="12700" marR="5080">
              <a:lnSpc>
                <a:spcPct val="101899"/>
              </a:lnSpc>
            </a:pPr>
            <a:r>
              <a:rPr lang="en-US" sz="1800" b="1" i="1" dirty="0" smtClean="0">
                <a:solidFill>
                  <a:srgbClr val="151515"/>
                </a:solidFill>
                <a:latin typeface="Verdana"/>
                <a:cs typeface="Verdana"/>
              </a:rPr>
              <a:t>Budget</a:t>
            </a:r>
            <a:r>
              <a:rPr sz="1800" dirty="0" smtClean="0">
                <a:solidFill>
                  <a:srgbClr val="151515"/>
                </a:solidFill>
                <a:latin typeface="Verdana"/>
                <a:cs typeface="Verdana"/>
              </a:rPr>
              <a:t>:</a:t>
            </a:r>
            <a:r>
              <a:rPr sz="1800" spc="-5" dirty="0" smtClean="0">
                <a:solidFill>
                  <a:srgbClr val="151515"/>
                </a:solidFill>
                <a:latin typeface="Verdana"/>
                <a:cs typeface="Verdana"/>
              </a:rPr>
              <a:t> </a:t>
            </a:r>
            <a:r>
              <a:rPr sz="1800" dirty="0">
                <a:solidFill>
                  <a:srgbClr val="151515"/>
                </a:solidFill>
                <a:latin typeface="Verdana"/>
                <a:cs typeface="Verdana"/>
              </a:rPr>
              <a:t>Gi</a:t>
            </a:r>
            <a:r>
              <a:rPr sz="1800" spc="-35" dirty="0">
                <a:solidFill>
                  <a:srgbClr val="151515"/>
                </a:solidFill>
                <a:latin typeface="Verdana"/>
                <a:cs typeface="Verdana"/>
              </a:rPr>
              <a:t>v</a:t>
            </a:r>
            <a:r>
              <a:rPr sz="1800" spc="-15" dirty="0">
                <a:solidFill>
                  <a:srgbClr val="151515"/>
                </a:solidFill>
                <a:latin typeface="Verdana"/>
                <a:cs typeface="Verdana"/>
              </a:rPr>
              <a:t>en</a:t>
            </a:r>
            <a:r>
              <a:rPr sz="1800" spc="-5" dirty="0">
                <a:solidFill>
                  <a:srgbClr val="151515"/>
                </a:solidFill>
                <a:latin typeface="Verdana"/>
                <a:cs typeface="Verdana"/>
              </a:rPr>
              <a:t> </a:t>
            </a:r>
            <a:r>
              <a:rPr sz="1800" spc="-10" dirty="0">
                <a:solidFill>
                  <a:srgbClr val="151515"/>
                </a:solidFill>
                <a:latin typeface="Verdana"/>
                <a:cs typeface="Verdana"/>
              </a:rPr>
              <a:t>those</a:t>
            </a:r>
            <a:r>
              <a:rPr sz="1800" spc="-5" dirty="0">
                <a:solidFill>
                  <a:srgbClr val="151515"/>
                </a:solidFill>
                <a:latin typeface="Verdana"/>
                <a:cs typeface="Verdana"/>
              </a:rPr>
              <a:t> </a:t>
            </a:r>
            <a:r>
              <a:rPr sz="1800" spc="-15" dirty="0">
                <a:solidFill>
                  <a:srgbClr val="151515"/>
                </a:solidFill>
                <a:latin typeface="Verdana"/>
                <a:cs typeface="Verdana"/>
              </a:rPr>
              <a:t>qua</a:t>
            </a:r>
            <a:r>
              <a:rPr sz="1800" dirty="0">
                <a:solidFill>
                  <a:srgbClr val="151515"/>
                </a:solidFill>
                <a:latin typeface="Verdana"/>
                <a:cs typeface="Verdana"/>
              </a:rPr>
              <a:t>li</a:t>
            </a:r>
            <a:r>
              <a:rPr sz="1800" spc="-10" dirty="0">
                <a:solidFill>
                  <a:srgbClr val="151515"/>
                </a:solidFill>
                <a:latin typeface="Verdana"/>
                <a:cs typeface="Verdana"/>
              </a:rPr>
              <a:t>f</a:t>
            </a:r>
            <a:r>
              <a:rPr sz="1800" dirty="0">
                <a:solidFill>
                  <a:srgbClr val="151515"/>
                </a:solidFill>
                <a:latin typeface="Verdana"/>
                <a:cs typeface="Verdana"/>
              </a:rPr>
              <a:t>i</a:t>
            </a:r>
            <a:r>
              <a:rPr sz="1800" spc="-10" dirty="0">
                <a:solidFill>
                  <a:srgbClr val="151515"/>
                </a:solidFill>
                <a:latin typeface="Verdana"/>
                <a:cs typeface="Verdana"/>
              </a:rPr>
              <a:t>ca</a:t>
            </a:r>
            <a:r>
              <a:rPr sz="1800" dirty="0">
                <a:solidFill>
                  <a:srgbClr val="151515"/>
                </a:solidFill>
                <a:latin typeface="Verdana"/>
                <a:cs typeface="Verdana"/>
              </a:rPr>
              <a:t>ti</a:t>
            </a:r>
            <a:r>
              <a:rPr sz="1800" spc="-15" dirty="0">
                <a:solidFill>
                  <a:srgbClr val="151515"/>
                </a:solidFill>
                <a:latin typeface="Verdana"/>
                <a:cs typeface="Verdana"/>
              </a:rPr>
              <a:t>ons</a:t>
            </a:r>
            <a:r>
              <a:rPr sz="1800" spc="-5" dirty="0">
                <a:solidFill>
                  <a:srgbClr val="151515"/>
                </a:solidFill>
                <a:latin typeface="Verdana"/>
                <a:cs typeface="Verdana"/>
              </a:rPr>
              <a:t> </a:t>
            </a:r>
            <a:r>
              <a:rPr sz="1800" spc="-15" dirty="0">
                <a:solidFill>
                  <a:srgbClr val="151515"/>
                </a:solidFill>
                <a:latin typeface="Verdana"/>
                <a:cs typeface="Verdana"/>
              </a:rPr>
              <a:t>an</a:t>
            </a:r>
            <a:r>
              <a:rPr sz="1800" dirty="0">
                <a:solidFill>
                  <a:srgbClr val="151515"/>
                </a:solidFill>
                <a:latin typeface="Verdana"/>
                <a:cs typeface="Verdana"/>
              </a:rPr>
              <a:t>d</a:t>
            </a:r>
            <a:r>
              <a:rPr sz="1800" spc="-5" dirty="0">
                <a:solidFill>
                  <a:srgbClr val="151515"/>
                </a:solidFill>
                <a:latin typeface="Verdana"/>
                <a:cs typeface="Verdana"/>
              </a:rPr>
              <a:t> </a:t>
            </a:r>
            <a:r>
              <a:rPr sz="1800" spc="-15" dirty="0">
                <a:solidFill>
                  <a:srgbClr val="151515"/>
                </a:solidFill>
                <a:latin typeface="Verdana"/>
                <a:cs typeface="Verdana"/>
              </a:rPr>
              <a:t>methods,</a:t>
            </a:r>
            <a:r>
              <a:rPr sz="1800" spc="-5" dirty="0">
                <a:solidFill>
                  <a:srgbClr val="151515"/>
                </a:solidFill>
                <a:latin typeface="Verdana"/>
                <a:cs typeface="Verdana"/>
              </a:rPr>
              <a:t> </a:t>
            </a:r>
            <a:r>
              <a:rPr sz="1800" spc="-10" dirty="0">
                <a:solidFill>
                  <a:srgbClr val="151515"/>
                </a:solidFill>
                <a:latin typeface="Verdana"/>
                <a:cs typeface="Verdana"/>
              </a:rPr>
              <a:t>th</a:t>
            </a:r>
            <a:r>
              <a:rPr sz="1800" dirty="0">
                <a:solidFill>
                  <a:srgbClr val="151515"/>
                </a:solidFill>
                <a:latin typeface="Verdana"/>
                <a:cs typeface="Verdana"/>
              </a:rPr>
              <a:t>i</a:t>
            </a:r>
            <a:r>
              <a:rPr sz="1800" spc="-10" dirty="0">
                <a:solidFill>
                  <a:srgbClr val="151515"/>
                </a:solidFill>
                <a:latin typeface="Verdana"/>
                <a:cs typeface="Verdana"/>
              </a:rPr>
              <a:t>s</a:t>
            </a:r>
            <a:r>
              <a:rPr sz="1800" spc="-5" dirty="0">
                <a:solidFill>
                  <a:srgbClr val="151515"/>
                </a:solidFill>
                <a:latin typeface="Verdana"/>
                <a:cs typeface="Verdana"/>
              </a:rPr>
              <a:t> </a:t>
            </a:r>
            <a:r>
              <a:rPr sz="1800" dirty="0">
                <a:solidFill>
                  <a:srgbClr val="151515"/>
                </a:solidFill>
                <a:latin typeface="Verdana"/>
                <a:cs typeface="Verdana"/>
              </a:rPr>
              <a:t>i</a:t>
            </a:r>
            <a:r>
              <a:rPr sz="1800" spc="-10" dirty="0">
                <a:solidFill>
                  <a:srgbClr val="151515"/>
                </a:solidFill>
                <a:latin typeface="Verdana"/>
                <a:cs typeface="Verdana"/>
              </a:rPr>
              <a:t>s</a:t>
            </a:r>
            <a:r>
              <a:rPr sz="1800" spc="-5" dirty="0">
                <a:solidFill>
                  <a:srgbClr val="151515"/>
                </a:solidFill>
                <a:latin typeface="Verdana"/>
                <a:cs typeface="Verdana"/>
              </a:rPr>
              <a:t> </a:t>
            </a:r>
            <a:r>
              <a:rPr sz="1800" spc="-15" dirty="0">
                <a:solidFill>
                  <a:srgbClr val="151515"/>
                </a:solidFill>
                <a:latin typeface="Verdana"/>
                <a:cs typeface="Verdana"/>
              </a:rPr>
              <a:t>ho</a:t>
            </a:r>
            <a:r>
              <a:rPr sz="1800" dirty="0">
                <a:solidFill>
                  <a:srgbClr val="151515"/>
                </a:solidFill>
                <a:latin typeface="Verdana"/>
                <a:cs typeface="Verdana"/>
              </a:rPr>
              <a:t>w </a:t>
            </a:r>
            <a:r>
              <a:rPr sz="1800" spc="-15" dirty="0">
                <a:solidFill>
                  <a:srgbClr val="151515"/>
                </a:solidFill>
                <a:latin typeface="Verdana"/>
                <a:cs typeface="Verdana"/>
              </a:rPr>
              <a:t>much</a:t>
            </a:r>
            <a:r>
              <a:rPr sz="1800" spc="-5" dirty="0">
                <a:solidFill>
                  <a:srgbClr val="151515"/>
                </a:solidFill>
                <a:latin typeface="Verdana"/>
                <a:cs typeface="Verdana"/>
              </a:rPr>
              <a:t> </a:t>
            </a:r>
            <a:r>
              <a:rPr sz="1800" spc="-35" dirty="0">
                <a:solidFill>
                  <a:srgbClr val="151515"/>
                </a:solidFill>
                <a:latin typeface="Verdana"/>
                <a:cs typeface="Verdana"/>
              </a:rPr>
              <a:t>y</a:t>
            </a:r>
            <a:r>
              <a:rPr sz="1800" spc="-15" dirty="0">
                <a:solidFill>
                  <a:srgbClr val="151515"/>
                </a:solidFill>
                <a:latin typeface="Verdana"/>
                <a:cs typeface="Verdana"/>
              </a:rPr>
              <a:t>ou</a:t>
            </a:r>
            <a:r>
              <a:rPr sz="1800" spc="-5" dirty="0">
                <a:solidFill>
                  <a:srgbClr val="151515"/>
                </a:solidFill>
                <a:latin typeface="Verdana"/>
                <a:cs typeface="Verdana"/>
              </a:rPr>
              <a:t> </a:t>
            </a:r>
            <a:r>
              <a:rPr sz="1800" spc="-15" dirty="0">
                <a:solidFill>
                  <a:srgbClr val="151515"/>
                </a:solidFill>
                <a:latin typeface="Verdana"/>
                <a:cs typeface="Verdana"/>
              </a:rPr>
              <a:t>shou</a:t>
            </a:r>
            <a:r>
              <a:rPr sz="1800" dirty="0">
                <a:solidFill>
                  <a:srgbClr val="151515"/>
                </a:solidFill>
                <a:latin typeface="Verdana"/>
                <a:cs typeface="Verdana"/>
              </a:rPr>
              <a:t>ld</a:t>
            </a:r>
            <a:r>
              <a:rPr sz="1800" spc="-5" dirty="0">
                <a:solidFill>
                  <a:srgbClr val="151515"/>
                </a:solidFill>
                <a:latin typeface="Verdana"/>
                <a:cs typeface="Verdana"/>
              </a:rPr>
              <a:t> </a:t>
            </a:r>
            <a:r>
              <a:rPr sz="1800" dirty="0">
                <a:solidFill>
                  <a:srgbClr val="151515"/>
                </a:solidFill>
                <a:latin typeface="Verdana"/>
                <a:cs typeface="Verdana"/>
              </a:rPr>
              <a:t>pl</a:t>
            </a:r>
            <a:r>
              <a:rPr sz="1800" spc="-15" dirty="0">
                <a:solidFill>
                  <a:srgbClr val="151515"/>
                </a:solidFill>
                <a:latin typeface="Verdana"/>
                <a:cs typeface="Verdana"/>
              </a:rPr>
              <a:t>an</a:t>
            </a:r>
            <a:r>
              <a:rPr sz="1800" spc="-5" dirty="0">
                <a:solidFill>
                  <a:srgbClr val="151515"/>
                </a:solidFill>
                <a:latin typeface="Verdana"/>
                <a:cs typeface="Verdana"/>
              </a:rPr>
              <a:t> </a:t>
            </a:r>
            <a:r>
              <a:rPr sz="1800" spc="-10" dirty="0">
                <a:solidFill>
                  <a:srgbClr val="151515"/>
                </a:solidFill>
                <a:latin typeface="Verdana"/>
                <a:cs typeface="Verdana"/>
              </a:rPr>
              <a:t>to</a:t>
            </a:r>
            <a:r>
              <a:rPr sz="1800" spc="-5" dirty="0">
                <a:solidFill>
                  <a:srgbClr val="151515"/>
                </a:solidFill>
                <a:latin typeface="Verdana"/>
                <a:cs typeface="Verdana"/>
              </a:rPr>
              <a:t> </a:t>
            </a:r>
            <a:r>
              <a:rPr sz="1800" dirty="0">
                <a:solidFill>
                  <a:srgbClr val="151515"/>
                </a:solidFill>
                <a:latin typeface="Verdana"/>
                <a:cs typeface="Verdana"/>
              </a:rPr>
              <a:t>i</a:t>
            </a:r>
            <a:r>
              <a:rPr sz="1800" spc="-35" dirty="0">
                <a:solidFill>
                  <a:srgbClr val="151515"/>
                </a:solidFill>
                <a:latin typeface="Verdana"/>
                <a:cs typeface="Verdana"/>
              </a:rPr>
              <a:t>nv</a:t>
            </a:r>
            <a:r>
              <a:rPr sz="1800" spc="-10" dirty="0">
                <a:solidFill>
                  <a:srgbClr val="151515"/>
                </a:solidFill>
                <a:latin typeface="Verdana"/>
                <a:cs typeface="Verdana"/>
              </a:rPr>
              <a:t>est</a:t>
            </a:r>
            <a:r>
              <a:rPr sz="1800" spc="-10" dirty="0" smtClean="0">
                <a:solidFill>
                  <a:srgbClr val="151515"/>
                </a:solidFill>
                <a:latin typeface="Verdana"/>
                <a:cs typeface="Verdana"/>
              </a:rPr>
              <a:t>.</a:t>
            </a:r>
            <a:r>
              <a:rPr lang="en-US" sz="1800" spc="-10" dirty="0" smtClean="0">
                <a:solidFill>
                  <a:srgbClr val="151515"/>
                </a:solidFill>
                <a:latin typeface="Verdana"/>
                <a:cs typeface="Verdana"/>
              </a:rPr>
              <a:t> </a:t>
            </a:r>
            <a:endParaRPr sz="1800" dirty="0">
              <a:latin typeface="Verdana"/>
              <a:cs typeface="Verdana"/>
            </a:endParaRPr>
          </a:p>
        </p:txBody>
      </p:sp>
      <p:sp>
        <p:nvSpPr>
          <p:cNvPr id="11" name="object 11"/>
          <p:cNvSpPr txBox="1"/>
          <p:nvPr/>
        </p:nvSpPr>
        <p:spPr>
          <a:xfrm>
            <a:off x="431800" y="5130800"/>
            <a:ext cx="8255000" cy="685800"/>
          </a:xfrm>
          <a:prstGeom prst="rect">
            <a:avLst/>
          </a:prstGeom>
        </p:spPr>
        <p:txBody>
          <a:bodyPr vert="horz" wrap="square" lIns="0" tIns="0" rIns="0" bIns="0" rtlCol="0">
            <a:spAutoFit/>
          </a:bodyPr>
          <a:lstStyle/>
          <a:p>
            <a:pPr marL="508000" marR="863600">
              <a:lnSpc>
                <a:spcPct val="101899"/>
              </a:lnSpc>
            </a:pPr>
            <a:r>
              <a:rPr sz="1800" b="1" i="1" dirty="0">
                <a:solidFill>
                  <a:srgbClr val="151515"/>
                </a:solidFill>
                <a:latin typeface="Verdana"/>
                <a:cs typeface="Verdana"/>
              </a:rPr>
              <a:t>Ben</a:t>
            </a:r>
            <a:r>
              <a:rPr sz="1800" b="1" i="1" spc="-5" dirty="0">
                <a:solidFill>
                  <a:srgbClr val="151515"/>
                </a:solidFill>
                <a:latin typeface="Verdana"/>
                <a:cs typeface="Verdana"/>
              </a:rPr>
              <a:t>e</a:t>
            </a:r>
            <a:r>
              <a:rPr sz="1800" b="1" i="1" dirty="0">
                <a:solidFill>
                  <a:srgbClr val="151515"/>
                </a:solidFill>
                <a:latin typeface="Verdana"/>
                <a:cs typeface="Verdana"/>
              </a:rPr>
              <a:t>f</a:t>
            </a:r>
            <a:r>
              <a:rPr sz="1800" b="1" i="1" spc="-15" dirty="0">
                <a:solidFill>
                  <a:srgbClr val="151515"/>
                </a:solidFill>
                <a:latin typeface="Verdana"/>
                <a:cs typeface="Verdana"/>
              </a:rPr>
              <a:t>its</a:t>
            </a:r>
            <a:r>
              <a:rPr sz="1800" dirty="0">
                <a:solidFill>
                  <a:srgbClr val="151515"/>
                </a:solidFill>
                <a:latin typeface="Verdana"/>
                <a:cs typeface="Verdana"/>
              </a:rPr>
              <a:t>:</a:t>
            </a:r>
            <a:r>
              <a:rPr sz="1800" spc="-5" dirty="0">
                <a:solidFill>
                  <a:srgbClr val="151515"/>
                </a:solidFill>
                <a:latin typeface="Verdana"/>
                <a:cs typeface="Verdana"/>
              </a:rPr>
              <a:t> </a:t>
            </a:r>
            <a:r>
              <a:rPr sz="1800" dirty="0">
                <a:solidFill>
                  <a:srgbClr val="151515"/>
                </a:solidFill>
                <a:latin typeface="Verdana"/>
                <a:cs typeface="Verdana"/>
              </a:rPr>
              <a:t>Gi</a:t>
            </a:r>
            <a:r>
              <a:rPr sz="1800" spc="-35" dirty="0">
                <a:solidFill>
                  <a:srgbClr val="151515"/>
                </a:solidFill>
                <a:latin typeface="Verdana"/>
                <a:cs typeface="Verdana"/>
              </a:rPr>
              <a:t>v</a:t>
            </a:r>
            <a:r>
              <a:rPr sz="1800" spc="-15" dirty="0">
                <a:solidFill>
                  <a:srgbClr val="151515"/>
                </a:solidFill>
                <a:latin typeface="Verdana"/>
                <a:cs typeface="Verdana"/>
              </a:rPr>
              <a:t>en</a:t>
            </a:r>
            <a:r>
              <a:rPr sz="1800" spc="-5" dirty="0">
                <a:solidFill>
                  <a:srgbClr val="151515"/>
                </a:solidFill>
                <a:latin typeface="Verdana"/>
                <a:cs typeface="Verdana"/>
              </a:rPr>
              <a:t> </a:t>
            </a:r>
            <a:r>
              <a:rPr sz="1800" spc="-10" dirty="0">
                <a:solidFill>
                  <a:srgbClr val="151515"/>
                </a:solidFill>
                <a:latin typeface="Verdana"/>
                <a:cs typeface="Verdana"/>
              </a:rPr>
              <a:t>our</a:t>
            </a:r>
            <a:r>
              <a:rPr sz="1800" spc="-5" dirty="0">
                <a:solidFill>
                  <a:srgbClr val="151515"/>
                </a:solidFill>
                <a:latin typeface="Verdana"/>
                <a:cs typeface="Verdana"/>
              </a:rPr>
              <a:t> </a:t>
            </a:r>
            <a:r>
              <a:rPr sz="1800" spc="-10" dirty="0">
                <a:solidFill>
                  <a:srgbClr val="151515"/>
                </a:solidFill>
                <a:latin typeface="Verdana"/>
                <a:cs typeface="Verdana"/>
              </a:rPr>
              <a:t>effor</a:t>
            </a:r>
            <a:r>
              <a:rPr sz="1800" spc="-5" dirty="0">
                <a:solidFill>
                  <a:srgbClr val="151515"/>
                </a:solidFill>
                <a:latin typeface="Verdana"/>
                <a:cs typeface="Verdana"/>
              </a:rPr>
              <a:t>t</a:t>
            </a:r>
            <a:r>
              <a:rPr sz="1800" dirty="0">
                <a:solidFill>
                  <a:srgbClr val="151515"/>
                </a:solidFill>
                <a:latin typeface="Verdana"/>
                <a:cs typeface="Verdana"/>
              </a:rPr>
              <a:t>s</a:t>
            </a:r>
            <a:r>
              <a:rPr sz="1800" spc="-5" dirty="0">
                <a:solidFill>
                  <a:srgbClr val="151515"/>
                </a:solidFill>
                <a:latin typeface="Verdana"/>
                <a:cs typeface="Verdana"/>
              </a:rPr>
              <a:t> </a:t>
            </a:r>
            <a:r>
              <a:rPr sz="1800" spc="-15" dirty="0">
                <a:solidFill>
                  <a:srgbClr val="151515"/>
                </a:solidFill>
                <a:latin typeface="Verdana"/>
                <a:cs typeface="Verdana"/>
              </a:rPr>
              <a:t>an</a:t>
            </a:r>
            <a:r>
              <a:rPr sz="1800" dirty="0">
                <a:solidFill>
                  <a:srgbClr val="151515"/>
                </a:solidFill>
                <a:latin typeface="Verdana"/>
                <a:cs typeface="Verdana"/>
              </a:rPr>
              <a:t>d</a:t>
            </a:r>
            <a:r>
              <a:rPr sz="1800" spc="-5" dirty="0">
                <a:solidFill>
                  <a:srgbClr val="151515"/>
                </a:solidFill>
                <a:latin typeface="Verdana"/>
                <a:cs typeface="Verdana"/>
              </a:rPr>
              <a:t> </a:t>
            </a:r>
            <a:r>
              <a:rPr sz="1800" spc="-35" dirty="0">
                <a:solidFill>
                  <a:srgbClr val="151515"/>
                </a:solidFill>
                <a:latin typeface="Verdana"/>
                <a:cs typeface="Verdana"/>
              </a:rPr>
              <a:t>y</a:t>
            </a:r>
            <a:r>
              <a:rPr sz="1800" spc="-10" dirty="0">
                <a:solidFill>
                  <a:srgbClr val="151515"/>
                </a:solidFill>
                <a:latin typeface="Verdana"/>
                <a:cs typeface="Verdana"/>
              </a:rPr>
              <a:t>our</a:t>
            </a:r>
            <a:r>
              <a:rPr sz="1800" spc="-5" dirty="0">
                <a:solidFill>
                  <a:srgbClr val="151515"/>
                </a:solidFill>
                <a:latin typeface="Verdana"/>
                <a:cs typeface="Verdana"/>
              </a:rPr>
              <a:t> </a:t>
            </a:r>
            <a:r>
              <a:rPr sz="1800" dirty="0">
                <a:solidFill>
                  <a:srgbClr val="151515"/>
                </a:solidFill>
                <a:latin typeface="Verdana"/>
                <a:cs typeface="Verdana"/>
              </a:rPr>
              <a:t>i</a:t>
            </a:r>
            <a:r>
              <a:rPr sz="1800" spc="-35" dirty="0">
                <a:solidFill>
                  <a:srgbClr val="151515"/>
                </a:solidFill>
                <a:latin typeface="Verdana"/>
                <a:cs typeface="Verdana"/>
              </a:rPr>
              <a:t>nv</a:t>
            </a:r>
            <a:r>
              <a:rPr sz="1800" spc="-10" dirty="0">
                <a:solidFill>
                  <a:srgbClr val="151515"/>
                </a:solidFill>
                <a:latin typeface="Verdana"/>
                <a:cs typeface="Verdana"/>
              </a:rPr>
              <a:t>estment,</a:t>
            </a:r>
            <a:r>
              <a:rPr sz="1800" spc="-5" dirty="0">
                <a:solidFill>
                  <a:srgbClr val="151515"/>
                </a:solidFill>
                <a:latin typeface="Verdana"/>
                <a:cs typeface="Verdana"/>
              </a:rPr>
              <a:t> </a:t>
            </a:r>
            <a:r>
              <a:rPr sz="1800" spc="-10" dirty="0">
                <a:solidFill>
                  <a:srgbClr val="151515"/>
                </a:solidFill>
                <a:latin typeface="Verdana"/>
                <a:cs typeface="Verdana"/>
              </a:rPr>
              <a:t>these</a:t>
            </a:r>
            <a:r>
              <a:rPr sz="1800" spc="-5" dirty="0">
                <a:solidFill>
                  <a:srgbClr val="151515"/>
                </a:solidFill>
                <a:latin typeface="Verdana"/>
                <a:cs typeface="Verdana"/>
              </a:rPr>
              <a:t> </a:t>
            </a:r>
            <a:r>
              <a:rPr sz="1800" spc="-10" dirty="0">
                <a:solidFill>
                  <a:srgbClr val="151515"/>
                </a:solidFill>
                <a:latin typeface="Verdana"/>
                <a:cs typeface="Verdana"/>
              </a:rPr>
              <a:t>are the</a:t>
            </a:r>
            <a:r>
              <a:rPr sz="1800" spc="-5" dirty="0">
                <a:solidFill>
                  <a:srgbClr val="151515"/>
                </a:solidFill>
                <a:latin typeface="Verdana"/>
                <a:cs typeface="Verdana"/>
              </a:rPr>
              <a:t> </a:t>
            </a:r>
            <a:r>
              <a:rPr sz="1800" spc="-10" dirty="0">
                <a:solidFill>
                  <a:srgbClr val="151515"/>
                </a:solidFill>
                <a:latin typeface="Verdana"/>
                <a:cs typeface="Verdana"/>
              </a:rPr>
              <a:t>benef</a:t>
            </a:r>
            <a:r>
              <a:rPr sz="1800" dirty="0">
                <a:solidFill>
                  <a:srgbClr val="151515"/>
                </a:solidFill>
                <a:latin typeface="Verdana"/>
                <a:cs typeface="Verdana"/>
              </a:rPr>
              <a:t>i</a:t>
            </a:r>
            <a:r>
              <a:rPr sz="1800" spc="-5" dirty="0">
                <a:solidFill>
                  <a:srgbClr val="151515"/>
                </a:solidFill>
                <a:latin typeface="Verdana"/>
                <a:cs typeface="Verdana"/>
              </a:rPr>
              <a:t>t</a:t>
            </a:r>
            <a:r>
              <a:rPr sz="1800" dirty="0">
                <a:solidFill>
                  <a:srgbClr val="151515"/>
                </a:solidFill>
                <a:latin typeface="Verdana"/>
                <a:cs typeface="Verdana"/>
              </a:rPr>
              <a:t>s</a:t>
            </a:r>
            <a:r>
              <a:rPr sz="1800" spc="-5" dirty="0">
                <a:solidFill>
                  <a:srgbClr val="151515"/>
                </a:solidFill>
                <a:latin typeface="Verdana"/>
                <a:cs typeface="Verdana"/>
              </a:rPr>
              <a:t> </a:t>
            </a:r>
            <a:r>
              <a:rPr sz="1800" spc="-10" dirty="0">
                <a:solidFill>
                  <a:srgbClr val="151515"/>
                </a:solidFill>
                <a:latin typeface="Verdana"/>
                <a:cs typeface="Verdana"/>
              </a:rPr>
              <a:t>or</a:t>
            </a:r>
            <a:r>
              <a:rPr sz="1800" spc="-5" dirty="0">
                <a:solidFill>
                  <a:srgbClr val="151515"/>
                </a:solidFill>
                <a:latin typeface="Verdana"/>
                <a:cs typeface="Verdana"/>
              </a:rPr>
              <a:t> </a:t>
            </a:r>
            <a:r>
              <a:rPr sz="1800" spc="-50" dirty="0">
                <a:solidFill>
                  <a:srgbClr val="151515"/>
                </a:solidFill>
                <a:latin typeface="Verdana"/>
                <a:cs typeface="Verdana"/>
              </a:rPr>
              <a:t>v</a:t>
            </a:r>
            <a:r>
              <a:rPr sz="1800" spc="-15" dirty="0">
                <a:solidFill>
                  <a:srgbClr val="151515"/>
                </a:solidFill>
                <a:latin typeface="Verdana"/>
                <a:cs typeface="Verdana"/>
              </a:rPr>
              <a:t>a</a:t>
            </a:r>
            <a:r>
              <a:rPr sz="1800" dirty="0">
                <a:solidFill>
                  <a:srgbClr val="151515"/>
                </a:solidFill>
                <a:latin typeface="Verdana"/>
                <a:cs typeface="Verdana"/>
              </a:rPr>
              <a:t>l</a:t>
            </a:r>
            <a:r>
              <a:rPr sz="1800" spc="-15" dirty="0">
                <a:solidFill>
                  <a:srgbClr val="151515"/>
                </a:solidFill>
                <a:latin typeface="Verdana"/>
                <a:cs typeface="Verdana"/>
              </a:rPr>
              <a:t>ue</a:t>
            </a:r>
            <a:r>
              <a:rPr sz="1800" spc="-5" dirty="0">
                <a:solidFill>
                  <a:srgbClr val="151515"/>
                </a:solidFill>
                <a:latin typeface="Verdana"/>
                <a:cs typeface="Verdana"/>
              </a:rPr>
              <a:t> </a:t>
            </a:r>
            <a:r>
              <a:rPr sz="1800" spc="-10" dirty="0">
                <a:solidFill>
                  <a:srgbClr val="151515"/>
                </a:solidFill>
                <a:latin typeface="Verdana"/>
                <a:cs typeface="Verdana"/>
              </a:rPr>
              <a:t>tha</a:t>
            </a:r>
            <a:r>
              <a:rPr sz="1800" dirty="0">
                <a:solidFill>
                  <a:srgbClr val="151515"/>
                </a:solidFill>
                <a:latin typeface="Verdana"/>
                <a:cs typeface="Verdana"/>
              </a:rPr>
              <a:t>t</a:t>
            </a:r>
            <a:r>
              <a:rPr sz="1800" spc="-5" dirty="0">
                <a:solidFill>
                  <a:srgbClr val="151515"/>
                </a:solidFill>
                <a:latin typeface="Verdana"/>
                <a:cs typeface="Verdana"/>
              </a:rPr>
              <a:t> </a:t>
            </a:r>
            <a:r>
              <a:rPr sz="1800" spc="-35" dirty="0">
                <a:solidFill>
                  <a:srgbClr val="151515"/>
                </a:solidFill>
                <a:latin typeface="Verdana"/>
                <a:cs typeface="Verdana"/>
              </a:rPr>
              <a:t>y</a:t>
            </a:r>
            <a:r>
              <a:rPr sz="1800" spc="-15" dirty="0">
                <a:solidFill>
                  <a:srgbClr val="151515"/>
                </a:solidFill>
                <a:latin typeface="Verdana"/>
                <a:cs typeface="Verdana"/>
              </a:rPr>
              <a:t>ou</a:t>
            </a:r>
            <a:r>
              <a:rPr sz="1800" spc="-5" dirty="0">
                <a:solidFill>
                  <a:srgbClr val="151515"/>
                </a:solidFill>
                <a:latin typeface="Verdana"/>
                <a:cs typeface="Verdana"/>
              </a:rPr>
              <a:t> </a:t>
            </a:r>
            <a:r>
              <a:rPr sz="1800" dirty="0">
                <a:solidFill>
                  <a:srgbClr val="151515"/>
                </a:solidFill>
                <a:latin typeface="Verdana"/>
                <a:cs typeface="Verdana"/>
              </a:rPr>
              <a:t>will</a:t>
            </a:r>
            <a:r>
              <a:rPr sz="1800" spc="-5" dirty="0">
                <a:solidFill>
                  <a:srgbClr val="151515"/>
                </a:solidFill>
                <a:latin typeface="Verdana"/>
                <a:cs typeface="Verdana"/>
              </a:rPr>
              <a:t> </a:t>
            </a:r>
            <a:r>
              <a:rPr sz="1800" spc="-10" dirty="0">
                <a:solidFill>
                  <a:srgbClr val="151515"/>
                </a:solidFill>
                <a:latin typeface="Verdana"/>
                <a:cs typeface="Verdana"/>
              </a:rPr>
              <a:t>rece</a:t>
            </a:r>
            <a:r>
              <a:rPr sz="1800" dirty="0">
                <a:solidFill>
                  <a:srgbClr val="151515"/>
                </a:solidFill>
                <a:latin typeface="Verdana"/>
                <a:cs typeface="Verdana"/>
              </a:rPr>
              <a:t>i</a:t>
            </a:r>
            <a:r>
              <a:rPr sz="1800" spc="-35" dirty="0">
                <a:solidFill>
                  <a:srgbClr val="151515"/>
                </a:solidFill>
                <a:latin typeface="Verdana"/>
                <a:cs typeface="Verdana"/>
              </a:rPr>
              <a:t>v</a:t>
            </a:r>
            <a:r>
              <a:rPr sz="1800" spc="-15" dirty="0">
                <a:solidFill>
                  <a:srgbClr val="151515"/>
                </a:solidFill>
                <a:latin typeface="Verdana"/>
                <a:cs typeface="Verdana"/>
              </a:rPr>
              <a:t>e</a:t>
            </a:r>
            <a:r>
              <a:rPr sz="1800" spc="-5" dirty="0">
                <a:solidFill>
                  <a:srgbClr val="151515"/>
                </a:solidFill>
                <a:latin typeface="Verdana"/>
                <a:cs typeface="Verdana"/>
              </a:rPr>
              <a:t> </a:t>
            </a:r>
            <a:r>
              <a:rPr sz="1800" dirty="0">
                <a:solidFill>
                  <a:srgbClr val="151515"/>
                </a:solidFill>
                <a:latin typeface="Verdana"/>
                <a:cs typeface="Verdana"/>
              </a:rPr>
              <a:t>(ROC</a:t>
            </a:r>
            <a:r>
              <a:rPr sz="1800" spc="-10" dirty="0">
                <a:solidFill>
                  <a:srgbClr val="151515"/>
                </a:solidFill>
                <a:latin typeface="Verdana"/>
                <a:cs typeface="Verdana"/>
              </a:rPr>
              <a:t>I</a:t>
            </a:r>
            <a:r>
              <a:rPr sz="1800" dirty="0">
                <a:solidFill>
                  <a:srgbClr val="151515"/>
                </a:solidFill>
                <a:latin typeface="Verdana"/>
                <a:cs typeface="Verdana"/>
              </a:rPr>
              <a:t>)</a:t>
            </a:r>
            <a:r>
              <a:rPr sz="1800" spc="-10" dirty="0">
                <a:solidFill>
                  <a:srgbClr val="151515"/>
                </a:solidFill>
                <a:latin typeface="Verdana"/>
                <a:cs typeface="Verdana"/>
              </a:rPr>
              <a:t>.</a:t>
            </a:r>
            <a:endParaRPr sz="1800">
              <a:latin typeface="Verdana"/>
              <a:cs typeface="Verdana"/>
            </a:endParaRPr>
          </a:p>
        </p:txBody>
      </p:sp>
      <p:sp>
        <p:nvSpPr>
          <p:cNvPr id="12" name="object 12"/>
          <p:cNvSpPr/>
          <p:nvPr/>
        </p:nvSpPr>
        <p:spPr>
          <a:xfrm>
            <a:off x="444500" y="4546600"/>
            <a:ext cx="0" cy="584200"/>
          </a:xfrm>
          <a:custGeom>
            <a:avLst/>
            <a:gdLst/>
            <a:ahLst/>
            <a:cxnLst/>
            <a:rect l="l" t="t" r="r" b="b"/>
            <a:pathLst>
              <a:path h="584200">
                <a:moveTo>
                  <a:pt x="0" y="584200"/>
                </a:moveTo>
                <a:lnTo>
                  <a:pt x="0" y="0"/>
                </a:lnTo>
              </a:path>
            </a:pathLst>
          </a:custGeom>
          <a:ln w="12700">
            <a:solidFill>
              <a:srgbClr val="151515"/>
            </a:solidFill>
          </a:ln>
        </p:spPr>
        <p:txBody>
          <a:bodyPr wrap="square" lIns="0" tIns="0" rIns="0" bIns="0" rtlCol="0"/>
          <a:lstStyle/>
          <a:p>
            <a:endParaRPr/>
          </a:p>
        </p:txBody>
      </p:sp>
      <p:sp>
        <p:nvSpPr>
          <p:cNvPr id="13" name="object 13"/>
          <p:cNvSpPr/>
          <p:nvPr/>
        </p:nvSpPr>
        <p:spPr>
          <a:xfrm>
            <a:off x="8674100" y="4546600"/>
            <a:ext cx="0" cy="584200"/>
          </a:xfrm>
          <a:custGeom>
            <a:avLst/>
            <a:gdLst/>
            <a:ahLst/>
            <a:cxnLst/>
            <a:rect l="l" t="t" r="r" b="b"/>
            <a:pathLst>
              <a:path h="584200">
                <a:moveTo>
                  <a:pt x="0" y="584200"/>
                </a:moveTo>
                <a:lnTo>
                  <a:pt x="0" y="0"/>
                </a:lnTo>
              </a:path>
            </a:pathLst>
          </a:custGeom>
          <a:ln w="12700">
            <a:solidFill>
              <a:srgbClr val="151515"/>
            </a:solidFill>
          </a:ln>
        </p:spPr>
        <p:txBody>
          <a:bodyPr wrap="square" lIns="0" tIns="0" rIns="0" bIns="0" rtlCol="0"/>
          <a:lstStyle/>
          <a:p>
            <a:endParaRPr/>
          </a:p>
        </p:txBody>
      </p:sp>
      <p:sp>
        <p:nvSpPr>
          <p:cNvPr id="14" name="object 14"/>
          <p:cNvSpPr/>
          <p:nvPr/>
        </p:nvSpPr>
        <p:spPr>
          <a:xfrm>
            <a:off x="438150" y="5808979"/>
            <a:ext cx="8242300" cy="0"/>
          </a:xfrm>
          <a:custGeom>
            <a:avLst/>
            <a:gdLst/>
            <a:ahLst/>
            <a:cxnLst/>
            <a:rect l="l" t="t" r="r" b="b"/>
            <a:pathLst>
              <a:path w="8242300">
                <a:moveTo>
                  <a:pt x="0" y="0"/>
                </a:moveTo>
                <a:lnTo>
                  <a:pt x="8242300" y="0"/>
                </a:lnTo>
              </a:path>
            </a:pathLst>
          </a:custGeom>
          <a:ln w="12700">
            <a:solidFill>
              <a:srgbClr val="151515"/>
            </a:solidFill>
          </a:ln>
        </p:spPr>
        <p:txBody>
          <a:bodyPr wrap="square" lIns="0" tIns="0" rIns="0" bIns="0" rtlCol="0"/>
          <a:lstStyle/>
          <a:p>
            <a:endParaRPr/>
          </a:p>
        </p:txBody>
      </p:sp>
      <p:sp>
        <p:nvSpPr>
          <p:cNvPr id="15" name="object 15"/>
          <p:cNvSpPr/>
          <p:nvPr/>
        </p:nvSpPr>
        <p:spPr>
          <a:xfrm>
            <a:off x="431800" y="1955800"/>
            <a:ext cx="8255000" cy="2590800"/>
          </a:xfrm>
          <a:custGeom>
            <a:avLst/>
            <a:gdLst/>
            <a:ahLst/>
            <a:cxnLst/>
            <a:rect l="l" t="t" r="r" b="b"/>
            <a:pathLst>
              <a:path w="8255000" h="2590800">
                <a:moveTo>
                  <a:pt x="0" y="0"/>
                </a:moveTo>
                <a:lnTo>
                  <a:pt x="8255000" y="0"/>
                </a:lnTo>
                <a:lnTo>
                  <a:pt x="8255000" y="2590800"/>
                </a:lnTo>
                <a:lnTo>
                  <a:pt x="0" y="2590800"/>
                </a:lnTo>
                <a:lnTo>
                  <a:pt x="0" y="0"/>
                </a:lnTo>
                <a:close/>
              </a:path>
            </a:pathLst>
          </a:custGeom>
          <a:solidFill>
            <a:srgbClr val="9A9BB3"/>
          </a:solidFill>
        </p:spPr>
        <p:txBody>
          <a:bodyPr wrap="square" lIns="0" tIns="0" rIns="0" bIns="0" rtlCol="0"/>
          <a:lstStyle/>
          <a:p>
            <a:endParaRPr/>
          </a:p>
        </p:txBody>
      </p:sp>
      <p:sp>
        <p:nvSpPr>
          <p:cNvPr id="16" name="object 16"/>
          <p:cNvSpPr/>
          <p:nvPr/>
        </p:nvSpPr>
        <p:spPr>
          <a:xfrm>
            <a:off x="431800" y="1955800"/>
            <a:ext cx="8255000" cy="2590800"/>
          </a:xfrm>
          <a:custGeom>
            <a:avLst/>
            <a:gdLst/>
            <a:ahLst/>
            <a:cxnLst/>
            <a:rect l="l" t="t" r="r" b="b"/>
            <a:pathLst>
              <a:path w="8255000" h="2590800">
                <a:moveTo>
                  <a:pt x="0" y="0"/>
                </a:moveTo>
                <a:lnTo>
                  <a:pt x="8255000" y="0"/>
                </a:lnTo>
                <a:lnTo>
                  <a:pt x="8255000" y="2590800"/>
                </a:lnTo>
                <a:lnTo>
                  <a:pt x="0" y="2590800"/>
                </a:lnTo>
                <a:lnTo>
                  <a:pt x="0" y="0"/>
                </a:lnTo>
                <a:close/>
              </a:path>
            </a:pathLst>
          </a:custGeom>
          <a:ln w="12700">
            <a:solidFill>
              <a:srgbClr val="151515"/>
            </a:solidFill>
          </a:ln>
        </p:spPr>
        <p:txBody>
          <a:bodyPr wrap="square" lIns="0" tIns="0" rIns="0" bIns="0" rtlCol="0"/>
          <a:lstStyle/>
          <a:p>
            <a:endParaRPr/>
          </a:p>
        </p:txBody>
      </p:sp>
      <p:sp>
        <p:nvSpPr>
          <p:cNvPr id="17" name="object 17"/>
          <p:cNvSpPr/>
          <p:nvPr/>
        </p:nvSpPr>
        <p:spPr>
          <a:xfrm>
            <a:off x="431800" y="5130800"/>
            <a:ext cx="8255000" cy="685800"/>
          </a:xfrm>
          <a:custGeom>
            <a:avLst/>
            <a:gdLst/>
            <a:ahLst/>
            <a:cxnLst/>
            <a:rect l="l" t="t" r="r" b="b"/>
            <a:pathLst>
              <a:path w="8255000" h="685800">
                <a:moveTo>
                  <a:pt x="0" y="0"/>
                </a:moveTo>
                <a:lnTo>
                  <a:pt x="8255000" y="0"/>
                </a:lnTo>
                <a:lnTo>
                  <a:pt x="8255000" y="685800"/>
                </a:lnTo>
                <a:lnTo>
                  <a:pt x="0" y="685800"/>
                </a:lnTo>
                <a:lnTo>
                  <a:pt x="0" y="0"/>
                </a:lnTo>
                <a:close/>
              </a:path>
            </a:pathLst>
          </a:custGeom>
          <a:solidFill>
            <a:srgbClr val="9A9BB3"/>
          </a:solidFill>
        </p:spPr>
        <p:txBody>
          <a:bodyPr wrap="square" lIns="0" tIns="0" rIns="0" bIns="0" rtlCol="0"/>
          <a:lstStyle/>
          <a:p>
            <a:endParaRPr/>
          </a:p>
        </p:txBody>
      </p:sp>
      <p:sp>
        <p:nvSpPr>
          <p:cNvPr id="18" name="object 18"/>
          <p:cNvSpPr/>
          <p:nvPr/>
        </p:nvSpPr>
        <p:spPr>
          <a:xfrm>
            <a:off x="431800" y="5130800"/>
            <a:ext cx="8255000" cy="685800"/>
          </a:xfrm>
          <a:custGeom>
            <a:avLst/>
            <a:gdLst/>
            <a:ahLst/>
            <a:cxnLst/>
            <a:rect l="l" t="t" r="r" b="b"/>
            <a:pathLst>
              <a:path w="8255000" h="685800">
                <a:moveTo>
                  <a:pt x="0" y="0"/>
                </a:moveTo>
                <a:lnTo>
                  <a:pt x="8255000" y="0"/>
                </a:lnTo>
                <a:lnTo>
                  <a:pt x="8255000" y="685800"/>
                </a:lnTo>
                <a:lnTo>
                  <a:pt x="0" y="685800"/>
                </a:lnTo>
                <a:lnTo>
                  <a:pt x="0" y="0"/>
                </a:lnTo>
                <a:close/>
              </a:path>
            </a:pathLst>
          </a:custGeom>
          <a:ln w="12700">
            <a:solidFill>
              <a:srgbClr val="151515"/>
            </a:solidFill>
          </a:ln>
        </p:spPr>
        <p:txBody>
          <a:bodyPr wrap="square" lIns="0" tIns="0" rIns="0" bIns="0" rtlCol="0"/>
          <a:lstStyle/>
          <a:p>
            <a:endParaRPr/>
          </a:p>
        </p:txBody>
      </p:sp>
      <p:sp>
        <p:nvSpPr>
          <p:cNvPr id="8" name="Slide Number Placeholder 7"/>
          <p:cNvSpPr>
            <a:spLocks noGrp="1"/>
          </p:cNvSpPr>
          <p:nvPr>
            <p:ph type="sldNum" sz="quarter" idx="12"/>
          </p:nvPr>
        </p:nvSpPr>
        <p:spPr/>
        <p:txBody>
          <a:bodyPr/>
          <a:lstStyle/>
          <a:p>
            <a:pPr>
              <a:defRPr/>
            </a:pPr>
            <a:fld id="{68CDF905-DDAA-8F44-9F54-F147B6F03C21}" type="slidenum">
              <a:rPr lang="en-US" altLang="en-US" smtClean="0"/>
              <a:pPr>
                <a:defRPr/>
              </a:pPr>
              <a:t>31</a:t>
            </a:fld>
            <a:endParaRPr lang="en-US" altLang="en-US"/>
          </a:p>
        </p:txBody>
      </p:sp>
    </p:spTree>
    <p:extLst>
      <p:ext uri="{BB962C8B-B14F-4D97-AF65-F5344CB8AC3E}">
        <p14:creationId xmlns:p14="http://schemas.microsoft.com/office/powerpoint/2010/main" val="2495375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4350" y="415151"/>
            <a:ext cx="8035925" cy="553998"/>
          </a:xfrm>
          <a:prstGeom prst="rect">
            <a:avLst/>
          </a:prstGeom>
        </p:spPr>
        <p:txBody>
          <a:bodyPr vert="horz" wrap="square" lIns="0" tIns="0" rIns="0" bIns="0" rtlCol="0">
            <a:spAutoFit/>
          </a:bodyPr>
          <a:lstStyle/>
          <a:p>
            <a:pPr marL="12700">
              <a:lnSpc>
                <a:spcPct val="100000"/>
              </a:lnSpc>
            </a:pPr>
            <a:r>
              <a:rPr sz="3600" spc="-5" dirty="0"/>
              <a:t>C</a:t>
            </a:r>
            <a:r>
              <a:rPr sz="3600" spc="-20" dirty="0"/>
              <a:t>omp</a:t>
            </a:r>
            <a:r>
              <a:rPr sz="3600" spc="-15" dirty="0"/>
              <a:t>o</a:t>
            </a:r>
            <a:r>
              <a:rPr sz="3600" dirty="0"/>
              <a:t>si</a:t>
            </a:r>
            <a:r>
              <a:rPr sz="3600" spc="-20" dirty="0"/>
              <a:t>n</a:t>
            </a:r>
            <a:r>
              <a:rPr sz="3600" dirty="0"/>
              <a:t>g</a:t>
            </a:r>
            <a:r>
              <a:rPr sz="3600" spc="-5" dirty="0"/>
              <a:t> </a:t>
            </a:r>
            <a:r>
              <a:rPr sz="3600" spc="-15" dirty="0"/>
              <a:t>the</a:t>
            </a:r>
            <a:r>
              <a:rPr sz="3600" spc="-5" dirty="0"/>
              <a:t> </a:t>
            </a:r>
            <a:r>
              <a:rPr lang="en-US" sz="3600" spc="-20" dirty="0" smtClean="0"/>
              <a:t>B</a:t>
            </a:r>
            <a:r>
              <a:rPr sz="3600" spc="-15" dirty="0" smtClean="0"/>
              <a:t>enef</a:t>
            </a:r>
            <a:r>
              <a:rPr sz="3600" dirty="0" smtClean="0"/>
              <a:t>i</a:t>
            </a:r>
            <a:r>
              <a:rPr sz="3600" spc="-5" dirty="0" smtClean="0"/>
              <a:t>t</a:t>
            </a:r>
            <a:r>
              <a:rPr sz="3600" dirty="0" smtClean="0"/>
              <a:t>s</a:t>
            </a:r>
            <a:r>
              <a:rPr sz="3600" spc="-5" dirty="0" smtClean="0"/>
              <a:t> </a:t>
            </a:r>
            <a:r>
              <a:rPr lang="en-US" sz="3600" dirty="0" smtClean="0"/>
              <a:t>S</a:t>
            </a:r>
            <a:r>
              <a:rPr sz="3600" dirty="0" smtClean="0"/>
              <a:t>l</a:t>
            </a:r>
            <a:r>
              <a:rPr sz="3600" spc="-15" dirty="0" smtClean="0"/>
              <a:t>o</a:t>
            </a:r>
            <a:r>
              <a:rPr sz="3600" dirty="0" smtClean="0"/>
              <a:t>t</a:t>
            </a:r>
            <a:endParaRPr sz="3600" dirty="0"/>
          </a:p>
        </p:txBody>
      </p:sp>
      <p:sp>
        <p:nvSpPr>
          <p:cNvPr id="3" name="object 3"/>
          <p:cNvSpPr/>
          <p:nvPr/>
        </p:nvSpPr>
        <p:spPr>
          <a:xfrm>
            <a:off x="444500" y="5143500"/>
            <a:ext cx="8229600" cy="25400"/>
          </a:xfrm>
          <a:custGeom>
            <a:avLst/>
            <a:gdLst/>
            <a:ahLst/>
            <a:cxnLst/>
            <a:rect l="l" t="t" r="r" b="b"/>
            <a:pathLst>
              <a:path w="8229600" h="25400">
                <a:moveTo>
                  <a:pt x="0" y="25400"/>
                </a:moveTo>
                <a:lnTo>
                  <a:pt x="8229600" y="25400"/>
                </a:lnTo>
                <a:lnTo>
                  <a:pt x="8229600" y="0"/>
                </a:lnTo>
                <a:lnTo>
                  <a:pt x="0" y="0"/>
                </a:lnTo>
                <a:lnTo>
                  <a:pt x="0" y="25400"/>
                </a:lnTo>
                <a:close/>
              </a:path>
            </a:pathLst>
          </a:custGeom>
          <a:solidFill>
            <a:srgbClr val="F36755"/>
          </a:solidFill>
        </p:spPr>
        <p:txBody>
          <a:bodyPr wrap="square" lIns="0" tIns="0" rIns="0" bIns="0" rtlCol="0"/>
          <a:lstStyle/>
          <a:p>
            <a:endParaRPr/>
          </a:p>
        </p:txBody>
      </p:sp>
      <p:sp>
        <p:nvSpPr>
          <p:cNvPr id="4" name="object 4"/>
          <p:cNvSpPr/>
          <p:nvPr/>
        </p:nvSpPr>
        <p:spPr>
          <a:xfrm>
            <a:off x="444500" y="5065909"/>
            <a:ext cx="8229600" cy="743071"/>
          </a:xfrm>
          <a:custGeom>
            <a:avLst/>
            <a:gdLst/>
            <a:ahLst/>
            <a:cxnLst/>
            <a:rect l="l" t="t" r="r" b="b"/>
            <a:pathLst>
              <a:path w="8229600" h="640079">
                <a:moveTo>
                  <a:pt x="0" y="0"/>
                </a:moveTo>
                <a:lnTo>
                  <a:pt x="8229600" y="0"/>
                </a:lnTo>
                <a:lnTo>
                  <a:pt x="8229600" y="640079"/>
                </a:lnTo>
                <a:lnTo>
                  <a:pt x="0" y="640079"/>
                </a:lnTo>
                <a:lnTo>
                  <a:pt x="0" y="0"/>
                </a:lnTo>
                <a:close/>
              </a:path>
            </a:pathLst>
          </a:custGeom>
          <a:solidFill>
            <a:srgbClr val="71B618"/>
          </a:solidFill>
        </p:spPr>
        <p:txBody>
          <a:bodyPr wrap="square" lIns="0" tIns="0" rIns="0" bIns="0" rtlCol="0"/>
          <a:lstStyle/>
          <a:p>
            <a:endParaRPr/>
          </a:p>
        </p:txBody>
      </p:sp>
      <p:sp>
        <p:nvSpPr>
          <p:cNvPr id="5" name="object 5"/>
          <p:cNvSpPr/>
          <p:nvPr/>
        </p:nvSpPr>
        <p:spPr>
          <a:xfrm>
            <a:off x="946150" y="2080412"/>
            <a:ext cx="129632" cy="171450"/>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946150" y="2715729"/>
            <a:ext cx="129632" cy="171450"/>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946150" y="3355809"/>
            <a:ext cx="129632" cy="171450"/>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946150" y="3995889"/>
            <a:ext cx="129632" cy="171450"/>
          </a:xfrm>
          <a:prstGeom prst="rect">
            <a:avLst/>
          </a:prstGeom>
          <a:blipFill>
            <a:blip r:embed="rId3" cstate="print"/>
            <a:stretch>
              <a:fillRect/>
            </a:stretch>
          </a:blipFill>
        </p:spPr>
        <p:txBody>
          <a:bodyPr wrap="square" lIns="0" tIns="0" rIns="0" bIns="0" rtlCol="0"/>
          <a:lstStyle/>
          <a:p>
            <a:endParaRPr/>
          </a:p>
        </p:txBody>
      </p:sp>
      <p:sp>
        <p:nvSpPr>
          <p:cNvPr id="9" name="object 9"/>
          <p:cNvSpPr/>
          <p:nvPr/>
        </p:nvSpPr>
        <p:spPr>
          <a:xfrm>
            <a:off x="946150" y="4635969"/>
            <a:ext cx="129632" cy="171450"/>
          </a:xfrm>
          <a:prstGeom prst="rect">
            <a:avLst/>
          </a:prstGeom>
          <a:blipFill>
            <a:blip r:embed="rId3" cstate="print"/>
            <a:stretch>
              <a:fillRect/>
            </a:stretch>
          </a:blipFill>
        </p:spPr>
        <p:txBody>
          <a:bodyPr wrap="square" lIns="0" tIns="0" rIns="0" bIns="0" rtlCol="0"/>
          <a:lstStyle/>
          <a:p>
            <a:endParaRPr/>
          </a:p>
        </p:txBody>
      </p:sp>
      <p:sp>
        <p:nvSpPr>
          <p:cNvPr id="11" name="object 11"/>
          <p:cNvSpPr txBox="1"/>
          <p:nvPr/>
        </p:nvSpPr>
        <p:spPr>
          <a:xfrm>
            <a:off x="927100" y="5246492"/>
            <a:ext cx="6901180" cy="565026"/>
          </a:xfrm>
          <a:prstGeom prst="rect">
            <a:avLst/>
          </a:prstGeom>
        </p:spPr>
        <p:txBody>
          <a:bodyPr vert="horz" wrap="square" lIns="0" tIns="0" rIns="0" bIns="0" rtlCol="0">
            <a:spAutoFit/>
          </a:bodyPr>
          <a:lstStyle/>
          <a:p>
            <a:pPr marL="12700" marR="5080">
              <a:lnSpc>
                <a:spcPct val="101899"/>
              </a:lnSpc>
            </a:pPr>
            <a:r>
              <a:rPr sz="1800" b="1" i="1" dirty="0">
                <a:solidFill>
                  <a:srgbClr val="151515"/>
                </a:solidFill>
                <a:latin typeface="Verdana"/>
                <a:cs typeface="Verdana"/>
              </a:rPr>
              <a:t>Ben</a:t>
            </a:r>
            <a:r>
              <a:rPr sz="1800" b="1" i="1" spc="-5" dirty="0">
                <a:solidFill>
                  <a:srgbClr val="151515"/>
                </a:solidFill>
                <a:latin typeface="Verdana"/>
                <a:cs typeface="Verdana"/>
              </a:rPr>
              <a:t>e</a:t>
            </a:r>
            <a:r>
              <a:rPr sz="1800" b="1" i="1" dirty="0">
                <a:solidFill>
                  <a:srgbClr val="151515"/>
                </a:solidFill>
                <a:latin typeface="Verdana"/>
                <a:cs typeface="Verdana"/>
              </a:rPr>
              <a:t>f</a:t>
            </a:r>
            <a:r>
              <a:rPr sz="1800" b="1" i="1" spc="-15" dirty="0">
                <a:solidFill>
                  <a:srgbClr val="151515"/>
                </a:solidFill>
                <a:latin typeface="Verdana"/>
                <a:cs typeface="Verdana"/>
              </a:rPr>
              <a:t>its</a:t>
            </a:r>
            <a:r>
              <a:rPr sz="1800" dirty="0">
                <a:solidFill>
                  <a:srgbClr val="151515"/>
                </a:solidFill>
                <a:latin typeface="Verdana"/>
                <a:cs typeface="Verdana"/>
              </a:rPr>
              <a:t>:</a:t>
            </a:r>
            <a:r>
              <a:rPr sz="1800" spc="-5" dirty="0">
                <a:solidFill>
                  <a:srgbClr val="151515"/>
                </a:solidFill>
                <a:latin typeface="Verdana"/>
                <a:cs typeface="Verdana"/>
              </a:rPr>
              <a:t> </a:t>
            </a:r>
            <a:r>
              <a:rPr sz="1800" dirty="0">
                <a:solidFill>
                  <a:srgbClr val="151515"/>
                </a:solidFill>
                <a:latin typeface="Verdana"/>
                <a:cs typeface="Verdana"/>
              </a:rPr>
              <a:t>Gi</a:t>
            </a:r>
            <a:r>
              <a:rPr sz="1800" spc="-35" dirty="0">
                <a:solidFill>
                  <a:srgbClr val="151515"/>
                </a:solidFill>
                <a:latin typeface="Verdana"/>
                <a:cs typeface="Verdana"/>
              </a:rPr>
              <a:t>v</a:t>
            </a:r>
            <a:r>
              <a:rPr sz="1800" spc="-15" dirty="0">
                <a:solidFill>
                  <a:srgbClr val="151515"/>
                </a:solidFill>
                <a:latin typeface="Verdana"/>
                <a:cs typeface="Verdana"/>
              </a:rPr>
              <a:t>en</a:t>
            </a:r>
            <a:r>
              <a:rPr sz="1800" spc="-5" dirty="0">
                <a:solidFill>
                  <a:srgbClr val="151515"/>
                </a:solidFill>
                <a:latin typeface="Verdana"/>
                <a:cs typeface="Verdana"/>
              </a:rPr>
              <a:t> </a:t>
            </a:r>
            <a:r>
              <a:rPr sz="1800" spc="-10" dirty="0">
                <a:solidFill>
                  <a:srgbClr val="151515"/>
                </a:solidFill>
                <a:latin typeface="Verdana"/>
                <a:cs typeface="Verdana"/>
              </a:rPr>
              <a:t>our</a:t>
            </a:r>
            <a:r>
              <a:rPr sz="1800" spc="-5" dirty="0">
                <a:solidFill>
                  <a:srgbClr val="151515"/>
                </a:solidFill>
                <a:latin typeface="Verdana"/>
                <a:cs typeface="Verdana"/>
              </a:rPr>
              <a:t> </a:t>
            </a:r>
            <a:r>
              <a:rPr sz="1800" spc="-10" dirty="0">
                <a:solidFill>
                  <a:srgbClr val="151515"/>
                </a:solidFill>
                <a:latin typeface="Verdana"/>
                <a:cs typeface="Verdana"/>
              </a:rPr>
              <a:t>effor</a:t>
            </a:r>
            <a:r>
              <a:rPr sz="1800" spc="-5" dirty="0">
                <a:solidFill>
                  <a:srgbClr val="151515"/>
                </a:solidFill>
                <a:latin typeface="Verdana"/>
                <a:cs typeface="Verdana"/>
              </a:rPr>
              <a:t>t</a:t>
            </a:r>
            <a:r>
              <a:rPr sz="1800" dirty="0">
                <a:solidFill>
                  <a:srgbClr val="151515"/>
                </a:solidFill>
                <a:latin typeface="Verdana"/>
                <a:cs typeface="Verdana"/>
              </a:rPr>
              <a:t>s</a:t>
            </a:r>
            <a:r>
              <a:rPr sz="1800" spc="-5" dirty="0">
                <a:solidFill>
                  <a:srgbClr val="151515"/>
                </a:solidFill>
                <a:latin typeface="Verdana"/>
                <a:cs typeface="Verdana"/>
              </a:rPr>
              <a:t> </a:t>
            </a:r>
            <a:r>
              <a:rPr sz="1800" spc="-15" dirty="0">
                <a:solidFill>
                  <a:srgbClr val="151515"/>
                </a:solidFill>
                <a:latin typeface="Verdana"/>
                <a:cs typeface="Verdana"/>
              </a:rPr>
              <a:t>an</a:t>
            </a:r>
            <a:r>
              <a:rPr sz="1800" dirty="0">
                <a:solidFill>
                  <a:srgbClr val="151515"/>
                </a:solidFill>
                <a:latin typeface="Verdana"/>
                <a:cs typeface="Verdana"/>
              </a:rPr>
              <a:t>d</a:t>
            </a:r>
            <a:r>
              <a:rPr sz="1800" spc="-5" dirty="0">
                <a:solidFill>
                  <a:srgbClr val="151515"/>
                </a:solidFill>
                <a:latin typeface="Verdana"/>
                <a:cs typeface="Verdana"/>
              </a:rPr>
              <a:t> </a:t>
            </a:r>
            <a:r>
              <a:rPr sz="1800" spc="-35" dirty="0">
                <a:solidFill>
                  <a:srgbClr val="151515"/>
                </a:solidFill>
                <a:latin typeface="Verdana"/>
                <a:cs typeface="Verdana"/>
              </a:rPr>
              <a:t>y</a:t>
            </a:r>
            <a:r>
              <a:rPr sz="1800" spc="-10" dirty="0">
                <a:solidFill>
                  <a:srgbClr val="151515"/>
                </a:solidFill>
                <a:latin typeface="Verdana"/>
                <a:cs typeface="Verdana"/>
              </a:rPr>
              <a:t>our</a:t>
            </a:r>
            <a:r>
              <a:rPr sz="1800" spc="-5" dirty="0">
                <a:solidFill>
                  <a:srgbClr val="151515"/>
                </a:solidFill>
                <a:latin typeface="Verdana"/>
                <a:cs typeface="Verdana"/>
              </a:rPr>
              <a:t> </a:t>
            </a:r>
            <a:r>
              <a:rPr sz="1800" dirty="0">
                <a:solidFill>
                  <a:srgbClr val="151515"/>
                </a:solidFill>
                <a:latin typeface="Verdana"/>
                <a:cs typeface="Verdana"/>
              </a:rPr>
              <a:t>i</a:t>
            </a:r>
            <a:r>
              <a:rPr sz="1800" spc="-35" dirty="0">
                <a:solidFill>
                  <a:srgbClr val="151515"/>
                </a:solidFill>
                <a:latin typeface="Verdana"/>
                <a:cs typeface="Verdana"/>
              </a:rPr>
              <a:t>nv</a:t>
            </a:r>
            <a:r>
              <a:rPr sz="1800" spc="-10" dirty="0">
                <a:solidFill>
                  <a:srgbClr val="151515"/>
                </a:solidFill>
                <a:latin typeface="Verdana"/>
                <a:cs typeface="Verdana"/>
              </a:rPr>
              <a:t>estment,</a:t>
            </a:r>
            <a:r>
              <a:rPr sz="1800" spc="-5" dirty="0">
                <a:solidFill>
                  <a:srgbClr val="151515"/>
                </a:solidFill>
                <a:latin typeface="Verdana"/>
                <a:cs typeface="Verdana"/>
              </a:rPr>
              <a:t> </a:t>
            </a:r>
            <a:r>
              <a:rPr sz="1800" spc="-10" dirty="0">
                <a:solidFill>
                  <a:srgbClr val="151515"/>
                </a:solidFill>
                <a:latin typeface="Verdana"/>
                <a:cs typeface="Verdana"/>
              </a:rPr>
              <a:t>these</a:t>
            </a:r>
            <a:r>
              <a:rPr sz="1800" spc="-5" dirty="0">
                <a:solidFill>
                  <a:srgbClr val="151515"/>
                </a:solidFill>
                <a:latin typeface="Verdana"/>
                <a:cs typeface="Verdana"/>
              </a:rPr>
              <a:t> </a:t>
            </a:r>
            <a:r>
              <a:rPr sz="1800" spc="-10" dirty="0">
                <a:solidFill>
                  <a:srgbClr val="151515"/>
                </a:solidFill>
                <a:latin typeface="Verdana"/>
                <a:cs typeface="Verdana"/>
              </a:rPr>
              <a:t>are the</a:t>
            </a:r>
            <a:r>
              <a:rPr sz="1800" spc="-5" dirty="0">
                <a:solidFill>
                  <a:srgbClr val="151515"/>
                </a:solidFill>
                <a:latin typeface="Verdana"/>
                <a:cs typeface="Verdana"/>
              </a:rPr>
              <a:t> </a:t>
            </a:r>
            <a:r>
              <a:rPr sz="1800" spc="-10" dirty="0">
                <a:solidFill>
                  <a:srgbClr val="151515"/>
                </a:solidFill>
                <a:latin typeface="Verdana"/>
                <a:cs typeface="Verdana"/>
              </a:rPr>
              <a:t>benef</a:t>
            </a:r>
            <a:r>
              <a:rPr sz="1800" dirty="0">
                <a:solidFill>
                  <a:srgbClr val="151515"/>
                </a:solidFill>
                <a:latin typeface="Verdana"/>
                <a:cs typeface="Verdana"/>
              </a:rPr>
              <a:t>i</a:t>
            </a:r>
            <a:r>
              <a:rPr sz="1800" spc="-5" dirty="0">
                <a:solidFill>
                  <a:srgbClr val="151515"/>
                </a:solidFill>
                <a:latin typeface="Verdana"/>
                <a:cs typeface="Verdana"/>
              </a:rPr>
              <a:t>t</a:t>
            </a:r>
            <a:r>
              <a:rPr sz="1800" dirty="0">
                <a:solidFill>
                  <a:srgbClr val="151515"/>
                </a:solidFill>
                <a:latin typeface="Verdana"/>
                <a:cs typeface="Verdana"/>
              </a:rPr>
              <a:t>s</a:t>
            </a:r>
            <a:r>
              <a:rPr sz="1800" spc="-5" dirty="0">
                <a:solidFill>
                  <a:srgbClr val="151515"/>
                </a:solidFill>
                <a:latin typeface="Verdana"/>
                <a:cs typeface="Verdana"/>
              </a:rPr>
              <a:t> </a:t>
            </a:r>
            <a:r>
              <a:rPr sz="1800" spc="-10" dirty="0">
                <a:solidFill>
                  <a:srgbClr val="151515"/>
                </a:solidFill>
                <a:latin typeface="Verdana"/>
                <a:cs typeface="Verdana"/>
              </a:rPr>
              <a:t>or</a:t>
            </a:r>
            <a:r>
              <a:rPr sz="1800" spc="-5" dirty="0">
                <a:solidFill>
                  <a:srgbClr val="151515"/>
                </a:solidFill>
                <a:latin typeface="Verdana"/>
                <a:cs typeface="Verdana"/>
              </a:rPr>
              <a:t> </a:t>
            </a:r>
            <a:r>
              <a:rPr sz="1800" spc="-50" dirty="0">
                <a:solidFill>
                  <a:srgbClr val="151515"/>
                </a:solidFill>
                <a:latin typeface="Verdana"/>
                <a:cs typeface="Verdana"/>
              </a:rPr>
              <a:t>v</a:t>
            </a:r>
            <a:r>
              <a:rPr sz="1800" spc="-15" dirty="0">
                <a:solidFill>
                  <a:srgbClr val="151515"/>
                </a:solidFill>
                <a:latin typeface="Verdana"/>
                <a:cs typeface="Verdana"/>
              </a:rPr>
              <a:t>a</a:t>
            </a:r>
            <a:r>
              <a:rPr sz="1800" dirty="0">
                <a:solidFill>
                  <a:srgbClr val="151515"/>
                </a:solidFill>
                <a:latin typeface="Verdana"/>
                <a:cs typeface="Verdana"/>
              </a:rPr>
              <a:t>l</a:t>
            </a:r>
            <a:r>
              <a:rPr sz="1800" spc="-15" dirty="0">
                <a:solidFill>
                  <a:srgbClr val="151515"/>
                </a:solidFill>
                <a:latin typeface="Verdana"/>
                <a:cs typeface="Verdana"/>
              </a:rPr>
              <a:t>ue</a:t>
            </a:r>
            <a:r>
              <a:rPr sz="1800" spc="-5" dirty="0">
                <a:solidFill>
                  <a:srgbClr val="151515"/>
                </a:solidFill>
                <a:latin typeface="Verdana"/>
                <a:cs typeface="Verdana"/>
              </a:rPr>
              <a:t> </a:t>
            </a:r>
            <a:r>
              <a:rPr sz="1800" spc="-10" dirty="0">
                <a:solidFill>
                  <a:srgbClr val="151515"/>
                </a:solidFill>
                <a:latin typeface="Verdana"/>
                <a:cs typeface="Verdana"/>
              </a:rPr>
              <a:t>tha</a:t>
            </a:r>
            <a:r>
              <a:rPr sz="1800" dirty="0">
                <a:solidFill>
                  <a:srgbClr val="151515"/>
                </a:solidFill>
                <a:latin typeface="Verdana"/>
                <a:cs typeface="Verdana"/>
              </a:rPr>
              <a:t>t</a:t>
            </a:r>
            <a:r>
              <a:rPr sz="1800" spc="-5" dirty="0">
                <a:solidFill>
                  <a:srgbClr val="151515"/>
                </a:solidFill>
                <a:latin typeface="Verdana"/>
                <a:cs typeface="Verdana"/>
              </a:rPr>
              <a:t> </a:t>
            </a:r>
            <a:r>
              <a:rPr sz="1800" spc="-35" dirty="0">
                <a:solidFill>
                  <a:srgbClr val="151515"/>
                </a:solidFill>
                <a:latin typeface="Verdana"/>
                <a:cs typeface="Verdana"/>
              </a:rPr>
              <a:t>y</a:t>
            </a:r>
            <a:r>
              <a:rPr sz="1800" spc="-15" dirty="0">
                <a:solidFill>
                  <a:srgbClr val="151515"/>
                </a:solidFill>
                <a:latin typeface="Verdana"/>
                <a:cs typeface="Verdana"/>
              </a:rPr>
              <a:t>ou</a:t>
            </a:r>
            <a:r>
              <a:rPr sz="1800" spc="-5" dirty="0">
                <a:solidFill>
                  <a:srgbClr val="151515"/>
                </a:solidFill>
                <a:latin typeface="Verdana"/>
                <a:cs typeface="Verdana"/>
              </a:rPr>
              <a:t> </a:t>
            </a:r>
            <a:r>
              <a:rPr sz="1800" spc="-15" dirty="0">
                <a:solidFill>
                  <a:srgbClr val="151515"/>
                </a:solidFill>
                <a:latin typeface="Verdana"/>
                <a:cs typeface="Verdana"/>
              </a:rPr>
              <a:t>shou</a:t>
            </a:r>
            <a:r>
              <a:rPr sz="1800" dirty="0">
                <a:solidFill>
                  <a:srgbClr val="151515"/>
                </a:solidFill>
                <a:latin typeface="Verdana"/>
                <a:cs typeface="Verdana"/>
              </a:rPr>
              <a:t>ld</a:t>
            </a:r>
            <a:r>
              <a:rPr sz="1800" spc="-5" dirty="0">
                <a:solidFill>
                  <a:srgbClr val="151515"/>
                </a:solidFill>
                <a:latin typeface="Verdana"/>
                <a:cs typeface="Verdana"/>
              </a:rPr>
              <a:t> </a:t>
            </a:r>
            <a:r>
              <a:rPr sz="1800" spc="-15" dirty="0">
                <a:solidFill>
                  <a:srgbClr val="151515"/>
                </a:solidFill>
                <a:latin typeface="Verdana"/>
                <a:cs typeface="Verdana"/>
              </a:rPr>
              <a:t>expe</a:t>
            </a:r>
            <a:r>
              <a:rPr sz="1800" dirty="0">
                <a:solidFill>
                  <a:srgbClr val="151515"/>
                </a:solidFill>
                <a:latin typeface="Verdana"/>
                <a:cs typeface="Verdana"/>
              </a:rPr>
              <a:t>ct</a:t>
            </a:r>
            <a:r>
              <a:rPr sz="1800" spc="-10" dirty="0" smtClean="0">
                <a:solidFill>
                  <a:srgbClr val="151515"/>
                </a:solidFill>
                <a:latin typeface="Verdana"/>
                <a:cs typeface="Verdana"/>
              </a:rPr>
              <a:t>.</a:t>
            </a:r>
            <a:r>
              <a:rPr lang="en-US" sz="1800" spc="-10" dirty="0" smtClean="0">
                <a:solidFill>
                  <a:srgbClr val="151515"/>
                </a:solidFill>
                <a:latin typeface="Verdana"/>
                <a:cs typeface="Verdana"/>
              </a:rPr>
              <a:t> </a:t>
            </a:r>
            <a:endParaRPr sz="1800" dirty="0">
              <a:latin typeface="Verdana"/>
              <a:cs typeface="Verdana"/>
            </a:endParaRPr>
          </a:p>
        </p:txBody>
      </p:sp>
      <p:sp>
        <p:nvSpPr>
          <p:cNvPr id="12" name="object 12"/>
          <p:cNvSpPr/>
          <p:nvPr/>
        </p:nvSpPr>
        <p:spPr>
          <a:xfrm>
            <a:off x="438150" y="5168900"/>
            <a:ext cx="8242300" cy="0"/>
          </a:xfrm>
          <a:custGeom>
            <a:avLst/>
            <a:gdLst/>
            <a:ahLst/>
            <a:cxnLst/>
            <a:rect l="l" t="t" r="r" b="b"/>
            <a:pathLst>
              <a:path w="8242300">
                <a:moveTo>
                  <a:pt x="0" y="0"/>
                </a:moveTo>
                <a:lnTo>
                  <a:pt x="8242300" y="0"/>
                </a:lnTo>
              </a:path>
            </a:pathLst>
          </a:custGeom>
          <a:ln w="3175">
            <a:solidFill>
              <a:srgbClr val="C5C5C5"/>
            </a:solidFill>
          </a:ln>
        </p:spPr>
        <p:txBody>
          <a:bodyPr wrap="square" lIns="0" tIns="0" rIns="0" bIns="0" rtlCol="0"/>
          <a:lstStyle/>
          <a:p>
            <a:endParaRPr/>
          </a:p>
        </p:txBody>
      </p:sp>
      <p:sp>
        <p:nvSpPr>
          <p:cNvPr id="13" name="object 13"/>
          <p:cNvSpPr/>
          <p:nvPr/>
        </p:nvSpPr>
        <p:spPr>
          <a:xfrm>
            <a:off x="444500" y="5143500"/>
            <a:ext cx="0" cy="671830"/>
          </a:xfrm>
          <a:custGeom>
            <a:avLst/>
            <a:gdLst/>
            <a:ahLst/>
            <a:cxnLst/>
            <a:rect l="l" t="t" r="r" b="b"/>
            <a:pathLst>
              <a:path h="671829">
                <a:moveTo>
                  <a:pt x="0" y="671829"/>
                </a:moveTo>
                <a:lnTo>
                  <a:pt x="0" y="0"/>
                </a:lnTo>
              </a:path>
            </a:pathLst>
          </a:custGeom>
          <a:ln w="12700">
            <a:solidFill>
              <a:srgbClr val="151515"/>
            </a:solidFill>
          </a:ln>
        </p:spPr>
        <p:txBody>
          <a:bodyPr wrap="square" lIns="0" tIns="0" rIns="0" bIns="0" rtlCol="0"/>
          <a:lstStyle/>
          <a:p>
            <a:endParaRPr/>
          </a:p>
        </p:txBody>
      </p:sp>
      <p:sp>
        <p:nvSpPr>
          <p:cNvPr id="14" name="object 14"/>
          <p:cNvSpPr/>
          <p:nvPr/>
        </p:nvSpPr>
        <p:spPr>
          <a:xfrm>
            <a:off x="8674100" y="5143500"/>
            <a:ext cx="0" cy="671830"/>
          </a:xfrm>
          <a:custGeom>
            <a:avLst/>
            <a:gdLst/>
            <a:ahLst/>
            <a:cxnLst/>
            <a:rect l="l" t="t" r="r" b="b"/>
            <a:pathLst>
              <a:path h="671829">
                <a:moveTo>
                  <a:pt x="0" y="671829"/>
                </a:moveTo>
                <a:lnTo>
                  <a:pt x="0" y="0"/>
                </a:lnTo>
              </a:path>
            </a:pathLst>
          </a:custGeom>
          <a:ln w="12700">
            <a:solidFill>
              <a:srgbClr val="151515"/>
            </a:solidFill>
          </a:ln>
        </p:spPr>
        <p:txBody>
          <a:bodyPr wrap="square" lIns="0" tIns="0" rIns="0" bIns="0" rtlCol="0"/>
          <a:lstStyle/>
          <a:p>
            <a:endParaRPr/>
          </a:p>
        </p:txBody>
      </p:sp>
      <p:sp>
        <p:nvSpPr>
          <p:cNvPr id="15" name="object 15"/>
          <p:cNvSpPr/>
          <p:nvPr/>
        </p:nvSpPr>
        <p:spPr>
          <a:xfrm>
            <a:off x="438150" y="5808979"/>
            <a:ext cx="8242300" cy="0"/>
          </a:xfrm>
          <a:custGeom>
            <a:avLst/>
            <a:gdLst/>
            <a:ahLst/>
            <a:cxnLst/>
            <a:rect l="l" t="t" r="r" b="b"/>
            <a:pathLst>
              <a:path w="8242300">
                <a:moveTo>
                  <a:pt x="0" y="0"/>
                </a:moveTo>
                <a:lnTo>
                  <a:pt x="8242300" y="0"/>
                </a:lnTo>
              </a:path>
            </a:pathLst>
          </a:custGeom>
          <a:ln w="12700">
            <a:solidFill>
              <a:srgbClr val="151515"/>
            </a:solidFill>
          </a:ln>
        </p:spPr>
        <p:txBody>
          <a:bodyPr wrap="square" lIns="0" tIns="0" rIns="0" bIns="0" rtlCol="0"/>
          <a:lstStyle/>
          <a:p>
            <a:endParaRPr/>
          </a:p>
        </p:txBody>
      </p:sp>
      <p:sp>
        <p:nvSpPr>
          <p:cNvPr id="16" name="object 16"/>
          <p:cNvSpPr/>
          <p:nvPr/>
        </p:nvSpPr>
        <p:spPr>
          <a:xfrm>
            <a:off x="444500" y="1917005"/>
            <a:ext cx="8255000" cy="3187700"/>
          </a:xfrm>
          <a:custGeom>
            <a:avLst/>
            <a:gdLst/>
            <a:ahLst/>
            <a:cxnLst/>
            <a:rect l="l" t="t" r="r" b="b"/>
            <a:pathLst>
              <a:path w="8255000" h="3187700">
                <a:moveTo>
                  <a:pt x="0" y="0"/>
                </a:moveTo>
                <a:lnTo>
                  <a:pt x="8255000" y="0"/>
                </a:lnTo>
                <a:lnTo>
                  <a:pt x="8255000" y="3187700"/>
                </a:lnTo>
                <a:lnTo>
                  <a:pt x="0" y="3187700"/>
                </a:lnTo>
                <a:lnTo>
                  <a:pt x="0" y="0"/>
                </a:lnTo>
                <a:close/>
              </a:path>
            </a:pathLst>
          </a:custGeom>
          <a:solidFill>
            <a:srgbClr val="9A9BB3"/>
          </a:solidFill>
        </p:spPr>
        <p:txBody>
          <a:bodyPr wrap="square" lIns="0" tIns="0" rIns="0" bIns="0" rtlCol="0"/>
          <a:lstStyle/>
          <a:p>
            <a:endParaRPr/>
          </a:p>
        </p:txBody>
      </p:sp>
      <p:sp>
        <p:nvSpPr>
          <p:cNvPr id="10" name="Slide Number Placeholder 9"/>
          <p:cNvSpPr>
            <a:spLocks noGrp="1"/>
          </p:cNvSpPr>
          <p:nvPr>
            <p:ph type="sldNum" sz="quarter" idx="12"/>
          </p:nvPr>
        </p:nvSpPr>
        <p:spPr/>
        <p:txBody>
          <a:bodyPr/>
          <a:lstStyle/>
          <a:p>
            <a:pPr>
              <a:defRPr/>
            </a:pPr>
            <a:fld id="{68CDF905-DDAA-8F44-9F54-F147B6F03C21}" type="slidenum">
              <a:rPr lang="en-US" altLang="en-US" smtClean="0"/>
              <a:pPr>
                <a:defRPr/>
              </a:pPr>
              <a:t>32</a:t>
            </a:fld>
            <a:endParaRPr lang="en-US" altLang="en-US"/>
          </a:p>
        </p:txBody>
      </p:sp>
    </p:spTree>
    <p:extLst>
      <p:ext uri="{BB962C8B-B14F-4D97-AF65-F5344CB8AC3E}">
        <p14:creationId xmlns:p14="http://schemas.microsoft.com/office/powerpoint/2010/main" val="18510170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extLst>
              <p:ext uri="{D42A27DB-BD31-4B8C-83A1-F6EECF244321}">
                <p14:modId xmlns:p14="http://schemas.microsoft.com/office/powerpoint/2010/main" val="1119351525"/>
              </p:ext>
            </p:extLst>
          </p:nvPr>
        </p:nvGraphicFramePr>
        <p:xfrm>
          <a:off x="444500" y="1574800"/>
          <a:ext cx="8229599" cy="4389119"/>
        </p:xfrm>
        <a:graphic>
          <a:graphicData uri="http://schemas.openxmlformats.org/drawingml/2006/table">
            <a:tbl>
              <a:tblPr firstRow="1" bandRow="1">
                <a:tableStyleId>{2D5ABB26-0587-4C30-8999-92F81FD0307C}</a:tableStyleId>
              </a:tblPr>
              <a:tblGrid>
                <a:gridCol w="5410200">
                  <a:extLst>
                    <a:ext uri="{9D8B030D-6E8A-4147-A177-3AD203B41FA5}">
                      <a16:colId xmlns:a16="http://schemas.microsoft.com/office/drawing/2014/main" val="20000"/>
                    </a:ext>
                  </a:extLst>
                </a:gridCol>
                <a:gridCol w="953435">
                  <a:extLst>
                    <a:ext uri="{9D8B030D-6E8A-4147-A177-3AD203B41FA5}">
                      <a16:colId xmlns:a16="http://schemas.microsoft.com/office/drawing/2014/main" val="20001"/>
                    </a:ext>
                  </a:extLst>
                </a:gridCol>
                <a:gridCol w="525756">
                  <a:extLst>
                    <a:ext uri="{9D8B030D-6E8A-4147-A177-3AD203B41FA5}">
                      <a16:colId xmlns:a16="http://schemas.microsoft.com/office/drawing/2014/main" val="20002"/>
                    </a:ext>
                  </a:extLst>
                </a:gridCol>
                <a:gridCol w="703323">
                  <a:extLst>
                    <a:ext uri="{9D8B030D-6E8A-4147-A177-3AD203B41FA5}">
                      <a16:colId xmlns:a16="http://schemas.microsoft.com/office/drawing/2014/main" val="20003"/>
                    </a:ext>
                  </a:extLst>
                </a:gridCol>
                <a:gridCol w="636885">
                  <a:extLst>
                    <a:ext uri="{9D8B030D-6E8A-4147-A177-3AD203B41FA5}">
                      <a16:colId xmlns:a16="http://schemas.microsoft.com/office/drawing/2014/main" val="20004"/>
                    </a:ext>
                  </a:extLst>
                </a:gridCol>
              </a:tblGrid>
              <a:tr h="1463039">
                <a:tc>
                  <a:txBody>
                    <a:bodyPr/>
                    <a:lstStyle/>
                    <a:p>
                      <a:pPr marL="50800" marR="198120">
                        <a:lnSpc>
                          <a:spcPct val="102299"/>
                        </a:lnSpc>
                      </a:pPr>
                      <a:r>
                        <a:rPr sz="2200" spc="-5" dirty="0">
                          <a:solidFill>
                            <a:srgbClr val="FFFFFF"/>
                          </a:solidFill>
                          <a:latin typeface="Verdana"/>
                          <a:cs typeface="Verdana"/>
                        </a:rPr>
                        <a:t>B</a:t>
                      </a:r>
                      <a:r>
                        <a:rPr sz="2200" dirty="0">
                          <a:solidFill>
                            <a:srgbClr val="FFFFFF"/>
                          </a:solidFill>
                          <a:latin typeface="Verdana"/>
                          <a:cs typeface="Verdana"/>
                        </a:rPr>
                        <a:t>enefi</a:t>
                      </a:r>
                      <a:r>
                        <a:rPr sz="2200" spc="-5" dirty="0">
                          <a:solidFill>
                            <a:srgbClr val="FFFFFF"/>
                          </a:solidFill>
                          <a:latin typeface="Verdana"/>
                          <a:cs typeface="Verdana"/>
                        </a:rPr>
                        <a:t>t</a:t>
                      </a:r>
                      <a:r>
                        <a:rPr sz="2200" dirty="0">
                          <a:solidFill>
                            <a:srgbClr val="FFFFFF"/>
                          </a:solidFill>
                          <a:latin typeface="Verdana"/>
                          <a:cs typeface="Verdana"/>
                        </a:rPr>
                        <a:t>s</a:t>
                      </a:r>
                      <a:r>
                        <a:rPr sz="2200" spc="-5" dirty="0">
                          <a:solidFill>
                            <a:srgbClr val="FFFFFF"/>
                          </a:solidFill>
                          <a:latin typeface="Verdana"/>
                          <a:cs typeface="Verdana"/>
                        </a:rPr>
                        <a:t> </a:t>
                      </a:r>
                      <a:r>
                        <a:rPr sz="2200" dirty="0">
                          <a:solidFill>
                            <a:srgbClr val="FFFFFF"/>
                          </a:solidFill>
                          <a:latin typeface="Verdana"/>
                          <a:cs typeface="Verdana"/>
                        </a:rPr>
                        <a:t>are</a:t>
                      </a:r>
                      <a:r>
                        <a:rPr sz="2200" spc="-5" dirty="0">
                          <a:solidFill>
                            <a:srgbClr val="FFFFFF"/>
                          </a:solidFill>
                          <a:latin typeface="Verdana"/>
                          <a:cs typeface="Verdana"/>
                        </a:rPr>
                        <a:t> </a:t>
                      </a:r>
                      <a:r>
                        <a:rPr sz="2200" dirty="0">
                          <a:solidFill>
                            <a:srgbClr val="FFFFFF"/>
                          </a:solidFill>
                          <a:latin typeface="Verdana"/>
                          <a:cs typeface="Verdana"/>
                        </a:rPr>
                        <a:t>im</a:t>
                      </a:r>
                      <a:r>
                        <a:rPr sz="2200" spc="-5" dirty="0">
                          <a:solidFill>
                            <a:srgbClr val="FFFFFF"/>
                          </a:solidFill>
                          <a:latin typeface="Verdana"/>
                          <a:cs typeface="Verdana"/>
                        </a:rPr>
                        <a:t>p</a:t>
                      </a:r>
                      <a:r>
                        <a:rPr sz="2200" dirty="0">
                          <a:solidFill>
                            <a:srgbClr val="FFFFFF"/>
                          </a:solidFill>
                          <a:latin typeface="Verdana"/>
                          <a:cs typeface="Verdana"/>
                        </a:rPr>
                        <a:t>ortant</a:t>
                      </a:r>
                      <a:r>
                        <a:rPr sz="2200" spc="-5" dirty="0">
                          <a:solidFill>
                            <a:srgbClr val="FFFFFF"/>
                          </a:solidFill>
                          <a:latin typeface="Verdana"/>
                          <a:cs typeface="Verdana"/>
                        </a:rPr>
                        <a:t> </a:t>
                      </a:r>
                      <a:r>
                        <a:rPr sz="2200" dirty="0">
                          <a:solidFill>
                            <a:srgbClr val="FFFFFF"/>
                          </a:solidFill>
                          <a:latin typeface="Verdana"/>
                          <a:cs typeface="Verdana"/>
                        </a:rPr>
                        <a:t>to</a:t>
                      </a:r>
                      <a:r>
                        <a:rPr sz="2200" spc="-5" dirty="0">
                          <a:solidFill>
                            <a:srgbClr val="FFFFFF"/>
                          </a:solidFill>
                          <a:latin typeface="Verdana"/>
                          <a:cs typeface="Verdana"/>
                        </a:rPr>
                        <a:t> </a:t>
                      </a:r>
                      <a:r>
                        <a:rPr sz="2200" dirty="0">
                          <a:solidFill>
                            <a:srgbClr val="FFFFFF"/>
                          </a:solidFill>
                          <a:latin typeface="Verdana"/>
                          <a:cs typeface="Verdana"/>
                        </a:rPr>
                        <a:t>a</a:t>
                      </a:r>
                      <a:r>
                        <a:rPr sz="2200" spc="-5" dirty="0">
                          <a:solidFill>
                            <a:srgbClr val="FFFFFF"/>
                          </a:solidFill>
                          <a:latin typeface="Verdana"/>
                          <a:cs typeface="Verdana"/>
                        </a:rPr>
                        <a:t> p</a:t>
                      </a:r>
                      <a:r>
                        <a:rPr sz="2200" dirty="0">
                          <a:solidFill>
                            <a:srgbClr val="FFFFFF"/>
                          </a:solidFill>
                          <a:latin typeface="Verdana"/>
                          <a:cs typeface="Verdana"/>
                        </a:rPr>
                        <a:t>otential Fun</a:t>
                      </a:r>
                      <a:r>
                        <a:rPr sz="2200" spc="-5" dirty="0">
                          <a:solidFill>
                            <a:srgbClr val="FFFFFF"/>
                          </a:solidFill>
                          <a:latin typeface="Verdana"/>
                          <a:cs typeface="Verdana"/>
                        </a:rPr>
                        <a:t>d</a:t>
                      </a:r>
                      <a:r>
                        <a:rPr sz="2200" dirty="0">
                          <a:solidFill>
                            <a:srgbClr val="FFFFFF"/>
                          </a:solidFill>
                          <a:latin typeface="Verdana"/>
                          <a:cs typeface="Verdana"/>
                        </a:rPr>
                        <a:t>er</a:t>
                      </a:r>
                      <a:endParaRPr sz="2200" dirty="0">
                        <a:latin typeface="Verdana"/>
                        <a:cs typeface="Verdana"/>
                      </a:endParaRPr>
                    </a:p>
                  </a:txBody>
                  <a:tcPr marL="0" marR="0" marT="0" marB="0">
                    <a:lnL w="25400">
                      <a:solidFill>
                        <a:srgbClr val="151515"/>
                      </a:solidFill>
                      <a:prstDash val="solid"/>
                    </a:lnL>
                    <a:lnR w="25400">
                      <a:solidFill>
                        <a:srgbClr val="151515"/>
                      </a:solidFill>
                      <a:prstDash val="solid"/>
                    </a:lnR>
                    <a:lnT w="25400">
                      <a:solidFill>
                        <a:srgbClr val="151515"/>
                      </a:solidFill>
                      <a:prstDash val="solid"/>
                    </a:lnT>
                    <a:lnB w="25400">
                      <a:solidFill>
                        <a:srgbClr val="151515"/>
                      </a:solidFill>
                      <a:prstDash val="solid"/>
                    </a:lnB>
                    <a:solidFill>
                      <a:srgbClr val="00669C"/>
                    </a:solidFill>
                  </a:tcPr>
                </a:tc>
                <a:tc>
                  <a:txBody>
                    <a:bodyPr/>
                    <a:lstStyle/>
                    <a:p>
                      <a:pPr marL="444500">
                        <a:lnSpc>
                          <a:spcPct val="100000"/>
                        </a:lnSpc>
                      </a:pPr>
                      <a:r>
                        <a:rPr sz="2200" spc="-140" dirty="0">
                          <a:solidFill>
                            <a:srgbClr val="110C43"/>
                          </a:solidFill>
                          <a:latin typeface="Verdana"/>
                          <a:cs typeface="Verdana"/>
                        </a:rPr>
                        <a:t>Y</a:t>
                      </a:r>
                      <a:r>
                        <a:rPr sz="2200" dirty="0">
                          <a:solidFill>
                            <a:srgbClr val="110C43"/>
                          </a:solidFill>
                          <a:latin typeface="Verdana"/>
                          <a:cs typeface="Verdana"/>
                        </a:rPr>
                        <a:t>es</a:t>
                      </a:r>
                      <a:endParaRPr sz="2200">
                        <a:latin typeface="Verdana"/>
                        <a:cs typeface="Verdana"/>
                      </a:endParaRPr>
                    </a:p>
                  </a:txBody>
                  <a:tcPr marL="0" marR="0" marT="0" marB="0">
                    <a:lnL w="25400">
                      <a:solidFill>
                        <a:srgbClr val="151515"/>
                      </a:solidFill>
                      <a:prstDash val="solid"/>
                    </a:lnL>
                    <a:lnT w="25400">
                      <a:solidFill>
                        <a:srgbClr val="151515"/>
                      </a:solidFill>
                      <a:prstDash val="solid"/>
                    </a:lnT>
                    <a:lnB w="25400">
                      <a:solidFill>
                        <a:srgbClr val="151515"/>
                      </a:solidFill>
                      <a:prstDash val="solid"/>
                    </a:lnB>
                    <a:solidFill>
                      <a:srgbClr val="CBCBCB"/>
                    </a:solidFill>
                  </a:tcPr>
                </a:tc>
                <a:tc>
                  <a:txBody>
                    <a:bodyPr/>
                    <a:lstStyle/>
                    <a:p>
                      <a:pPr marL="67945">
                        <a:lnSpc>
                          <a:spcPct val="100000"/>
                        </a:lnSpc>
                      </a:pPr>
                      <a:r>
                        <a:rPr sz="2200" dirty="0">
                          <a:solidFill>
                            <a:srgbClr val="110C43"/>
                          </a:solidFill>
                          <a:latin typeface="Zapf Dingbats"/>
                          <a:cs typeface="Zapf Dingbats"/>
                        </a:rPr>
                        <a:t>❒</a:t>
                      </a:r>
                      <a:endParaRPr sz="2200">
                        <a:latin typeface="Zapf Dingbats"/>
                        <a:cs typeface="Zapf Dingbats"/>
                      </a:endParaRPr>
                    </a:p>
                  </a:txBody>
                  <a:tcPr marL="0" marR="0" marT="0" marB="0">
                    <a:lnT w="25400">
                      <a:solidFill>
                        <a:srgbClr val="151515"/>
                      </a:solidFill>
                      <a:prstDash val="solid"/>
                    </a:lnT>
                    <a:lnB w="25400">
                      <a:solidFill>
                        <a:srgbClr val="151515"/>
                      </a:solidFill>
                      <a:prstDash val="solid"/>
                    </a:lnB>
                    <a:solidFill>
                      <a:srgbClr val="CBCBCB"/>
                    </a:solidFill>
                  </a:tcPr>
                </a:tc>
                <a:tc>
                  <a:txBody>
                    <a:bodyPr/>
                    <a:lstStyle/>
                    <a:p>
                      <a:pPr marL="245110">
                        <a:lnSpc>
                          <a:spcPct val="100000"/>
                        </a:lnSpc>
                      </a:pPr>
                      <a:r>
                        <a:rPr sz="2200" spc="-5" dirty="0">
                          <a:solidFill>
                            <a:srgbClr val="110C43"/>
                          </a:solidFill>
                          <a:latin typeface="Verdana"/>
                          <a:cs typeface="Verdana"/>
                        </a:rPr>
                        <a:t>No</a:t>
                      </a:r>
                      <a:endParaRPr sz="2200">
                        <a:latin typeface="Verdana"/>
                        <a:cs typeface="Verdana"/>
                      </a:endParaRPr>
                    </a:p>
                  </a:txBody>
                  <a:tcPr marL="0" marR="0" marT="0" marB="0">
                    <a:lnT w="25400">
                      <a:solidFill>
                        <a:srgbClr val="151515"/>
                      </a:solidFill>
                      <a:prstDash val="solid"/>
                    </a:lnT>
                    <a:lnB w="25400">
                      <a:solidFill>
                        <a:srgbClr val="151515"/>
                      </a:solidFill>
                      <a:prstDash val="solid"/>
                    </a:lnB>
                    <a:solidFill>
                      <a:srgbClr val="CBCBCB"/>
                    </a:solidFill>
                  </a:tcPr>
                </a:tc>
                <a:tc>
                  <a:txBody>
                    <a:bodyPr/>
                    <a:lstStyle/>
                    <a:p>
                      <a:pPr marL="18415">
                        <a:lnSpc>
                          <a:spcPct val="100000"/>
                        </a:lnSpc>
                      </a:pPr>
                      <a:r>
                        <a:rPr sz="2200" dirty="0">
                          <a:solidFill>
                            <a:srgbClr val="110C43"/>
                          </a:solidFill>
                          <a:latin typeface="Zapf Dingbats"/>
                          <a:cs typeface="Zapf Dingbats"/>
                        </a:rPr>
                        <a:t>❒</a:t>
                      </a:r>
                      <a:endParaRPr sz="2200">
                        <a:latin typeface="Zapf Dingbats"/>
                        <a:cs typeface="Zapf Dingbats"/>
                      </a:endParaRPr>
                    </a:p>
                  </a:txBody>
                  <a:tcPr marL="0" marR="0" marT="0" marB="0">
                    <a:lnR w="25400">
                      <a:solidFill>
                        <a:srgbClr val="151515"/>
                      </a:solidFill>
                      <a:prstDash val="solid"/>
                    </a:lnR>
                    <a:lnT w="25400">
                      <a:solidFill>
                        <a:srgbClr val="151515"/>
                      </a:solidFill>
                      <a:prstDash val="solid"/>
                    </a:lnT>
                    <a:lnB w="25400">
                      <a:solidFill>
                        <a:srgbClr val="151515"/>
                      </a:solidFill>
                      <a:prstDash val="solid"/>
                    </a:lnB>
                    <a:solidFill>
                      <a:srgbClr val="CBCBCB"/>
                    </a:solidFill>
                  </a:tcPr>
                </a:tc>
                <a:extLst>
                  <a:ext uri="{0D108BD9-81ED-4DB2-BD59-A6C34878D82A}">
                    <a16:rowId xmlns:a16="http://schemas.microsoft.com/office/drawing/2014/main" val="10000"/>
                  </a:ext>
                </a:extLst>
              </a:tr>
              <a:tr h="1463040">
                <a:tc>
                  <a:txBody>
                    <a:bodyPr/>
                    <a:lstStyle/>
                    <a:p>
                      <a:pPr marL="50800" marR="185420">
                        <a:lnSpc>
                          <a:spcPct val="102299"/>
                        </a:lnSpc>
                      </a:pPr>
                      <a:r>
                        <a:rPr sz="2200" dirty="0">
                          <a:solidFill>
                            <a:srgbClr val="FFFFFF"/>
                          </a:solidFill>
                          <a:latin typeface="Verdana"/>
                          <a:cs typeface="Verdana"/>
                        </a:rPr>
                        <a:t>Fun</a:t>
                      </a:r>
                      <a:r>
                        <a:rPr sz="2200" spc="-5" dirty="0">
                          <a:solidFill>
                            <a:srgbClr val="FFFFFF"/>
                          </a:solidFill>
                          <a:latin typeface="Verdana"/>
                          <a:cs typeface="Verdana"/>
                        </a:rPr>
                        <a:t>d</a:t>
                      </a:r>
                      <a:r>
                        <a:rPr sz="2200" dirty="0">
                          <a:solidFill>
                            <a:srgbClr val="FFFFFF"/>
                          </a:solidFill>
                          <a:latin typeface="Verdana"/>
                          <a:cs typeface="Verdana"/>
                        </a:rPr>
                        <a:t>ers</a:t>
                      </a:r>
                      <a:r>
                        <a:rPr sz="2200" spc="-5" dirty="0">
                          <a:solidFill>
                            <a:srgbClr val="FFFFFF"/>
                          </a:solidFill>
                          <a:latin typeface="Verdana"/>
                          <a:cs typeface="Verdana"/>
                        </a:rPr>
                        <a:t> </a:t>
                      </a:r>
                      <a:r>
                        <a:rPr lang="en-US" sz="2200" spc="-5" dirty="0" smtClean="0">
                          <a:solidFill>
                            <a:srgbClr val="FFFFFF"/>
                          </a:solidFill>
                          <a:latin typeface="Verdana"/>
                          <a:cs typeface="Verdana"/>
                        </a:rPr>
                        <a:t>will </a:t>
                      </a:r>
                      <a:r>
                        <a:rPr sz="2200" spc="-5" dirty="0" smtClean="0">
                          <a:solidFill>
                            <a:srgbClr val="FFFFFF"/>
                          </a:solidFill>
                          <a:latin typeface="Verdana"/>
                          <a:cs typeface="Verdana"/>
                        </a:rPr>
                        <a:t>b</a:t>
                      </a:r>
                      <a:r>
                        <a:rPr sz="2200" dirty="0" smtClean="0">
                          <a:solidFill>
                            <a:srgbClr val="FFFFFF"/>
                          </a:solidFill>
                          <a:latin typeface="Verdana"/>
                          <a:cs typeface="Verdana"/>
                        </a:rPr>
                        <a:t>uy</a:t>
                      </a:r>
                      <a:r>
                        <a:rPr lang="en-US" sz="2200" dirty="0" smtClean="0">
                          <a:solidFill>
                            <a:srgbClr val="FFFFFF"/>
                          </a:solidFill>
                          <a:latin typeface="Verdana"/>
                          <a:cs typeface="Verdana"/>
                        </a:rPr>
                        <a:t> in</a:t>
                      </a:r>
                      <a:r>
                        <a:rPr sz="2200" spc="-5" dirty="0" smtClean="0">
                          <a:solidFill>
                            <a:srgbClr val="FFFFFF"/>
                          </a:solidFill>
                          <a:latin typeface="Verdana"/>
                          <a:cs typeface="Verdana"/>
                        </a:rPr>
                        <a:t> </a:t>
                      </a:r>
                      <a:r>
                        <a:rPr sz="2200" dirty="0">
                          <a:solidFill>
                            <a:srgbClr val="FFFFFF"/>
                          </a:solidFill>
                          <a:latin typeface="Verdana"/>
                          <a:cs typeface="Verdana"/>
                        </a:rPr>
                        <a:t>if</a:t>
                      </a:r>
                      <a:r>
                        <a:rPr sz="2200" spc="-5" dirty="0">
                          <a:solidFill>
                            <a:srgbClr val="FFFFFF"/>
                          </a:solidFill>
                          <a:latin typeface="Verdana"/>
                          <a:cs typeface="Verdana"/>
                        </a:rPr>
                        <a:t> </a:t>
                      </a:r>
                      <a:r>
                        <a:rPr sz="2200" dirty="0">
                          <a:solidFill>
                            <a:srgbClr val="FFFFFF"/>
                          </a:solidFill>
                          <a:latin typeface="Verdana"/>
                          <a:cs typeface="Verdana"/>
                        </a:rPr>
                        <a:t>they</a:t>
                      </a:r>
                      <a:r>
                        <a:rPr sz="2200" spc="-5" dirty="0">
                          <a:solidFill>
                            <a:srgbClr val="FFFFFF"/>
                          </a:solidFill>
                          <a:latin typeface="Verdana"/>
                          <a:cs typeface="Verdana"/>
                        </a:rPr>
                        <a:t> p</a:t>
                      </a:r>
                      <a:r>
                        <a:rPr sz="2200" dirty="0">
                          <a:solidFill>
                            <a:srgbClr val="FFFFFF"/>
                          </a:solidFill>
                          <a:latin typeface="Verdana"/>
                          <a:cs typeface="Verdana"/>
                        </a:rPr>
                        <a:t>ercei</a:t>
                      </a:r>
                      <a:r>
                        <a:rPr sz="2200" spc="-20" dirty="0">
                          <a:solidFill>
                            <a:srgbClr val="FFFFFF"/>
                          </a:solidFill>
                          <a:latin typeface="Verdana"/>
                          <a:cs typeface="Verdana"/>
                        </a:rPr>
                        <a:t>v</a:t>
                      </a:r>
                      <a:r>
                        <a:rPr sz="2200" dirty="0">
                          <a:solidFill>
                            <a:srgbClr val="FFFFFF"/>
                          </a:solidFill>
                          <a:latin typeface="Verdana"/>
                          <a:cs typeface="Verdana"/>
                        </a:rPr>
                        <a:t>e</a:t>
                      </a:r>
                      <a:r>
                        <a:rPr sz="2200" spc="-5" dirty="0">
                          <a:solidFill>
                            <a:srgbClr val="FFFFFF"/>
                          </a:solidFill>
                          <a:latin typeface="Verdana"/>
                          <a:cs typeface="Verdana"/>
                        </a:rPr>
                        <a:t> </a:t>
                      </a:r>
                      <a:r>
                        <a:rPr sz="2200" dirty="0">
                          <a:solidFill>
                            <a:srgbClr val="FFFFFF"/>
                          </a:solidFill>
                          <a:latin typeface="Verdana"/>
                          <a:cs typeface="Verdana"/>
                        </a:rPr>
                        <a:t>that there</a:t>
                      </a:r>
                      <a:r>
                        <a:rPr sz="2200" spc="-5" dirty="0">
                          <a:solidFill>
                            <a:srgbClr val="FFFFFF"/>
                          </a:solidFill>
                          <a:latin typeface="Verdana"/>
                          <a:cs typeface="Verdana"/>
                        </a:rPr>
                        <a:t> </a:t>
                      </a:r>
                      <a:r>
                        <a:rPr sz="2200" dirty="0">
                          <a:solidFill>
                            <a:srgbClr val="FFFFFF"/>
                          </a:solidFill>
                          <a:latin typeface="Verdana"/>
                          <a:cs typeface="Verdana"/>
                        </a:rPr>
                        <a:t>will</a:t>
                      </a:r>
                      <a:r>
                        <a:rPr sz="2200" spc="-5" dirty="0">
                          <a:solidFill>
                            <a:srgbClr val="FFFFFF"/>
                          </a:solidFill>
                          <a:latin typeface="Verdana"/>
                          <a:cs typeface="Verdana"/>
                        </a:rPr>
                        <a:t> </a:t>
                      </a:r>
                      <a:r>
                        <a:rPr lang="en-US" sz="2200" spc="-5" dirty="0" smtClean="0">
                          <a:solidFill>
                            <a:srgbClr val="FFFFFF"/>
                          </a:solidFill>
                          <a:latin typeface="Verdana"/>
                          <a:cs typeface="Verdana"/>
                        </a:rPr>
                        <a:t>be </a:t>
                      </a:r>
                      <a:r>
                        <a:rPr sz="2200" dirty="0" smtClean="0">
                          <a:solidFill>
                            <a:srgbClr val="FFFFFF"/>
                          </a:solidFill>
                          <a:latin typeface="Verdana"/>
                          <a:cs typeface="Verdana"/>
                        </a:rPr>
                        <a:t>su</a:t>
                      </a:r>
                      <a:r>
                        <a:rPr sz="2200" spc="-5" dirty="0" smtClean="0">
                          <a:solidFill>
                            <a:srgbClr val="FFFFFF"/>
                          </a:solidFill>
                          <a:latin typeface="Verdana"/>
                          <a:cs typeface="Verdana"/>
                        </a:rPr>
                        <a:t>bst</a:t>
                      </a:r>
                      <a:r>
                        <a:rPr sz="2200" dirty="0" smtClean="0">
                          <a:solidFill>
                            <a:srgbClr val="FFFFFF"/>
                          </a:solidFill>
                          <a:latin typeface="Verdana"/>
                          <a:cs typeface="Verdana"/>
                        </a:rPr>
                        <a:t>antial</a:t>
                      </a:r>
                      <a:r>
                        <a:rPr sz="2200" spc="-5" dirty="0" smtClean="0">
                          <a:solidFill>
                            <a:srgbClr val="FFFFFF"/>
                          </a:solidFill>
                          <a:latin typeface="Verdana"/>
                          <a:cs typeface="Verdana"/>
                        </a:rPr>
                        <a:t> </a:t>
                      </a:r>
                      <a:r>
                        <a:rPr sz="2200" spc="-5" dirty="0">
                          <a:solidFill>
                            <a:srgbClr val="FFFFFF"/>
                          </a:solidFill>
                          <a:latin typeface="Verdana"/>
                          <a:cs typeface="Verdana"/>
                        </a:rPr>
                        <a:t>b</a:t>
                      </a:r>
                      <a:r>
                        <a:rPr sz="2200" dirty="0">
                          <a:solidFill>
                            <a:srgbClr val="FFFFFF"/>
                          </a:solidFill>
                          <a:latin typeface="Verdana"/>
                          <a:cs typeface="Verdana"/>
                        </a:rPr>
                        <a:t>enefits</a:t>
                      </a:r>
                      <a:r>
                        <a:rPr sz="2200" spc="-5" dirty="0">
                          <a:solidFill>
                            <a:srgbClr val="FFFFFF"/>
                          </a:solidFill>
                          <a:latin typeface="Verdana"/>
                          <a:cs typeface="Verdana"/>
                        </a:rPr>
                        <a:t> </a:t>
                      </a:r>
                      <a:r>
                        <a:rPr sz="2200" dirty="0">
                          <a:solidFill>
                            <a:srgbClr val="FFFFFF"/>
                          </a:solidFill>
                          <a:latin typeface="Verdana"/>
                          <a:cs typeface="Verdana"/>
                        </a:rPr>
                        <a:t>to</a:t>
                      </a:r>
                      <a:r>
                        <a:rPr sz="2200" spc="-5" dirty="0">
                          <a:solidFill>
                            <a:srgbClr val="FFFFFF"/>
                          </a:solidFill>
                          <a:latin typeface="Verdana"/>
                          <a:cs typeface="Verdana"/>
                        </a:rPr>
                        <a:t> </a:t>
                      </a:r>
                      <a:r>
                        <a:rPr sz="2200" dirty="0">
                          <a:solidFill>
                            <a:srgbClr val="FFFFFF"/>
                          </a:solidFill>
                          <a:latin typeface="Verdana"/>
                          <a:cs typeface="Verdana"/>
                        </a:rPr>
                        <a:t>real </a:t>
                      </a:r>
                      <a:r>
                        <a:rPr sz="2200" spc="-5" dirty="0">
                          <a:solidFill>
                            <a:srgbClr val="FFFFFF"/>
                          </a:solidFill>
                          <a:latin typeface="Verdana"/>
                          <a:cs typeface="Verdana"/>
                        </a:rPr>
                        <a:t>p</a:t>
                      </a:r>
                      <a:r>
                        <a:rPr sz="2200" dirty="0">
                          <a:solidFill>
                            <a:srgbClr val="FFFFFF"/>
                          </a:solidFill>
                          <a:latin typeface="Verdana"/>
                          <a:cs typeface="Verdana"/>
                        </a:rPr>
                        <a:t>eo</a:t>
                      </a:r>
                      <a:r>
                        <a:rPr sz="2200" spc="-5" dirty="0">
                          <a:solidFill>
                            <a:srgbClr val="FFFFFF"/>
                          </a:solidFill>
                          <a:latin typeface="Verdana"/>
                          <a:cs typeface="Verdana"/>
                        </a:rPr>
                        <a:t>p</a:t>
                      </a:r>
                      <a:r>
                        <a:rPr sz="2200" dirty="0">
                          <a:solidFill>
                            <a:srgbClr val="FFFFFF"/>
                          </a:solidFill>
                          <a:latin typeface="Verdana"/>
                          <a:cs typeface="Verdana"/>
                        </a:rPr>
                        <a:t>le</a:t>
                      </a:r>
                      <a:endParaRPr sz="2200" dirty="0">
                        <a:latin typeface="Verdana"/>
                        <a:cs typeface="Verdana"/>
                      </a:endParaRPr>
                    </a:p>
                  </a:txBody>
                  <a:tcPr marL="0" marR="0" marT="0" marB="0">
                    <a:lnL w="25400">
                      <a:solidFill>
                        <a:srgbClr val="151515"/>
                      </a:solidFill>
                      <a:prstDash val="solid"/>
                    </a:lnL>
                    <a:lnR w="25400">
                      <a:solidFill>
                        <a:srgbClr val="151515"/>
                      </a:solidFill>
                      <a:prstDash val="solid"/>
                    </a:lnR>
                    <a:lnT w="25400">
                      <a:solidFill>
                        <a:srgbClr val="151515"/>
                      </a:solidFill>
                      <a:prstDash val="solid"/>
                    </a:lnT>
                    <a:lnB w="25400">
                      <a:solidFill>
                        <a:srgbClr val="151515"/>
                      </a:solidFill>
                      <a:prstDash val="solid"/>
                    </a:lnB>
                    <a:solidFill>
                      <a:srgbClr val="CD8500"/>
                    </a:solidFill>
                  </a:tcPr>
                </a:tc>
                <a:tc>
                  <a:txBody>
                    <a:bodyPr/>
                    <a:lstStyle/>
                    <a:p>
                      <a:pPr marL="406400">
                        <a:lnSpc>
                          <a:spcPct val="100000"/>
                        </a:lnSpc>
                      </a:pPr>
                      <a:r>
                        <a:rPr sz="2200" spc="-140" dirty="0">
                          <a:solidFill>
                            <a:srgbClr val="110C43"/>
                          </a:solidFill>
                          <a:latin typeface="Verdana"/>
                          <a:cs typeface="Verdana"/>
                        </a:rPr>
                        <a:t>Y</a:t>
                      </a:r>
                      <a:r>
                        <a:rPr sz="2200" dirty="0">
                          <a:solidFill>
                            <a:srgbClr val="110C43"/>
                          </a:solidFill>
                          <a:latin typeface="Verdana"/>
                          <a:cs typeface="Verdana"/>
                        </a:rPr>
                        <a:t>es</a:t>
                      </a:r>
                      <a:endParaRPr sz="2200">
                        <a:latin typeface="Verdana"/>
                        <a:cs typeface="Verdana"/>
                      </a:endParaRPr>
                    </a:p>
                  </a:txBody>
                  <a:tcPr marL="0" marR="0" marT="0" marB="0">
                    <a:lnL w="25400">
                      <a:solidFill>
                        <a:srgbClr val="151515"/>
                      </a:solidFill>
                      <a:prstDash val="solid"/>
                    </a:lnL>
                    <a:lnT w="25400">
                      <a:solidFill>
                        <a:srgbClr val="151515"/>
                      </a:solidFill>
                      <a:prstDash val="solid"/>
                    </a:lnT>
                    <a:lnB w="25400">
                      <a:solidFill>
                        <a:srgbClr val="151515"/>
                      </a:solidFill>
                      <a:prstDash val="solid"/>
                    </a:lnB>
                    <a:solidFill>
                      <a:srgbClr val="CBCBCB"/>
                    </a:solidFill>
                  </a:tcPr>
                </a:tc>
                <a:tc>
                  <a:txBody>
                    <a:bodyPr/>
                    <a:lstStyle/>
                    <a:p>
                      <a:pPr marL="29845">
                        <a:lnSpc>
                          <a:spcPct val="100000"/>
                        </a:lnSpc>
                      </a:pPr>
                      <a:r>
                        <a:rPr sz="2200" dirty="0">
                          <a:solidFill>
                            <a:srgbClr val="110C43"/>
                          </a:solidFill>
                          <a:latin typeface="Zapf Dingbats"/>
                          <a:cs typeface="Zapf Dingbats"/>
                        </a:rPr>
                        <a:t>❒</a:t>
                      </a:r>
                      <a:endParaRPr sz="2200">
                        <a:latin typeface="Zapf Dingbats"/>
                        <a:cs typeface="Zapf Dingbats"/>
                      </a:endParaRPr>
                    </a:p>
                  </a:txBody>
                  <a:tcPr marL="0" marR="0" marT="0" marB="0">
                    <a:lnT w="25400">
                      <a:solidFill>
                        <a:srgbClr val="151515"/>
                      </a:solidFill>
                      <a:prstDash val="solid"/>
                    </a:lnT>
                    <a:lnB w="25400">
                      <a:solidFill>
                        <a:srgbClr val="151515"/>
                      </a:solidFill>
                      <a:prstDash val="solid"/>
                    </a:lnB>
                    <a:solidFill>
                      <a:srgbClr val="CBCBCB"/>
                    </a:solidFill>
                  </a:tcPr>
                </a:tc>
                <a:tc>
                  <a:txBody>
                    <a:bodyPr/>
                    <a:lstStyle/>
                    <a:p>
                      <a:pPr marL="305435">
                        <a:lnSpc>
                          <a:spcPct val="100000"/>
                        </a:lnSpc>
                      </a:pPr>
                      <a:r>
                        <a:rPr sz="2200" spc="-5" dirty="0">
                          <a:solidFill>
                            <a:srgbClr val="110C43"/>
                          </a:solidFill>
                          <a:latin typeface="Verdana"/>
                          <a:cs typeface="Verdana"/>
                        </a:rPr>
                        <a:t>No</a:t>
                      </a:r>
                      <a:endParaRPr sz="2200">
                        <a:latin typeface="Verdana"/>
                        <a:cs typeface="Verdana"/>
                      </a:endParaRPr>
                    </a:p>
                  </a:txBody>
                  <a:tcPr marL="0" marR="0" marT="0" marB="0">
                    <a:lnT w="25400">
                      <a:solidFill>
                        <a:srgbClr val="151515"/>
                      </a:solidFill>
                      <a:prstDash val="solid"/>
                    </a:lnT>
                    <a:lnB w="25400">
                      <a:solidFill>
                        <a:srgbClr val="151515"/>
                      </a:solidFill>
                      <a:prstDash val="solid"/>
                    </a:lnB>
                    <a:solidFill>
                      <a:srgbClr val="CBCBCB"/>
                    </a:solidFill>
                  </a:tcPr>
                </a:tc>
                <a:tc>
                  <a:txBody>
                    <a:bodyPr/>
                    <a:lstStyle/>
                    <a:p>
                      <a:pPr marL="78740">
                        <a:lnSpc>
                          <a:spcPct val="100000"/>
                        </a:lnSpc>
                      </a:pPr>
                      <a:r>
                        <a:rPr sz="2200" dirty="0">
                          <a:solidFill>
                            <a:srgbClr val="110C43"/>
                          </a:solidFill>
                          <a:latin typeface="Zapf Dingbats"/>
                          <a:cs typeface="Zapf Dingbats"/>
                        </a:rPr>
                        <a:t>❒</a:t>
                      </a:r>
                      <a:endParaRPr sz="2200">
                        <a:latin typeface="Zapf Dingbats"/>
                        <a:cs typeface="Zapf Dingbats"/>
                      </a:endParaRPr>
                    </a:p>
                  </a:txBody>
                  <a:tcPr marL="0" marR="0" marT="0" marB="0">
                    <a:lnR w="25400">
                      <a:solidFill>
                        <a:srgbClr val="151515"/>
                      </a:solidFill>
                      <a:prstDash val="solid"/>
                    </a:lnR>
                    <a:lnT w="25400">
                      <a:solidFill>
                        <a:srgbClr val="151515"/>
                      </a:solidFill>
                      <a:prstDash val="solid"/>
                    </a:lnT>
                    <a:lnB w="25400">
                      <a:solidFill>
                        <a:srgbClr val="151515"/>
                      </a:solidFill>
                      <a:prstDash val="solid"/>
                    </a:lnB>
                    <a:solidFill>
                      <a:srgbClr val="CBCBCB"/>
                    </a:solidFill>
                  </a:tcPr>
                </a:tc>
                <a:extLst>
                  <a:ext uri="{0D108BD9-81ED-4DB2-BD59-A6C34878D82A}">
                    <a16:rowId xmlns:a16="http://schemas.microsoft.com/office/drawing/2014/main" val="10001"/>
                  </a:ext>
                </a:extLst>
              </a:tr>
              <a:tr h="1463040">
                <a:tc>
                  <a:txBody>
                    <a:bodyPr/>
                    <a:lstStyle/>
                    <a:p>
                      <a:pPr marL="76200" marR="674370">
                        <a:lnSpc>
                          <a:spcPct val="102299"/>
                        </a:lnSpc>
                      </a:pPr>
                      <a:r>
                        <a:rPr sz="2200" dirty="0">
                          <a:solidFill>
                            <a:srgbClr val="FFFFFF"/>
                          </a:solidFill>
                          <a:latin typeface="Verdana"/>
                          <a:cs typeface="Verdana"/>
                        </a:rPr>
                        <a:t>Fun</a:t>
                      </a:r>
                      <a:r>
                        <a:rPr sz="2200" spc="-5" dirty="0">
                          <a:solidFill>
                            <a:srgbClr val="FFFFFF"/>
                          </a:solidFill>
                          <a:latin typeface="Verdana"/>
                          <a:cs typeface="Verdana"/>
                        </a:rPr>
                        <a:t>d</a:t>
                      </a:r>
                      <a:r>
                        <a:rPr sz="2200" dirty="0">
                          <a:solidFill>
                            <a:srgbClr val="FFFFFF"/>
                          </a:solidFill>
                          <a:latin typeface="Verdana"/>
                          <a:cs typeface="Verdana"/>
                        </a:rPr>
                        <a:t>ers</a:t>
                      </a:r>
                      <a:r>
                        <a:rPr sz="2200" spc="-5" dirty="0">
                          <a:solidFill>
                            <a:srgbClr val="FFFFFF"/>
                          </a:solidFill>
                          <a:latin typeface="Verdana"/>
                          <a:cs typeface="Verdana"/>
                        </a:rPr>
                        <a:t> </a:t>
                      </a:r>
                      <a:r>
                        <a:rPr sz="2200" dirty="0">
                          <a:solidFill>
                            <a:srgbClr val="FFFFFF"/>
                          </a:solidFill>
                          <a:latin typeface="Verdana"/>
                          <a:cs typeface="Verdana"/>
                        </a:rPr>
                        <a:t>mi</a:t>
                      </a:r>
                      <a:r>
                        <a:rPr sz="2200" spc="-5" dirty="0">
                          <a:solidFill>
                            <a:srgbClr val="FFFFFF"/>
                          </a:solidFill>
                          <a:latin typeface="Verdana"/>
                          <a:cs typeface="Verdana"/>
                        </a:rPr>
                        <a:t>g</a:t>
                      </a:r>
                      <a:r>
                        <a:rPr sz="2200" dirty="0">
                          <a:solidFill>
                            <a:srgbClr val="FFFFFF"/>
                          </a:solidFill>
                          <a:latin typeface="Verdana"/>
                          <a:cs typeface="Verdana"/>
                        </a:rPr>
                        <a:t>ht</a:t>
                      </a:r>
                      <a:r>
                        <a:rPr sz="2200" spc="-5" dirty="0">
                          <a:solidFill>
                            <a:srgbClr val="FFFFFF"/>
                          </a:solidFill>
                          <a:latin typeface="Verdana"/>
                          <a:cs typeface="Verdana"/>
                        </a:rPr>
                        <a:t> </a:t>
                      </a:r>
                      <a:r>
                        <a:rPr sz="2200" dirty="0">
                          <a:solidFill>
                            <a:srgbClr val="FFFFFF"/>
                          </a:solidFill>
                          <a:latin typeface="Verdana"/>
                          <a:cs typeface="Verdana"/>
                        </a:rPr>
                        <a:t>select</a:t>
                      </a:r>
                      <a:r>
                        <a:rPr sz="2200" spc="-5" dirty="0">
                          <a:solidFill>
                            <a:srgbClr val="FFFFFF"/>
                          </a:solidFill>
                          <a:latin typeface="Verdana"/>
                          <a:cs typeface="Verdana"/>
                        </a:rPr>
                        <a:t> </a:t>
                      </a:r>
                      <a:r>
                        <a:rPr sz="2200" dirty="0">
                          <a:solidFill>
                            <a:srgbClr val="FFFFFF"/>
                          </a:solidFill>
                          <a:latin typeface="Verdana"/>
                          <a:cs typeface="Verdana"/>
                        </a:rPr>
                        <a:t>one</a:t>
                      </a:r>
                      <a:r>
                        <a:rPr sz="2200" spc="-5" dirty="0">
                          <a:solidFill>
                            <a:srgbClr val="FFFFFF"/>
                          </a:solidFill>
                          <a:latin typeface="Verdana"/>
                          <a:cs typeface="Verdana"/>
                        </a:rPr>
                        <a:t> p</a:t>
                      </a:r>
                      <a:r>
                        <a:rPr sz="2200" dirty="0">
                          <a:solidFill>
                            <a:srgbClr val="FFFFFF"/>
                          </a:solidFill>
                          <a:latin typeface="Verdana"/>
                          <a:cs typeface="Verdana"/>
                        </a:rPr>
                        <a:t>roject </a:t>
                      </a:r>
                      <a:r>
                        <a:rPr sz="2200" spc="-20" dirty="0">
                          <a:solidFill>
                            <a:srgbClr val="FFFFFF"/>
                          </a:solidFill>
                          <a:latin typeface="Verdana"/>
                          <a:cs typeface="Verdana"/>
                        </a:rPr>
                        <a:t>ov</a:t>
                      </a:r>
                      <a:r>
                        <a:rPr sz="2200" dirty="0">
                          <a:solidFill>
                            <a:srgbClr val="FFFFFF"/>
                          </a:solidFill>
                          <a:latin typeface="Verdana"/>
                          <a:cs typeface="Verdana"/>
                        </a:rPr>
                        <a:t>er</a:t>
                      </a:r>
                      <a:r>
                        <a:rPr sz="2200" spc="-5" dirty="0">
                          <a:solidFill>
                            <a:srgbClr val="FFFFFF"/>
                          </a:solidFill>
                          <a:latin typeface="Verdana"/>
                          <a:cs typeface="Verdana"/>
                        </a:rPr>
                        <a:t> </a:t>
                      </a:r>
                      <a:r>
                        <a:rPr sz="2200" dirty="0">
                          <a:solidFill>
                            <a:srgbClr val="FFFFFF"/>
                          </a:solidFill>
                          <a:latin typeface="Verdana"/>
                          <a:cs typeface="Verdana"/>
                        </a:rPr>
                        <a:t>another</a:t>
                      </a:r>
                      <a:r>
                        <a:rPr sz="2200" spc="-5" dirty="0">
                          <a:solidFill>
                            <a:srgbClr val="FFFFFF"/>
                          </a:solidFill>
                          <a:latin typeface="Verdana"/>
                          <a:cs typeface="Verdana"/>
                        </a:rPr>
                        <a:t> b</a:t>
                      </a:r>
                      <a:r>
                        <a:rPr sz="2200" dirty="0">
                          <a:solidFill>
                            <a:srgbClr val="FFFFFF"/>
                          </a:solidFill>
                          <a:latin typeface="Verdana"/>
                          <a:cs typeface="Verdana"/>
                        </a:rPr>
                        <a:t>ecause</a:t>
                      </a:r>
                      <a:r>
                        <a:rPr sz="2200" spc="-5" dirty="0">
                          <a:solidFill>
                            <a:srgbClr val="FFFFFF"/>
                          </a:solidFill>
                          <a:latin typeface="Verdana"/>
                          <a:cs typeface="Verdana"/>
                        </a:rPr>
                        <a:t> </a:t>
                      </a:r>
                      <a:r>
                        <a:rPr sz="2200" dirty="0">
                          <a:solidFill>
                            <a:srgbClr val="FFFFFF"/>
                          </a:solidFill>
                          <a:latin typeface="Verdana"/>
                          <a:cs typeface="Verdana"/>
                        </a:rPr>
                        <a:t>one communicates</a:t>
                      </a:r>
                      <a:r>
                        <a:rPr sz="2200" spc="-5" dirty="0">
                          <a:solidFill>
                            <a:srgbClr val="FFFFFF"/>
                          </a:solidFill>
                          <a:latin typeface="Verdana"/>
                          <a:cs typeface="Verdana"/>
                        </a:rPr>
                        <a:t> b</a:t>
                      </a:r>
                      <a:r>
                        <a:rPr sz="2200" dirty="0">
                          <a:solidFill>
                            <a:srgbClr val="FFFFFF"/>
                          </a:solidFill>
                          <a:latin typeface="Verdana"/>
                          <a:cs typeface="Verdana"/>
                        </a:rPr>
                        <a:t>enefi</a:t>
                      </a:r>
                      <a:r>
                        <a:rPr sz="2200" spc="-5" dirty="0">
                          <a:solidFill>
                            <a:srgbClr val="FFFFFF"/>
                          </a:solidFill>
                          <a:latin typeface="Verdana"/>
                          <a:cs typeface="Verdana"/>
                        </a:rPr>
                        <a:t>t</a:t>
                      </a:r>
                      <a:r>
                        <a:rPr sz="2200" dirty="0">
                          <a:solidFill>
                            <a:srgbClr val="FFFFFF"/>
                          </a:solidFill>
                          <a:latin typeface="Verdana"/>
                          <a:cs typeface="Verdana"/>
                        </a:rPr>
                        <a:t>s</a:t>
                      </a:r>
                      <a:r>
                        <a:rPr sz="2200" spc="-5" dirty="0">
                          <a:solidFill>
                            <a:srgbClr val="FFFFFF"/>
                          </a:solidFill>
                          <a:latin typeface="Verdana"/>
                          <a:cs typeface="Verdana"/>
                        </a:rPr>
                        <a:t> </a:t>
                      </a:r>
                      <a:r>
                        <a:rPr sz="2200" dirty="0">
                          <a:solidFill>
                            <a:srgbClr val="FFFFFF"/>
                          </a:solidFill>
                          <a:latin typeface="Verdana"/>
                          <a:cs typeface="Verdana"/>
                        </a:rPr>
                        <a:t>more effect</a:t>
                      </a:r>
                      <a:r>
                        <a:rPr sz="2200" spc="-5" dirty="0">
                          <a:solidFill>
                            <a:srgbClr val="FFFFFF"/>
                          </a:solidFill>
                          <a:latin typeface="Verdana"/>
                          <a:cs typeface="Verdana"/>
                        </a:rPr>
                        <a:t>i</a:t>
                      </a:r>
                      <a:r>
                        <a:rPr sz="2200" spc="-20" dirty="0">
                          <a:solidFill>
                            <a:srgbClr val="FFFFFF"/>
                          </a:solidFill>
                          <a:latin typeface="Verdana"/>
                          <a:cs typeface="Verdana"/>
                        </a:rPr>
                        <a:t>v</a:t>
                      </a:r>
                      <a:r>
                        <a:rPr sz="2200" dirty="0">
                          <a:solidFill>
                            <a:srgbClr val="FFFFFF"/>
                          </a:solidFill>
                          <a:latin typeface="Verdana"/>
                          <a:cs typeface="Verdana"/>
                        </a:rPr>
                        <a:t>ely</a:t>
                      </a:r>
                      <a:endParaRPr sz="2200" dirty="0">
                        <a:latin typeface="Verdana"/>
                        <a:cs typeface="Verdana"/>
                      </a:endParaRPr>
                    </a:p>
                  </a:txBody>
                  <a:tcPr marL="0" marR="0" marT="0" marB="0">
                    <a:lnL w="25400">
                      <a:solidFill>
                        <a:srgbClr val="151515"/>
                      </a:solidFill>
                      <a:prstDash val="solid"/>
                    </a:lnL>
                    <a:lnR w="25400">
                      <a:solidFill>
                        <a:srgbClr val="151515"/>
                      </a:solidFill>
                      <a:prstDash val="solid"/>
                    </a:lnR>
                    <a:lnT w="25400">
                      <a:solidFill>
                        <a:srgbClr val="151515"/>
                      </a:solidFill>
                      <a:prstDash val="solid"/>
                    </a:lnT>
                    <a:lnB w="25400">
                      <a:solidFill>
                        <a:srgbClr val="151515"/>
                      </a:solidFill>
                      <a:prstDash val="solid"/>
                    </a:lnB>
                    <a:solidFill>
                      <a:srgbClr val="379EAE"/>
                    </a:solidFill>
                  </a:tcPr>
                </a:tc>
                <a:tc>
                  <a:txBody>
                    <a:bodyPr/>
                    <a:lstStyle/>
                    <a:p>
                      <a:pPr marL="406400">
                        <a:lnSpc>
                          <a:spcPct val="100000"/>
                        </a:lnSpc>
                      </a:pPr>
                      <a:r>
                        <a:rPr sz="2200" spc="-140" dirty="0">
                          <a:solidFill>
                            <a:srgbClr val="110C43"/>
                          </a:solidFill>
                          <a:latin typeface="Verdana"/>
                          <a:cs typeface="Verdana"/>
                        </a:rPr>
                        <a:t>Y</a:t>
                      </a:r>
                      <a:r>
                        <a:rPr sz="2200" dirty="0">
                          <a:solidFill>
                            <a:srgbClr val="110C43"/>
                          </a:solidFill>
                          <a:latin typeface="Verdana"/>
                          <a:cs typeface="Verdana"/>
                        </a:rPr>
                        <a:t>es</a:t>
                      </a:r>
                      <a:endParaRPr sz="2200">
                        <a:latin typeface="Verdana"/>
                        <a:cs typeface="Verdana"/>
                      </a:endParaRPr>
                    </a:p>
                  </a:txBody>
                  <a:tcPr marL="0" marR="0" marT="0" marB="0">
                    <a:lnL w="25400">
                      <a:solidFill>
                        <a:srgbClr val="151515"/>
                      </a:solidFill>
                      <a:prstDash val="solid"/>
                    </a:lnL>
                    <a:lnT w="25400">
                      <a:solidFill>
                        <a:srgbClr val="151515"/>
                      </a:solidFill>
                      <a:prstDash val="solid"/>
                    </a:lnT>
                    <a:lnB w="25400">
                      <a:solidFill>
                        <a:srgbClr val="151515"/>
                      </a:solidFill>
                      <a:prstDash val="solid"/>
                    </a:lnB>
                    <a:solidFill>
                      <a:srgbClr val="CBCBCB"/>
                    </a:solidFill>
                  </a:tcPr>
                </a:tc>
                <a:tc>
                  <a:txBody>
                    <a:bodyPr/>
                    <a:lstStyle/>
                    <a:p>
                      <a:pPr marL="29845">
                        <a:lnSpc>
                          <a:spcPct val="100000"/>
                        </a:lnSpc>
                      </a:pPr>
                      <a:r>
                        <a:rPr sz="2200" dirty="0">
                          <a:solidFill>
                            <a:srgbClr val="110C43"/>
                          </a:solidFill>
                          <a:latin typeface="Zapf Dingbats"/>
                          <a:cs typeface="Zapf Dingbats"/>
                        </a:rPr>
                        <a:t>❒</a:t>
                      </a:r>
                      <a:endParaRPr sz="2200">
                        <a:latin typeface="Zapf Dingbats"/>
                        <a:cs typeface="Zapf Dingbats"/>
                      </a:endParaRPr>
                    </a:p>
                  </a:txBody>
                  <a:tcPr marL="0" marR="0" marT="0" marB="0">
                    <a:lnT w="25400">
                      <a:solidFill>
                        <a:srgbClr val="151515"/>
                      </a:solidFill>
                      <a:prstDash val="solid"/>
                    </a:lnT>
                    <a:lnB w="25400">
                      <a:solidFill>
                        <a:srgbClr val="151515"/>
                      </a:solidFill>
                      <a:prstDash val="solid"/>
                    </a:lnB>
                    <a:solidFill>
                      <a:srgbClr val="CBCBCB"/>
                    </a:solidFill>
                  </a:tcPr>
                </a:tc>
                <a:tc>
                  <a:txBody>
                    <a:bodyPr/>
                    <a:lstStyle/>
                    <a:p>
                      <a:pPr marL="305435">
                        <a:lnSpc>
                          <a:spcPct val="100000"/>
                        </a:lnSpc>
                      </a:pPr>
                      <a:r>
                        <a:rPr sz="2200" spc="-5" dirty="0">
                          <a:solidFill>
                            <a:srgbClr val="110C43"/>
                          </a:solidFill>
                          <a:latin typeface="Verdana"/>
                          <a:cs typeface="Verdana"/>
                        </a:rPr>
                        <a:t>No</a:t>
                      </a:r>
                      <a:endParaRPr sz="2200">
                        <a:latin typeface="Verdana"/>
                        <a:cs typeface="Verdana"/>
                      </a:endParaRPr>
                    </a:p>
                  </a:txBody>
                  <a:tcPr marL="0" marR="0" marT="0" marB="0">
                    <a:lnT w="25400">
                      <a:solidFill>
                        <a:srgbClr val="151515"/>
                      </a:solidFill>
                      <a:prstDash val="solid"/>
                    </a:lnT>
                    <a:lnB w="25400">
                      <a:solidFill>
                        <a:srgbClr val="151515"/>
                      </a:solidFill>
                      <a:prstDash val="solid"/>
                    </a:lnB>
                    <a:solidFill>
                      <a:srgbClr val="CBCBCB"/>
                    </a:solidFill>
                  </a:tcPr>
                </a:tc>
                <a:tc>
                  <a:txBody>
                    <a:bodyPr/>
                    <a:lstStyle/>
                    <a:p>
                      <a:pPr marL="78740">
                        <a:lnSpc>
                          <a:spcPct val="100000"/>
                        </a:lnSpc>
                      </a:pPr>
                      <a:r>
                        <a:rPr sz="2200" dirty="0">
                          <a:solidFill>
                            <a:srgbClr val="110C43"/>
                          </a:solidFill>
                          <a:latin typeface="Zapf Dingbats"/>
                          <a:cs typeface="Zapf Dingbats"/>
                        </a:rPr>
                        <a:t>❒</a:t>
                      </a:r>
                      <a:endParaRPr sz="2200" dirty="0">
                        <a:latin typeface="Zapf Dingbats"/>
                        <a:cs typeface="Zapf Dingbats"/>
                      </a:endParaRPr>
                    </a:p>
                  </a:txBody>
                  <a:tcPr marL="0" marR="0" marT="0" marB="0">
                    <a:lnR w="25400">
                      <a:solidFill>
                        <a:srgbClr val="151515"/>
                      </a:solidFill>
                      <a:prstDash val="solid"/>
                    </a:lnR>
                    <a:lnT w="25400">
                      <a:solidFill>
                        <a:srgbClr val="151515"/>
                      </a:solidFill>
                      <a:prstDash val="solid"/>
                    </a:lnT>
                    <a:lnB w="25400">
                      <a:solidFill>
                        <a:srgbClr val="151515"/>
                      </a:solidFill>
                      <a:prstDash val="solid"/>
                    </a:lnB>
                    <a:solidFill>
                      <a:srgbClr val="CBCBCB"/>
                    </a:solidFill>
                  </a:tcPr>
                </a:tc>
                <a:extLst>
                  <a:ext uri="{0D108BD9-81ED-4DB2-BD59-A6C34878D82A}">
                    <a16:rowId xmlns:a16="http://schemas.microsoft.com/office/drawing/2014/main" val="10002"/>
                  </a:ext>
                </a:extLst>
              </a:tr>
            </a:tbl>
          </a:graphicData>
        </a:graphic>
      </p:graphicFrame>
      <p:sp>
        <p:nvSpPr>
          <p:cNvPr id="4" name="Title 3"/>
          <p:cNvSpPr>
            <a:spLocks noGrp="1"/>
          </p:cNvSpPr>
          <p:nvPr>
            <p:ph type="title"/>
          </p:nvPr>
        </p:nvSpPr>
        <p:spPr/>
        <p:txBody>
          <a:bodyPr/>
          <a:lstStyle/>
          <a:p>
            <a:r>
              <a:rPr lang="en-US" sz="3600" dirty="0" smtClean="0"/>
              <a:t>Benefits</a:t>
            </a:r>
            <a:endParaRPr lang="en-US" sz="3600" dirty="0"/>
          </a:p>
        </p:txBody>
      </p:sp>
      <p:sp>
        <p:nvSpPr>
          <p:cNvPr id="3" name="Slide Number Placeholder 2"/>
          <p:cNvSpPr>
            <a:spLocks noGrp="1"/>
          </p:cNvSpPr>
          <p:nvPr>
            <p:ph type="sldNum" sz="quarter" idx="12"/>
          </p:nvPr>
        </p:nvSpPr>
        <p:spPr/>
        <p:txBody>
          <a:bodyPr/>
          <a:lstStyle/>
          <a:p>
            <a:pPr>
              <a:defRPr/>
            </a:pPr>
            <a:fld id="{23DBF360-FC0B-E742-A512-222B6CD26444}" type="slidenum">
              <a:rPr lang="en-US" altLang="en-US" smtClean="0"/>
              <a:pPr>
                <a:defRPr/>
              </a:pPr>
              <a:t>33</a:t>
            </a:fld>
            <a:endParaRPr lang="en-US" altLang="en-US"/>
          </a:p>
        </p:txBody>
      </p:sp>
    </p:spTree>
    <p:extLst>
      <p:ext uri="{BB962C8B-B14F-4D97-AF65-F5344CB8AC3E}">
        <p14:creationId xmlns:p14="http://schemas.microsoft.com/office/powerpoint/2010/main" val="20598969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0" y="120650"/>
            <a:ext cx="8286750" cy="1143000"/>
          </a:xfrm>
        </p:spPr>
        <p:txBody>
          <a:bodyPr/>
          <a:lstStyle/>
          <a:p>
            <a:r>
              <a:rPr lang="en-US" sz="3600" dirty="0"/>
              <a:t>T</a:t>
            </a:r>
            <a:r>
              <a:rPr lang="en-US" sz="3600" spc="-15" dirty="0"/>
              <a:t>he</a:t>
            </a:r>
            <a:r>
              <a:rPr lang="en-US" sz="3600" spc="-5" dirty="0"/>
              <a:t> </a:t>
            </a:r>
            <a:r>
              <a:rPr lang="en-US" sz="3600" spc="-20" dirty="0"/>
              <a:t>B</a:t>
            </a:r>
            <a:r>
              <a:rPr lang="en-US" sz="3600" spc="-15" dirty="0"/>
              <a:t>enef</a:t>
            </a:r>
            <a:r>
              <a:rPr lang="en-US" sz="3600" dirty="0"/>
              <a:t>i</a:t>
            </a:r>
            <a:r>
              <a:rPr lang="en-US" sz="3600" spc="-5" dirty="0"/>
              <a:t>t</a:t>
            </a:r>
            <a:r>
              <a:rPr lang="en-US" sz="3600" dirty="0"/>
              <a:t>s</a:t>
            </a:r>
            <a:r>
              <a:rPr lang="en-US" sz="3600" spc="-5" dirty="0"/>
              <a:t> </a:t>
            </a:r>
            <a:r>
              <a:rPr lang="en-US" sz="3600" dirty="0"/>
              <a:t>Sl</a:t>
            </a:r>
            <a:r>
              <a:rPr lang="en-US" sz="3600" spc="-15" dirty="0"/>
              <a:t>o</a:t>
            </a:r>
            <a:r>
              <a:rPr lang="en-US" sz="3600" dirty="0"/>
              <a:t>t</a:t>
            </a:r>
            <a:r>
              <a:rPr lang="en-US" sz="3600" spc="-5" dirty="0"/>
              <a:t> </a:t>
            </a:r>
            <a:r>
              <a:rPr lang="en-US" sz="3600" spc="-15" dirty="0"/>
              <a:t>ex</a:t>
            </a:r>
            <a:r>
              <a:rPr lang="en-US" sz="3600" dirty="0"/>
              <a:t>ists</a:t>
            </a:r>
            <a:r>
              <a:rPr lang="en-US" sz="3600" spc="-5" dirty="0"/>
              <a:t> </a:t>
            </a:r>
            <a:r>
              <a:rPr lang="en-US" sz="3600" spc="-15" dirty="0"/>
              <a:t>throu</a:t>
            </a:r>
            <a:r>
              <a:rPr lang="en-US" sz="3600" spc="-20" dirty="0"/>
              <a:t>g</a:t>
            </a:r>
            <a:r>
              <a:rPr lang="en-US" sz="3600" spc="-15" dirty="0"/>
              <a:t>hou</a:t>
            </a:r>
            <a:r>
              <a:rPr lang="en-US" sz="3600" dirty="0"/>
              <a:t>t</a:t>
            </a:r>
            <a:r>
              <a:rPr lang="en-US" sz="3600" spc="-5" dirty="0"/>
              <a:t> </a:t>
            </a:r>
            <a:r>
              <a:rPr lang="en-US" sz="3600" spc="-15" dirty="0"/>
              <a:t>the</a:t>
            </a:r>
            <a:r>
              <a:rPr lang="en-US" sz="3600" spc="-5" dirty="0"/>
              <a:t> </a:t>
            </a:r>
            <a:r>
              <a:rPr lang="en-US" sz="3600" spc="-20" dirty="0"/>
              <a:t>p</a:t>
            </a:r>
            <a:r>
              <a:rPr lang="en-US" sz="3600" spc="-15" dirty="0"/>
              <a:t>ro</a:t>
            </a:r>
            <a:r>
              <a:rPr lang="en-US" sz="3600" spc="-20" dirty="0"/>
              <a:t>p</a:t>
            </a:r>
            <a:r>
              <a:rPr lang="en-US" sz="3600" spc="-15" dirty="0"/>
              <a:t>osa</a:t>
            </a:r>
            <a:r>
              <a:rPr lang="en-US" sz="3600" dirty="0"/>
              <a:t>l</a:t>
            </a:r>
          </a:p>
        </p:txBody>
      </p:sp>
      <p:sp>
        <p:nvSpPr>
          <p:cNvPr id="4" name="Slide Number Placeholder 3"/>
          <p:cNvSpPr>
            <a:spLocks noGrp="1"/>
          </p:cNvSpPr>
          <p:nvPr>
            <p:ph type="sldNum" sz="quarter" idx="12"/>
          </p:nvPr>
        </p:nvSpPr>
        <p:spPr/>
        <p:txBody>
          <a:bodyPr/>
          <a:lstStyle/>
          <a:p>
            <a:pPr>
              <a:defRPr/>
            </a:pPr>
            <a:fld id="{68CDF905-DDAA-8F44-9F54-F147B6F03C21}" type="slidenum">
              <a:rPr lang="en-US" altLang="en-US" smtClean="0"/>
              <a:pPr>
                <a:defRPr/>
              </a:pPr>
              <a:t>34</a:t>
            </a:fld>
            <a:endParaRPr lang="en-US" altLang="en-US"/>
          </a:p>
        </p:txBody>
      </p:sp>
      <p:sp>
        <p:nvSpPr>
          <p:cNvPr id="5" name="object 12"/>
          <p:cNvSpPr/>
          <p:nvPr/>
        </p:nvSpPr>
        <p:spPr>
          <a:xfrm>
            <a:off x="3352636" y="3856705"/>
            <a:ext cx="5372100" cy="1625600"/>
          </a:xfrm>
          <a:prstGeom prst="rect">
            <a:avLst/>
          </a:prstGeom>
          <a:blipFill>
            <a:blip r:embed="rId2" cstate="print"/>
            <a:stretch>
              <a:fillRect/>
            </a:stretch>
          </a:blipFill>
        </p:spPr>
        <p:txBody>
          <a:bodyPr wrap="square" lIns="0" tIns="0" rIns="0" bIns="0" rtlCol="0"/>
          <a:lstStyle/>
          <a:p>
            <a:endParaRPr/>
          </a:p>
        </p:txBody>
      </p:sp>
      <p:sp>
        <p:nvSpPr>
          <p:cNvPr id="6" name="object 63"/>
          <p:cNvSpPr/>
          <p:nvPr/>
        </p:nvSpPr>
        <p:spPr>
          <a:xfrm>
            <a:off x="418936" y="3856705"/>
            <a:ext cx="3276600" cy="1630172"/>
          </a:xfrm>
          <a:prstGeom prst="rect">
            <a:avLst/>
          </a:prstGeom>
          <a:blipFill>
            <a:blip r:embed="rId3" cstate="print"/>
            <a:stretch>
              <a:fillRect/>
            </a:stretch>
          </a:blipFill>
        </p:spPr>
        <p:txBody>
          <a:bodyPr wrap="square" lIns="0" tIns="0" rIns="0" bIns="0" rtlCol="0"/>
          <a:lstStyle/>
          <a:p>
            <a:endParaRPr/>
          </a:p>
        </p:txBody>
      </p:sp>
      <p:grpSp>
        <p:nvGrpSpPr>
          <p:cNvPr id="7" name="Group 6"/>
          <p:cNvGrpSpPr/>
          <p:nvPr/>
        </p:nvGrpSpPr>
        <p:grpSpPr>
          <a:xfrm>
            <a:off x="418936" y="2377155"/>
            <a:ext cx="8305800" cy="3038125"/>
            <a:chOff x="418936" y="1462755"/>
            <a:chExt cx="8305800" cy="3038125"/>
          </a:xfrm>
        </p:grpSpPr>
        <p:sp>
          <p:nvSpPr>
            <p:cNvPr id="8" name="object 3"/>
            <p:cNvSpPr/>
            <p:nvPr/>
          </p:nvSpPr>
          <p:spPr>
            <a:xfrm>
              <a:off x="3352636" y="1462755"/>
              <a:ext cx="5372100" cy="1625600"/>
            </a:xfrm>
            <a:prstGeom prst="rect">
              <a:avLst/>
            </a:prstGeom>
            <a:blipFill>
              <a:blip r:embed="rId2" cstate="print"/>
              <a:stretch>
                <a:fillRect/>
              </a:stretch>
            </a:blipFill>
          </p:spPr>
          <p:txBody>
            <a:bodyPr wrap="square" lIns="0" tIns="0" rIns="0" bIns="0" rtlCol="0"/>
            <a:lstStyle/>
            <a:p>
              <a:endParaRPr/>
            </a:p>
          </p:txBody>
        </p:sp>
        <p:sp>
          <p:nvSpPr>
            <p:cNvPr id="9" name="object 4"/>
            <p:cNvSpPr/>
            <p:nvPr/>
          </p:nvSpPr>
          <p:spPr>
            <a:xfrm>
              <a:off x="3390900" y="1511300"/>
              <a:ext cx="5232400" cy="1485900"/>
            </a:xfrm>
            <a:custGeom>
              <a:avLst/>
              <a:gdLst/>
              <a:ahLst/>
              <a:cxnLst/>
              <a:rect l="l" t="t" r="r" b="b"/>
              <a:pathLst>
                <a:path w="5232400" h="1485900">
                  <a:moveTo>
                    <a:pt x="0" y="0"/>
                  </a:moveTo>
                  <a:lnTo>
                    <a:pt x="5232400" y="0"/>
                  </a:lnTo>
                  <a:lnTo>
                    <a:pt x="5232400" y="1485900"/>
                  </a:lnTo>
                  <a:lnTo>
                    <a:pt x="0" y="1485900"/>
                  </a:lnTo>
                  <a:lnTo>
                    <a:pt x="0" y="0"/>
                  </a:lnTo>
                  <a:close/>
                </a:path>
              </a:pathLst>
            </a:custGeom>
            <a:solidFill>
              <a:srgbClr val="CBCBCB"/>
            </a:solidFill>
          </p:spPr>
          <p:txBody>
            <a:bodyPr wrap="square" lIns="0" tIns="0" rIns="0" bIns="0" rtlCol="0"/>
            <a:lstStyle/>
            <a:p>
              <a:endParaRPr/>
            </a:p>
          </p:txBody>
        </p:sp>
        <p:sp>
          <p:nvSpPr>
            <p:cNvPr id="10" name="object 5"/>
            <p:cNvSpPr/>
            <p:nvPr/>
          </p:nvSpPr>
          <p:spPr>
            <a:xfrm>
              <a:off x="3390900" y="1511300"/>
              <a:ext cx="5232400" cy="1485900"/>
            </a:xfrm>
            <a:custGeom>
              <a:avLst/>
              <a:gdLst/>
              <a:ahLst/>
              <a:cxnLst/>
              <a:rect l="l" t="t" r="r" b="b"/>
              <a:pathLst>
                <a:path w="5232400" h="1485900">
                  <a:moveTo>
                    <a:pt x="0" y="0"/>
                  </a:moveTo>
                  <a:lnTo>
                    <a:pt x="5232400" y="0"/>
                  </a:lnTo>
                  <a:lnTo>
                    <a:pt x="5232400" y="1485900"/>
                  </a:lnTo>
                  <a:lnTo>
                    <a:pt x="0" y="1485900"/>
                  </a:lnTo>
                  <a:lnTo>
                    <a:pt x="0" y="0"/>
                  </a:lnTo>
                  <a:close/>
                </a:path>
              </a:pathLst>
            </a:custGeom>
            <a:ln w="12700">
              <a:solidFill>
                <a:srgbClr val="151515"/>
              </a:solidFill>
            </a:ln>
          </p:spPr>
          <p:txBody>
            <a:bodyPr wrap="square" lIns="0" tIns="0" rIns="0" bIns="0" rtlCol="0"/>
            <a:lstStyle/>
            <a:p>
              <a:endParaRPr/>
            </a:p>
          </p:txBody>
        </p:sp>
        <p:sp>
          <p:nvSpPr>
            <p:cNvPr id="11" name="object 6"/>
            <p:cNvSpPr/>
            <p:nvPr/>
          </p:nvSpPr>
          <p:spPr>
            <a:xfrm>
              <a:off x="4305300" y="1625600"/>
              <a:ext cx="3416300" cy="1270000"/>
            </a:xfrm>
            <a:custGeom>
              <a:avLst/>
              <a:gdLst/>
              <a:ahLst/>
              <a:cxnLst/>
              <a:rect l="l" t="t" r="r" b="b"/>
              <a:pathLst>
                <a:path w="3416300" h="1270000">
                  <a:moveTo>
                    <a:pt x="0" y="0"/>
                  </a:moveTo>
                  <a:lnTo>
                    <a:pt x="3416300" y="0"/>
                  </a:lnTo>
                  <a:lnTo>
                    <a:pt x="3416300" y="1270000"/>
                  </a:lnTo>
                  <a:lnTo>
                    <a:pt x="0" y="1270000"/>
                  </a:lnTo>
                  <a:lnTo>
                    <a:pt x="0" y="0"/>
                  </a:lnTo>
                  <a:close/>
                </a:path>
              </a:pathLst>
            </a:custGeom>
            <a:solidFill>
              <a:srgbClr val="CBCBCB"/>
            </a:solidFill>
          </p:spPr>
          <p:txBody>
            <a:bodyPr wrap="square" lIns="0" tIns="0" rIns="0" bIns="0" rtlCol="0"/>
            <a:lstStyle/>
            <a:p>
              <a:endParaRPr/>
            </a:p>
          </p:txBody>
        </p:sp>
        <p:sp>
          <p:nvSpPr>
            <p:cNvPr id="12" name="object 7"/>
            <p:cNvSpPr txBox="1"/>
            <p:nvPr/>
          </p:nvSpPr>
          <p:spPr>
            <a:xfrm>
              <a:off x="4940300" y="2093897"/>
              <a:ext cx="2141220" cy="513080"/>
            </a:xfrm>
            <a:prstGeom prst="rect">
              <a:avLst/>
            </a:prstGeom>
          </p:spPr>
          <p:txBody>
            <a:bodyPr vert="horz" wrap="square" lIns="0" tIns="0" rIns="0" bIns="0" rtlCol="0">
              <a:spAutoFit/>
            </a:bodyPr>
            <a:lstStyle/>
            <a:p>
              <a:pPr marL="12700">
                <a:lnSpc>
                  <a:spcPct val="100000"/>
                </a:lnSpc>
                <a:tabLst>
                  <a:tab pos="905510" algn="l"/>
                  <a:tab pos="1798955" algn="l"/>
                </a:tabLst>
              </a:pPr>
              <a:r>
                <a:rPr sz="3400" b="1" dirty="0">
                  <a:solidFill>
                    <a:srgbClr val="00669C"/>
                  </a:solidFill>
                  <a:latin typeface="Verdana"/>
                  <a:cs typeface="Verdana"/>
                </a:rPr>
                <a:t>S</a:t>
              </a:r>
              <a:r>
                <a:rPr sz="3375" b="1" baseline="-16049" dirty="0">
                  <a:solidFill>
                    <a:srgbClr val="00669C"/>
                  </a:solidFill>
                  <a:latin typeface="Verdana"/>
                  <a:cs typeface="Verdana"/>
                </a:rPr>
                <a:t>1	</a:t>
              </a:r>
              <a:r>
                <a:rPr sz="3400" b="1" dirty="0">
                  <a:solidFill>
                    <a:srgbClr val="00669C"/>
                  </a:solidFill>
                  <a:latin typeface="Verdana"/>
                  <a:cs typeface="Verdana"/>
                </a:rPr>
                <a:t>S</a:t>
              </a:r>
              <a:r>
                <a:rPr sz="3375" b="1" baseline="-16049" dirty="0">
                  <a:solidFill>
                    <a:srgbClr val="00669C"/>
                  </a:solidFill>
                  <a:latin typeface="Verdana"/>
                  <a:cs typeface="Verdana"/>
                </a:rPr>
                <a:t>2	</a:t>
              </a:r>
              <a:r>
                <a:rPr sz="3400" b="1" spc="-30" dirty="0">
                  <a:solidFill>
                    <a:srgbClr val="00669C"/>
                  </a:solidFill>
                  <a:latin typeface="Verdana"/>
                  <a:cs typeface="Verdana"/>
                </a:rPr>
                <a:t>B</a:t>
              </a:r>
              <a:endParaRPr sz="3400" dirty="0">
                <a:latin typeface="Verdana"/>
                <a:cs typeface="Verdana"/>
              </a:endParaRPr>
            </a:p>
          </p:txBody>
        </p:sp>
        <p:sp>
          <p:nvSpPr>
            <p:cNvPr id="13" name="object 8"/>
            <p:cNvSpPr/>
            <p:nvPr/>
          </p:nvSpPr>
          <p:spPr>
            <a:xfrm>
              <a:off x="5480050" y="2235200"/>
              <a:ext cx="330200" cy="170180"/>
            </a:xfrm>
            <a:custGeom>
              <a:avLst/>
              <a:gdLst/>
              <a:ahLst/>
              <a:cxnLst/>
              <a:rect l="l" t="t" r="r" b="b"/>
              <a:pathLst>
                <a:path w="330200" h="170180">
                  <a:moveTo>
                    <a:pt x="247650" y="0"/>
                  </a:moveTo>
                  <a:lnTo>
                    <a:pt x="247650" y="42466"/>
                  </a:lnTo>
                  <a:lnTo>
                    <a:pt x="0" y="42466"/>
                  </a:lnTo>
                  <a:lnTo>
                    <a:pt x="0" y="127396"/>
                  </a:lnTo>
                  <a:lnTo>
                    <a:pt x="247650" y="127396"/>
                  </a:lnTo>
                  <a:lnTo>
                    <a:pt x="247650" y="169862"/>
                  </a:lnTo>
                  <a:lnTo>
                    <a:pt x="330200" y="84931"/>
                  </a:lnTo>
                  <a:lnTo>
                    <a:pt x="247650" y="0"/>
                  </a:lnTo>
                  <a:close/>
                </a:path>
              </a:pathLst>
            </a:custGeom>
            <a:solidFill>
              <a:srgbClr val="CD8500"/>
            </a:solidFill>
          </p:spPr>
          <p:txBody>
            <a:bodyPr wrap="square" lIns="0" tIns="0" rIns="0" bIns="0" rtlCol="0"/>
            <a:lstStyle/>
            <a:p>
              <a:endParaRPr/>
            </a:p>
          </p:txBody>
        </p:sp>
        <p:sp>
          <p:nvSpPr>
            <p:cNvPr id="14" name="object 9"/>
            <p:cNvSpPr/>
            <p:nvPr/>
          </p:nvSpPr>
          <p:spPr>
            <a:xfrm>
              <a:off x="5480050" y="2235200"/>
              <a:ext cx="330200" cy="170180"/>
            </a:xfrm>
            <a:custGeom>
              <a:avLst/>
              <a:gdLst/>
              <a:ahLst/>
              <a:cxnLst/>
              <a:rect l="l" t="t" r="r" b="b"/>
              <a:pathLst>
                <a:path w="330200" h="170180">
                  <a:moveTo>
                    <a:pt x="247650" y="127396"/>
                  </a:moveTo>
                  <a:lnTo>
                    <a:pt x="247650" y="169862"/>
                  </a:lnTo>
                  <a:lnTo>
                    <a:pt x="330200" y="84931"/>
                  </a:lnTo>
                  <a:lnTo>
                    <a:pt x="247650" y="0"/>
                  </a:lnTo>
                  <a:lnTo>
                    <a:pt x="247650" y="42465"/>
                  </a:lnTo>
                  <a:lnTo>
                    <a:pt x="0" y="42465"/>
                  </a:lnTo>
                  <a:lnTo>
                    <a:pt x="0" y="127396"/>
                  </a:lnTo>
                  <a:lnTo>
                    <a:pt x="247650" y="127396"/>
                  </a:lnTo>
                  <a:close/>
                </a:path>
              </a:pathLst>
            </a:custGeom>
            <a:ln w="12700">
              <a:solidFill>
                <a:srgbClr val="151515"/>
              </a:solidFill>
            </a:ln>
          </p:spPr>
          <p:txBody>
            <a:bodyPr wrap="square" lIns="0" tIns="0" rIns="0" bIns="0" rtlCol="0"/>
            <a:lstStyle/>
            <a:p>
              <a:endParaRPr/>
            </a:p>
          </p:txBody>
        </p:sp>
        <p:sp>
          <p:nvSpPr>
            <p:cNvPr id="15" name="object 10"/>
            <p:cNvSpPr/>
            <p:nvPr/>
          </p:nvSpPr>
          <p:spPr>
            <a:xfrm>
              <a:off x="6343650" y="2235200"/>
              <a:ext cx="330200" cy="170180"/>
            </a:xfrm>
            <a:custGeom>
              <a:avLst/>
              <a:gdLst/>
              <a:ahLst/>
              <a:cxnLst/>
              <a:rect l="l" t="t" r="r" b="b"/>
              <a:pathLst>
                <a:path w="330200" h="170180">
                  <a:moveTo>
                    <a:pt x="247650" y="0"/>
                  </a:moveTo>
                  <a:lnTo>
                    <a:pt x="247650" y="42466"/>
                  </a:lnTo>
                  <a:lnTo>
                    <a:pt x="0" y="42466"/>
                  </a:lnTo>
                  <a:lnTo>
                    <a:pt x="0" y="127396"/>
                  </a:lnTo>
                  <a:lnTo>
                    <a:pt x="247650" y="127396"/>
                  </a:lnTo>
                  <a:lnTo>
                    <a:pt x="247650" y="169862"/>
                  </a:lnTo>
                  <a:lnTo>
                    <a:pt x="330200" y="84931"/>
                  </a:lnTo>
                  <a:lnTo>
                    <a:pt x="247650" y="0"/>
                  </a:lnTo>
                  <a:close/>
                </a:path>
              </a:pathLst>
            </a:custGeom>
            <a:solidFill>
              <a:srgbClr val="CD8500"/>
            </a:solidFill>
          </p:spPr>
          <p:txBody>
            <a:bodyPr wrap="square" lIns="0" tIns="0" rIns="0" bIns="0" rtlCol="0"/>
            <a:lstStyle/>
            <a:p>
              <a:endParaRPr/>
            </a:p>
          </p:txBody>
        </p:sp>
        <p:sp>
          <p:nvSpPr>
            <p:cNvPr id="16" name="object 11"/>
            <p:cNvSpPr/>
            <p:nvPr/>
          </p:nvSpPr>
          <p:spPr>
            <a:xfrm>
              <a:off x="6343650" y="2235200"/>
              <a:ext cx="330200" cy="170180"/>
            </a:xfrm>
            <a:custGeom>
              <a:avLst/>
              <a:gdLst/>
              <a:ahLst/>
              <a:cxnLst/>
              <a:rect l="l" t="t" r="r" b="b"/>
              <a:pathLst>
                <a:path w="330200" h="170180">
                  <a:moveTo>
                    <a:pt x="247650" y="127396"/>
                  </a:moveTo>
                  <a:lnTo>
                    <a:pt x="247650" y="169862"/>
                  </a:lnTo>
                  <a:lnTo>
                    <a:pt x="330200" y="84931"/>
                  </a:lnTo>
                  <a:lnTo>
                    <a:pt x="247650" y="0"/>
                  </a:lnTo>
                  <a:lnTo>
                    <a:pt x="247650" y="42465"/>
                  </a:lnTo>
                  <a:lnTo>
                    <a:pt x="0" y="42465"/>
                  </a:lnTo>
                  <a:lnTo>
                    <a:pt x="0" y="127396"/>
                  </a:lnTo>
                  <a:lnTo>
                    <a:pt x="247650" y="127396"/>
                  </a:lnTo>
                  <a:close/>
                </a:path>
              </a:pathLst>
            </a:custGeom>
            <a:ln w="12700">
              <a:solidFill>
                <a:srgbClr val="151515"/>
              </a:solidFill>
            </a:ln>
          </p:spPr>
          <p:txBody>
            <a:bodyPr wrap="square" lIns="0" tIns="0" rIns="0" bIns="0" rtlCol="0"/>
            <a:lstStyle/>
            <a:p>
              <a:endParaRPr/>
            </a:p>
          </p:txBody>
        </p:sp>
        <p:sp>
          <p:nvSpPr>
            <p:cNvPr id="17" name="object 13"/>
            <p:cNvSpPr/>
            <p:nvPr/>
          </p:nvSpPr>
          <p:spPr>
            <a:xfrm>
              <a:off x="3390900" y="3009900"/>
              <a:ext cx="5232400" cy="1485900"/>
            </a:xfrm>
            <a:custGeom>
              <a:avLst/>
              <a:gdLst/>
              <a:ahLst/>
              <a:cxnLst/>
              <a:rect l="l" t="t" r="r" b="b"/>
              <a:pathLst>
                <a:path w="5232400" h="1485900">
                  <a:moveTo>
                    <a:pt x="0" y="0"/>
                  </a:moveTo>
                  <a:lnTo>
                    <a:pt x="5232400" y="0"/>
                  </a:lnTo>
                  <a:lnTo>
                    <a:pt x="5232400" y="1485900"/>
                  </a:lnTo>
                  <a:lnTo>
                    <a:pt x="0" y="1485900"/>
                  </a:lnTo>
                  <a:lnTo>
                    <a:pt x="0" y="0"/>
                  </a:lnTo>
                  <a:close/>
                </a:path>
              </a:pathLst>
            </a:custGeom>
            <a:solidFill>
              <a:srgbClr val="9A9BB3"/>
            </a:solidFill>
          </p:spPr>
          <p:txBody>
            <a:bodyPr wrap="square" lIns="0" tIns="0" rIns="0" bIns="0" rtlCol="0"/>
            <a:lstStyle/>
            <a:p>
              <a:endParaRPr/>
            </a:p>
          </p:txBody>
        </p:sp>
        <p:sp>
          <p:nvSpPr>
            <p:cNvPr id="18" name="object 14"/>
            <p:cNvSpPr/>
            <p:nvPr/>
          </p:nvSpPr>
          <p:spPr>
            <a:xfrm>
              <a:off x="3390900" y="3009900"/>
              <a:ext cx="5232400" cy="1485900"/>
            </a:xfrm>
            <a:custGeom>
              <a:avLst/>
              <a:gdLst/>
              <a:ahLst/>
              <a:cxnLst/>
              <a:rect l="l" t="t" r="r" b="b"/>
              <a:pathLst>
                <a:path w="5232400" h="1485900">
                  <a:moveTo>
                    <a:pt x="0" y="0"/>
                  </a:moveTo>
                  <a:lnTo>
                    <a:pt x="5232400" y="0"/>
                  </a:lnTo>
                  <a:lnTo>
                    <a:pt x="5232400" y="1485900"/>
                  </a:lnTo>
                  <a:lnTo>
                    <a:pt x="0" y="1485900"/>
                  </a:lnTo>
                  <a:lnTo>
                    <a:pt x="0" y="0"/>
                  </a:lnTo>
                  <a:close/>
                </a:path>
              </a:pathLst>
            </a:custGeom>
            <a:ln w="12700">
              <a:solidFill>
                <a:srgbClr val="151515"/>
              </a:solidFill>
            </a:ln>
          </p:spPr>
          <p:txBody>
            <a:bodyPr wrap="square" lIns="0" tIns="0" rIns="0" bIns="0" rtlCol="0"/>
            <a:lstStyle/>
            <a:p>
              <a:endParaRPr/>
            </a:p>
          </p:txBody>
        </p:sp>
        <p:sp>
          <p:nvSpPr>
            <p:cNvPr id="19" name="object 15"/>
            <p:cNvSpPr txBox="1"/>
            <p:nvPr/>
          </p:nvSpPr>
          <p:spPr>
            <a:xfrm>
              <a:off x="3492500" y="3227192"/>
              <a:ext cx="4954905" cy="1092200"/>
            </a:xfrm>
            <a:prstGeom prst="rect">
              <a:avLst/>
            </a:prstGeom>
          </p:spPr>
          <p:txBody>
            <a:bodyPr vert="horz" wrap="square" lIns="0" tIns="0" rIns="0" bIns="0" rtlCol="0">
              <a:spAutoFit/>
            </a:bodyPr>
            <a:lstStyle/>
            <a:p>
              <a:pPr marL="12700" marR="5080">
                <a:lnSpc>
                  <a:spcPct val="101899"/>
                </a:lnSpc>
              </a:pPr>
              <a:r>
                <a:rPr sz="1800" spc="-195" dirty="0">
                  <a:solidFill>
                    <a:srgbClr val="151515"/>
                  </a:solidFill>
                  <a:latin typeface="Verdana"/>
                  <a:cs typeface="Verdana"/>
                </a:rPr>
                <a:t>T</a:t>
              </a:r>
              <a:r>
                <a:rPr sz="1800" spc="-15" dirty="0">
                  <a:solidFill>
                    <a:srgbClr val="151515"/>
                  </a:solidFill>
                  <a:latin typeface="Verdana"/>
                  <a:cs typeface="Verdana"/>
                </a:rPr>
                <a:t>o</a:t>
              </a:r>
              <a:r>
                <a:rPr sz="1800" spc="-5" dirty="0">
                  <a:solidFill>
                    <a:srgbClr val="151515"/>
                  </a:solidFill>
                  <a:latin typeface="Verdana"/>
                  <a:cs typeface="Verdana"/>
                </a:rPr>
                <a:t> </a:t>
              </a:r>
              <a:r>
                <a:rPr sz="1800" spc="-15" dirty="0">
                  <a:solidFill>
                    <a:srgbClr val="151515"/>
                  </a:solidFill>
                  <a:latin typeface="Verdana"/>
                  <a:cs typeface="Verdana"/>
                </a:rPr>
                <a:t>an</a:t>
              </a:r>
              <a:r>
                <a:rPr sz="1800" dirty="0">
                  <a:solidFill>
                    <a:srgbClr val="151515"/>
                  </a:solidFill>
                  <a:latin typeface="Verdana"/>
                  <a:cs typeface="Verdana"/>
                </a:rPr>
                <a:t>sw</a:t>
              </a:r>
              <a:r>
                <a:rPr sz="1800" spc="-10" dirty="0">
                  <a:solidFill>
                    <a:srgbClr val="151515"/>
                  </a:solidFill>
                  <a:latin typeface="Verdana"/>
                  <a:cs typeface="Verdana"/>
                </a:rPr>
                <a:t>er</a:t>
              </a:r>
              <a:r>
                <a:rPr sz="1800" spc="-5" dirty="0">
                  <a:solidFill>
                    <a:srgbClr val="151515"/>
                  </a:solidFill>
                  <a:latin typeface="Verdana"/>
                  <a:cs typeface="Verdana"/>
                </a:rPr>
                <a:t> </a:t>
              </a:r>
              <a:r>
                <a:rPr sz="1800" spc="-10" dirty="0">
                  <a:solidFill>
                    <a:srgbClr val="151515"/>
                  </a:solidFill>
                  <a:latin typeface="Verdana"/>
                  <a:cs typeface="Verdana"/>
                </a:rPr>
                <a:t>these</a:t>
              </a:r>
              <a:r>
                <a:rPr sz="1800" spc="-5" dirty="0">
                  <a:solidFill>
                    <a:srgbClr val="151515"/>
                  </a:solidFill>
                  <a:latin typeface="Verdana"/>
                  <a:cs typeface="Verdana"/>
                </a:rPr>
                <a:t> </a:t>
              </a:r>
              <a:r>
                <a:rPr sz="1800" spc="-10" dirty="0">
                  <a:solidFill>
                    <a:srgbClr val="151515"/>
                  </a:solidFill>
                  <a:latin typeface="Verdana"/>
                  <a:cs typeface="Verdana"/>
                </a:rPr>
                <a:t>effects,</a:t>
              </a:r>
              <a:r>
                <a:rPr sz="1800" spc="-5" dirty="0">
                  <a:solidFill>
                    <a:srgbClr val="151515"/>
                  </a:solidFill>
                  <a:latin typeface="Verdana"/>
                  <a:cs typeface="Verdana"/>
                </a:rPr>
                <a:t> </a:t>
              </a:r>
              <a:r>
                <a:rPr sz="1800" dirty="0">
                  <a:solidFill>
                    <a:srgbClr val="151515"/>
                  </a:solidFill>
                  <a:latin typeface="Verdana"/>
                  <a:cs typeface="Verdana"/>
                </a:rPr>
                <a:t>w</a:t>
              </a:r>
              <a:r>
                <a:rPr sz="1800" spc="-15" dirty="0">
                  <a:solidFill>
                    <a:srgbClr val="151515"/>
                  </a:solidFill>
                  <a:latin typeface="Verdana"/>
                  <a:cs typeface="Verdana"/>
                </a:rPr>
                <a:t>e</a:t>
              </a:r>
              <a:r>
                <a:rPr sz="1800" spc="-5" dirty="0">
                  <a:solidFill>
                    <a:srgbClr val="151515"/>
                  </a:solidFill>
                  <a:latin typeface="Verdana"/>
                  <a:cs typeface="Verdana"/>
                </a:rPr>
                <a:t> </a:t>
              </a:r>
              <a:r>
                <a:rPr sz="1800" spc="-15" dirty="0">
                  <a:solidFill>
                    <a:srgbClr val="151515"/>
                  </a:solidFill>
                  <a:latin typeface="Verdana"/>
                  <a:cs typeface="Verdana"/>
                </a:rPr>
                <a:t>h</a:t>
              </a:r>
              <a:r>
                <a:rPr sz="1800" spc="-30" dirty="0">
                  <a:solidFill>
                    <a:srgbClr val="151515"/>
                  </a:solidFill>
                  <a:latin typeface="Verdana"/>
                  <a:cs typeface="Verdana"/>
                </a:rPr>
                <a:t>a</a:t>
              </a:r>
              <a:r>
                <a:rPr sz="1800" spc="-35" dirty="0">
                  <a:solidFill>
                    <a:srgbClr val="151515"/>
                  </a:solidFill>
                  <a:latin typeface="Verdana"/>
                  <a:cs typeface="Verdana"/>
                </a:rPr>
                <a:t>v</a:t>
              </a:r>
              <a:r>
                <a:rPr sz="1800" spc="-15" dirty="0">
                  <a:solidFill>
                    <a:srgbClr val="151515"/>
                  </a:solidFill>
                  <a:latin typeface="Verdana"/>
                  <a:cs typeface="Verdana"/>
                </a:rPr>
                <a:t>e</a:t>
              </a:r>
              <a:r>
                <a:rPr sz="1800" spc="-5" dirty="0">
                  <a:solidFill>
                    <a:srgbClr val="151515"/>
                  </a:solidFill>
                  <a:latin typeface="Verdana"/>
                  <a:cs typeface="Verdana"/>
                </a:rPr>
                <a:t> </a:t>
              </a:r>
              <a:r>
                <a:rPr sz="1800" spc="-15" dirty="0">
                  <a:solidFill>
                    <a:srgbClr val="151515"/>
                  </a:solidFill>
                  <a:latin typeface="Verdana"/>
                  <a:cs typeface="Verdana"/>
                </a:rPr>
                <a:t>de</a:t>
              </a:r>
              <a:r>
                <a:rPr sz="1800" dirty="0">
                  <a:solidFill>
                    <a:srgbClr val="151515"/>
                  </a:solidFill>
                  <a:latin typeface="Verdana"/>
                  <a:cs typeface="Verdana"/>
                </a:rPr>
                <a:t>si</a:t>
              </a:r>
              <a:r>
                <a:rPr sz="1800" spc="-15" dirty="0">
                  <a:solidFill>
                    <a:srgbClr val="151515"/>
                  </a:solidFill>
                  <a:latin typeface="Verdana"/>
                  <a:cs typeface="Verdana"/>
                </a:rPr>
                <a:t>gne</a:t>
              </a:r>
              <a:r>
                <a:rPr sz="1800" dirty="0">
                  <a:solidFill>
                    <a:srgbClr val="151515"/>
                  </a:solidFill>
                  <a:latin typeface="Verdana"/>
                  <a:cs typeface="Verdana"/>
                </a:rPr>
                <a:t>d </a:t>
              </a:r>
              <a:r>
                <a:rPr sz="1800" spc="-15" dirty="0">
                  <a:solidFill>
                    <a:srgbClr val="151515"/>
                  </a:solidFill>
                  <a:latin typeface="Verdana"/>
                  <a:cs typeface="Verdana"/>
                </a:rPr>
                <a:t>an</a:t>
              </a:r>
              <a:r>
                <a:rPr sz="1800" spc="-5" dirty="0">
                  <a:solidFill>
                    <a:srgbClr val="151515"/>
                  </a:solidFill>
                  <a:latin typeface="Verdana"/>
                  <a:cs typeface="Verdana"/>
                </a:rPr>
                <a:t> </a:t>
              </a:r>
              <a:r>
                <a:rPr sz="1800" spc="-15" dirty="0">
                  <a:solidFill>
                    <a:srgbClr val="151515"/>
                  </a:solidFill>
                  <a:latin typeface="Verdana"/>
                  <a:cs typeface="Verdana"/>
                </a:rPr>
                <a:t>approach</a:t>
              </a:r>
              <a:r>
                <a:rPr sz="1800" spc="-5" dirty="0">
                  <a:solidFill>
                    <a:srgbClr val="151515"/>
                  </a:solidFill>
                  <a:latin typeface="Verdana"/>
                  <a:cs typeface="Verdana"/>
                </a:rPr>
                <a:t> </a:t>
              </a:r>
              <a:r>
                <a:rPr sz="1800" spc="-10" dirty="0">
                  <a:solidFill>
                    <a:srgbClr val="151515"/>
                  </a:solidFill>
                  <a:latin typeface="Verdana"/>
                  <a:cs typeface="Verdana"/>
                </a:rPr>
                <a:t>to</a:t>
              </a:r>
              <a:r>
                <a:rPr sz="1800" spc="-5" dirty="0">
                  <a:solidFill>
                    <a:srgbClr val="151515"/>
                  </a:solidFill>
                  <a:latin typeface="Verdana"/>
                  <a:cs typeface="Verdana"/>
                </a:rPr>
                <a:t> </a:t>
              </a:r>
              <a:r>
                <a:rPr sz="1800" dirty="0">
                  <a:solidFill>
                    <a:srgbClr val="151515"/>
                  </a:solidFill>
                  <a:latin typeface="Verdana"/>
                  <a:cs typeface="Verdana"/>
                </a:rPr>
                <a:t>[i</a:t>
              </a:r>
              <a:r>
                <a:rPr sz="1800" spc="-10" dirty="0">
                  <a:solidFill>
                    <a:srgbClr val="151515"/>
                  </a:solidFill>
                  <a:latin typeface="Verdana"/>
                  <a:cs typeface="Verdana"/>
                </a:rPr>
                <a:t>nser</a:t>
              </a:r>
              <a:r>
                <a:rPr sz="1800" dirty="0">
                  <a:solidFill>
                    <a:srgbClr val="151515"/>
                  </a:solidFill>
                  <a:latin typeface="Verdana"/>
                  <a:cs typeface="Verdana"/>
                </a:rPr>
                <a:t>t</a:t>
              </a:r>
              <a:r>
                <a:rPr sz="1800" spc="-5" dirty="0">
                  <a:solidFill>
                    <a:srgbClr val="151515"/>
                  </a:solidFill>
                  <a:latin typeface="Verdana"/>
                  <a:cs typeface="Verdana"/>
                </a:rPr>
                <a:t> </a:t>
              </a:r>
              <a:r>
                <a:rPr sz="1800" spc="-15" dirty="0">
                  <a:solidFill>
                    <a:srgbClr val="151515"/>
                  </a:solidFill>
                  <a:latin typeface="Verdana"/>
                  <a:cs typeface="Verdana"/>
                </a:rPr>
                <a:t>o</a:t>
              </a:r>
              <a:r>
                <a:rPr sz="1800" dirty="0">
                  <a:solidFill>
                    <a:srgbClr val="151515"/>
                  </a:solidFill>
                  <a:latin typeface="Verdana"/>
                  <a:cs typeface="Verdana"/>
                </a:rPr>
                <a:t>bj</a:t>
              </a:r>
              <a:r>
                <a:rPr sz="1800" spc="-15" dirty="0">
                  <a:solidFill>
                    <a:srgbClr val="151515"/>
                  </a:solidFill>
                  <a:latin typeface="Verdana"/>
                  <a:cs typeface="Verdana"/>
                </a:rPr>
                <a:t>e</a:t>
              </a:r>
              <a:r>
                <a:rPr sz="1800" dirty="0">
                  <a:solidFill>
                    <a:srgbClr val="151515"/>
                  </a:solidFill>
                  <a:latin typeface="Verdana"/>
                  <a:cs typeface="Verdana"/>
                </a:rPr>
                <a:t>ct</a:t>
              </a:r>
              <a:r>
                <a:rPr sz="1800" spc="-5" dirty="0">
                  <a:solidFill>
                    <a:srgbClr val="151515"/>
                  </a:solidFill>
                  <a:latin typeface="Verdana"/>
                  <a:cs typeface="Verdana"/>
                </a:rPr>
                <a:t>i</a:t>
              </a:r>
              <a:r>
                <a:rPr sz="1800" spc="-35" dirty="0">
                  <a:solidFill>
                    <a:srgbClr val="151515"/>
                  </a:solidFill>
                  <a:latin typeface="Verdana"/>
                  <a:cs typeface="Verdana"/>
                </a:rPr>
                <a:t>v</a:t>
              </a:r>
              <a:r>
                <a:rPr sz="1800" spc="-15" dirty="0">
                  <a:solidFill>
                    <a:srgbClr val="151515"/>
                  </a:solidFill>
                  <a:latin typeface="Verdana"/>
                  <a:cs typeface="Verdana"/>
                </a:rPr>
                <a:t>e</a:t>
              </a:r>
              <a:r>
                <a:rPr sz="1800" dirty="0">
                  <a:solidFill>
                    <a:srgbClr val="151515"/>
                  </a:solidFill>
                  <a:latin typeface="Verdana"/>
                  <a:cs typeface="Verdana"/>
                </a:rPr>
                <a:t>s]</a:t>
              </a:r>
              <a:r>
                <a:rPr sz="1800" spc="-10" dirty="0">
                  <a:solidFill>
                    <a:srgbClr val="151515"/>
                  </a:solidFill>
                  <a:latin typeface="Verdana"/>
                  <a:cs typeface="Verdana"/>
                </a:rPr>
                <a:t>.</a:t>
              </a:r>
              <a:r>
                <a:rPr sz="1800" spc="-5" dirty="0">
                  <a:solidFill>
                    <a:srgbClr val="151515"/>
                  </a:solidFill>
                  <a:latin typeface="Verdana"/>
                  <a:cs typeface="Verdana"/>
                </a:rPr>
                <a:t> </a:t>
              </a:r>
              <a:r>
                <a:rPr sz="1800" spc="-15" dirty="0">
                  <a:solidFill>
                    <a:srgbClr val="151515"/>
                  </a:solidFill>
                  <a:latin typeface="Verdana"/>
                  <a:cs typeface="Verdana"/>
                </a:rPr>
                <a:t>As</a:t>
              </a:r>
              <a:r>
                <a:rPr sz="1800" spc="-5" dirty="0">
                  <a:solidFill>
                    <a:srgbClr val="151515"/>
                  </a:solidFill>
                  <a:latin typeface="Verdana"/>
                  <a:cs typeface="Verdana"/>
                </a:rPr>
                <a:t> </a:t>
              </a:r>
              <a:r>
                <a:rPr sz="1800" spc="-15" dirty="0">
                  <a:solidFill>
                    <a:srgbClr val="151515"/>
                  </a:solidFill>
                  <a:latin typeface="Verdana"/>
                  <a:cs typeface="Verdana"/>
                </a:rPr>
                <a:t>a</a:t>
              </a:r>
              <a:r>
                <a:rPr sz="1800" spc="-10" dirty="0">
                  <a:solidFill>
                    <a:srgbClr val="151515"/>
                  </a:solidFill>
                  <a:latin typeface="Verdana"/>
                  <a:cs typeface="Verdana"/>
                </a:rPr>
                <a:t> resu</a:t>
              </a:r>
              <a:r>
                <a:rPr sz="1800" dirty="0">
                  <a:solidFill>
                    <a:srgbClr val="151515"/>
                  </a:solidFill>
                  <a:latin typeface="Verdana"/>
                  <a:cs typeface="Verdana"/>
                </a:rPr>
                <a:t>lt</a:t>
              </a:r>
              <a:r>
                <a:rPr sz="1800" spc="-5" dirty="0">
                  <a:solidFill>
                    <a:srgbClr val="151515"/>
                  </a:solidFill>
                  <a:latin typeface="Verdana"/>
                  <a:cs typeface="Verdana"/>
                </a:rPr>
                <a:t> </a:t>
              </a:r>
              <a:r>
                <a:rPr sz="1800" spc="-10" dirty="0">
                  <a:solidFill>
                    <a:srgbClr val="151515"/>
                  </a:solidFill>
                  <a:latin typeface="Verdana"/>
                  <a:cs typeface="Verdana"/>
                </a:rPr>
                <a:t>of</a:t>
              </a:r>
              <a:r>
                <a:rPr sz="1800" spc="-5" dirty="0">
                  <a:solidFill>
                    <a:srgbClr val="151515"/>
                  </a:solidFill>
                  <a:latin typeface="Verdana"/>
                  <a:cs typeface="Verdana"/>
                </a:rPr>
                <a:t> </a:t>
              </a:r>
              <a:r>
                <a:rPr sz="1800" spc="-15" dirty="0">
                  <a:solidFill>
                    <a:srgbClr val="151515"/>
                  </a:solidFill>
                  <a:latin typeface="Verdana"/>
                  <a:cs typeface="Verdana"/>
                </a:rPr>
                <a:t>ach</a:t>
              </a:r>
              <a:r>
                <a:rPr sz="1800" dirty="0">
                  <a:solidFill>
                    <a:srgbClr val="151515"/>
                  </a:solidFill>
                  <a:latin typeface="Verdana"/>
                  <a:cs typeface="Verdana"/>
                </a:rPr>
                <a:t>i</a:t>
              </a:r>
              <a:r>
                <a:rPr sz="1800" spc="-15" dirty="0">
                  <a:solidFill>
                    <a:srgbClr val="151515"/>
                  </a:solidFill>
                  <a:latin typeface="Verdana"/>
                  <a:cs typeface="Verdana"/>
                </a:rPr>
                <a:t>ev</a:t>
              </a:r>
              <a:r>
                <a:rPr sz="1800" dirty="0">
                  <a:solidFill>
                    <a:srgbClr val="151515"/>
                  </a:solidFill>
                  <a:latin typeface="Verdana"/>
                  <a:cs typeface="Verdana"/>
                </a:rPr>
                <a:t>i</a:t>
              </a:r>
              <a:r>
                <a:rPr sz="1800" spc="-15" dirty="0">
                  <a:solidFill>
                    <a:srgbClr val="151515"/>
                  </a:solidFill>
                  <a:latin typeface="Verdana"/>
                  <a:cs typeface="Verdana"/>
                </a:rPr>
                <a:t>n</a:t>
              </a:r>
              <a:r>
                <a:rPr sz="1800" dirty="0">
                  <a:solidFill>
                    <a:srgbClr val="151515"/>
                  </a:solidFill>
                  <a:latin typeface="Verdana"/>
                  <a:cs typeface="Verdana"/>
                </a:rPr>
                <a:t>g</a:t>
              </a:r>
              <a:r>
                <a:rPr sz="1800" spc="-5" dirty="0">
                  <a:solidFill>
                    <a:srgbClr val="151515"/>
                  </a:solidFill>
                  <a:latin typeface="Verdana"/>
                  <a:cs typeface="Verdana"/>
                </a:rPr>
                <a:t> </a:t>
              </a:r>
              <a:r>
                <a:rPr sz="1800" spc="-10" dirty="0">
                  <a:solidFill>
                    <a:srgbClr val="151515"/>
                  </a:solidFill>
                  <a:latin typeface="Verdana"/>
                  <a:cs typeface="Verdana"/>
                </a:rPr>
                <a:t>these</a:t>
              </a:r>
              <a:r>
                <a:rPr sz="1800" spc="-5" dirty="0">
                  <a:solidFill>
                    <a:srgbClr val="151515"/>
                  </a:solidFill>
                  <a:latin typeface="Verdana"/>
                  <a:cs typeface="Verdana"/>
                </a:rPr>
                <a:t> </a:t>
              </a:r>
              <a:r>
                <a:rPr sz="1800" spc="-15" dirty="0">
                  <a:solidFill>
                    <a:srgbClr val="151515"/>
                  </a:solidFill>
                  <a:latin typeface="Verdana"/>
                  <a:cs typeface="Verdana"/>
                </a:rPr>
                <a:t>o</a:t>
              </a:r>
              <a:r>
                <a:rPr sz="1800" dirty="0">
                  <a:solidFill>
                    <a:srgbClr val="151515"/>
                  </a:solidFill>
                  <a:latin typeface="Verdana"/>
                  <a:cs typeface="Verdana"/>
                </a:rPr>
                <a:t>bj</a:t>
              </a:r>
              <a:r>
                <a:rPr sz="1800" spc="-15" dirty="0">
                  <a:solidFill>
                    <a:srgbClr val="151515"/>
                  </a:solidFill>
                  <a:latin typeface="Verdana"/>
                  <a:cs typeface="Verdana"/>
                </a:rPr>
                <a:t>e</a:t>
              </a:r>
              <a:r>
                <a:rPr sz="1800" dirty="0">
                  <a:solidFill>
                    <a:srgbClr val="151515"/>
                  </a:solidFill>
                  <a:latin typeface="Verdana"/>
                  <a:cs typeface="Verdana"/>
                </a:rPr>
                <a:t>ct</a:t>
              </a:r>
              <a:r>
                <a:rPr sz="1800" spc="-5" dirty="0">
                  <a:solidFill>
                    <a:srgbClr val="151515"/>
                  </a:solidFill>
                  <a:latin typeface="Verdana"/>
                  <a:cs typeface="Verdana"/>
                </a:rPr>
                <a:t>i</a:t>
              </a:r>
              <a:r>
                <a:rPr sz="1800" spc="-35" dirty="0">
                  <a:solidFill>
                    <a:srgbClr val="151515"/>
                  </a:solidFill>
                  <a:latin typeface="Verdana"/>
                  <a:cs typeface="Verdana"/>
                </a:rPr>
                <a:t>v</a:t>
              </a:r>
              <a:r>
                <a:rPr sz="1800" spc="-10" dirty="0">
                  <a:solidFill>
                    <a:srgbClr val="151515"/>
                  </a:solidFill>
                  <a:latin typeface="Verdana"/>
                  <a:cs typeface="Verdana"/>
                </a:rPr>
                <a:t>es,</a:t>
              </a:r>
              <a:r>
                <a:rPr sz="1800" spc="-5" dirty="0">
                  <a:solidFill>
                    <a:srgbClr val="151515"/>
                  </a:solidFill>
                  <a:latin typeface="Verdana"/>
                  <a:cs typeface="Verdana"/>
                </a:rPr>
                <a:t> </a:t>
              </a:r>
              <a:r>
                <a:rPr sz="1800" spc="-10" dirty="0">
                  <a:solidFill>
                    <a:srgbClr val="151515"/>
                  </a:solidFill>
                  <a:latin typeface="Verdana"/>
                  <a:cs typeface="Verdana"/>
                </a:rPr>
                <a:t>there </a:t>
              </a:r>
              <a:r>
                <a:rPr sz="1800" dirty="0">
                  <a:solidFill>
                    <a:srgbClr val="151515"/>
                  </a:solidFill>
                  <a:latin typeface="Verdana"/>
                  <a:cs typeface="Verdana"/>
                </a:rPr>
                <a:t>will</a:t>
              </a:r>
              <a:r>
                <a:rPr sz="1800" spc="-5" dirty="0">
                  <a:solidFill>
                    <a:srgbClr val="151515"/>
                  </a:solidFill>
                  <a:latin typeface="Verdana"/>
                  <a:cs typeface="Verdana"/>
                </a:rPr>
                <a:t> </a:t>
              </a:r>
              <a:r>
                <a:rPr sz="1800" spc="-15" dirty="0">
                  <a:solidFill>
                    <a:srgbClr val="151515"/>
                  </a:solidFill>
                  <a:latin typeface="Verdana"/>
                  <a:cs typeface="Verdana"/>
                </a:rPr>
                <a:t>be</a:t>
              </a:r>
              <a:r>
                <a:rPr sz="1800" spc="-5" dirty="0">
                  <a:solidFill>
                    <a:srgbClr val="151515"/>
                  </a:solidFill>
                  <a:latin typeface="Verdana"/>
                  <a:cs typeface="Verdana"/>
                </a:rPr>
                <a:t> </a:t>
              </a:r>
              <a:r>
                <a:rPr sz="1800" b="1" dirty="0">
                  <a:solidFill>
                    <a:srgbClr val="151515"/>
                  </a:solidFill>
                  <a:latin typeface="Verdana"/>
                  <a:cs typeface="Verdana"/>
                </a:rPr>
                <a:t>[</a:t>
              </a:r>
              <a:r>
                <a:rPr sz="1800" b="1" spc="-10" dirty="0">
                  <a:solidFill>
                    <a:srgbClr val="151515"/>
                  </a:solidFill>
                  <a:latin typeface="Verdana"/>
                  <a:cs typeface="Verdana"/>
                </a:rPr>
                <a:t>i</a:t>
              </a:r>
              <a:r>
                <a:rPr sz="1800" b="1" dirty="0">
                  <a:solidFill>
                    <a:srgbClr val="151515"/>
                  </a:solidFill>
                  <a:latin typeface="Verdana"/>
                  <a:cs typeface="Verdana"/>
                </a:rPr>
                <a:t>nser</a:t>
              </a:r>
              <a:r>
                <a:rPr sz="1800" b="1" spc="-10" dirty="0">
                  <a:solidFill>
                    <a:srgbClr val="151515"/>
                  </a:solidFill>
                  <a:latin typeface="Verdana"/>
                  <a:cs typeface="Verdana"/>
                </a:rPr>
                <a:t>t</a:t>
              </a:r>
              <a:r>
                <a:rPr sz="1800" b="1" spc="-5" dirty="0">
                  <a:solidFill>
                    <a:srgbClr val="151515"/>
                  </a:solidFill>
                  <a:latin typeface="Verdana"/>
                  <a:cs typeface="Verdana"/>
                </a:rPr>
                <a:t> </a:t>
              </a:r>
              <a:r>
                <a:rPr sz="1800" b="1" spc="-15" dirty="0">
                  <a:solidFill>
                    <a:srgbClr val="151515"/>
                  </a:solidFill>
                  <a:latin typeface="Verdana"/>
                  <a:cs typeface="Verdana"/>
                </a:rPr>
                <a:t>2-4</a:t>
              </a:r>
              <a:r>
                <a:rPr sz="1800" b="1" spc="-5" dirty="0">
                  <a:solidFill>
                    <a:srgbClr val="151515"/>
                  </a:solidFill>
                  <a:latin typeface="Verdana"/>
                  <a:cs typeface="Verdana"/>
                </a:rPr>
                <a:t> </a:t>
              </a:r>
              <a:r>
                <a:rPr sz="1800" b="1" dirty="0">
                  <a:solidFill>
                    <a:srgbClr val="151515"/>
                  </a:solidFill>
                  <a:latin typeface="Verdana"/>
                  <a:cs typeface="Verdana"/>
                </a:rPr>
                <a:t>benef</a:t>
              </a:r>
              <a:r>
                <a:rPr sz="1800" b="1" spc="-10" dirty="0">
                  <a:solidFill>
                    <a:srgbClr val="151515"/>
                  </a:solidFill>
                  <a:latin typeface="Verdana"/>
                  <a:cs typeface="Verdana"/>
                </a:rPr>
                <a:t>it</a:t>
              </a:r>
              <a:r>
                <a:rPr sz="1800" b="1" dirty="0">
                  <a:solidFill>
                    <a:srgbClr val="151515"/>
                  </a:solidFill>
                  <a:latin typeface="Verdana"/>
                  <a:cs typeface="Verdana"/>
                </a:rPr>
                <a:t>s].</a:t>
              </a:r>
              <a:endParaRPr sz="1800" dirty="0">
                <a:latin typeface="Verdana"/>
                <a:cs typeface="Verdana"/>
              </a:endParaRPr>
            </a:p>
          </p:txBody>
        </p:sp>
        <p:sp>
          <p:nvSpPr>
            <p:cNvPr id="20" name="object 55"/>
            <p:cNvSpPr/>
            <p:nvPr/>
          </p:nvSpPr>
          <p:spPr>
            <a:xfrm>
              <a:off x="418936" y="1462755"/>
              <a:ext cx="3276600" cy="1625600"/>
            </a:xfrm>
            <a:prstGeom prst="rect">
              <a:avLst/>
            </a:prstGeom>
            <a:blipFill>
              <a:blip r:embed="rId4" cstate="print"/>
              <a:stretch>
                <a:fillRect/>
              </a:stretch>
            </a:blipFill>
          </p:spPr>
          <p:txBody>
            <a:bodyPr wrap="square" lIns="0" tIns="0" rIns="0" bIns="0" rtlCol="0"/>
            <a:lstStyle/>
            <a:p>
              <a:endParaRPr/>
            </a:p>
          </p:txBody>
        </p:sp>
        <p:sp>
          <p:nvSpPr>
            <p:cNvPr id="21" name="object 56"/>
            <p:cNvSpPr/>
            <p:nvPr/>
          </p:nvSpPr>
          <p:spPr>
            <a:xfrm>
              <a:off x="457200" y="1511300"/>
              <a:ext cx="3136900" cy="1485900"/>
            </a:xfrm>
            <a:custGeom>
              <a:avLst/>
              <a:gdLst/>
              <a:ahLst/>
              <a:cxnLst/>
              <a:rect l="l" t="t" r="r" b="b"/>
              <a:pathLst>
                <a:path w="3136900" h="1485900">
                  <a:moveTo>
                    <a:pt x="1663700" y="0"/>
                  </a:moveTo>
                  <a:lnTo>
                    <a:pt x="0" y="0"/>
                  </a:lnTo>
                  <a:lnTo>
                    <a:pt x="0" y="1485900"/>
                  </a:lnTo>
                  <a:lnTo>
                    <a:pt x="1663700" y="1485900"/>
                  </a:lnTo>
                  <a:lnTo>
                    <a:pt x="3136900" y="742950"/>
                  </a:lnTo>
                  <a:lnTo>
                    <a:pt x="1663700" y="0"/>
                  </a:lnTo>
                  <a:close/>
                </a:path>
              </a:pathLst>
            </a:custGeom>
            <a:solidFill>
              <a:srgbClr val="00669C"/>
            </a:solidFill>
          </p:spPr>
          <p:txBody>
            <a:bodyPr wrap="square" lIns="0" tIns="0" rIns="0" bIns="0" rtlCol="0"/>
            <a:lstStyle/>
            <a:p>
              <a:endParaRPr/>
            </a:p>
          </p:txBody>
        </p:sp>
        <p:sp>
          <p:nvSpPr>
            <p:cNvPr id="22" name="object 57"/>
            <p:cNvSpPr/>
            <p:nvPr/>
          </p:nvSpPr>
          <p:spPr>
            <a:xfrm>
              <a:off x="457200" y="1511300"/>
              <a:ext cx="3136900" cy="1485900"/>
            </a:xfrm>
            <a:custGeom>
              <a:avLst/>
              <a:gdLst/>
              <a:ahLst/>
              <a:cxnLst/>
              <a:rect l="l" t="t" r="r" b="b"/>
              <a:pathLst>
                <a:path w="3136900" h="1485900">
                  <a:moveTo>
                    <a:pt x="1663700" y="1485900"/>
                  </a:moveTo>
                  <a:lnTo>
                    <a:pt x="3136900" y="742950"/>
                  </a:lnTo>
                  <a:lnTo>
                    <a:pt x="1663700" y="0"/>
                  </a:lnTo>
                  <a:lnTo>
                    <a:pt x="0" y="0"/>
                  </a:lnTo>
                  <a:lnTo>
                    <a:pt x="0" y="1485900"/>
                  </a:lnTo>
                  <a:lnTo>
                    <a:pt x="1663700" y="1485900"/>
                  </a:lnTo>
                  <a:close/>
                </a:path>
              </a:pathLst>
            </a:custGeom>
            <a:ln w="12700">
              <a:solidFill>
                <a:srgbClr val="151515"/>
              </a:solidFill>
            </a:ln>
          </p:spPr>
          <p:txBody>
            <a:bodyPr wrap="square" lIns="0" tIns="0" rIns="0" bIns="0" rtlCol="0"/>
            <a:lstStyle/>
            <a:p>
              <a:endParaRPr/>
            </a:p>
          </p:txBody>
        </p:sp>
        <p:sp>
          <p:nvSpPr>
            <p:cNvPr id="23" name="object 58"/>
            <p:cNvSpPr txBox="1"/>
            <p:nvPr/>
          </p:nvSpPr>
          <p:spPr>
            <a:xfrm>
              <a:off x="495300" y="1703192"/>
              <a:ext cx="2453640" cy="1092200"/>
            </a:xfrm>
            <a:prstGeom prst="rect">
              <a:avLst/>
            </a:prstGeom>
          </p:spPr>
          <p:txBody>
            <a:bodyPr vert="horz" wrap="square" lIns="0" tIns="0" rIns="0" bIns="0" rtlCol="0">
              <a:spAutoFit/>
            </a:bodyPr>
            <a:lstStyle/>
            <a:p>
              <a:pPr marL="12700" marR="718820">
                <a:lnSpc>
                  <a:spcPct val="101899"/>
                </a:lnSpc>
              </a:pPr>
              <a:r>
                <a:rPr sz="1800" spc="-10" dirty="0">
                  <a:solidFill>
                    <a:srgbClr val="FFFFFF"/>
                  </a:solidFill>
                  <a:latin typeface="Verdana"/>
                  <a:cs typeface="Verdana"/>
                </a:rPr>
                <a:t>In</a:t>
              </a:r>
              <a:r>
                <a:rPr sz="1800" spc="-5" dirty="0">
                  <a:solidFill>
                    <a:srgbClr val="FFFFFF"/>
                  </a:solidFill>
                  <a:latin typeface="Verdana"/>
                  <a:cs typeface="Verdana"/>
                </a:rPr>
                <a:t> </a:t>
              </a:r>
              <a:r>
                <a:rPr sz="1800" spc="-10" dirty="0">
                  <a:solidFill>
                    <a:srgbClr val="FFFFFF"/>
                  </a:solidFill>
                  <a:latin typeface="Verdana"/>
                  <a:cs typeface="Verdana"/>
                </a:rPr>
                <a:t>the</a:t>
              </a:r>
              <a:r>
                <a:rPr sz="1800" spc="-5" dirty="0">
                  <a:solidFill>
                    <a:srgbClr val="FFFFFF"/>
                  </a:solidFill>
                  <a:latin typeface="Verdana"/>
                  <a:cs typeface="Verdana"/>
                </a:rPr>
                <a:t> </a:t>
              </a:r>
              <a:r>
                <a:rPr sz="1800" spc="-15" dirty="0">
                  <a:solidFill>
                    <a:srgbClr val="FFFFFF"/>
                  </a:solidFill>
                  <a:latin typeface="Verdana"/>
                  <a:cs typeface="Verdana"/>
                </a:rPr>
                <a:t>base</a:t>
              </a:r>
              <a:r>
                <a:rPr sz="1800" dirty="0">
                  <a:solidFill>
                    <a:srgbClr val="FFFFFF"/>
                  </a:solidFill>
                  <a:latin typeface="Verdana"/>
                  <a:cs typeface="Verdana"/>
                </a:rPr>
                <a:t>li</a:t>
              </a:r>
              <a:r>
                <a:rPr sz="1800" spc="-15" dirty="0">
                  <a:solidFill>
                    <a:srgbClr val="FFFFFF"/>
                  </a:solidFill>
                  <a:latin typeface="Verdana"/>
                  <a:cs typeface="Verdana"/>
                </a:rPr>
                <a:t>ne</a:t>
              </a:r>
              <a:r>
                <a:rPr sz="1800" spc="-10" dirty="0">
                  <a:solidFill>
                    <a:srgbClr val="FFFFFF"/>
                  </a:solidFill>
                  <a:latin typeface="Verdana"/>
                  <a:cs typeface="Verdana"/>
                </a:rPr>
                <a:t> </a:t>
              </a:r>
              <a:r>
                <a:rPr sz="1800" dirty="0">
                  <a:solidFill>
                    <a:srgbClr val="FFFFFF"/>
                  </a:solidFill>
                  <a:latin typeface="Verdana"/>
                  <a:cs typeface="Verdana"/>
                </a:rPr>
                <a:t>l</a:t>
              </a:r>
              <a:r>
                <a:rPr sz="1800" spc="-15" dirty="0">
                  <a:solidFill>
                    <a:srgbClr val="FFFFFF"/>
                  </a:solidFill>
                  <a:latin typeface="Verdana"/>
                  <a:cs typeface="Verdana"/>
                </a:rPr>
                <a:t>o</a:t>
              </a:r>
              <a:r>
                <a:rPr sz="1800" dirty="0">
                  <a:solidFill>
                    <a:srgbClr val="FFFFFF"/>
                  </a:solidFill>
                  <a:latin typeface="Verdana"/>
                  <a:cs typeface="Verdana"/>
                </a:rPr>
                <a:t>gi</a:t>
              </a:r>
              <a:r>
                <a:rPr sz="1800" spc="-10" dirty="0">
                  <a:solidFill>
                    <a:srgbClr val="FFFFFF"/>
                  </a:solidFill>
                  <a:latin typeface="Verdana"/>
                  <a:cs typeface="Verdana"/>
                </a:rPr>
                <a:t>c,</a:t>
              </a:r>
              <a:r>
                <a:rPr sz="1800" spc="-5" dirty="0">
                  <a:solidFill>
                    <a:srgbClr val="FFFFFF"/>
                  </a:solidFill>
                  <a:latin typeface="Verdana"/>
                  <a:cs typeface="Verdana"/>
                </a:rPr>
                <a:t> </a:t>
              </a:r>
              <a:r>
                <a:rPr sz="1800" dirty="0">
                  <a:solidFill>
                    <a:srgbClr val="FFFFFF"/>
                  </a:solidFill>
                  <a:latin typeface="Verdana"/>
                  <a:cs typeface="Verdana"/>
                </a:rPr>
                <a:t>w</a:t>
              </a:r>
              <a:r>
                <a:rPr sz="1800" spc="-15" dirty="0">
                  <a:solidFill>
                    <a:srgbClr val="FFFFFF"/>
                  </a:solidFill>
                  <a:latin typeface="Verdana"/>
                  <a:cs typeface="Verdana"/>
                </a:rPr>
                <a:t>h</a:t>
              </a:r>
              <a:r>
                <a:rPr sz="1800" dirty="0">
                  <a:solidFill>
                    <a:srgbClr val="FFFFFF"/>
                  </a:solidFill>
                  <a:latin typeface="Verdana"/>
                  <a:cs typeface="Verdana"/>
                </a:rPr>
                <a:t>i</a:t>
              </a:r>
              <a:r>
                <a:rPr sz="1800" spc="-15" dirty="0">
                  <a:solidFill>
                    <a:srgbClr val="FFFFFF"/>
                  </a:solidFill>
                  <a:latin typeface="Verdana"/>
                  <a:cs typeface="Verdana"/>
                </a:rPr>
                <a:t>ch</a:t>
              </a:r>
              <a:endParaRPr sz="1800">
                <a:latin typeface="Verdana"/>
                <a:cs typeface="Verdana"/>
              </a:endParaRPr>
            </a:p>
            <a:p>
              <a:pPr marL="12700" marR="5080">
                <a:lnSpc>
                  <a:spcPct val="101899"/>
                </a:lnSpc>
              </a:pPr>
              <a:r>
                <a:rPr sz="1800" spc="-10" dirty="0">
                  <a:solidFill>
                    <a:srgbClr val="FFFFFF"/>
                  </a:solidFill>
                  <a:latin typeface="Verdana"/>
                  <a:cs typeface="Verdana"/>
                </a:rPr>
                <a:t>expresses</a:t>
              </a:r>
              <a:r>
                <a:rPr sz="1800" spc="-5" dirty="0">
                  <a:solidFill>
                    <a:srgbClr val="FFFFFF"/>
                  </a:solidFill>
                  <a:latin typeface="Verdana"/>
                  <a:cs typeface="Verdana"/>
                </a:rPr>
                <a:t> </a:t>
              </a:r>
              <a:r>
                <a:rPr sz="1800" spc="-35" dirty="0">
                  <a:solidFill>
                    <a:srgbClr val="FFFFFF"/>
                  </a:solidFill>
                  <a:latin typeface="Verdana"/>
                  <a:cs typeface="Verdana"/>
                </a:rPr>
                <a:t>y</a:t>
              </a:r>
              <a:r>
                <a:rPr sz="1800" spc="-10" dirty="0">
                  <a:solidFill>
                    <a:srgbClr val="FFFFFF"/>
                  </a:solidFill>
                  <a:latin typeface="Verdana"/>
                  <a:cs typeface="Verdana"/>
                </a:rPr>
                <a:t>our</a:t>
              </a:r>
              <a:r>
                <a:rPr sz="1800" spc="-5" dirty="0">
                  <a:solidFill>
                    <a:srgbClr val="FFFFFF"/>
                  </a:solidFill>
                  <a:latin typeface="Verdana"/>
                  <a:cs typeface="Verdana"/>
                </a:rPr>
                <a:t> </a:t>
              </a:r>
              <a:r>
                <a:rPr sz="1800" spc="-50" dirty="0">
                  <a:solidFill>
                    <a:srgbClr val="FFFFFF"/>
                  </a:solidFill>
                  <a:latin typeface="Verdana"/>
                  <a:cs typeface="Verdana"/>
                </a:rPr>
                <a:t>v</a:t>
              </a:r>
              <a:r>
                <a:rPr sz="1800" spc="-15" dirty="0">
                  <a:solidFill>
                    <a:srgbClr val="FFFFFF"/>
                  </a:solidFill>
                  <a:latin typeface="Verdana"/>
                  <a:cs typeface="Verdana"/>
                </a:rPr>
                <a:t>a</a:t>
              </a:r>
              <a:r>
                <a:rPr sz="1800" dirty="0">
                  <a:solidFill>
                    <a:srgbClr val="FFFFFF"/>
                  </a:solidFill>
                  <a:latin typeface="Verdana"/>
                  <a:cs typeface="Verdana"/>
                </a:rPr>
                <a:t>l</a:t>
              </a:r>
              <a:r>
                <a:rPr sz="1800" spc="-15" dirty="0">
                  <a:solidFill>
                    <a:srgbClr val="FFFFFF"/>
                  </a:solidFill>
                  <a:latin typeface="Verdana"/>
                  <a:cs typeface="Verdana"/>
                </a:rPr>
                <a:t>ue</a:t>
              </a:r>
              <a:r>
                <a:rPr sz="1800" spc="-10" dirty="0">
                  <a:solidFill>
                    <a:srgbClr val="FFFFFF"/>
                  </a:solidFill>
                  <a:latin typeface="Verdana"/>
                  <a:cs typeface="Verdana"/>
                </a:rPr>
                <a:t> propo</a:t>
              </a:r>
              <a:r>
                <a:rPr sz="1800" dirty="0">
                  <a:solidFill>
                    <a:srgbClr val="FFFFFF"/>
                  </a:solidFill>
                  <a:latin typeface="Verdana"/>
                  <a:cs typeface="Verdana"/>
                </a:rPr>
                <a:t>siti</a:t>
              </a:r>
              <a:r>
                <a:rPr sz="1800" spc="-15" dirty="0">
                  <a:solidFill>
                    <a:srgbClr val="FFFFFF"/>
                  </a:solidFill>
                  <a:latin typeface="Verdana"/>
                  <a:cs typeface="Verdana"/>
                </a:rPr>
                <a:t>on</a:t>
              </a:r>
              <a:endParaRPr sz="1800">
                <a:latin typeface="Verdana"/>
                <a:cs typeface="Verdana"/>
              </a:endParaRPr>
            </a:p>
          </p:txBody>
        </p:sp>
        <p:sp>
          <p:nvSpPr>
            <p:cNvPr id="24" name="object 64"/>
            <p:cNvSpPr/>
            <p:nvPr/>
          </p:nvSpPr>
          <p:spPr>
            <a:xfrm>
              <a:off x="457200" y="3009900"/>
              <a:ext cx="3136900" cy="1490980"/>
            </a:xfrm>
            <a:custGeom>
              <a:avLst/>
              <a:gdLst/>
              <a:ahLst/>
              <a:cxnLst/>
              <a:rect l="l" t="t" r="r" b="b"/>
              <a:pathLst>
                <a:path w="3136900" h="1490979">
                  <a:moveTo>
                    <a:pt x="1663700" y="0"/>
                  </a:moveTo>
                  <a:lnTo>
                    <a:pt x="0" y="0"/>
                  </a:lnTo>
                  <a:lnTo>
                    <a:pt x="0" y="1490472"/>
                  </a:lnTo>
                  <a:lnTo>
                    <a:pt x="1663700" y="1490472"/>
                  </a:lnTo>
                  <a:lnTo>
                    <a:pt x="3136900" y="745236"/>
                  </a:lnTo>
                  <a:lnTo>
                    <a:pt x="1663700" y="0"/>
                  </a:lnTo>
                  <a:close/>
                </a:path>
              </a:pathLst>
            </a:custGeom>
            <a:solidFill>
              <a:srgbClr val="CD8500"/>
            </a:solidFill>
          </p:spPr>
          <p:txBody>
            <a:bodyPr wrap="square" lIns="0" tIns="0" rIns="0" bIns="0" rtlCol="0"/>
            <a:lstStyle/>
            <a:p>
              <a:endParaRPr/>
            </a:p>
          </p:txBody>
        </p:sp>
        <p:sp>
          <p:nvSpPr>
            <p:cNvPr id="25" name="object 65"/>
            <p:cNvSpPr/>
            <p:nvPr/>
          </p:nvSpPr>
          <p:spPr>
            <a:xfrm>
              <a:off x="457200" y="3009900"/>
              <a:ext cx="3136900" cy="1490980"/>
            </a:xfrm>
            <a:custGeom>
              <a:avLst/>
              <a:gdLst/>
              <a:ahLst/>
              <a:cxnLst/>
              <a:rect l="l" t="t" r="r" b="b"/>
              <a:pathLst>
                <a:path w="3136900" h="1490979">
                  <a:moveTo>
                    <a:pt x="1663700" y="1490472"/>
                  </a:moveTo>
                  <a:lnTo>
                    <a:pt x="3136900" y="745236"/>
                  </a:lnTo>
                  <a:lnTo>
                    <a:pt x="1663700" y="0"/>
                  </a:lnTo>
                  <a:lnTo>
                    <a:pt x="0" y="0"/>
                  </a:lnTo>
                  <a:lnTo>
                    <a:pt x="0" y="1490472"/>
                  </a:lnTo>
                  <a:lnTo>
                    <a:pt x="1663700" y="1490472"/>
                  </a:lnTo>
                  <a:close/>
                </a:path>
              </a:pathLst>
            </a:custGeom>
            <a:ln w="12700">
              <a:solidFill>
                <a:srgbClr val="151515"/>
              </a:solidFill>
            </a:ln>
          </p:spPr>
          <p:txBody>
            <a:bodyPr wrap="square" lIns="0" tIns="0" rIns="0" bIns="0" rtlCol="0"/>
            <a:lstStyle/>
            <a:p>
              <a:endParaRPr/>
            </a:p>
          </p:txBody>
        </p:sp>
        <p:sp>
          <p:nvSpPr>
            <p:cNvPr id="26" name="object 66"/>
            <p:cNvSpPr txBox="1"/>
            <p:nvPr/>
          </p:nvSpPr>
          <p:spPr>
            <a:xfrm>
              <a:off x="533400" y="3290692"/>
              <a:ext cx="2261235" cy="812800"/>
            </a:xfrm>
            <a:prstGeom prst="rect">
              <a:avLst/>
            </a:prstGeom>
          </p:spPr>
          <p:txBody>
            <a:bodyPr vert="horz" wrap="square" lIns="0" tIns="0" rIns="0" bIns="0" rtlCol="0">
              <a:spAutoFit/>
            </a:bodyPr>
            <a:lstStyle/>
            <a:p>
              <a:pPr marL="12700" marR="5080">
                <a:lnSpc>
                  <a:spcPct val="101899"/>
                </a:lnSpc>
              </a:pPr>
              <a:r>
                <a:rPr sz="1800" spc="-10" dirty="0">
                  <a:solidFill>
                    <a:srgbClr val="FFFFFF"/>
                  </a:solidFill>
                  <a:latin typeface="Verdana"/>
                  <a:cs typeface="Verdana"/>
                </a:rPr>
                <a:t>In</a:t>
              </a:r>
              <a:r>
                <a:rPr sz="1800" spc="-5" dirty="0">
                  <a:solidFill>
                    <a:srgbClr val="FFFFFF"/>
                  </a:solidFill>
                  <a:latin typeface="Verdana"/>
                  <a:cs typeface="Verdana"/>
                </a:rPr>
                <a:t> </a:t>
              </a:r>
              <a:r>
                <a:rPr sz="1800" spc="-10" dirty="0">
                  <a:solidFill>
                    <a:srgbClr val="FFFFFF"/>
                  </a:solidFill>
                  <a:latin typeface="Verdana"/>
                  <a:cs typeface="Verdana"/>
                </a:rPr>
                <a:t>the</a:t>
              </a:r>
              <a:r>
                <a:rPr sz="1800" spc="-5" dirty="0">
                  <a:solidFill>
                    <a:srgbClr val="FFFFFF"/>
                  </a:solidFill>
                  <a:latin typeface="Verdana"/>
                  <a:cs typeface="Verdana"/>
                </a:rPr>
                <a:t> </a:t>
              </a:r>
              <a:r>
                <a:rPr sz="1800" dirty="0">
                  <a:solidFill>
                    <a:srgbClr val="FFFFFF"/>
                  </a:solidFill>
                  <a:latin typeface="Verdana"/>
                  <a:cs typeface="Verdana"/>
                </a:rPr>
                <a:t>cl</a:t>
              </a:r>
              <a:r>
                <a:rPr sz="1800" spc="-15" dirty="0">
                  <a:solidFill>
                    <a:srgbClr val="FFFFFF"/>
                  </a:solidFill>
                  <a:latin typeface="Verdana"/>
                  <a:cs typeface="Verdana"/>
                </a:rPr>
                <a:t>o</a:t>
              </a:r>
              <a:r>
                <a:rPr sz="1800" dirty="0">
                  <a:solidFill>
                    <a:srgbClr val="FFFFFF"/>
                  </a:solidFill>
                  <a:latin typeface="Verdana"/>
                  <a:cs typeface="Verdana"/>
                </a:rPr>
                <a:t>si</a:t>
              </a:r>
              <a:r>
                <a:rPr sz="1800" spc="-15" dirty="0">
                  <a:solidFill>
                    <a:srgbClr val="FFFFFF"/>
                  </a:solidFill>
                  <a:latin typeface="Verdana"/>
                  <a:cs typeface="Verdana"/>
                </a:rPr>
                <a:t>n</a:t>
              </a:r>
              <a:r>
                <a:rPr sz="1800" dirty="0">
                  <a:solidFill>
                    <a:srgbClr val="FFFFFF"/>
                  </a:solidFill>
                  <a:latin typeface="Verdana"/>
                  <a:cs typeface="Verdana"/>
                </a:rPr>
                <a:t>g </a:t>
              </a:r>
              <a:r>
                <a:rPr sz="1800" spc="-15" dirty="0">
                  <a:solidFill>
                    <a:srgbClr val="FFFFFF"/>
                  </a:solidFill>
                  <a:latin typeface="Verdana"/>
                  <a:cs typeface="Verdana"/>
                </a:rPr>
                <a:t>componen</a:t>
              </a:r>
              <a:r>
                <a:rPr sz="1800" dirty="0">
                  <a:solidFill>
                    <a:srgbClr val="FFFFFF"/>
                  </a:solidFill>
                  <a:latin typeface="Verdana"/>
                  <a:cs typeface="Verdana"/>
                </a:rPr>
                <a:t>t</a:t>
              </a:r>
              <a:r>
                <a:rPr sz="1800" spc="-5" dirty="0">
                  <a:solidFill>
                    <a:srgbClr val="FFFFFF"/>
                  </a:solidFill>
                  <a:latin typeface="Verdana"/>
                  <a:cs typeface="Verdana"/>
                </a:rPr>
                <a:t> </a:t>
              </a:r>
              <a:r>
                <a:rPr sz="1800" spc="-10" dirty="0">
                  <a:solidFill>
                    <a:srgbClr val="FFFFFF"/>
                  </a:solidFill>
                  <a:latin typeface="Verdana"/>
                  <a:cs typeface="Verdana"/>
                </a:rPr>
                <a:t>of</a:t>
              </a:r>
              <a:r>
                <a:rPr sz="1800" spc="-5" dirty="0">
                  <a:solidFill>
                    <a:srgbClr val="FFFFFF"/>
                  </a:solidFill>
                  <a:latin typeface="Verdana"/>
                  <a:cs typeface="Verdana"/>
                </a:rPr>
                <a:t> </a:t>
              </a:r>
              <a:r>
                <a:rPr sz="1800" spc="-10" dirty="0">
                  <a:solidFill>
                    <a:srgbClr val="FFFFFF"/>
                  </a:solidFill>
                  <a:latin typeface="Verdana"/>
                  <a:cs typeface="Verdana"/>
                </a:rPr>
                <a:t>the</a:t>
              </a:r>
              <a:r>
                <a:rPr sz="1800" spc="-15" dirty="0">
                  <a:solidFill>
                    <a:srgbClr val="FFFFFF"/>
                  </a:solidFill>
                  <a:latin typeface="Verdana"/>
                  <a:cs typeface="Verdana"/>
                </a:rPr>
                <a:t> backgroun</a:t>
              </a:r>
              <a:r>
                <a:rPr sz="1800" dirty="0">
                  <a:solidFill>
                    <a:srgbClr val="FFFFFF"/>
                  </a:solidFill>
                  <a:latin typeface="Verdana"/>
                  <a:cs typeface="Verdana"/>
                </a:rPr>
                <a:t>d</a:t>
              </a:r>
              <a:r>
                <a:rPr sz="1800" spc="-5" dirty="0">
                  <a:solidFill>
                    <a:srgbClr val="FFFFFF"/>
                  </a:solidFill>
                  <a:latin typeface="Verdana"/>
                  <a:cs typeface="Verdana"/>
                </a:rPr>
                <a:t> </a:t>
              </a:r>
              <a:r>
                <a:rPr sz="1800" spc="-10" dirty="0">
                  <a:solidFill>
                    <a:srgbClr val="FFFFFF"/>
                  </a:solidFill>
                  <a:latin typeface="Verdana"/>
                  <a:cs typeface="Verdana"/>
                </a:rPr>
                <a:t>se</a:t>
              </a:r>
              <a:r>
                <a:rPr sz="1800" dirty="0">
                  <a:solidFill>
                    <a:srgbClr val="FFFFFF"/>
                  </a:solidFill>
                  <a:latin typeface="Verdana"/>
                  <a:cs typeface="Verdana"/>
                </a:rPr>
                <a:t>ct</a:t>
              </a:r>
              <a:r>
                <a:rPr sz="1800" spc="-5" dirty="0">
                  <a:solidFill>
                    <a:srgbClr val="FFFFFF"/>
                  </a:solidFill>
                  <a:latin typeface="Verdana"/>
                  <a:cs typeface="Verdana"/>
                </a:rPr>
                <a:t>i</a:t>
              </a:r>
              <a:r>
                <a:rPr sz="1800" spc="-15" dirty="0">
                  <a:solidFill>
                    <a:srgbClr val="FFFFFF"/>
                  </a:solidFill>
                  <a:latin typeface="Verdana"/>
                  <a:cs typeface="Verdana"/>
                </a:rPr>
                <a:t>on</a:t>
              </a:r>
              <a:endParaRPr sz="1800">
                <a:latin typeface="Verdana"/>
                <a:cs typeface="Verdana"/>
              </a:endParaRPr>
            </a:p>
          </p:txBody>
        </p:sp>
      </p:grpSp>
    </p:spTree>
    <p:extLst>
      <p:ext uri="{BB962C8B-B14F-4D97-AF65-F5344CB8AC3E}">
        <p14:creationId xmlns:p14="http://schemas.microsoft.com/office/powerpoint/2010/main" val="257143968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631825" y="2381250"/>
            <a:ext cx="7499350" cy="1143000"/>
          </a:xfrm>
        </p:spPr>
        <p:txBody>
          <a:bodyPr/>
          <a:lstStyle/>
          <a:p>
            <a:r>
              <a:rPr lang="en-US" altLang="en-US" dirty="0" smtClean="0">
                <a:latin typeface="Calibri" charset="0"/>
                <a:cs typeface="Calibri" charset="0"/>
              </a:rPr>
              <a:t>Proposal Titles and Abstracts</a:t>
            </a:r>
            <a:endParaRPr lang="en-US" altLang="en-US" dirty="0">
              <a:latin typeface="Calibri" charset="0"/>
              <a:cs typeface="Calibri" charset="0"/>
            </a:endParaRPr>
          </a:p>
        </p:txBody>
      </p:sp>
      <p:sp>
        <p:nvSpPr>
          <p:cNvPr id="2" name="Slide Number Placeholder 1"/>
          <p:cNvSpPr>
            <a:spLocks noGrp="1"/>
          </p:cNvSpPr>
          <p:nvPr>
            <p:ph type="sldNum" sz="quarter" idx="12"/>
          </p:nvPr>
        </p:nvSpPr>
        <p:spPr/>
        <p:txBody>
          <a:bodyPr/>
          <a:lstStyle/>
          <a:p>
            <a:pPr>
              <a:defRPr/>
            </a:pPr>
            <a:fld id="{565406AF-1F7F-A742-988F-6DA6F68919EE}" type="slidenum">
              <a:rPr lang="en-US" altLang="en-US" smtClean="0"/>
              <a:pPr>
                <a:defRPr/>
              </a:pPr>
              <a:t>35</a:t>
            </a:fld>
            <a:endParaRPr lang="en-US" altLang="en-US"/>
          </a:p>
        </p:txBody>
      </p:sp>
    </p:spTree>
    <p:extLst>
      <p:ext uri="{BB962C8B-B14F-4D97-AF65-F5344CB8AC3E}">
        <p14:creationId xmlns:p14="http://schemas.microsoft.com/office/powerpoint/2010/main" val="10205126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463550" y="174625"/>
            <a:ext cx="7499350" cy="1143000"/>
          </a:xfrm>
        </p:spPr>
        <p:txBody>
          <a:bodyPr/>
          <a:lstStyle/>
          <a:p>
            <a:pPr eaLnBrk="1" hangingPunct="1"/>
            <a:r>
              <a:rPr lang="en-US" altLang="en-US" dirty="0" smtClean="0"/>
              <a:t>Create Effective Titles to Help Market Proposals</a:t>
            </a:r>
          </a:p>
        </p:txBody>
      </p:sp>
      <p:sp>
        <p:nvSpPr>
          <p:cNvPr id="3" name="Content Placeholder 2"/>
          <p:cNvSpPr>
            <a:spLocks noGrp="1"/>
          </p:cNvSpPr>
          <p:nvPr>
            <p:ph idx="1"/>
          </p:nvPr>
        </p:nvSpPr>
        <p:spPr>
          <a:xfrm>
            <a:off x="534988" y="2160588"/>
            <a:ext cx="7750175" cy="4525962"/>
          </a:xfrm>
        </p:spPr>
        <p:txBody>
          <a:bodyPr>
            <a:noAutofit/>
          </a:bodyPr>
          <a:lstStyle/>
          <a:p>
            <a:pPr eaLnBrk="1" hangingPunct="1">
              <a:defRPr/>
            </a:pPr>
            <a:r>
              <a:rPr lang="en-US" sz="2000" dirty="0" smtClean="0"/>
              <a:t>Title </a:t>
            </a:r>
            <a:r>
              <a:rPr lang="en-US" sz="2000" dirty="0"/>
              <a:t>should emphasize the </a:t>
            </a:r>
            <a:r>
              <a:rPr lang="en-US" sz="2000" b="1" dirty="0" smtClean="0"/>
              <a:t>payoff/benefit</a:t>
            </a:r>
            <a:r>
              <a:rPr lang="en-US" sz="2000" dirty="0" smtClean="0"/>
              <a:t> </a:t>
            </a:r>
          </a:p>
          <a:p>
            <a:pPr eaLnBrk="1" hangingPunct="1">
              <a:defRPr/>
            </a:pPr>
            <a:r>
              <a:rPr lang="en-US" sz="2000" dirty="0" smtClean="0"/>
              <a:t>Title </a:t>
            </a:r>
            <a:r>
              <a:rPr lang="en-US" sz="2000" dirty="0"/>
              <a:t>must be understood by a </a:t>
            </a:r>
            <a:r>
              <a:rPr lang="en-US" sz="2000" b="1" dirty="0"/>
              <a:t>broad spectrum</a:t>
            </a:r>
            <a:r>
              <a:rPr lang="en-US" sz="2000" dirty="0"/>
              <a:t> of audiences, including the general </a:t>
            </a:r>
            <a:r>
              <a:rPr lang="en-US" sz="2000" dirty="0" smtClean="0"/>
              <a:t>public</a:t>
            </a:r>
          </a:p>
          <a:p>
            <a:pPr eaLnBrk="1" hangingPunct="1">
              <a:defRPr/>
            </a:pPr>
            <a:r>
              <a:rPr lang="en-US" sz="2000" dirty="0"/>
              <a:t>Select words which </a:t>
            </a:r>
            <a:r>
              <a:rPr lang="en-US" sz="2000" b="1" dirty="0"/>
              <a:t>accent the main category </a:t>
            </a:r>
            <a:r>
              <a:rPr lang="en-US" sz="2000" dirty="0"/>
              <a:t>of the </a:t>
            </a:r>
            <a:r>
              <a:rPr lang="en-US" sz="2000" dirty="0" smtClean="0"/>
              <a:t>study, describe </a:t>
            </a:r>
            <a:r>
              <a:rPr lang="en-US" sz="2000" dirty="0"/>
              <a:t>its distinctive </a:t>
            </a:r>
            <a:r>
              <a:rPr lang="en-US" sz="2000" dirty="0" smtClean="0"/>
              <a:t>features </a:t>
            </a:r>
          </a:p>
          <a:p>
            <a:pPr eaLnBrk="1" hangingPunct="1">
              <a:defRPr/>
            </a:pPr>
            <a:r>
              <a:rPr lang="en-US" sz="2000" dirty="0"/>
              <a:t>State the </a:t>
            </a:r>
            <a:r>
              <a:rPr lang="en-US" sz="2000" b="1" dirty="0"/>
              <a:t>major idea</a:t>
            </a:r>
            <a:r>
              <a:rPr lang="en-US" sz="2000" dirty="0"/>
              <a:t> as quickly as possible, with the modifiers following, rather than preceding, the main </a:t>
            </a:r>
            <a:r>
              <a:rPr lang="en-US" sz="2000" dirty="0" smtClean="0"/>
              <a:t>category</a:t>
            </a:r>
          </a:p>
          <a:p>
            <a:pPr eaLnBrk="1" hangingPunct="1">
              <a:defRPr/>
            </a:pPr>
            <a:r>
              <a:rPr lang="en-US" sz="2000" b="1" dirty="0"/>
              <a:t>Avoid fillers </a:t>
            </a:r>
            <a:r>
              <a:rPr lang="en-US" sz="2000" dirty="0"/>
              <a:t>and non-communicating devices such as</a:t>
            </a:r>
          </a:p>
          <a:p>
            <a:pPr marL="400050" lvl="1" indent="0" eaLnBrk="1" hangingPunct="1">
              <a:buFont typeface="Verdana" panose="020B0604030504040204" pitchFamily="34" charset="0"/>
              <a:buNone/>
              <a:defRPr/>
            </a:pPr>
            <a:r>
              <a:rPr lang="en-US" sz="1600" dirty="0"/>
              <a:t>“A Study of... ”, “An Exploratory Study to Determine...”, “An Examination of...”, “A Method to Explore...” (unless the focus of your project </a:t>
            </a:r>
            <a:r>
              <a:rPr lang="en-US" sz="1600" u="sng" dirty="0"/>
              <a:t>is </a:t>
            </a:r>
            <a:r>
              <a:rPr lang="en-US" sz="1600" dirty="0"/>
              <a:t>the methodology itself, rather than the results of using the methodology)</a:t>
            </a:r>
          </a:p>
          <a:p>
            <a:pPr eaLnBrk="1" hangingPunct="1">
              <a:defRPr/>
            </a:pPr>
            <a:endParaRPr lang="en-US" sz="2000" dirty="0" smtClean="0"/>
          </a:p>
          <a:p>
            <a:pPr eaLnBrk="1" hangingPunct="1">
              <a:defRPr/>
            </a:pPr>
            <a:endParaRPr lang="en-US" sz="1800" dirty="0"/>
          </a:p>
          <a:p>
            <a:pPr marL="0" indent="0" eaLnBrk="1" hangingPunct="1">
              <a:buFont typeface="Wingdings 2" panose="05020102010507070707" pitchFamily="18" charset="2"/>
              <a:buNone/>
              <a:defRPr/>
            </a:pPr>
            <a:endParaRPr lang="en-US" sz="1800" dirty="0"/>
          </a:p>
        </p:txBody>
      </p:sp>
      <p:sp>
        <p:nvSpPr>
          <p:cNvPr id="5939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eaLnBrk="0" fontAlgn="base" hangingPunct="0">
              <a:spcBef>
                <a:spcPct val="0"/>
              </a:spcBef>
              <a:spcAft>
                <a:spcPct val="0"/>
              </a:spcAft>
              <a:defRPr>
                <a:solidFill>
                  <a:schemeClr val="tx1"/>
                </a:solidFill>
                <a:latin typeface="Gill Sans MT" panose="020B0502020104020203" pitchFamily="34" charset="0"/>
              </a:defRPr>
            </a:lvl6pPr>
            <a:lvl7pPr marL="2971800" indent="-228600" eaLnBrk="0" fontAlgn="base" hangingPunct="0">
              <a:spcBef>
                <a:spcPct val="0"/>
              </a:spcBef>
              <a:spcAft>
                <a:spcPct val="0"/>
              </a:spcAft>
              <a:defRPr>
                <a:solidFill>
                  <a:schemeClr val="tx1"/>
                </a:solidFill>
                <a:latin typeface="Gill Sans MT" panose="020B0502020104020203" pitchFamily="34" charset="0"/>
              </a:defRPr>
            </a:lvl7pPr>
            <a:lvl8pPr marL="3429000" indent="-228600" eaLnBrk="0" fontAlgn="base" hangingPunct="0">
              <a:spcBef>
                <a:spcPct val="0"/>
              </a:spcBef>
              <a:spcAft>
                <a:spcPct val="0"/>
              </a:spcAft>
              <a:defRPr>
                <a:solidFill>
                  <a:schemeClr val="tx1"/>
                </a:solidFill>
                <a:latin typeface="Gill Sans MT" panose="020B0502020104020203" pitchFamily="34" charset="0"/>
              </a:defRPr>
            </a:lvl8pPr>
            <a:lvl9pPr marL="3886200" indent="-228600" eaLnBrk="0" fontAlgn="base" hangingPunct="0">
              <a:spcBef>
                <a:spcPct val="0"/>
              </a:spcBef>
              <a:spcAft>
                <a:spcPct val="0"/>
              </a:spcAft>
              <a:defRPr>
                <a:solidFill>
                  <a:schemeClr val="tx1"/>
                </a:solidFill>
                <a:latin typeface="Gill Sans MT" panose="020B0502020104020203" pitchFamily="34" charset="0"/>
              </a:defRPr>
            </a:lvl9pPr>
          </a:lstStyle>
          <a:p>
            <a:fld id="{D86957D2-1CB6-4E96-B52A-168EB0BDA6F7}" type="slidenum">
              <a:rPr lang="en-US" altLang="en-US" smtClean="0">
                <a:solidFill>
                  <a:srgbClr val="B5A788"/>
                </a:solidFill>
              </a:rPr>
              <a:pPr/>
              <a:t>36</a:t>
            </a:fld>
            <a:endParaRPr lang="en-US" altLang="en-US" smtClean="0">
              <a:solidFill>
                <a:srgbClr val="B5A788"/>
              </a:solidFill>
            </a:endParaRPr>
          </a:p>
        </p:txBody>
      </p:sp>
      <p:sp>
        <p:nvSpPr>
          <p:cNvPr id="59397" name="Rectangle 4"/>
          <p:cNvSpPr>
            <a:spLocks noChangeArrowheads="1"/>
          </p:cNvSpPr>
          <p:nvPr/>
        </p:nvSpPr>
        <p:spPr bwMode="auto">
          <a:xfrm>
            <a:off x="609600" y="1558925"/>
            <a:ext cx="8534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eaLnBrk="0" fontAlgn="base" hangingPunct="0">
              <a:spcBef>
                <a:spcPct val="0"/>
              </a:spcBef>
              <a:spcAft>
                <a:spcPct val="0"/>
              </a:spcAft>
              <a:defRPr>
                <a:solidFill>
                  <a:schemeClr val="tx1"/>
                </a:solidFill>
                <a:latin typeface="Gill Sans MT" panose="020B0502020104020203" pitchFamily="34" charset="0"/>
              </a:defRPr>
            </a:lvl6pPr>
            <a:lvl7pPr marL="2971800" indent="-228600" eaLnBrk="0" fontAlgn="base" hangingPunct="0">
              <a:spcBef>
                <a:spcPct val="0"/>
              </a:spcBef>
              <a:spcAft>
                <a:spcPct val="0"/>
              </a:spcAft>
              <a:defRPr>
                <a:solidFill>
                  <a:schemeClr val="tx1"/>
                </a:solidFill>
                <a:latin typeface="Gill Sans MT" panose="020B0502020104020203" pitchFamily="34" charset="0"/>
              </a:defRPr>
            </a:lvl7pPr>
            <a:lvl8pPr marL="3429000" indent="-228600" eaLnBrk="0" fontAlgn="base" hangingPunct="0">
              <a:spcBef>
                <a:spcPct val="0"/>
              </a:spcBef>
              <a:spcAft>
                <a:spcPct val="0"/>
              </a:spcAft>
              <a:defRPr>
                <a:solidFill>
                  <a:schemeClr val="tx1"/>
                </a:solidFill>
                <a:latin typeface="Gill Sans MT" panose="020B0502020104020203" pitchFamily="34" charset="0"/>
              </a:defRPr>
            </a:lvl8pPr>
            <a:lvl9pPr marL="3886200" indent="-228600" eaLnBrk="0" fontAlgn="base" hangingPunct="0">
              <a:spcBef>
                <a:spcPct val="0"/>
              </a:spcBef>
              <a:spcAft>
                <a:spcPct val="0"/>
              </a:spcAft>
              <a:defRPr>
                <a:solidFill>
                  <a:schemeClr val="tx1"/>
                </a:solidFill>
                <a:latin typeface="Gill Sans MT" panose="020B0502020104020203" pitchFamily="34" charset="0"/>
              </a:defRPr>
            </a:lvl9pPr>
          </a:lstStyle>
          <a:p>
            <a:r>
              <a:rPr lang="en-US" altLang="en-US" sz="2400" i="1"/>
              <a:t>First thing the reviewer should read is an “eye-catching” title</a:t>
            </a:r>
          </a:p>
        </p:txBody>
      </p:sp>
    </p:spTree>
    <p:extLst>
      <p:ext uri="{BB962C8B-B14F-4D97-AF65-F5344CB8AC3E}">
        <p14:creationId xmlns:p14="http://schemas.microsoft.com/office/powerpoint/2010/main" val="7104599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pPr eaLnBrk="1" hangingPunct="1"/>
            <a:r>
              <a:rPr lang="en-US" altLang="en-US" sz="3600" dirty="0" smtClean="0"/>
              <a:t>Effective Titles (cont.)</a:t>
            </a:r>
          </a:p>
        </p:txBody>
      </p:sp>
      <p:sp>
        <p:nvSpPr>
          <p:cNvPr id="3" name="Content Placeholder 2"/>
          <p:cNvSpPr>
            <a:spLocks noGrp="1"/>
          </p:cNvSpPr>
          <p:nvPr>
            <p:ph idx="1"/>
          </p:nvPr>
        </p:nvSpPr>
        <p:spPr>
          <a:xfrm>
            <a:off x="77002" y="971420"/>
            <a:ext cx="8397858" cy="4525963"/>
          </a:xfrm>
        </p:spPr>
        <p:txBody>
          <a:bodyPr>
            <a:noAutofit/>
          </a:bodyPr>
          <a:lstStyle/>
          <a:p>
            <a:pPr marL="0" indent="0" eaLnBrk="1" hangingPunct="1">
              <a:buFont typeface="Wingdings 2" panose="05020102010507070707" pitchFamily="18" charset="2"/>
              <a:buNone/>
              <a:defRPr/>
            </a:pPr>
            <a:endParaRPr lang="en-US" sz="2000" dirty="0"/>
          </a:p>
          <a:p>
            <a:pPr eaLnBrk="1" hangingPunct="1">
              <a:defRPr/>
            </a:pPr>
            <a:r>
              <a:rPr lang="en-US" sz="2000" b="1" dirty="0" smtClean="0"/>
              <a:t>Study </a:t>
            </a:r>
            <a:r>
              <a:rPr lang="en-US" sz="2000" b="1" dirty="0"/>
              <a:t>titles </a:t>
            </a:r>
            <a:r>
              <a:rPr lang="en-US" sz="2000" dirty="0"/>
              <a:t>of other funded projects in your </a:t>
            </a:r>
            <a:r>
              <a:rPr lang="en-US" sz="2000" dirty="0" smtClean="0"/>
              <a:t>field to</a:t>
            </a:r>
            <a:endParaRPr lang="en-US" sz="2000" dirty="0"/>
          </a:p>
          <a:p>
            <a:pPr lvl="1" eaLnBrk="1" hangingPunct="1">
              <a:defRPr/>
            </a:pPr>
            <a:r>
              <a:rPr lang="en-US" sz="1800" dirty="0" smtClean="0"/>
              <a:t>Get a sense </a:t>
            </a:r>
            <a:r>
              <a:rPr lang="en-US" sz="1800" dirty="0"/>
              <a:t>of the type of research currently funded </a:t>
            </a:r>
          </a:p>
          <a:p>
            <a:pPr lvl="1" eaLnBrk="1" hangingPunct="1">
              <a:defRPr/>
            </a:pPr>
            <a:r>
              <a:rPr lang="en-US" sz="1800" dirty="0" smtClean="0"/>
              <a:t>See </a:t>
            </a:r>
            <a:r>
              <a:rPr lang="en-US" sz="1800" dirty="0"/>
              <a:t>how specifically other researchers describe their projects</a:t>
            </a:r>
          </a:p>
          <a:p>
            <a:pPr lvl="1" eaLnBrk="1" hangingPunct="1">
              <a:defRPr/>
            </a:pPr>
            <a:r>
              <a:rPr lang="en-US" sz="1800" dirty="0" smtClean="0"/>
              <a:t>See </a:t>
            </a:r>
            <a:r>
              <a:rPr lang="en-US" sz="1800" dirty="0"/>
              <a:t>the extent of precise technical language in your </a:t>
            </a:r>
            <a:r>
              <a:rPr lang="en-US" sz="1800" dirty="0" smtClean="0"/>
              <a:t>discipline</a:t>
            </a:r>
            <a:endParaRPr lang="en-US" sz="1600" dirty="0" smtClean="0"/>
          </a:p>
          <a:p>
            <a:pPr eaLnBrk="1" hangingPunct="1">
              <a:defRPr/>
            </a:pPr>
            <a:r>
              <a:rPr lang="en-US" sz="2000" dirty="0" smtClean="0"/>
              <a:t>Avoid </a:t>
            </a:r>
            <a:r>
              <a:rPr lang="en-US" sz="2000" b="1" dirty="0"/>
              <a:t>jargon or </a:t>
            </a:r>
            <a:r>
              <a:rPr lang="en-US" sz="2000" b="1" dirty="0" smtClean="0"/>
              <a:t>slang</a:t>
            </a:r>
            <a:r>
              <a:rPr lang="en-US" sz="2000" dirty="0" smtClean="0"/>
              <a:t> words</a:t>
            </a:r>
          </a:p>
          <a:p>
            <a:pPr eaLnBrk="1" hangingPunct="1">
              <a:defRPr/>
            </a:pPr>
            <a:r>
              <a:rPr lang="en-US" sz="2000" dirty="0"/>
              <a:t>List </a:t>
            </a:r>
            <a:r>
              <a:rPr lang="en-US" sz="2000" b="1" dirty="0"/>
              <a:t>candidate</a:t>
            </a:r>
            <a:r>
              <a:rPr lang="en-US" sz="2000" dirty="0"/>
              <a:t> </a:t>
            </a:r>
            <a:r>
              <a:rPr lang="en-US" sz="2000" b="1" dirty="0"/>
              <a:t>words</a:t>
            </a:r>
            <a:r>
              <a:rPr lang="en-US" sz="2000" dirty="0"/>
              <a:t> and </a:t>
            </a:r>
            <a:r>
              <a:rPr lang="en-US" sz="2000" b="1" dirty="0"/>
              <a:t>standard abbreviations </a:t>
            </a:r>
          </a:p>
          <a:p>
            <a:pPr eaLnBrk="1" hangingPunct="1">
              <a:defRPr/>
            </a:pPr>
            <a:r>
              <a:rPr lang="en-US" sz="2000" dirty="0"/>
              <a:t>Create approximately </a:t>
            </a:r>
            <a:r>
              <a:rPr lang="en-US" sz="2000" b="1" dirty="0"/>
              <a:t>ten titles </a:t>
            </a:r>
            <a:r>
              <a:rPr lang="en-US" sz="2000" dirty="0"/>
              <a:t>using combinations and permutations of the words and abbreviations </a:t>
            </a:r>
          </a:p>
          <a:p>
            <a:pPr eaLnBrk="1" hangingPunct="1">
              <a:defRPr/>
            </a:pPr>
            <a:r>
              <a:rPr lang="en-US" sz="2000" dirty="0"/>
              <a:t>Ask </a:t>
            </a:r>
            <a:r>
              <a:rPr lang="en-US" sz="2000" b="1" dirty="0"/>
              <a:t>colleagues and “laypersons</a:t>
            </a:r>
            <a:r>
              <a:rPr lang="en-US" sz="2000" dirty="0"/>
              <a:t>” to identify the most informative and evocative of interest</a:t>
            </a:r>
          </a:p>
          <a:p>
            <a:pPr eaLnBrk="1" hangingPunct="1">
              <a:defRPr/>
            </a:pPr>
            <a:r>
              <a:rPr lang="en-US" sz="2000" b="1" dirty="0"/>
              <a:t>Refine</a:t>
            </a:r>
            <a:r>
              <a:rPr lang="en-US" sz="2000" dirty="0"/>
              <a:t> until you have an eye catching title</a:t>
            </a:r>
          </a:p>
          <a:p>
            <a:pPr eaLnBrk="1" hangingPunct="1">
              <a:defRPr/>
            </a:pPr>
            <a:endParaRPr lang="en-US" sz="2000" dirty="0"/>
          </a:p>
          <a:p>
            <a:pPr marL="457200" lvl="1" indent="0" eaLnBrk="1" hangingPunct="1">
              <a:buFont typeface="Verdana" panose="020B0604030504040204" pitchFamily="34" charset="0"/>
              <a:buNone/>
              <a:defRPr/>
            </a:pPr>
            <a:endParaRPr lang="en-US" sz="1800" dirty="0"/>
          </a:p>
          <a:p>
            <a:pPr eaLnBrk="1" hangingPunct="1">
              <a:defRPr/>
            </a:pPr>
            <a:endParaRPr lang="en-US" sz="2000" dirty="0"/>
          </a:p>
          <a:p>
            <a:pPr marL="0" indent="0" eaLnBrk="1" hangingPunct="1">
              <a:buFont typeface="Wingdings 2" panose="05020102010507070707" pitchFamily="18" charset="2"/>
              <a:buNone/>
              <a:defRPr/>
            </a:pPr>
            <a:endParaRPr lang="en-US" sz="2000" dirty="0"/>
          </a:p>
        </p:txBody>
      </p:sp>
      <p:sp>
        <p:nvSpPr>
          <p:cNvPr id="6144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eaLnBrk="0" fontAlgn="base" hangingPunct="0">
              <a:spcBef>
                <a:spcPct val="0"/>
              </a:spcBef>
              <a:spcAft>
                <a:spcPct val="0"/>
              </a:spcAft>
              <a:defRPr>
                <a:solidFill>
                  <a:schemeClr val="tx1"/>
                </a:solidFill>
                <a:latin typeface="Gill Sans MT" panose="020B0502020104020203" pitchFamily="34" charset="0"/>
              </a:defRPr>
            </a:lvl6pPr>
            <a:lvl7pPr marL="2971800" indent="-228600" eaLnBrk="0" fontAlgn="base" hangingPunct="0">
              <a:spcBef>
                <a:spcPct val="0"/>
              </a:spcBef>
              <a:spcAft>
                <a:spcPct val="0"/>
              </a:spcAft>
              <a:defRPr>
                <a:solidFill>
                  <a:schemeClr val="tx1"/>
                </a:solidFill>
                <a:latin typeface="Gill Sans MT" panose="020B0502020104020203" pitchFamily="34" charset="0"/>
              </a:defRPr>
            </a:lvl7pPr>
            <a:lvl8pPr marL="3429000" indent="-228600" eaLnBrk="0" fontAlgn="base" hangingPunct="0">
              <a:spcBef>
                <a:spcPct val="0"/>
              </a:spcBef>
              <a:spcAft>
                <a:spcPct val="0"/>
              </a:spcAft>
              <a:defRPr>
                <a:solidFill>
                  <a:schemeClr val="tx1"/>
                </a:solidFill>
                <a:latin typeface="Gill Sans MT" panose="020B0502020104020203" pitchFamily="34" charset="0"/>
              </a:defRPr>
            </a:lvl8pPr>
            <a:lvl9pPr marL="3886200" indent="-228600" eaLnBrk="0" fontAlgn="base" hangingPunct="0">
              <a:spcBef>
                <a:spcPct val="0"/>
              </a:spcBef>
              <a:spcAft>
                <a:spcPct val="0"/>
              </a:spcAft>
              <a:defRPr>
                <a:solidFill>
                  <a:schemeClr val="tx1"/>
                </a:solidFill>
                <a:latin typeface="Gill Sans MT" panose="020B0502020104020203" pitchFamily="34" charset="0"/>
              </a:defRPr>
            </a:lvl9pPr>
          </a:lstStyle>
          <a:p>
            <a:fld id="{DDAEE12B-D923-4BD8-A723-9156FEF8545A}" type="slidenum">
              <a:rPr lang="en-US" altLang="en-US" smtClean="0">
                <a:solidFill>
                  <a:srgbClr val="B5A788"/>
                </a:solidFill>
              </a:rPr>
              <a:pPr/>
              <a:t>37</a:t>
            </a:fld>
            <a:endParaRPr lang="en-US" altLang="en-US" smtClean="0">
              <a:solidFill>
                <a:srgbClr val="B5A788"/>
              </a:solidFill>
            </a:endParaRPr>
          </a:p>
        </p:txBody>
      </p:sp>
    </p:spTree>
    <p:extLst>
      <p:ext uri="{BB962C8B-B14F-4D97-AF65-F5344CB8AC3E}">
        <p14:creationId xmlns:p14="http://schemas.microsoft.com/office/powerpoint/2010/main" val="2396284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654" y="74401"/>
            <a:ext cx="7892493" cy="1143000"/>
          </a:xfrm>
        </p:spPr>
        <p:txBody>
          <a:bodyPr>
            <a:noAutofit/>
          </a:bodyPr>
          <a:lstStyle/>
          <a:p>
            <a:pPr eaLnBrk="1" hangingPunct="1">
              <a:defRPr/>
            </a:pPr>
            <a:r>
              <a:rPr lang="en-US" sz="3600" dirty="0" smtClean="0">
                <a:ea typeface="+mj-ea"/>
                <a:cs typeface="Times New Roman" pitchFamily="18" charset="0"/>
              </a:rPr>
              <a:t>Create Persuasive Summaries and Abstracts</a:t>
            </a:r>
            <a:endParaRPr lang="en-US" sz="3600" dirty="0">
              <a:latin typeface="+mn-lt"/>
              <a:ea typeface="+mj-ea"/>
              <a:cs typeface="Times New Roman" pitchFamily="18" charset="0"/>
            </a:endParaRPr>
          </a:p>
        </p:txBody>
      </p:sp>
      <p:sp>
        <p:nvSpPr>
          <p:cNvPr id="65539" name="Content Placeholder 2"/>
          <p:cNvSpPr>
            <a:spLocks noGrp="1"/>
          </p:cNvSpPr>
          <p:nvPr>
            <p:ph idx="1"/>
          </p:nvPr>
        </p:nvSpPr>
        <p:spPr>
          <a:xfrm>
            <a:off x="612775" y="2717800"/>
            <a:ext cx="8229600" cy="4525963"/>
          </a:xfrm>
        </p:spPr>
        <p:txBody>
          <a:bodyPr/>
          <a:lstStyle/>
          <a:p>
            <a:pPr eaLnBrk="1" hangingPunct="1"/>
            <a:r>
              <a:rPr lang="en-US" altLang="en-US" sz="2000" dirty="0">
                <a:latin typeface="Calibri" charset="0"/>
                <a:ea typeface="Times New Roman" charset="0"/>
                <a:cs typeface="Times New Roman" charset="0"/>
              </a:rPr>
              <a:t>Written last, but read first by reviewers</a:t>
            </a:r>
          </a:p>
          <a:p>
            <a:pPr eaLnBrk="1" hangingPunct="1"/>
            <a:r>
              <a:rPr lang="en-US" altLang="en-US" sz="2100" dirty="0">
                <a:latin typeface="Calibri" charset="0"/>
                <a:ea typeface="Times New Roman" charset="0"/>
                <a:cs typeface="Times New Roman" charset="0"/>
              </a:rPr>
              <a:t>Provides </a:t>
            </a:r>
            <a:r>
              <a:rPr lang="en-US" altLang="en-US" sz="2100" b="1" dirty="0">
                <a:latin typeface="Calibri" charset="0"/>
                <a:ea typeface="Times New Roman" charset="0"/>
                <a:cs typeface="Times New Roman" charset="0"/>
              </a:rPr>
              <a:t>first</a:t>
            </a:r>
            <a:r>
              <a:rPr lang="en-US" altLang="en-US" sz="2100" dirty="0">
                <a:latin typeface="Calibri" charset="0"/>
                <a:ea typeface="Times New Roman" charset="0"/>
                <a:cs typeface="Times New Roman" charset="0"/>
              </a:rPr>
              <a:t> impression of your project but may also be the </a:t>
            </a:r>
            <a:r>
              <a:rPr lang="en-US" altLang="en-US" sz="2100" b="1" dirty="0">
                <a:latin typeface="Calibri" charset="0"/>
                <a:ea typeface="Times New Roman" charset="0"/>
                <a:cs typeface="Times New Roman" charset="0"/>
              </a:rPr>
              <a:t>last</a:t>
            </a:r>
            <a:r>
              <a:rPr lang="en-US" altLang="en-US" sz="2100" dirty="0">
                <a:latin typeface="Calibri" charset="0"/>
                <a:ea typeface="Times New Roman" charset="0"/>
                <a:cs typeface="Times New Roman" charset="0"/>
              </a:rPr>
              <a:t> impression for reviewers wanting to refresh their understanding after reading your proposal</a:t>
            </a:r>
          </a:p>
          <a:p>
            <a:pPr eaLnBrk="1" hangingPunct="1"/>
            <a:r>
              <a:rPr lang="en-US" altLang="en-US" sz="2000" dirty="0">
                <a:latin typeface="Calibri" charset="0"/>
                <a:ea typeface="Times New Roman" charset="0"/>
                <a:cs typeface="Times New Roman" charset="0"/>
              </a:rPr>
              <a:t>Must be an intriguing “first advertisement”</a:t>
            </a:r>
          </a:p>
          <a:p>
            <a:pPr lvl="1" eaLnBrk="1" hangingPunct="1"/>
            <a:r>
              <a:rPr lang="en-US" altLang="en-US" sz="1800" dirty="0">
                <a:latin typeface="Calibri" charset="0"/>
                <a:ea typeface="Times New Roman" charset="0"/>
                <a:cs typeface="Times New Roman" charset="0"/>
              </a:rPr>
              <a:t>Compelling, interesting, exciting</a:t>
            </a:r>
          </a:p>
          <a:p>
            <a:pPr eaLnBrk="1" hangingPunct="1"/>
            <a:r>
              <a:rPr lang="en-US" altLang="en-US" sz="2000" dirty="0">
                <a:latin typeface="Calibri" charset="0"/>
                <a:ea typeface="Times New Roman" charset="0"/>
                <a:cs typeface="Times New Roman" charset="0"/>
              </a:rPr>
              <a:t>Should reflect entire scope of project</a:t>
            </a:r>
            <a:endParaRPr lang="en-US" altLang="en-US" sz="2000" dirty="0">
              <a:latin typeface="Calibri" charset="0"/>
              <a:cs typeface="Calibri" charset="0"/>
            </a:endParaRPr>
          </a:p>
          <a:p>
            <a:pPr eaLnBrk="1" hangingPunct="1"/>
            <a:endParaRPr lang="en-US" altLang="en-US" sz="2000" dirty="0">
              <a:latin typeface="Calibri" charset="0"/>
              <a:cs typeface="Calibri" charset="0"/>
            </a:endParaRPr>
          </a:p>
        </p:txBody>
      </p:sp>
      <p:sp>
        <p:nvSpPr>
          <p:cNvPr id="6554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9E3DFD76-AB33-5B45-99FC-842F2CAEC971}" type="slidenum">
              <a:rPr lang="en-US" altLang="en-US">
                <a:solidFill>
                  <a:srgbClr val="B5A788"/>
                </a:solidFill>
              </a:rPr>
              <a:pPr/>
              <a:t>38</a:t>
            </a:fld>
            <a:endParaRPr lang="en-US" altLang="en-US">
              <a:solidFill>
                <a:srgbClr val="B5A788"/>
              </a:solidFill>
            </a:endParaRPr>
          </a:p>
        </p:txBody>
      </p:sp>
      <p:sp>
        <p:nvSpPr>
          <p:cNvPr id="65541" name="TextBox 5"/>
          <p:cNvSpPr txBox="1">
            <a:spLocks noChangeArrowheads="1"/>
          </p:cNvSpPr>
          <p:nvPr/>
        </p:nvSpPr>
        <p:spPr bwMode="auto">
          <a:xfrm>
            <a:off x="695325" y="1617663"/>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2400" i="1">
                <a:ea typeface="Times New Roman" charset="0"/>
                <a:cs typeface="Times New Roman" charset="0"/>
              </a:rPr>
              <a:t>After the title, the next and perhaps only thing a reviewer reads is the abstract or summary</a:t>
            </a:r>
            <a:endParaRPr lang="en-US" altLang="en-US" sz="2400" i="1"/>
          </a:p>
        </p:txBody>
      </p:sp>
    </p:spTree>
    <p:extLst>
      <p:ext uri="{BB962C8B-B14F-4D97-AF65-F5344CB8AC3E}">
        <p14:creationId xmlns:p14="http://schemas.microsoft.com/office/powerpoint/2010/main" val="80054270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910" y="120650"/>
            <a:ext cx="8393980" cy="1143000"/>
          </a:xfrm>
        </p:spPr>
        <p:txBody>
          <a:bodyPr>
            <a:noAutofit/>
          </a:bodyPr>
          <a:lstStyle/>
          <a:p>
            <a:pPr eaLnBrk="1" hangingPunct="1">
              <a:defRPr/>
            </a:pPr>
            <a:r>
              <a:rPr lang="en-US" sz="3600" dirty="0">
                <a:cs typeface="Times New Roman" pitchFamily="18" charset="0"/>
              </a:rPr>
              <a:t>Persuasive Summaries and </a:t>
            </a:r>
            <a:r>
              <a:rPr lang="en-US" sz="3600" dirty="0" smtClean="0">
                <a:cs typeface="Times New Roman" pitchFamily="18" charset="0"/>
              </a:rPr>
              <a:t>Abstracts </a:t>
            </a:r>
            <a:r>
              <a:rPr lang="en-US" sz="3600" dirty="0" smtClean="0">
                <a:latin typeface="+mn-lt"/>
                <a:ea typeface="+mj-ea"/>
                <a:cs typeface="Times New Roman" pitchFamily="18" charset="0"/>
              </a:rPr>
              <a:t>(cont.)</a:t>
            </a:r>
            <a:endParaRPr lang="en-US" sz="3600" dirty="0">
              <a:latin typeface="+mn-lt"/>
              <a:ea typeface="+mj-ea"/>
              <a:cs typeface="Times New Roman" pitchFamily="18" charset="0"/>
            </a:endParaRPr>
          </a:p>
        </p:txBody>
      </p:sp>
      <p:sp>
        <p:nvSpPr>
          <p:cNvPr id="3" name="Content Placeholder 2"/>
          <p:cNvSpPr>
            <a:spLocks noGrp="1"/>
          </p:cNvSpPr>
          <p:nvPr>
            <p:ph idx="1"/>
          </p:nvPr>
        </p:nvSpPr>
        <p:spPr>
          <a:xfrm>
            <a:off x="428625" y="1524000"/>
            <a:ext cx="7175500" cy="4525963"/>
          </a:xfrm>
        </p:spPr>
        <p:txBody>
          <a:bodyPr>
            <a:normAutofit/>
          </a:bodyPr>
          <a:lstStyle/>
          <a:p>
            <a:pPr eaLnBrk="1" hangingPunct="1">
              <a:buFont typeface="Arial" panose="020B0604020202020204" pitchFamily="34" charset="0"/>
              <a:buChar char="•"/>
              <a:defRPr/>
            </a:pPr>
            <a:r>
              <a:rPr lang="en-US" sz="2000" dirty="0" smtClean="0">
                <a:ea typeface="+mn-ea"/>
                <a:cs typeface="Times New Roman" pitchFamily="18" charset="0"/>
              </a:rPr>
              <a:t>Summarizes project purpose, goals, research design, methods, significance </a:t>
            </a:r>
          </a:p>
          <a:p>
            <a:pPr eaLnBrk="1" hangingPunct="1">
              <a:buFont typeface="Arial" panose="020B0604020202020204" pitchFamily="34" charset="0"/>
              <a:buChar char="•"/>
              <a:defRPr/>
            </a:pPr>
            <a:r>
              <a:rPr lang="en-US" sz="2000" dirty="0" smtClean="0">
                <a:ea typeface="+mn-ea"/>
                <a:cs typeface="Times New Roman" pitchFamily="18" charset="0"/>
              </a:rPr>
              <a:t>Must convey: </a:t>
            </a:r>
          </a:p>
          <a:p>
            <a:pPr lvl="1" eaLnBrk="1" hangingPunct="1">
              <a:buFont typeface="Verdana" panose="020B0604030504040204" pitchFamily="34" charset="0"/>
              <a:buChar char="◦"/>
              <a:defRPr/>
            </a:pPr>
            <a:r>
              <a:rPr lang="en-US" sz="1600" dirty="0" smtClean="0">
                <a:ea typeface="+mn-ea"/>
                <a:cs typeface="Times New Roman" pitchFamily="18" charset="0"/>
              </a:rPr>
              <a:t>What researcher intends to do </a:t>
            </a:r>
          </a:p>
          <a:p>
            <a:pPr lvl="1" eaLnBrk="1" hangingPunct="1">
              <a:buFont typeface="Verdana" panose="020B0604030504040204" pitchFamily="34" charset="0"/>
              <a:buChar char="◦"/>
              <a:defRPr/>
            </a:pPr>
            <a:r>
              <a:rPr lang="en-US" sz="1600" dirty="0" smtClean="0">
                <a:ea typeface="+mn-ea"/>
                <a:cs typeface="Times New Roman" pitchFamily="18" charset="0"/>
              </a:rPr>
              <a:t>Why it’s important</a:t>
            </a:r>
          </a:p>
          <a:p>
            <a:pPr lvl="1" eaLnBrk="1" hangingPunct="1">
              <a:buFont typeface="Verdana" panose="020B0604030504040204" pitchFamily="34" charset="0"/>
              <a:buChar char="◦"/>
              <a:defRPr/>
            </a:pPr>
            <a:r>
              <a:rPr lang="en-US" sz="1600" dirty="0" smtClean="0">
                <a:ea typeface="+mn-ea"/>
                <a:cs typeface="Times New Roman" pitchFamily="18" charset="0"/>
              </a:rPr>
              <a:t>Expected outcome(s)</a:t>
            </a:r>
          </a:p>
          <a:p>
            <a:pPr lvl="1" eaLnBrk="1" hangingPunct="1">
              <a:buFont typeface="Verdana" panose="020B0604030504040204" pitchFamily="34" charset="0"/>
              <a:buChar char="◦"/>
              <a:defRPr/>
            </a:pPr>
            <a:r>
              <a:rPr lang="en-US" sz="1600" dirty="0" smtClean="0">
                <a:ea typeface="+mn-ea"/>
                <a:cs typeface="Times New Roman" pitchFamily="18" charset="0"/>
              </a:rPr>
              <a:t>How work will be accomplished</a:t>
            </a:r>
            <a:endParaRPr lang="en-US" sz="1600" dirty="0">
              <a:ea typeface="+mn-ea"/>
              <a:cs typeface="Times New Roman" pitchFamily="18" charset="0"/>
            </a:endParaRPr>
          </a:p>
          <a:p>
            <a:pPr eaLnBrk="1" hangingPunct="1">
              <a:buFont typeface="Arial" panose="020B0604020202020204" pitchFamily="34" charset="0"/>
              <a:buChar char="•"/>
              <a:defRPr/>
            </a:pPr>
            <a:r>
              <a:rPr lang="en-US" sz="2000" dirty="0" smtClean="0">
                <a:ea typeface="+mn-ea"/>
              </a:rPr>
              <a:t>Should be explicit (e.g., </a:t>
            </a:r>
            <a:r>
              <a:rPr lang="en-US" sz="2000" dirty="0">
                <a:ea typeface="+mn-ea"/>
              </a:rPr>
              <a:t>“The objective of this study is to </a:t>
            </a:r>
            <a:r>
              <a:rPr lang="en-US" sz="2000" dirty="0" smtClean="0">
                <a:ea typeface="+mn-ea"/>
              </a:rPr>
              <a:t>…”)</a:t>
            </a:r>
            <a:endParaRPr lang="en-US" sz="2000" dirty="0">
              <a:ea typeface="+mn-ea"/>
            </a:endParaRPr>
          </a:p>
          <a:p>
            <a:pPr eaLnBrk="1" hangingPunct="1">
              <a:buFont typeface="Arial" panose="020B0604020202020204" pitchFamily="34" charset="0"/>
              <a:buChar char="•"/>
              <a:defRPr/>
            </a:pPr>
            <a:r>
              <a:rPr lang="en-US" sz="2000" dirty="0" smtClean="0">
                <a:ea typeface="+mn-ea"/>
                <a:cs typeface="Times New Roman" pitchFamily="18" charset="0"/>
              </a:rPr>
              <a:t>Has to be </a:t>
            </a:r>
            <a:r>
              <a:rPr lang="en-US" sz="2000" dirty="0">
                <a:ea typeface="+mn-ea"/>
                <a:cs typeface="Times New Roman" pitchFamily="18" charset="0"/>
              </a:rPr>
              <a:t>well crafted and </a:t>
            </a:r>
            <a:r>
              <a:rPr lang="en-US" sz="2000" dirty="0" smtClean="0">
                <a:ea typeface="+mn-ea"/>
                <a:cs typeface="Times New Roman" pitchFamily="18" charset="0"/>
              </a:rPr>
              <a:t>thoughtful, CONCISE and COMPLETE</a:t>
            </a:r>
          </a:p>
          <a:p>
            <a:pPr eaLnBrk="1" hangingPunct="1">
              <a:buFont typeface="Arial" panose="020B0604020202020204" pitchFamily="34" charset="0"/>
              <a:buChar char="•"/>
              <a:defRPr/>
            </a:pPr>
            <a:endParaRPr lang="en-US" sz="2000" dirty="0">
              <a:ea typeface="+mn-ea"/>
              <a:cs typeface="Times New Roman" pitchFamily="18" charset="0"/>
            </a:endParaRPr>
          </a:p>
          <a:p>
            <a:pPr marL="0" indent="0" eaLnBrk="1" hangingPunct="1">
              <a:buFont typeface="Wingdings 2" panose="05020102010507070707" pitchFamily="18" charset="2"/>
              <a:buNone/>
              <a:defRPr/>
            </a:pPr>
            <a:r>
              <a:rPr lang="en-US" sz="2000" i="1" dirty="0" smtClean="0">
                <a:ea typeface="+mn-ea"/>
                <a:cs typeface="Times New Roman" pitchFamily="18" charset="0"/>
              </a:rPr>
              <a:t>“If I had more time, I would have written you a shorter letter (Mark Twain’s correspondence with a friend)”</a:t>
            </a:r>
          </a:p>
          <a:p>
            <a:pPr marL="0" indent="0" eaLnBrk="1" hangingPunct="1">
              <a:buFont typeface="Wingdings 2" panose="05020102010507070707" pitchFamily="18" charset="2"/>
              <a:buNone/>
              <a:defRPr/>
            </a:pPr>
            <a:endParaRPr lang="en-US" sz="2000" dirty="0" smtClean="0">
              <a:ea typeface="+mn-ea"/>
            </a:endParaRPr>
          </a:p>
          <a:p>
            <a:pPr eaLnBrk="1" hangingPunct="1">
              <a:buFont typeface="Arial" panose="020B0604020202020204" pitchFamily="34" charset="0"/>
              <a:buChar char="•"/>
              <a:defRPr/>
            </a:pPr>
            <a:endParaRPr lang="en-US" sz="2000" dirty="0">
              <a:ea typeface="+mn-ea"/>
            </a:endParaRPr>
          </a:p>
          <a:p>
            <a:pPr eaLnBrk="1" hangingPunct="1">
              <a:buFont typeface="Arial" panose="020B0604020202020204" pitchFamily="34" charset="0"/>
              <a:buChar char="•"/>
              <a:defRPr/>
            </a:pPr>
            <a:endParaRPr lang="en-US" sz="2000" dirty="0" smtClean="0">
              <a:ea typeface="+mn-ea"/>
            </a:endParaRPr>
          </a:p>
        </p:txBody>
      </p:sp>
      <p:sp>
        <p:nvSpPr>
          <p:cNvPr id="6758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B6C784F9-AFD5-A245-BF0D-5D1D220F4033}" type="slidenum">
              <a:rPr lang="en-US" altLang="en-US">
                <a:solidFill>
                  <a:srgbClr val="B5A788"/>
                </a:solidFill>
              </a:rPr>
              <a:pPr/>
              <a:t>39</a:t>
            </a:fld>
            <a:endParaRPr lang="en-US" altLang="en-US">
              <a:solidFill>
                <a:srgbClr val="B5A788"/>
              </a:solidFill>
            </a:endParaRPr>
          </a:p>
        </p:txBody>
      </p:sp>
    </p:spTree>
    <p:extLst>
      <p:ext uri="{BB962C8B-B14F-4D97-AF65-F5344CB8AC3E}">
        <p14:creationId xmlns:p14="http://schemas.microsoft.com/office/powerpoint/2010/main" val="20387739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altLang="en-US" dirty="0">
                <a:latin typeface="Calibri" charset="0"/>
                <a:ea typeface="Times New Roman" charset="0"/>
                <a:cs typeface="Times New Roman" charset="0"/>
              </a:rPr>
              <a:t>Even in Today’s Challenging Environment for Research Funding…</a:t>
            </a:r>
          </a:p>
        </p:txBody>
      </p:sp>
      <p:sp>
        <p:nvSpPr>
          <p:cNvPr id="21507" name="Content Placeholder 2"/>
          <p:cNvSpPr>
            <a:spLocks noGrp="1"/>
          </p:cNvSpPr>
          <p:nvPr>
            <p:ph idx="1"/>
          </p:nvPr>
        </p:nvSpPr>
        <p:spPr>
          <a:xfrm>
            <a:off x="623888" y="1722438"/>
            <a:ext cx="3317875" cy="2743200"/>
          </a:xfrm>
        </p:spPr>
        <p:txBody>
          <a:bodyPr/>
          <a:lstStyle/>
          <a:p>
            <a:pPr marL="285750" lvl="1" eaLnBrk="1" hangingPunct="1">
              <a:buFont typeface="Arial" charset="0"/>
              <a:buChar char="•"/>
            </a:pPr>
            <a:r>
              <a:rPr lang="en-US" altLang="en-US" sz="2000">
                <a:latin typeface="Calibri" charset="0"/>
                <a:cs typeface="Calibri" charset="0"/>
              </a:rPr>
              <a:t>There is a steady increase in proposal submission </a:t>
            </a:r>
            <a:r>
              <a:rPr lang="en-US" altLang="en-US" sz="2000" i="1">
                <a:latin typeface="Calibri" charset="0"/>
                <a:cs typeface="Calibri" charset="0"/>
              </a:rPr>
              <a:t>BUT </a:t>
            </a:r>
            <a:r>
              <a:rPr lang="en-US" altLang="en-US" sz="2000">
                <a:latin typeface="Calibri" charset="0"/>
                <a:cs typeface="Calibri" charset="0"/>
              </a:rPr>
              <a:t>also a steady decrease in proposal success rate </a:t>
            </a:r>
            <a:br>
              <a:rPr lang="en-US" altLang="en-US" sz="2000">
                <a:latin typeface="Calibri" charset="0"/>
                <a:cs typeface="Calibri" charset="0"/>
              </a:rPr>
            </a:br>
            <a:endParaRPr lang="en-US" altLang="en-US" sz="2000">
              <a:latin typeface="Calibri" charset="0"/>
              <a:ea typeface="Times New Roman" charset="0"/>
              <a:cs typeface="Times New Roman" charset="0"/>
            </a:endParaRPr>
          </a:p>
          <a:p>
            <a:pPr marL="284163" indent="-201613" eaLnBrk="1" hangingPunct="1"/>
            <a:r>
              <a:rPr lang="en-US" altLang="en-US" sz="2000">
                <a:latin typeface="Calibri" charset="0"/>
                <a:ea typeface="Times New Roman" charset="0"/>
                <a:cs typeface="Times New Roman" charset="0"/>
              </a:rPr>
              <a:t>Future funding will be negatively impacted by rising costs for research, national funding priorities and budget deficits</a:t>
            </a:r>
          </a:p>
        </p:txBody>
      </p:sp>
      <p:sp>
        <p:nvSpPr>
          <p:cNvPr id="21508"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3DEF4B5C-5F63-784C-8282-B5A0E4D8D730}" type="slidenum">
              <a:rPr lang="en-US" altLang="en-US">
                <a:solidFill>
                  <a:srgbClr val="B5A788"/>
                </a:solidFill>
                <a:ea typeface="MS PGothic" charset="-128"/>
              </a:rPr>
              <a:pPr/>
              <a:t>4</a:t>
            </a:fld>
            <a:endParaRPr lang="en-US" altLang="en-US">
              <a:solidFill>
                <a:srgbClr val="B5A788"/>
              </a:solidFill>
              <a:ea typeface="MS PGothic" charset="-128"/>
            </a:endParaRPr>
          </a:p>
        </p:txBody>
      </p:sp>
      <p:grpSp>
        <p:nvGrpSpPr>
          <p:cNvPr id="21509" name="Group 8"/>
          <p:cNvGrpSpPr>
            <a:grpSpLocks/>
          </p:cNvGrpSpPr>
          <p:nvPr/>
        </p:nvGrpSpPr>
        <p:grpSpPr bwMode="auto">
          <a:xfrm>
            <a:off x="4267200" y="1335088"/>
            <a:ext cx="3995738" cy="2368550"/>
            <a:chOff x="3200400" y="1513113"/>
            <a:chExt cx="5638800" cy="4021791"/>
          </a:xfrm>
        </p:grpSpPr>
        <p:pic>
          <p:nvPicPr>
            <p:cNvPr id="21512" name="Content Placeholder 3"/>
            <p:cNvPicPr>
              <a:picLocks noChangeAspect="1"/>
            </p:cNvPicPr>
            <p:nvPr/>
          </p:nvPicPr>
          <p:blipFill>
            <a:blip r:embed="rId3">
              <a:extLst>
                <a:ext uri="{28A0092B-C50C-407E-A947-70E740481C1C}">
                  <a14:useLocalDpi xmlns:a14="http://schemas.microsoft.com/office/drawing/2010/main" val="0"/>
                </a:ext>
              </a:extLst>
            </a:blip>
            <a:srcRect l="10162" t="13821" r="6911" b="7317"/>
            <a:stretch>
              <a:fillRect/>
            </a:stretch>
          </p:blipFill>
          <p:spPr bwMode="auto">
            <a:xfrm>
              <a:off x="3200400" y="1513113"/>
              <a:ext cx="5638800" cy="4021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3" name="TextBox 7"/>
            <p:cNvSpPr txBox="1">
              <a:spLocks noChangeArrowheads="1"/>
            </p:cNvSpPr>
            <p:nvPr/>
          </p:nvSpPr>
          <p:spPr bwMode="auto">
            <a:xfrm>
              <a:off x="3810000" y="1513113"/>
              <a:ext cx="4841311" cy="52285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400">
                  <a:ea typeface="MS PGothic" charset="-128"/>
                </a:rPr>
                <a:t>NIH Proposal Success Rates 1995-2011</a:t>
              </a:r>
            </a:p>
          </p:txBody>
        </p:sp>
      </p:grpSp>
      <p:pic>
        <p:nvPicPr>
          <p:cNvPr id="21510" name="Picture 2"/>
          <p:cNvPicPr>
            <a:picLocks noChangeAspect="1"/>
          </p:cNvPicPr>
          <p:nvPr/>
        </p:nvPicPr>
        <p:blipFill>
          <a:blip r:embed="rId4">
            <a:extLst>
              <a:ext uri="{28A0092B-C50C-407E-A947-70E740481C1C}">
                <a14:useLocalDpi xmlns:a14="http://schemas.microsoft.com/office/drawing/2010/main" val="0"/>
              </a:ext>
            </a:extLst>
          </a:blip>
          <a:srcRect l="17332" t="24133" r="31500" b="18401"/>
          <a:stretch>
            <a:fillRect/>
          </a:stretch>
        </p:blipFill>
        <p:spPr bwMode="auto">
          <a:xfrm>
            <a:off x="4511675" y="3921125"/>
            <a:ext cx="3482975" cy="231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1" name="TextBox 7"/>
          <p:cNvSpPr txBox="1">
            <a:spLocks noChangeArrowheads="1"/>
          </p:cNvSpPr>
          <p:nvPr/>
        </p:nvSpPr>
        <p:spPr bwMode="auto">
          <a:xfrm>
            <a:off x="6003925" y="4456113"/>
            <a:ext cx="19589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400">
                <a:ea typeface="MS PGothic" charset="-128"/>
              </a:rPr>
              <a:t>NEH Funding Levels 1966-2016</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altLang="en-US" sz="3600" dirty="0" smtClean="0">
                <a:latin typeface="Calibri" charset="0"/>
                <a:cs typeface="Calibri" charset="0"/>
              </a:rPr>
              <a:t>Summary</a:t>
            </a:r>
            <a:endParaRPr lang="en-US" altLang="en-US" sz="3600" dirty="0">
              <a:latin typeface="Calibri" charset="0"/>
              <a:cs typeface="Calibri" charset="0"/>
            </a:endParaRPr>
          </a:p>
        </p:txBody>
      </p:sp>
      <p:sp>
        <p:nvSpPr>
          <p:cNvPr id="1945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8C0565F6-3F7B-F245-BF09-97EEA78772DF}" type="slidenum">
              <a:rPr lang="en-US" altLang="en-US">
                <a:solidFill>
                  <a:srgbClr val="B5A788"/>
                </a:solidFill>
              </a:rPr>
              <a:pPr/>
              <a:t>40</a:t>
            </a:fld>
            <a:endParaRPr lang="en-US" altLang="en-US">
              <a:solidFill>
                <a:srgbClr val="B5A788"/>
              </a:solidFill>
            </a:endParaRPr>
          </a:p>
        </p:txBody>
      </p:sp>
      <p:sp>
        <p:nvSpPr>
          <p:cNvPr id="19460" name="Content Placeholder 5"/>
          <p:cNvSpPr>
            <a:spLocks noGrp="1"/>
          </p:cNvSpPr>
          <p:nvPr>
            <p:ph idx="1"/>
          </p:nvPr>
        </p:nvSpPr>
        <p:spPr>
          <a:xfrm>
            <a:off x="333829" y="1504950"/>
            <a:ext cx="7781471" cy="4997450"/>
          </a:xfrm>
        </p:spPr>
        <p:txBody>
          <a:bodyPr/>
          <a:lstStyle/>
          <a:p>
            <a:pPr eaLnBrk="1" hangingPunct="1"/>
            <a:r>
              <a:rPr lang="en-US" altLang="en-US" dirty="0">
                <a:latin typeface="Calibri" charset="0"/>
                <a:cs typeface="Calibri" charset="0"/>
              </a:rPr>
              <a:t>Pre-Proposal Efforts that Build </a:t>
            </a:r>
            <a:r>
              <a:rPr lang="en-US" altLang="en-US" dirty="0" smtClean="0">
                <a:latin typeface="Calibri" charset="0"/>
                <a:cs typeface="Calibri" charset="0"/>
              </a:rPr>
              <a:t>Persuasion</a:t>
            </a:r>
          </a:p>
          <a:p>
            <a:pPr lvl="1" eaLnBrk="1" hangingPunct="1"/>
            <a:r>
              <a:rPr lang="en-US" altLang="en-US" dirty="0" smtClean="0">
                <a:latin typeface="Calibri" charset="0"/>
                <a:cs typeface="Calibri" charset="0"/>
              </a:rPr>
              <a:t>Marketing</a:t>
            </a:r>
          </a:p>
          <a:p>
            <a:pPr lvl="1" eaLnBrk="1" hangingPunct="1"/>
            <a:r>
              <a:rPr lang="en-US" altLang="en-US" dirty="0" smtClean="0">
                <a:latin typeface="Calibri" charset="0"/>
                <a:cs typeface="Calibri" charset="0"/>
              </a:rPr>
              <a:t>Customer Contact </a:t>
            </a:r>
          </a:p>
          <a:p>
            <a:pPr lvl="1" eaLnBrk="1" hangingPunct="1"/>
            <a:r>
              <a:rPr lang="en-US" altLang="en-US" dirty="0" smtClean="0">
                <a:latin typeface="Calibri" charset="0"/>
                <a:cs typeface="Calibri" charset="0"/>
              </a:rPr>
              <a:t>Carefully deconstructing the RFP</a:t>
            </a:r>
            <a:endParaRPr lang="en-US" altLang="en-US" dirty="0">
              <a:latin typeface="Calibri" charset="0"/>
              <a:cs typeface="Calibri" charset="0"/>
            </a:endParaRPr>
          </a:p>
          <a:p>
            <a:pPr eaLnBrk="1" hangingPunct="1"/>
            <a:r>
              <a:rPr lang="en-US" altLang="en-US" dirty="0" smtClean="0">
                <a:latin typeface="Calibri" charset="0"/>
                <a:cs typeface="Calibri" charset="0"/>
              </a:rPr>
              <a:t>Effective </a:t>
            </a:r>
            <a:r>
              <a:rPr lang="en-US" altLang="en-US" dirty="0">
                <a:latin typeface="Calibri" charset="0"/>
                <a:cs typeface="Calibri" charset="0"/>
              </a:rPr>
              <a:t>Writing </a:t>
            </a:r>
            <a:r>
              <a:rPr lang="en-US" altLang="en-US" dirty="0" smtClean="0">
                <a:latin typeface="Calibri" charset="0"/>
                <a:cs typeface="Calibri" charset="0"/>
              </a:rPr>
              <a:t>Techniques: Prewriting</a:t>
            </a:r>
          </a:p>
          <a:p>
            <a:pPr lvl="1" eaLnBrk="1" hangingPunct="1"/>
            <a:r>
              <a:rPr lang="en-US" altLang="en-US" dirty="0" smtClean="0">
                <a:latin typeface="Calibri" charset="0"/>
                <a:cs typeface="Calibri" charset="0"/>
              </a:rPr>
              <a:t>Outline</a:t>
            </a:r>
          </a:p>
          <a:p>
            <a:pPr lvl="1" eaLnBrk="1" hangingPunct="1"/>
            <a:r>
              <a:rPr lang="en-US" altLang="en-US" dirty="0" smtClean="0">
                <a:latin typeface="Calibri" charset="0"/>
                <a:cs typeface="Calibri" charset="0"/>
              </a:rPr>
              <a:t>Timeline</a:t>
            </a:r>
            <a:endParaRPr lang="en-US" altLang="en-US" dirty="0">
              <a:latin typeface="Calibri" charset="0"/>
              <a:cs typeface="Calibri" charset="0"/>
            </a:endParaRPr>
          </a:p>
          <a:p>
            <a:pPr eaLnBrk="1" hangingPunct="1"/>
            <a:r>
              <a:rPr lang="en-US" altLang="en-US" dirty="0" smtClean="0">
                <a:latin typeface="Calibri" charset="0"/>
                <a:cs typeface="Calibri" charset="0"/>
              </a:rPr>
              <a:t>Effective Writing Techniques: Persuasively Writing the Body of the Proposal</a:t>
            </a:r>
            <a:endParaRPr lang="en-US" altLang="en-US" dirty="0">
              <a:latin typeface="Calibri" charset="0"/>
              <a:cs typeface="Calibri" charset="0"/>
            </a:endParaRPr>
          </a:p>
          <a:p>
            <a:pPr eaLnBrk="1" hangingPunct="1"/>
            <a:r>
              <a:rPr lang="en-US" altLang="en-US" dirty="0" smtClean="0">
                <a:latin typeface="Calibri" charset="0"/>
                <a:cs typeface="Calibri" charset="0"/>
              </a:rPr>
              <a:t>Persuasive Proposal Titles and Abstracts</a:t>
            </a:r>
          </a:p>
        </p:txBody>
      </p:sp>
    </p:spTree>
    <p:extLst>
      <p:ext uri="{BB962C8B-B14F-4D97-AF65-F5344CB8AC3E}">
        <p14:creationId xmlns:p14="http://schemas.microsoft.com/office/powerpoint/2010/main" val="9261642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841375" y="0"/>
            <a:ext cx="8229600" cy="1143000"/>
          </a:xfrm>
        </p:spPr>
        <p:txBody>
          <a:bodyPr/>
          <a:lstStyle/>
          <a:p>
            <a:pPr eaLnBrk="1" hangingPunct="1"/>
            <a:r>
              <a:rPr lang="en-US" altLang="en-US" sz="3600" dirty="0">
                <a:latin typeface="Calibri" charset="0"/>
                <a:cs typeface="Calibri" charset="0"/>
              </a:rPr>
              <a:t>… There are Ways to be Successful</a:t>
            </a:r>
            <a:endParaRPr lang="en-US" altLang="en-US" sz="2000" dirty="0">
              <a:latin typeface="Calibri" charset="0"/>
              <a:cs typeface="Calibri" charset="0"/>
            </a:endParaRPr>
          </a:p>
        </p:txBody>
      </p:sp>
      <p:sp>
        <p:nvSpPr>
          <p:cNvPr id="3" name="Content Placeholder 2"/>
          <p:cNvSpPr>
            <a:spLocks noGrp="1"/>
          </p:cNvSpPr>
          <p:nvPr>
            <p:ph idx="1"/>
          </p:nvPr>
        </p:nvSpPr>
        <p:spPr>
          <a:xfrm>
            <a:off x="625623" y="588963"/>
            <a:ext cx="7151490" cy="1447800"/>
          </a:xfrm>
        </p:spPr>
        <p:txBody>
          <a:bodyPr>
            <a:noAutofit/>
          </a:bodyPr>
          <a:lstStyle/>
          <a:p>
            <a:pPr eaLnBrk="1" hangingPunct="1">
              <a:buFont typeface="Arial" panose="020B0604020202020204" pitchFamily="34" charset="0"/>
              <a:buChar char="•"/>
              <a:defRPr/>
            </a:pPr>
            <a:endParaRPr lang="en-US" dirty="0">
              <a:ea typeface="+mn-ea"/>
            </a:endParaRPr>
          </a:p>
          <a:p>
            <a:pPr eaLnBrk="1" hangingPunct="1">
              <a:buFont typeface="Arial" panose="020B0604020202020204" pitchFamily="34" charset="0"/>
              <a:buChar char="•"/>
              <a:defRPr/>
            </a:pPr>
            <a:endParaRPr lang="en-US" sz="1050" dirty="0" smtClean="0">
              <a:latin typeface="Times New Roman" pitchFamily="18" charset="0"/>
              <a:ea typeface="+mn-ea"/>
              <a:cs typeface="Times New Roman" pitchFamily="18" charset="0"/>
            </a:endParaRPr>
          </a:p>
          <a:p>
            <a:pPr eaLnBrk="1" hangingPunct="1">
              <a:buFont typeface="Arial" panose="020B0604020202020204" pitchFamily="34" charset="0"/>
              <a:buChar char="•"/>
              <a:defRPr/>
            </a:pPr>
            <a:r>
              <a:rPr lang="en-US" sz="2400" b="1" dirty="0">
                <a:ea typeface="+mn-ea"/>
              </a:rPr>
              <a:t>Use </a:t>
            </a:r>
            <a:r>
              <a:rPr lang="en-US" sz="2400" b="1" dirty="0" smtClean="0">
                <a:ea typeface="+mn-ea"/>
              </a:rPr>
              <a:t>best practices to write persuasive, compelling proposals</a:t>
            </a:r>
          </a:p>
          <a:p>
            <a:pPr marL="82550" indent="0" eaLnBrk="1" hangingPunct="1">
              <a:buFont typeface="Arial" panose="020B0604020202020204" pitchFamily="34" charset="0"/>
              <a:buNone/>
              <a:defRPr/>
            </a:pPr>
            <a:endParaRPr lang="en-US" sz="2400" dirty="0">
              <a:ea typeface="+mn-ea"/>
            </a:endParaRPr>
          </a:p>
          <a:p>
            <a:pPr eaLnBrk="1" hangingPunct="1">
              <a:buFont typeface="Arial" panose="020B0604020202020204" pitchFamily="34" charset="0"/>
              <a:buChar char="•"/>
              <a:defRPr/>
            </a:pPr>
            <a:r>
              <a:rPr lang="en-US" sz="2400" b="1" dirty="0" smtClean="0">
                <a:ea typeface="+mn-ea"/>
              </a:rPr>
              <a:t>Know your funder and pay </a:t>
            </a:r>
            <a:r>
              <a:rPr lang="en-US" sz="2400" b="1" dirty="0">
                <a:ea typeface="+mn-ea"/>
              </a:rPr>
              <a:t>attention to </a:t>
            </a:r>
            <a:r>
              <a:rPr lang="en-US" sz="2400" b="1" dirty="0" smtClean="0">
                <a:ea typeface="+mn-ea"/>
              </a:rPr>
              <a:t>RFP/FOA details </a:t>
            </a:r>
            <a:endParaRPr lang="en-US" sz="2400" b="1" dirty="0">
              <a:ea typeface="+mn-ea"/>
            </a:endParaRPr>
          </a:p>
          <a:p>
            <a:pPr marL="457200" lvl="1" indent="0" eaLnBrk="1" hangingPunct="1">
              <a:buFont typeface="Verdana" panose="020B0604030504040204" pitchFamily="34" charset="0"/>
              <a:buNone/>
              <a:defRPr/>
            </a:pPr>
            <a:r>
              <a:rPr lang="en-US" sz="1800" dirty="0">
                <a:ea typeface="+mn-ea"/>
              </a:rPr>
              <a:t>Significant number of proposals </a:t>
            </a:r>
            <a:r>
              <a:rPr lang="en-US" sz="1800" dirty="0" smtClean="0">
                <a:ea typeface="+mn-ea"/>
              </a:rPr>
              <a:t>(~60% for one NIH institute) are </a:t>
            </a:r>
            <a:r>
              <a:rPr lang="en-US" sz="1800" dirty="0">
                <a:ea typeface="+mn-ea"/>
              </a:rPr>
              <a:t>rejected </a:t>
            </a:r>
            <a:r>
              <a:rPr lang="en-US" sz="1800" dirty="0" smtClean="0">
                <a:ea typeface="+mn-ea"/>
              </a:rPr>
              <a:t>without </a:t>
            </a:r>
            <a:r>
              <a:rPr lang="en-US" sz="1800" dirty="0">
                <a:ea typeface="+mn-ea"/>
              </a:rPr>
              <a:t>review because </a:t>
            </a:r>
            <a:r>
              <a:rPr lang="en-US" sz="1800" dirty="0" smtClean="0">
                <a:ea typeface="+mn-ea"/>
              </a:rPr>
              <a:t>directions weren’t followed</a:t>
            </a:r>
            <a:endParaRPr lang="en-US" sz="1800" dirty="0">
              <a:ea typeface="+mn-ea"/>
            </a:endParaRPr>
          </a:p>
          <a:p>
            <a:pPr lvl="1" eaLnBrk="1" hangingPunct="1">
              <a:buFont typeface="Verdana" panose="020B0604030504040204" pitchFamily="34" charset="0"/>
              <a:buChar char="◦"/>
              <a:defRPr/>
            </a:pPr>
            <a:endParaRPr lang="en-US" sz="1800" dirty="0" smtClean="0">
              <a:ea typeface="+mn-ea"/>
            </a:endParaRPr>
          </a:p>
          <a:p>
            <a:pPr eaLnBrk="1" hangingPunct="1">
              <a:buFont typeface="Arial" panose="020B0604020202020204" pitchFamily="34" charset="0"/>
              <a:buChar char="•"/>
              <a:defRPr/>
            </a:pPr>
            <a:r>
              <a:rPr lang="en-US" sz="2400" b="1" dirty="0" smtClean="0">
                <a:ea typeface="+mn-ea"/>
              </a:rPr>
              <a:t>Be persistent</a:t>
            </a:r>
          </a:p>
          <a:p>
            <a:pPr marL="457200" lvl="1" indent="0" eaLnBrk="1" hangingPunct="1">
              <a:buFont typeface="Verdana" panose="020B0604030504040204" pitchFamily="34" charset="0"/>
              <a:buNone/>
              <a:defRPr/>
            </a:pPr>
            <a:r>
              <a:rPr lang="en-US" sz="1800" dirty="0" smtClean="0">
                <a:ea typeface="+mn-ea"/>
              </a:rPr>
              <a:t>NSF </a:t>
            </a:r>
            <a:r>
              <a:rPr lang="en-US" sz="1800" dirty="0">
                <a:ea typeface="+mn-ea"/>
              </a:rPr>
              <a:t>~15% success for 1</a:t>
            </a:r>
            <a:r>
              <a:rPr lang="en-US" sz="1800" baseline="30000" dirty="0">
                <a:ea typeface="+mn-ea"/>
              </a:rPr>
              <a:t>st</a:t>
            </a:r>
            <a:r>
              <a:rPr lang="en-US" sz="1800" dirty="0">
                <a:ea typeface="+mn-ea"/>
              </a:rPr>
              <a:t> time, ~50% 2</a:t>
            </a:r>
            <a:r>
              <a:rPr lang="en-US" sz="1800" baseline="30000" dirty="0">
                <a:ea typeface="+mn-ea"/>
              </a:rPr>
              <a:t>nd</a:t>
            </a:r>
            <a:r>
              <a:rPr lang="en-US" sz="1800" dirty="0">
                <a:ea typeface="+mn-ea"/>
              </a:rPr>
              <a:t> time, 75% 3</a:t>
            </a:r>
            <a:r>
              <a:rPr lang="en-US" sz="1800" baseline="30000" dirty="0">
                <a:ea typeface="+mn-ea"/>
              </a:rPr>
              <a:t>rd</a:t>
            </a:r>
            <a:r>
              <a:rPr lang="en-US" sz="1800" dirty="0">
                <a:ea typeface="+mn-ea"/>
              </a:rPr>
              <a:t>, assuming followed reviewer recommendations and did proper </a:t>
            </a:r>
            <a:r>
              <a:rPr lang="en-US" sz="1800" dirty="0" smtClean="0">
                <a:ea typeface="+mn-ea"/>
              </a:rPr>
              <a:t>revisions (</a:t>
            </a:r>
            <a:r>
              <a:rPr lang="en-US" sz="1800" dirty="0">
                <a:ea typeface="+mn-ea"/>
              </a:rPr>
              <a:t>Dec 2013 NSF Days </a:t>
            </a:r>
            <a:r>
              <a:rPr lang="en-US" sz="1800" dirty="0" smtClean="0">
                <a:ea typeface="+mn-ea"/>
              </a:rPr>
              <a:t>)</a:t>
            </a:r>
          </a:p>
          <a:p>
            <a:pPr marL="457200" lvl="1" indent="0" eaLnBrk="1" hangingPunct="1">
              <a:buFont typeface="Verdana" panose="020B0604030504040204" pitchFamily="34" charset="0"/>
              <a:buNone/>
              <a:defRPr/>
            </a:pPr>
            <a:endParaRPr lang="en-US" sz="1800" dirty="0" smtClean="0">
              <a:ea typeface="+mn-ea"/>
            </a:endParaRPr>
          </a:p>
        </p:txBody>
      </p:sp>
      <p:sp>
        <p:nvSpPr>
          <p:cNvPr id="235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16AFA3E6-8CD3-B64E-9E64-2B4E10DAD0CA}" type="slidenum">
              <a:rPr lang="en-US" altLang="en-US">
                <a:solidFill>
                  <a:srgbClr val="B5A788"/>
                </a:solidFill>
              </a:rPr>
              <a:pPr/>
              <a:t>5</a:t>
            </a:fld>
            <a:endParaRPr lang="en-US" altLang="en-US">
              <a:solidFill>
                <a:srgbClr val="B5A788"/>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556182" y="136011"/>
            <a:ext cx="8229600" cy="925513"/>
          </a:xfrm>
        </p:spPr>
        <p:txBody>
          <a:bodyPr/>
          <a:lstStyle/>
          <a:p>
            <a:pPr eaLnBrk="1" hangingPunct="1"/>
            <a:r>
              <a:rPr lang="en-US" altLang="en-US" sz="3600" dirty="0">
                <a:latin typeface="Calibri" charset="0"/>
                <a:cs typeface="Calibri" charset="0"/>
              </a:rPr>
              <a:t>Proposal Development Process</a:t>
            </a:r>
          </a:p>
        </p:txBody>
      </p:sp>
      <p:sp>
        <p:nvSpPr>
          <p:cNvPr id="25603" name="Slide Number Placeholder 3"/>
          <p:cNvSpPr>
            <a:spLocks noGrp="1"/>
          </p:cNvSpPr>
          <p:nvPr>
            <p:ph type="sldNum" sz="quarter" idx="12"/>
          </p:nvPr>
        </p:nvSpPr>
        <p:spPr bwMode="auto">
          <a:xfrm>
            <a:off x="8503920" y="6356350"/>
            <a:ext cx="41148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0961ABBC-883F-624E-92EA-3192C37C57A5}" type="slidenum">
              <a:rPr lang="en-US" altLang="en-US">
                <a:solidFill>
                  <a:srgbClr val="B5A788"/>
                </a:solidFill>
              </a:rPr>
              <a:pPr/>
              <a:t>6</a:t>
            </a:fld>
            <a:endParaRPr lang="en-US" altLang="en-US" dirty="0">
              <a:solidFill>
                <a:srgbClr val="B5A788"/>
              </a:solidFill>
            </a:endParaRPr>
          </a:p>
        </p:txBody>
      </p:sp>
      <p:grpSp>
        <p:nvGrpSpPr>
          <p:cNvPr id="10" name="Group 9"/>
          <p:cNvGrpSpPr/>
          <p:nvPr/>
        </p:nvGrpSpPr>
        <p:grpSpPr>
          <a:xfrm>
            <a:off x="447607" y="1688199"/>
            <a:ext cx="8216903" cy="4142427"/>
            <a:chOff x="273871" y="1688199"/>
            <a:chExt cx="8216903" cy="4142427"/>
          </a:xfrm>
        </p:grpSpPr>
        <p:grpSp>
          <p:nvGrpSpPr>
            <p:cNvPr id="25604" name="Group 2"/>
            <p:cNvGrpSpPr>
              <a:grpSpLocks/>
            </p:cNvGrpSpPr>
            <p:nvPr/>
          </p:nvGrpSpPr>
          <p:grpSpPr bwMode="auto">
            <a:xfrm>
              <a:off x="990600" y="1688199"/>
              <a:ext cx="7500174" cy="4142427"/>
              <a:chOff x="685800" y="1381929"/>
              <a:chExt cx="7500174" cy="4143506"/>
            </a:xfrm>
          </p:grpSpPr>
          <p:sp>
            <p:nvSpPr>
              <p:cNvPr id="25607" name="TextBox 4"/>
              <p:cNvSpPr txBox="1">
                <a:spLocks noChangeArrowheads="1"/>
              </p:cNvSpPr>
              <p:nvPr/>
            </p:nvSpPr>
            <p:spPr bwMode="auto">
              <a:xfrm>
                <a:off x="2110755" y="1515611"/>
                <a:ext cx="1431886" cy="33855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dirty="0">
                    <a:latin typeface="Calibri" panose="020F0502020204030204" pitchFamily="34" charset="0"/>
                    <a:cs typeface="Calibri" panose="020F0502020204030204" pitchFamily="34" charset="0"/>
                  </a:rPr>
                  <a:t>Fundable Idea</a:t>
                </a:r>
              </a:p>
            </p:txBody>
          </p:sp>
          <p:sp>
            <p:nvSpPr>
              <p:cNvPr id="25608" name="TextBox 5"/>
              <p:cNvSpPr txBox="1">
                <a:spLocks noChangeArrowheads="1"/>
              </p:cNvSpPr>
              <p:nvPr/>
            </p:nvSpPr>
            <p:spPr bwMode="auto">
              <a:xfrm>
                <a:off x="2066386" y="2086184"/>
                <a:ext cx="1524001" cy="33855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Find Funder(s)</a:t>
                </a:r>
              </a:p>
            </p:txBody>
          </p:sp>
          <p:sp>
            <p:nvSpPr>
              <p:cNvPr id="25609" name="TextBox 6"/>
              <p:cNvSpPr txBox="1">
                <a:spLocks noChangeArrowheads="1"/>
              </p:cNvSpPr>
              <p:nvPr/>
            </p:nvSpPr>
            <p:spPr bwMode="auto">
              <a:xfrm>
                <a:off x="2110755" y="2716909"/>
                <a:ext cx="1435261" cy="33855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Pre-Proposal</a:t>
                </a:r>
              </a:p>
            </p:txBody>
          </p:sp>
          <p:grpSp>
            <p:nvGrpSpPr>
              <p:cNvPr id="25610" name="Group 10"/>
              <p:cNvGrpSpPr>
                <a:grpSpLocks/>
              </p:cNvGrpSpPr>
              <p:nvPr/>
            </p:nvGrpSpPr>
            <p:grpSpPr bwMode="auto">
              <a:xfrm>
                <a:off x="685800" y="1381929"/>
                <a:ext cx="1229810" cy="779665"/>
                <a:chOff x="1863213" y="1289151"/>
                <a:chExt cx="1247172" cy="1024747"/>
              </a:xfrm>
            </p:grpSpPr>
            <p:sp>
              <p:nvSpPr>
                <p:cNvPr id="8" name="Curved Right Arrow 7"/>
                <p:cNvSpPr/>
                <p:nvPr/>
              </p:nvSpPr>
              <p:spPr>
                <a:xfrm rot="5400000" flipH="1" flipV="1">
                  <a:off x="2404103" y="1745558"/>
                  <a:ext cx="317234" cy="819446"/>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a:solidFill>
                      <a:schemeClr val="tx1"/>
                    </a:solidFill>
                    <a:latin typeface="Calibri" panose="020F0502020204030204" pitchFamily="34" charset="0"/>
                    <a:cs typeface="Calibri" panose="020F0502020204030204" pitchFamily="34" charset="0"/>
                  </a:endParaRPr>
                </a:p>
              </p:txBody>
            </p:sp>
            <p:sp>
              <p:nvSpPr>
                <p:cNvPr id="9" name="Curved Right Arrow 8"/>
                <p:cNvSpPr/>
                <p:nvPr/>
              </p:nvSpPr>
              <p:spPr>
                <a:xfrm rot="5400000">
                  <a:off x="2327394" y="1039088"/>
                  <a:ext cx="319320" cy="819445"/>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a:solidFill>
                      <a:schemeClr val="tx1"/>
                    </a:solidFill>
                    <a:latin typeface="Calibri" panose="020F0502020204030204" pitchFamily="34" charset="0"/>
                    <a:cs typeface="Calibri" panose="020F0502020204030204" pitchFamily="34" charset="0"/>
                  </a:endParaRPr>
                </a:p>
              </p:txBody>
            </p:sp>
            <p:sp>
              <p:nvSpPr>
                <p:cNvPr id="25639" name="TextBox 9"/>
                <p:cNvSpPr txBox="1">
                  <a:spLocks noChangeArrowheads="1"/>
                </p:cNvSpPr>
                <p:nvPr/>
              </p:nvSpPr>
              <p:spPr bwMode="auto">
                <a:xfrm>
                  <a:off x="1863213" y="1609190"/>
                  <a:ext cx="1247172" cy="445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600">
                      <a:latin typeface="Calibri" panose="020F0502020204030204" pitchFamily="34" charset="0"/>
                      <a:cs typeface="Calibri" panose="020F0502020204030204" pitchFamily="34" charset="0"/>
                    </a:rPr>
                    <a:t>Good Ideas</a:t>
                  </a:r>
                </a:p>
              </p:txBody>
            </p:sp>
          </p:grpSp>
          <p:cxnSp>
            <p:nvCxnSpPr>
              <p:cNvPr id="13" name="Straight Arrow Connector 12"/>
              <p:cNvCxnSpPr/>
              <p:nvPr/>
            </p:nvCxnSpPr>
            <p:spPr>
              <a:xfrm>
                <a:off x="1749425" y="1758263"/>
                <a:ext cx="331788"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Elbow Connector 21"/>
              <p:cNvCxnSpPr>
                <a:stCxn id="25609" idx="1"/>
                <a:endCxn id="8" idx="0"/>
              </p:cNvCxnSpPr>
              <p:nvPr/>
            </p:nvCxnSpPr>
            <p:spPr>
              <a:xfrm rot="10800000">
                <a:off x="1360489" y="2161593"/>
                <a:ext cx="750267" cy="724593"/>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1414463" y="2399779"/>
                <a:ext cx="642937"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25607" idx="2"/>
                <a:endCxn id="25608" idx="0"/>
              </p:cNvCxnSpPr>
              <p:nvPr/>
            </p:nvCxnSpPr>
            <p:spPr>
              <a:xfrm>
                <a:off x="2826698" y="1854165"/>
                <a:ext cx="1689" cy="23201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5608" idx="2"/>
                <a:endCxn id="25609" idx="0"/>
              </p:cNvCxnSpPr>
              <p:nvPr/>
            </p:nvCxnSpPr>
            <p:spPr>
              <a:xfrm flipH="1">
                <a:off x="2828386" y="2424738"/>
                <a:ext cx="1" cy="29217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616" name="TextBox 34"/>
              <p:cNvSpPr txBox="1">
                <a:spLocks noChangeArrowheads="1"/>
              </p:cNvSpPr>
              <p:nvPr/>
            </p:nvSpPr>
            <p:spPr bwMode="auto">
              <a:xfrm>
                <a:off x="1410139" y="3473422"/>
                <a:ext cx="3296013" cy="338642"/>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dirty="0" smtClean="0">
                    <a:latin typeface="Calibri" panose="020F0502020204030204" pitchFamily="34" charset="0"/>
                    <a:cs typeface="Calibri" panose="020F0502020204030204" pitchFamily="34" charset="0"/>
                  </a:rPr>
                  <a:t>Write </a:t>
                </a:r>
                <a:r>
                  <a:rPr lang="en-US" altLang="en-US" sz="1600" dirty="0">
                    <a:latin typeface="Calibri" panose="020F0502020204030204" pitchFamily="34" charset="0"/>
                    <a:cs typeface="Calibri" panose="020F0502020204030204" pitchFamily="34" charset="0"/>
                  </a:rPr>
                  <a:t>the </a:t>
                </a:r>
                <a:r>
                  <a:rPr lang="en-US" altLang="en-US" sz="1600" dirty="0" smtClean="0">
                    <a:latin typeface="Calibri" panose="020F0502020204030204" pitchFamily="34" charset="0"/>
                    <a:cs typeface="Calibri" panose="020F0502020204030204" pitchFamily="34" charset="0"/>
                  </a:rPr>
                  <a:t>Proposal</a:t>
                </a:r>
                <a:endParaRPr lang="en-US" altLang="en-US" sz="1600" dirty="0">
                  <a:latin typeface="Calibri" panose="020F0502020204030204" pitchFamily="34" charset="0"/>
                  <a:cs typeface="Calibri" panose="020F0502020204030204" pitchFamily="34" charset="0"/>
                </a:endParaRPr>
              </a:p>
            </p:txBody>
          </p:sp>
          <p:cxnSp>
            <p:nvCxnSpPr>
              <p:cNvPr id="67" name="Straight Arrow Connector 66"/>
              <p:cNvCxnSpPr/>
              <p:nvPr/>
            </p:nvCxnSpPr>
            <p:spPr>
              <a:xfrm flipH="1">
                <a:off x="2830513" y="3128476"/>
                <a:ext cx="0" cy="26676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618" name="TextBox 67"/>
              <p:cNvSpPr txBox="1">
                <a:spLocks noChangeArrowheads="1"/>
              </p:cNvSpPr>
              <p:nvPr/>
            </p:nvSpPr>
            <p:spPr bwMode="auto">
              <a:xfrm>
                <a:off x="2413120" y="4486787"/>
                <a:ext cx="937245" cy="33855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dirty="0" smtClean="0">
                    <a:latin typeface="Calibri" panose="020F0502020204030204" pitchFamily="34" charset="0"/>
                    <a:cs typeface="Calibri" panose="020F0502020204030204" pitchFamily="34" charset="0"/>
                  </a:rPr>
                  <a:t>Drafts</a:t>
                </a:r>
                <a:endParaRPr lang="en-US" altLang="en-US" sz="1600" dirty="0">
                  <a:latin typeface="Calibri" panose="020F0502020204030204" pitchFamily="34" charset="0"/>
                  <a:cs typeface="Calibri" panose="020F0502020204030204" pitchFamily="34" charset="0"/>
                </a:endParaRPr>
              </a:p>
            </p:txBody>
          </p:sp>
          <p:cxnSp>
            <p:nvCxnSpPr>
              <p:cNvPr id="74" name="Straight Arrow Connector 73"/>
              <p:cNvCxnSpPr/>
              <p:nvPr/>
            </p:nvCxnSpPr>
            <p:spPr>
              <a:xfrm flipH="1">
                <a:off x="2827338" y="3867662"/>
                <a:ext cx="3175" cy="59546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620" name="TextBox 74"/>
              <p:cNvSpPr txBox="1">
                <a:spLocks noChangeArrowheads="1"/>
              </p:cNvSpPr>
              <p:nvPr/>
            </p:nvSpPr>
            <p:spPr bwMode="auto">
              <a:xfrm>
                <a:off x="2158501" y="5146731"/>
                <a:ext cx="1431886" cy="33855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Peer Review</a:t>
                </a:r>
              </a:p>
            </p:txBody>
          </p:sp>
          <p:sp>
            <p:nvSpPr>
              <p:cNvPr id="25621" name="TextBox 75"/>
              <p:cNvSpPr txBox="1">
                <a:spLocks noChangeArrowheads="1"/>
              </p:cNvSpPr>
              <p:nvPr/>
            </p:nvSpPr>
            <p:spPr bwMode="auto">
              <a:xfrm>
                <a:off x="4059375" y="5133064"/>
                <a:ext cx="884094" cy="33855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Edit</a:t>
                </a:r>
              </a:p>
            </p:txBody>
          </p:sp>
          <p:cxnSp>
            <p:nvCxnSpPr>
              <p:cNvPr id="77" name="Straight Arrow Connector 76"/>
              <p:cNvCxnSpPr/>
              <p:nvPr/>
            </p:nvCxnSpPr>
            <p:spPr>
              <a:xfrm flipH="1">
                <a:off x="2870200" y="4859202"/>
                <a:ext cx="4244" cy="26518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3590925" y="5315694"/>
                <a:ext cx="46831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4" name="Elbow Connector 83"/>
              <p:cNvCxnSpPr>
                <a:stCxn id="25621" idx="0"/>
              </p:cNvCxnSpPr>
              <p:nvPr/>
            </p:nvCxnSpPr>
            <p:spPr>
              <a:xfrm rot="16200000" flipV="1">
                <a:off x="3710725" y="4341343"/>
                <a:ext cx="433500" cy="1149350"/>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sp>
            <p:nvSpPr>
              <p:cNvPr id="25625" name="TextBox 107"/>
              <p:cNvSpPr txBox="1">
                <a:spLocks noChangeArrowheads="1"/>
              </p:cNvSpPr>
              <p:nvPr/>
            </p:nvSpPr>
            <p:spPr bwMode="auto">
              <a:xfrm>
                <a:off x="5334000" y="4286238"/>
                <a:ext cx="1219200" cy="338554"/>
              </a:xfrm>
              <a:prstGeom prst="rect">
                <a:avLst/>
              </a:prstGeom>
              <a:solidFill>
                <a:schemeClr val="bg1"/>
              </a:solidFill>
              <a:ln w="9525">
                <a:solidFill>
                  <a:schemeClr val="tx1"/>
                </a:solidFill>
                <a:miter lim="800000"/>
                <a:headEnd/>
                <a:tailEnd/>
              </a:ln>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Funder</a:t>
                </a:r>
              </a:p>
            </p:txBody>
          </p:sp>
          <p:cxnSp>
            <p:nvCxnSpPr>
              <p:cNvPr id="109" name="Elbow Connector 108"/>
              <p:cNvCxnSpPr>
                <a:endCxn id="25625" idx="2"/>
              </p:cNvCxnSpPr>
              <p:nvPr/>
            </p:nvCxnSpPr>
            <p:spPr>
              <a:xfrm flipV="1">
                <a:off x="4943475" y="4624633"/>
                <a:ext cx="1000125" cy="676451"/>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627" name="TextBox 110"/>
              <p:cNvSpPr txBox="1">
                <a:spLocks noChangeArrowheads="1"/>
              </p:cNvSpPr>
              <p:nvPr/>
            </p:nvSpPr>
            <p:spPr bwMode="auto">
              <a:xfrm>
                <a:off x="5472544" y="3395246"/>
                <a:ext cx="942112" cy="33855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Revise</a:t>
                </a:r>
              </a:p>
            </p:txBody>
          </p:sp>
          <p:sp>
            <p:nvSpPr>
              <p:cNvPr id="25628" name="TextBox 114"/>
              <p:cNvSpPr txBox="1">
                <a:spLocks noChangeArrowheads="1"/>
              </p:cNvSpPr>
              <p:nvPr/>
            </p:nvSpPr>
            <p:spPr bwMode="auto">
              <a:xfrm>
                <a:off x="5984527" y="4940508"/>
                <a:ext cx="860258" cy="58492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i="1" dirty="0">
                    <a:latin typeface="Calibri" panose="020F0502020204030204" pitchFamily="34" charset="0"/>
                    <a:cs typeface="Calibri" panose="020F0502020204030204" pitchFamily="34" charset="0"/>
                  </a:rPr>
                  <a:t>Submit (ORCA)</a:t>
                </a:r>
              </a:p>
            </p:txBody>
          </p:sp>
          <p:cxnSp>
            <p:nvCxnSpPr>
              <p:cNvPr id="116" name="Straight Arrow Connector 115"/>
              <p:cNvCxnSpPr>
                <a:stCxn id="25625" idx="0"/>
              </p:cNvCxnSpPr>
              <p:nvPr/>
            </p:nvCxnSpPr>
            <p:spPr>
              <a:xfrm flipV="1">
                <a:off x="5943600" y="3812064"/>
                <a:ext cx="0" cy="474174"/>
              </a:xfrm>
              <a:prstGeom prst="straightConnector1">
                <a:avLst/>
              </a:prstGeom>
              <a:ln w="28575">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5630" name="TextBox 119"/>
              <p:cNvSpPr txBox="1">
                <a:spLocks noChangeArrowheads="1"/>
              </p:cNvSpPr>
              <p:nvPr/>
            </p:nvSpPr>
            <p:spPr bwMode="auto">
              <a:xfrm>
                <a:off x="4693826" y="3910400"/>
                <a:ext cx="1556574" cy="33855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i="1" dirty="0" smtClean="0">
                    <a:latin typeface="Calibri" panose="020F0502020204030204" pitchFamily="34" charset="0"/>
                    <a:cs typeface="Calibri" panose="020F0502020204030204" pitchFamily="34" charset="0"/>
                  </a:rPr>
                  <a:t>Rejected</a:t>
                </a:r>
                <a:endParaRPr lang="en-US" altLang="en-US" sz="1600" i="1" dirty="0">
                  <a:latin typeface="Calibri" panose="020F0502020204030204" pitchFamily="34" charset="0"/>
                  <a:cs typeface="Calibri" panose="020F0502020204030204" pitchFamily="34" charset="0"/>
                </a:endParaRPr>
              </a:p>
            </p:txBody>
          </p:sp>
          <p:sp>
            <p:nvSpPr>
              <p:cNvPr id="121" name="TextBox 120"/>
              <p:cNvSpPr txBox="1">
                <a:spLocks noChangeArrowheads="1"/>
              </p:cNvSpPr>
              <p:nvPr/>
            </p:nvSpPr>
            <p:spPr bwMode="auto">
              <a:xfrm>
                <a:off x="7119174" y="3983820"/>
                <a:ext cx="1066800" cy="922577"/>
              </a:xfrm>
              <a:prstGeom prst="rect">
                <a:avLst/>
              </a:prstGeom>
              <a:solidFill>
                <a:schemeClr val="bg1"/>
              </a:solidFill>
              <a:ln w="9525">
                <a:solidFill>
                  <a:schemeClr val="tx1"/>
                </a:solidFill>
                <a:miter lim="800000"/>
                <a:headEnd/>
                <a:tailEnd/>
              </a:ln>
              <a:effectLst>
                <a:outerShdw blurRad="50800" dist="38100" dir="2700000" algn="tl" rotWithShape="0">
                  <a:srgbClr val="000000">
                    <a:alpha val="39999"/>
                  </a:srgbClr>
                </a:outerShdw>
              </a:effectLst>
            </p:spPr>
            <p:txBody>
              <a:bodyPr>
                <a:spAutoFit/>
              </a:bodyPr>
              <a:lstStyle/>
              <a:p>
                <a:pPr algn="ctr">
                  <a:defRPr/>
                </a:pPr>
                <a:r>
                  <a:rPr lang="en-US" i="1" dirty="0">
                    <a:latin typeface="Calibri" panose="020F0502020204030204" pitchFamily="34" charset="0"/>
                    <a:cs typeface="Calibri" panose="020F0502020204030204" pitchFamily="34" charset="0"/>
                  </a:rPr>
                  <a:t>Accepted AND Funded</a:t>
                </a:r>
              </a:p>
            </p:txBody>
          </p:sp>
          <p:cxnSp>
            <p:nvCxnSpPr>
              <p:cNvPr id="128" name="Elbow Connector 127"/>
              <p:cNvCxnSpPr>
                <a:stCxn id="25627" idx="0"/>
              </p:cNvCxnSpPr>
              <p:nvPr/>
            </p:nvCxnSpPr>
            <p:spPr>
              <a:xfrm rot="16200000" flipV="1">
                <a:off x="3928845" y="1380645"/>
                <a:ext cx="1676835" cy="2352675"/>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31" name="Straight Arrow Connector 130"/>
              <p:cNvCxnSpPr/>
              <p:nvPr/>
            </p:nvCxnSpPr>
            <p:spPr>
              <a:xfrm flipH="1">
                <a:off x="3640138" y="2255280"/>
                <a:ext cx="2303462"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34" name="Straight Arrow Connector 133"/>
              <p:cNvCxnSpPr/>
              <p:nvPr/>
            </p:nvCxnSpPr>
            <p:spPr>
              <a:xfrm flipH="1">
                <a:off x="3613150" y="2842807"/>
                <a:ext cx="2305050"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a:stCxn id="25627" idx="1"/>
              </p:cNvCxnSpPr>
              <p:nvPr/>
            </p:nvCxnSpPr>
            <p:spPr>
              <a:xfrm flipH="1">
                <a:off x="4791075" y="3565307"/>
                <a:ext cx="681038"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6570465" y="4486787"/>
                <a:ext cx="46831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5605" name="Rectangle 37"/>
            <p:cNvSpPr>
              <a:spLocks noChangeArrowheads="1"/>
            </p:cNvSpPr>
            <p:nvPr/>
          </p:nvSpPr>
          <p:spPr bwMode="auto">
            <a:xfrm>
              <a:off x="273871" y="4020344"/>
              <a:ext cx="11445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dirty="0">
                  <a:latin typeface="Calibri" panose="020F0502020204030204" pitchFamily="34" charset="0"/>
                  <a:cs typeface="Calibri" panose="020F0502020204030204" pitchFamily="34" charset="0"/>
                </a:rPr>
                <a:t>Marketing</a:t>
              </a:r>
            </a:p>
          </p:txBody>
        </p:sp>
        <p:sp>
          <p:nvSpPr>
            <p:cNvPr id="39" name="Left Brace 38"/>
            <p:cNvSpPr/>
            <p:nvPr/>
          </p:nvSpPr>
          <p:spPr>
            <a:xfrm>
              <a:off x="1349375" y="2817813"/>
              <a:ext cx="265113" cy="2803127"/>
            </a:xfrm>
            <a:prstGeom prst="lef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latin typeface="Calibri" panose="020F0502020204030204" pitchFamily="34" charset="0"/>
                <a:cs typeface="Calibri" panose="020F0502020204030204" pitchFamily="34" charset="0"/>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631825" y="2381250"/>
            <a:ext cx="7499350" cy="1143000"/>
          </a:xfrm>
        </p:spPr>
        <p:txBody>
          <a:bodyPr/>
          <a:lstStyle/>
          <a:p>
            <a:r>
              <a:rPr lang="en-US" altLang="en-US" dirty="0" smtClean="0">
                <a:latin typeface="Calibri" charset="0"/>
                <a:cs typeface="Calibri" charset="0"/>
              </a:rPr>
              <a:t>Pre-Proposal Efforts that Build Persuasion</a:t>
            </a:r>
            <a:endParaRPr lang="en-US" altLang="en-US" dirty="0">
              <a:latin typeface="Calibri" charset="0"/>
              <a:cs typeface="Calibri" charset="0"/>
            </a:endParaRPr>
          </a:p>
        </p:txBody>
      </p:sp>
      <p:sp>
        <p:nvSpPr>
          <p:cNvPr id="2" name="Slide Number Placeholder 1"/>
          <p:cNvSpPr>
            <a:spLocks noGrp="1"/>
          </p:cNvSpPr>
          <p:nvPr>
            <p:ph type="sldNum" sz="quarter" idx="12"/>
          </p:nvPr>
        </p:nvSpPr>
        <p:spPr/>
        <p:txBody>
          <a:bodyPr/>
          <a:lstStyle/>
          <a:p>
            <a:pPr>
              <a:defRPr/>
            </a:pPr>
            <a:fld id="{565406AF-1F7F-A742-988F-6DA6F68919EE}" type="slidenum">
              <a:rPr lang="en-US" altLang="en-US" smtClean="0"/>
              <a:pPr>
                <a:defRPr/>
              </a:pPr>
              <a:t>7</a:t>
            </a:fld>
            <a:endParaRPr lang="en-US" altLang="en-US"/>
          </a:p>
        </p:txBody>
      </p:sp>
    </p:spTree>
    <p:extLst>
      <p:ext uri="{BB962C8B-B14F-4D97-AF65-F5344CB8AC3E}">
        <p14:creationId xmlns:p14="http://schemas.microsoft.com/office/powerpoint/2010/main" val="20744905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298932" y="93663"/>
            <a:ext cx="7820152" cy="1143000"/>
          </a:xfrm>
        </p:spPr>
        <p:txBody>
          <a:bodyPr/>
          <a:lstStyle/>
          <a:p>
            <a:pPr eaLnBrk="1" hangingPunct="1"/>
            <a:r>
              <a:rPr lang="en-US" altLang="en-US" sz="3600" dirty="0" smtClean="0">
                <a:latin typeface="Calibri" charset="0"/>
                <a:cs typeface="Calibri" charset="0"/>
              </a:rPr>
              <a:t>Marketing</a:t>
            </a:r>
            <a:endParaRPr lang="en-US" altLang="en-US" sz="3600" dirty="0">
              <a:latin typeface="Calibri" charset="0"/>
              <a:cs typeface="Calibri" charset="0"/>
            </a:endParaRPr>
          </a:p>
        </p:txBody>
      </p:sp>
      <p:pic>
        <p:nvPicPr>
          <p:cNvPr id="57347" name="Picture 2" descr="http://upload.wikimedia.org/wikipedia/commons/thumb/7/7a/Boeing_X-32B_Patuxent.jpg/300px-Boeing_X-32B_Patuxen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3505" y="4742972"/>
            <a:ext cx="2306990" cy="1447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47BFDEEF-0D31-724E-9C8C-B9D23B034DC7}" type="slidenum">
              <a:rPr lang="en-US" altLang="en-US">
                <a:solidFill>
                  <a:srgbClr val="B5A788"/>
                </a:solidFill>
              </a:rPr>
              <a:pPr/>
              <a:t>8</a:t>
            </a:fld>
            <a:endParaRPr lang="en-US" altLang="en-US">
              <a:solidFill>
                <a:srgbClr val="B5A788"/>
              </a:solidFill>
            </a:endParaRPr>
          </a:p>
        </p:txBody>
      </p:sp>
      <p:sp>
        <p:nvSpPr>
          <p:cNvPr id="57350" name="Content Placeholder 2"/>
          <p:cNvSpPr txBox="1">
            <a:spLocks/>
          </p:cNvSpPr>
          <p:nvPr/>
        </p:nvSpPr>
        <p:spPr bwMode="auto">
          <a:xfrm>
            <a:off x="394018" y="2264642"/>
            <a:ext cx="5732462"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eaLnBrk="1" hangingPunct="1">
              <a:spcBef>
                <a:spcPct val="20000"/>
              </a:spcBef>
              <a:buFont typeface="Arial" charset="0"/>
              <a:buChar char="•"/>
            </a:pPr>
            <a:r>
              <a:rPr lang="en-US" altLang="en-US" sz="2000" dirty="0">
                <a:latin typeface="Calibri" charset="0"/>
                <a:ea typeface="Calibri" charset="0"/>
                <a:cs typeface="Calibri" charset="0"/>
              </a:rPr>
              <a:t>Always see things from the </a:t>
            </a:r>
            <a:r>
              <a:rPr lang="en-US" altLang="en-US" sz="2000" b="1" dirty="0" smtClean="0">
                <a:latin typeface="Calibri" charset="0"/>
                <a:ea typeface="Calibri" charset="0"/>
                <a:cs typeface="Calibri" charset="0"/>
              </a:rPr>
              <a:t>funder’s </a:t>
            </a:r>
            <a:r>
              <a:rPr lang="en-US" altLang="en-US" sz="2000" b="1" dirty="0">
                <a:latin typeface="Calibri" charset="0"/>
                <a:ea typeface="Calibri" charset="0"/>
                <a:cs typeface="Calibri" charset="0"/>
              </a:rPr>
              <a:t>point of view</a:t>
            </a:r>
            <a:r>
              <a:rPr lang="en-US" altLang="en-US" sz="2000" dirty="0">
                <a:latin typeface="Calibri" charset="0"/>
                <a:ea typeface="Calibri" charset="0"/>
                <a:cs typeface="Calibri" charset="0"/>
              </a:rPr>
              <a:t/>
            </a:r>
            <a:br>
              <a:rPr lang="en-US" altLang="en-US" sz="2000" dirty="0">
                <a:latin typeface="Calibri" charset="0"/>
                <a:ea typeface="Calibri" charset="0"/>
                <a:cs typeface="Calibri" charset="0"/>
              </a:rPr>
            </a:br>
            <a:endParaRPr lang="en-US" altLang="en-US" sz="2000" dirty="0">
              <a:latin typeface="Calibri" charset="0"/>
              <a:ea typeface="Calibri" charset="0"/>
              <a:cs typeface="Calibri" charset="0"/>
            </a:endParaRPr>
          </a:p>
          <a:p>
            <a:pPr eaLnBrk="1" hangingPunct="1">
              <a:spcBef>
                <a:spcPct val="20000"/>
              </a:spcBef>
              <a:buFont typeface="Arial" charset="0"/>
              <a:buChar char="•"/>
            </a:pPr>
            <a:r>
              <a:rPr lang="en-US" altLang="en-US" sz="2000" b="1" dirty="0">
                <a:latin typeface="Calibri" charset="0"/>
                <a:ea typeface="Calibri" charset="0"/>
                <a:cs typeface="Calibri" charset="0"/>
              </a:rPr>
              <a:t>A proposal is not about you or your needs</a:t>
            </a:r>
            <a:r>
              <a:rPr lang="en-US" altLang="en-US" sz="2000" dirty="0">
                <a:latin typeface="Calibri" charset="0"/>
                <a:ea typeface="Calibri" charset="0"/>
                <a:cs typeface="Calibri" charset="0"/>
              </a:rPr>
              <a:t>, it is about the funder’s needs… </a:t>
            </a:r>
            <a:r>
              <a:rPr lang="en-US" altLang="en-US" sz="2000" i="1" dirty="0">
                <a:latin typeface="Calibri" charset="0"/>
                <a:ea typeface="Calibri" charset="0"/>
                <a:cs typeface="Calibri" charset="0"/>
              </a:rPr>
              <a:t>you’re project should make the funder successful</a:t>
            </a:r>
            <a:br>
              <a:rPr lang="en-US" altLang="en-US" sz="2000" i="1" dirty="0">
                <a:latin typeface="Calibri" charset="0"/>
                <a:ea typeface="Calibri" charset="0"/>
                <a:cs typeface="Calibri" charset="0"/>
              </a:rPr>
            </a:br>
            <a:endParaRPr lang="en-US" altLang="en-US" sz="2000" dirty="0">
              <a:latin typeface="Calibri" charset="0"/>
              <a:ea typeface="Calibri" charset="0"/>
              <a:cs typeface="Calibri" charset="0"/>
            </a:endParaRPr>
          </a:p>
          <a:p>
            <a:pPr eaLnBrk="1" hangingPunct="1">
              <a:spcBef>
                <a:spcPct val="20000"/>
              </a:spcBef>
              <a:buFont typeface="Arial" charset="0"/>
              <a:buChar char="•"/>
            </a:pPr>
            <a:r>
              <a:rPr lang="en-US" altLang="en-US" sz="2000" b="1" dirty="0">
                <a:latin typeface="Calibri" charset="0"/>
                <a:ea typeface="Calibri" charset="0"/>
                <a:cs typeface="Calibri" charset="0"/>
              </a:rPr>
              <a:t>Share the right information at the right time in in the right order</a:t>
            </a:r>
            <a:br>
              <a:rPr lang="en-US" altLang="en-US" sz="2000" b="1" dirty="0">
                <a:latin typeface="Calibri" charset="0"/>
                <a:ea typeface="Calibri" charset="0"/>
                <a:cs typeface="Calibri" charset="0"/>
              </a:rPr>
            </a:br>
            <a:endParaRPr lang="en-US" altLang="en-US" sz="2000" b="1" dirty="0">
              <a:latin typeface="Calibri" charset="0"/>
              <a:ea typeface="Calibri" charset="0"/>
              <a:cs typeface="Calibri" charset="0"/>
            </a:endParaRPr>
          </a:p>
          <a:p>
            <a:pPr eaLnBrk="1" hangingPunct="1">
              <a:spcBef>
                <a:spcPct val="20000"/>
              </a:spcBef>
              <a:buFont typeface="Arial" charset="0"/>
              <a:buChar char="•"/>
            </a:pPr>
            <a:r>
              <a:rPr lang="en-US" altLang="en-US" sz="2000" b="1" dirty="0">
                <a:latin typeface="Calibri" charset="0"/>
                <a:ea typeface="Calibri" charset="0"/>
                <a:cs typeface="Calibri" charset="0"/>
              </a:rPr>
              <a:t>You want an emotional response </a:t>
            </a:r>
            <a:r>
              <a:rPr lang="en-US" altLang="en-US" sz="2000" dirty="0">
                <a:latin typeface="Calibri" charset="0"/>
                <a:ea typeface="Calibri" charset="0"/>
                <a:cs typeface="Calibri" charset="0"/>
              </a:rPr>
              <a:t>to your ideas from your potential funders… </a:t>
            </a:r>
            <a:r>
              <a:rPr lang="en-US" altLang="en-US" sz="2000" i="1" dirty="0">
                <a:latin typeface="Calibri" charset="0"/>
                <a:ea typeface="Calibri" charset="0"/>
                <a:cs typeface="Calibri" charset="0"/>
              </a:rPr>
              <a:t>excitement</a:t>
            </a:r>
            <a:r>
              <a:rPr lang="en-US" altLang="en-US" sz="2000" dirty="0">
                <a:latin typeface="Calibri" charset="0"/>
                <a:ea typeface="Calibri" charset="0"/>
                <a:cs typeface="Calibri" charset="0"/>
              </a:rPr>
              <a:t>, </a:t>
            </a:r>
            <a:r>
              <a:rPr lang="en-US" altLang="en-US" sz="2000" i="1" dirty="0">
                <a:latin typeface="Calibri" charset="0"/>
                <a:ea typeface="Calibri" charset="0"/>
                <a:cs typeface="Calibri" charset="0"/>
              </a:rPr>
              <a:t>keen interest, compelling,  “I’ve got to have it now” … not boredom, confusion, </a:t>
            </a:r>
            <a:r>
              <a:rPr lang="en-US" altLang="en-US" sz="2000" dirty="0">
                <a:latin typeface="Calibri" charset="0"/>
                <a:ea typeface="Calibri" charset="0"/>
                <a:cs typeface="Calibri" charset="0"/>
              </a:rPr>
              <a:t>or</a:t>
            </a:r>
            <a:r>
              <a:rPr lang="en-US" altLang="en-US" sz="2000" i="1" dirty="0">
                <a:latin typeface="Calibri" charset="0"/>
                <a:ea typeface="Calibri" charset="0"/>
                <a:cs typeface="Calibri" charset="0"/>
              </a:rPr>
              <a:t> even anger</a:t>
            </a:r>
          </a:p>
        </p:txBody>
      </p:sp>
      <p:sp>
        <p:nvSpPr>
          <p:cNvPr id="57353" name="TextBox 5"/>
          <p:cNvSpPr txBox="1">
            <a:spLocks noChangeArrowheads="1"/>
          </p:cNvSpPr>
          <p:nvPr/>
        </p:nvSpPr>
        <p:spPr bwMode="auto">
          <a:xfrm>
            <a:off x="7481094" y="2777715"/>
            <a:ext cx="892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dirty="0">
                <a:solidFill>
                  <a:schemeClr val="bg1"/>
                </a:solidFill>
              </a:rPr>
              <a:t>UCAV</a:t>
            </a:r>
          </a:p>
        </p:txBody>
      </p:sp>
      <p:sp>
        <p:nvSpPr>
          <p:cNvPr id="57354" name="TextBox 12"/>
          <p:cNvSpPr txBox="1">
            <a:spLocks noChangeArrowheads="1"/>
          </p:cNvSpPr>
          <p:nvPr/>
        </p:nvSpPr>
        <p:spPr bwMode="auto">
          <a:xfrm>
            <a:off x="7748904" y="4800975"/>
            <a:ext cx="892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dirty="0"/>
              <a:t>F-35</a:t>
            </a:r>
          </a:p>
        </p:txBody>
      </p:sp>
      <p:sp>
        <p:nvSpPr>
          <p:cNvPr id="2" name="Rectangle 1"/>
          <p:cNvSpPr/>
          <p:nvPr/>
        </p:nvSpPr>
        <p:spPr>
          <a:xfrm>
            <a:off x="300964" y="1328537"/>
            <a:ext cx="8239531" cy="830997"/>
          </a:xfrm>
          <a:prstGeom prst="rect">
            <a:avLst/>
          </a:prstGeom>
        </p:spPr>
        <p:txBody>
          <a:bodyPr wrap="square">
            <a:spAutoFit/>
          </a:bodyPr>
          <a:lstStyle/>
          <a:p>
            <a:r>
              <a:rPr lang="en-US" altLang="en-US" sz="2400" i="1" dirty="0" smtClean="0">
                <a:latin typeface="Calibri" charset="0"/>
                <a:cs typeface="Calibri" charset="0"/>
              </a:rPr>
              <a:t>Marketing throughout the proposal development process is one key to developing persuasive proposals</a:t>
            </a:r>
            <a:endParaRPr lang="en-US" sz="2400" i="1" dirty="0"/>
          </a:p>
        </p:txBody>
      </p:sp>
      <p:pic>
        <p:nvPicPr>
          <p:cNvPr id="3" name="Picture 2"/>
          <p:cNvPicPr>
            <a:picLocks noChangeAspect="1"/>
          </p:cNvPicPr>
          <p:nvPr/>
        </p:nvPicPr>
        <p:blipFill>
          <a:blip r:embed="rId4"/>
          <a:stretch>
            <a:fillRect/>
          </a:stretch>
        </p:blipFill>
        <p:spPr>
          <a:xfrm>
            <a:off x="6233505" y="2477466"/>
            <a:ext cx="2306990" cy="1455501"/>
          </a:xfrm>
          <a:prstGeom prst="rect">
            <a:avLst/>
          </a:prstGeom>
        </p:spPr>
      </p:pic>
      <p:sp>
        <p:nvSpPr>
          <p:cNvPr id="12" name="TextBox 12"/>
          <p:cNvSpPr txBox="1">
            <a:spLocks noChangeArrowheads="1"/>
          </p:cNvSpPr>
          <p:nvPr/>
        </p:nvSpPr>
        <p:spPr bwMode="auto">
          <a:xfrm>
            <a:off x="7508653" y="3521253"/>
            <a:ext cx="892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dirty="0" smtClean="0"/>
              <a:t>UCAV</a:t>
            </a:r>
            <a:endParaRPr lang="en-US" altLang="en-US" dirty="0"/>
          </a:p>
        </p:txBody>
      </p:sp>
    </p:spTree>
    <p:extLst>
      <p:ext uri="{BB962C8B-B14F-4D97-AF65-F5344CB8AC3E}">
        <p14:creationId xmlns:p14="http://schemas.microsoft.com/office/powerpoint/2010/main" val="42828344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07975" y="112713"/>
            <a:ext cx="8035925" cy="1143000"/>
          </a:xfrm>
        </p:spPr>
        <p:txBody>
          <a:bodyPr/>
          <a:lstStyle/>
          <a:p>
            <a:r>
              <a:rPr lang="en-US" altLang="en-US" sz="3600" dirty="0">
                <a:latin typeface="Calibri" charset="0"/>
                <a:cs typeface="Calibri" charset="0"/>
              </a:rPr>
              <a:t>Pre-proposal Efforts That Support Persuasive Writing</a:t>
            </a:r>
          </a:p>
        </p:txBody>
      </p:sp>
      <p:sp>
        <p:nvSpPr>
          <p:cNvPr id="28675"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E881323E-4396-004C-9290-5B7E6129B871}" type="slidenum">
              <a:rPr lang="en-US" altLang="en-US">
                <a:solidFill>
                  <a:srgbClr val="B5A788"/>
                </a:solidFill>
              </a:rPr>
              <a:pPr/>
              <a:t>9</a:t>
            </a:fld>
            <a:endParaRPr lang="en-US" altLang="en-US">
              <a:solidFill>
                <a:srgbClr val="B5A788"/>
              </a:solidFill>
            </a:endParaRPr>
          </a:p>
        </p:txBody>
      </p:sp>
      <p:cxnSp>
        <p:nvCxnSpPr>
          <p:cNvPr id="7" name="Straight Arrow Connector 6"/>
          <p:cNvCxnSpPr/>
          <p:nvPr/>
        </p:nvCxnSpPr>
        <p:spPr>
          <a:xfrm>
            <a:off x="642112" y="2349500"/>
            <a:ext cx="0" cy="341153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5" name="TextBox 4"/>
          <p:cNvSpPr txBox="1"/>
          <p:nvPr/>
        </p:nvSpPr>
        <p:spPr>
          <a:xfrm>
            <a:off x="411901" y="3018492"/>
            <a:ext cx="461665" cy="2234714"/>
          </a:xfrm>
          <a:prstGeom prst="rect">
            <a:avLst/>
          </a:prstGeom>
          <a:solidFill>
            <a:schemeClr val="bg1"/>
          </a:solidFill>
        </p:spPr>
        <p:txBody>
          <a:bodyPr vert="vert270" wrap="none">
            <a:spAutoFit/>
          </a:bodyPr>
          <a:lstStyle/>
          <a:p>
            <a:pPr>
              <a:defRPr/>
            </a:pPr>
            <a:r>
              <a:rPr lang="en-US" sz="1600" dirty="0">
                <a:latin typeface="Calibri" panose="020F0502020204030204" pitchFamily="34" charset="0"/>
                <a:cs typeface="Calibri" panose="020F0502020204030204" pitchFamily="34" charset="0"/>
              </a:rPr>
              <a:t>Typically</a:t>
            </a:r>
            <a:r>
              <a:rPr lang="en-US" dirty="0">
                <a:latin typeface="Calibri" panose="020F0502020204030204" pitchFamily="34" charset="0"/>
                <a:cs typeface="Calibri" panose="020F0502020204030204" pitchFamily="34" charset="0"/>
              </a:rPr>
              <a:t> 1 year or more</a:t>
            </a:r>
          </a:p>
        </p:txBody>
      </p:sp>
      <p:sp>
        <p:nvSpPr>
          <p:cNvPr id="28678" name="TextBox 20"/>
          <p:cNvSpPr txBox="1">
            <a:spLocks noChangeArrowheads="1"/>
          </p:cNvSpPr>
          <p:nvPr/>
        </p:nvSpPr>
        <p:spPr bwMode="auto">
          <a:xfrm>
            <a:off x="685800" y="1373188"/>
            <a:ext cx="7723188"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2200" i="1" dirty="0">
                <a:latin typeface="Calibri" charset="0"/>
                <a:ea typeface="Calibri" charset="0"/>
                <a:cs typeface="Calibri" charset="0"/>
              </a:rPr>
              <a:t>Customer contacts and customer research prior to proposal writing generates information that is essential to persuasive writing  </a:t>
            </a:r>
          </a:p>
        </p:txBody>
      </p:sp>
      <p:sp>
        <p:nvSpPr>
          <p:cNvPr id="28679" name="TextBox 21"/>
          <p:cNvSpPr txBox="1">
            <a:spLocks noChangeArrowheads="1"/>
          </p:cNvSpPr>
          <p:nvPr/>
        </p:nvSpPr>
        <p:spPr bwMode="auto">
          <a:xfrm>
            <a:off x="2133092" y="6305550"/>
            <a:ext cx="55864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400" b="1" i="1">
                <a:latin typeface="Calibri" charset="0"/>
                <a:ea typeface="Calibri" charset="0"/>
                <a:cs typeface="Calibri" charset="0"/>
              </a:rPr>
              <a:t>Modified Customer Acquisition Plan for an Aerospace company  </a:t>
            </a:r>
          </a:p>
        </p:txBody>
      </p:sp>
      <p:graphicFrame>
        <p:nvGraphicFramePr>
          <p:cNvPr id="23" name="Table 22"/>
          <p:cNvGraphicFramePr>
            <a:graphicFrameLocks noGrp="1"/>
          </p:cNvGraphicFramePr>
          <p:nvPr>
            <p:extLst/>
          </p:nvPr>
        </p:nvGraphicFramePr>
        <p:xfrm>
          <a:off x="905256" y="2222500"/>
          <a:ext cx="7708519" cy="4111435"/>
        </p:xfrm>
        <a:graphic>
          <a:graphicData uri="http://schemas.openxmlformats.org/drawingml/2006/table">
            <a:tbl>
              <a:tblPr/>
              <a:tblGrid>
                <a:gridCol w="896112">
                  <a:extLst>
                    <a:ext uri="{9D8B030D-6E8A-4147-A177-3AD203B41FA5}">
                      <a16:colId xmlns:a16="http://schemas.microsoft.com/office/drawing/2014/main" val="20000"/>
                    </a:ext>
                  </a:extLst>
                </a:gridCol>
                <a:gridCol w="6812407">
                  <a:extLst>
                    <a:ext uri="{9D8B030D-6E8A-4147-A177-3AD203B41FA5}">
                      <a16:colId xmlns:a16="http://schemas.microsoft.com/office/drawing/2014/main" val="20001"/>
                    </a:ext>
                  </a:extLst>
                </a:gridCol>
              </a:tblGrid>
              <a:tr h="142875">
                <a:tc>
                  <a:txBody>
                    <a:bodyPr/>
                    <a:lstStyle>
                      <a:lvl1pPr>
                        <a:spcBef>
                          <a:spcPts val="600"/>
                        </a:spcBef>
                        <a:buSzPct val="80000"/>
                        <a:buFont typeface="Arial" charset="0"/>
                        <a:defRPr sz="2800">
                          <a:solidFill>
                            <a:schemeClr val="tx1"/>
                          </a:solidFill>
                          <a:latin typeface="Calibri" charset="0"/>
                          <a:ea typeface="Calibri" charset="0"/>
                          <a:cs typeface="Calibri" charset="0"/>
                        </a:defRPr>
                      </a:lvl1pPr>
                      <a:lvl2pPr marL="742950" indent="-285750">
                        <a:spcBef>
                          <a:spcPts val="550"/>
                        </a:spcBef>
                        <a:buFont typeface="Verdana" charset="0"/>
                        <a:defRPr sz="2400">
                          <a:solidFill>
                            <a:schemeClr val="tx1"/>
                          </a:solidFill>
                          <a:latin typeface="Calibri" charset="0"/>
                          <a:ea typeface="Calibri" charset="0"/>
                          <a:cs typeface="Calibri" charset="0"/>
                        </a:defRPr>
                      </a:lvl2pPr>
                      <a:lvl3pPr marL="1143000" indent="-228600">
                        <a:spcBef>
                          <a:spcPct val="20000"/>
                        </a:spcBef>
                        <a:buFont typeface="Wingdings 2" charset="2"/>
                        <a:defRPr sz="2000">
                          <a:solidFill>
                            <a:schemeClr val="tx1"/>
                          </a:solidFill>
                          <a:latin typeface="Calibri" charset="0"/>
                          <a:ea typeface="Calibri" charset="0"/>
                          <a:cs typeface="Calibri" charset="0"/>
                        </a:defRPr>
                      </a:lvl3pPr>
                      <a:lvl4pPr marL="1600200" indent="-228600">
                        <a:spcBef>
                          <a:spcPct val="20000"/>
                        </a:spcBef>
                        <a:buFont typeface="Wingdings 2" charset="2"/>
                        <a:defRPr>
                          <a:solidFill>
                            <a:schemeClr val="tx1"/>
                          </a:solidFill>
                          <a:latin typeface="Calibri" charset="0"/>
                          <a:ea typeface="Calibri" charset="0"/>
                          <a:cs typeface="Calibri" charset="0"/>
                        </a:defRPr>
                      </a:lvl4pPr>
                      <a:lvl5pPr marL="2057400" indent="-228600">
                        <a:spcBef>
                          <a:spcPct val="20000"/>
                        </a:spcBef>
                        <a:buFont typeface="Wingdings 2" charset="2"/>
                        <a:defRPr>
                          <a:solidFill>
                            <a:schemeClr val="tx1"/>
                          </a:solidFill>
                          <a:latin typeface="Calibri" charset="0"/>
                          <a:ea typeface="Calibri" charset="0"/>
                          <a:cs typeface="Calibri" charset="0"/>
                        </a:defRPr>
                      </a:lvl5pPr>
                      <a:lvl6pPr marL="25146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6pPr>
                      <a:lvl7pPr marL="29718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7pPr>
                      <a:lvl8pPr marL="34290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8pPr>
                      <a:lvl9pPr marL="38862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Calibri" charset="0"/>
                          <a:ea typeface="Calibri" charset="0"/>
                          <a:cs typeface="Times New Roman" charset="0"/>
                        </a:rPr>
                        <a:t>Phase</a:t>
                      </a:r>
                      <a:endParaRPr kumimoji="0" lang="en-US" altLang="en-US" sz="1200" b="0" i="0" u="none" strike="noStrike" cap="none" normalizeH="0" baseline="0">
                        <a:ln>
                          <a:noFill/>
                        </a:ln>
                        <a:solidFill>
                          <a:schemeClr val="tx1"/>
                        </a:solidFill>
                        <a:effectLst/>
                        <a:latin typeface="Calibri" charset="0"/>
                        <a:ea typeface="Calibri" charset="0"/>
                        <a:cs typeface="Times New Roman" charset="0"/>
                      </a:endParaRPr>
                    </a:p>
                  </a:txBody>
                  <a:tcPr marL="51431" marR="514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BE5F1"/>
                    </a:solidFill>
                  </a:tcPr>
                </a:tc>
                <a:tc>
                  <a:txBody>
                    <a:bodyPr/>
                    <a:lstStyle>
                      <a:lvl1pPr>
                        <a:spcBef>
                          <a:spcPts val="600"/>
                        </a:spcBef>
                        <a:buSzPct val="80000"/>
                        <a:buFont typeface="Arial" charset="0"/>
                        <a:defRPr sz="2800">
                          <a:solidFill>
                            <a:schemeClr val="tx1"/>
                          </a:solidFill>
                          <a:latin typeface="Calibri" charset="0"/>
                          <a:ea typeface="Calibri" charset="0"/>
                          <a:cs typeface="Calibri" charset="0"/>
                        </a:defRPr>
                      </a:lvl1pPr>
                      <a:lvl2pPr marL="742950" indent="-285750">
                        <a:spcBef>
                          <a:spcPts val="550"/>
                        </a:spcBef>
                        <a:buFont typeface="Verdana" charset="0"/>
                        <a:defRPr sz="2400">
                          <a:solidFill>
                            <a:schemeClr val="tx1"/>
                          </a:solidFill>
                          <a:latin typeface="Calibri" charset="0"/>
                          <a:ea typeface="Calibri" charset="0"/>
                          <a:cs typeface="Calibri" charset="0"/>
                        </a:defRPr>
                      </a:lvl2pPr>
                      <a:lvl3pPr marL="1143000" indent="-228600">
                        <a:spcBef>
                          <a:spcPct val="20000"/>
                        </a:spcBef>
                        <a:buFont typeface="Wingdings 2" charset="2"/>
                        <a:defRPr sz="2000">
                          <a:solidFill>
                            <a:schemeClr val="tx1"/>
                          </a:solidFill>
                          <a:latin typeface="Calibri" charset="0"/>
                          <a:ea typeface="Calibri" charset="0"/>
                          <a:cs typeface="Calibri" charset="0"/>
                        </a:defRPr>
                      </a:lvl3pPr>
                      <a:lvl4pPr marL="1600200" indent="-228600">
                        <a:spcBef>
                          <a:spcPct val="20000"/>
                        </a:spcBef>
                        <a:buFont typeface="Wingdings 2" charset="2"/>
                        <a:defRPr>
                          <a:solidFill>
                            <a:schemeClr val="tx1"/>
                          </a:solidFill>
                          <a:latin typeface="Calibri" charset="0"/>
                          <a:ea typeface="Calibri" charset="0"/>
                          <a:cs typeface="Calibri" charset="0"/>
                        </a:defRPr>
                      </a:lvl4pPr>
                      <a:lvl5pPr marL="2057400" indent="-228600">
                        <a:spcBef>
                          <a:spcPct val="20000"/>
                        </a:spcBef>
                        <a:buFont typeface="Wingdings 2" charset="2"/>
                        <a:defRPr>
                          <a:solidFill>
                            <a:schemeClr val="tx1"/>
                          </a:solidFill>
                          <a:latin typeface="Calibri" charset="0"/>
                          <a:ea typeface="Calibri" charset="0"/>
                          <a:cs typeface="Calibri" charset="0"/>
                        </a:defRPr>
                      </a:lvl5pPr>
                      <a:lvl6pPr marL="25146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6pPr>
                      <a:lvl7pPr marL="29718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7pPr>
                      <a:lvl8pPr marL="34290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8pPr>
                      <a:lvl9pPr marL="38862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Calibri" charset="0"/>
                          <a:ea typeface="Calibri" charset="0"/>
                          <a:cs typeface="Times New Roman" charset="0"/>
                        </a:rPr>
                        <a:t>Activities</a:t>
                      </a:r>
                      <a:endParaRPr kumimoji="0" lang="en-US" altLang="en-US" sz="1200" b="0" i="0" u="none" strike="noStrike" cap="none" normalizeH="0" baseline="0">
                        <a:ln>
                          <a:noFill/>
                        </a:ln>
                        <a:solidFill>
                          <a:schemeClr val="tx1"/>
                        </a:solidFill>
                        <a:effectLst/>
                        <a:latin typeface="Calibri" charset="0"/>
                        <a:ea typeface="Calibri" charset="0"/>
                        <a:cs typeface="Times New Roman" charset="0"/>
                      </a:endParaRPr>
                    </a:p>
                  </a:txBody>
                  <a:tcPr marL="51431" marR="514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BE5F1"/>
                    </a:solidFill>
                  </a:tcPr>
                </a:tc>
                <a:extLst>
                  <a:ext uri="{0D108BD9-81ED-4DB2-BD59-A6C34878D82A}">
                    <a16:rowId xmlns:a16="http://schemas.microsoft.com/office/drawing/2014/main" val="10000"/>
                  </a:ext>
                </a:extLst>
              </a:tr>
              <a:tr h="546100">
                <a:tc>
                  <a:txBody>
                    <a:bodyPr/>
                    <a:lstStyle>
                      <a:lvl1pPr>
                        <a:spcBef>
                          <a:spcPts val="600"/>
                        </a:spcBef>
                        <a:buSzPct val="80000"/>
                        <a:buFont typeface="Arial" charset="0"/>
                        <a:defRPr sz="2800">
                          <a:solidFill>
                            <a:schemeClr val="tx1"/>
                          </a:solidFill>
                          <a:latin typeface="Calibri" charset="0"/>
                          <a:ea typeface="Calibri" charset="0"/>
                          <a:cs typeface="Calibri" charset="0"/>
                        </a:defRPr>
                      </a:lvl1pPr>
                      <a:lvl2pPr marL="742950" indent="-285750">
                        <a:spcBef>
                          <a:spcPts val="550"/>
                        </a:spcBef>
                        <a:buFont typeface="Verdana" charset="0"/>
                        <a:defRPr sz="2400">
                          <a:solidFill>
                            <a:schemeClr val="tx1"/>
                          </a:solidFill>
                          <a:latin typeface="Calibri" charset="0"/>
                          <a:ea typeface="Calibri" charset="0"/>
                          <a:cs typeface="Calibri" charset="0"/>
                        </a:defRPr>
                      </a:lvl2pPr>
                      <a:lvl3pPr marL="1143000" indent="-228600">
                        <a:spcBef>
                          <a:spcPct val="20000"/>
                        </a:spcBef>
                        <a:buFont typeface="Wingdings 2" charset="2"/>
                        <a:defRPr sz="2000">
                          <a:solidFill>
                            <a:schemeClr val="tx1"/>
                          </a:solidFill>
                          <a:latin typeface="Calibri" charset="0"/>
                          <a:ea typeface="Calibri" charset="0"/>
                          <a:cs typeface="Calibri" charset="0"/>
                        </a:defRPr>
                      </a:lvl3pPr>
                      <a:lvl4pPr marL="1600200" indent="-228600">
                        <a:spcBef>
                          <a:spcPct val="20000"/>
                        </a:spcBef>
                        <a:buFont typeface="Wingdings 2" charset="2"/>
                        <a:defRPr>
                          <a:solidFill>
                            <a:schemeClr val="tx1"/>
                          </a:solidFill>
                          <a:latin typeface="Calibri" charset="0"/>
                          <a:ea typeface="Calibri" charset="0"/>
                          <a:cs typeface="Calibri" charset="0"/>
                        </a:defRPr>
                      </a:lvl4pPr>
                      <a:lvl5pPr marL="2057400" indent="-228600">
                        <a:spcBef>
                          <a:spcPct val="20000"/>
                        </a:spcBef>
                        <a:buFont typeface="Wingdings 2" charset="2"/>
                        <a:defRPr>
                          <a:solidFill>
                            <a:schemeClr val="tx1"/>
                          </a:solidFill>
                          <a:latin typeface="Calibri" charset="0"/>
                          <a:ea typeface="Calibri" charset="0"/>
                          <a:cs typeface="Calibri" charset="0"/>
                        </a:defRPr>
                      </a:lvl5pPr>
                      <a:lvl6pPr marL="25146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6pPr>
                      <a:lvl7pPr marL="29718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7pPr>
                      <a:lvl8pPr marL="34290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8pPr>
                      <a:lvl9pPr marL="38862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Calibri" charset="0"/>
                          <a:ea typeface="Calibri" charset="0"/>
                          <a:cs typeface="Times New Roman" charset="0"/>
                        </a:rPr>
                        <a:t>Long Term Positioning </a:t>
                      </a:r>
                    </a:p>
                  </a:txBody>
                  <a:tcPr marL="51431" marR="514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indent="-90488">
                        <a:spcBef>
                          <a:spcPts val="600"/>
                        </a:spcBef>
                        <a:buSzPct val="80000"/>
                        <a:buFont typeface="Arial" charset="0"/>
                        <a:defRPr sz="2800">
                          <a:solidFill>
                            <a:schemeClr val="tx1"/>
                          </a:solidFill>
                          <a:latin typeface="Calibri" charset="0"/>
                          <a:ea typeface="Calibri" charset="0"/>
                          <a:cs typeface="Calibri" charset="0"/>
                        </a:defRPr>
                      </a:lvl1pPr>
                      <a:lvl2pPr marL="742950" indent="-285750">
                        <a:spcBef>
                          <a:spcPts val="550"/>
                        </a:spcBef>
                        <a:buFont typeface="Verdana" charset="0"/>
                        <a:defRPr sz="2400">
                          <a:solidFill>
                            <a:schemeClr val="tx1"/>
                          </a:solidFill>
                          <a:latin typeface="Calibri" charset="0"/>
                          <a:ea typeface="Calibri" charset="0"/>
                          <a:cs typeface="Calibri" charset="0"/>
                        </a:defRPr>
                      </a:lvl2pPr>
                      <a:lvl3pPr marL="1143000" indent="-228600">
                        <a:spcBef>
                          <a:spcPct val="20000"/>
                        </a:spcBef>
                        <a:buFont typeface="Wingdings 2" charset="2"/>
                        <a:defRPr sz="2000">
                          <a:solidFill>
                            <a:schemeClr val="tx1"/>
                          </a:solidFill>
                          <a:latin typeface="Calibri" charset="0"/>
                          <a:ea typeface="Calibri" charset="0"/>
                          <a:cs typeface="Calibri" charset="0"/>
                        </a:defRPr>
                      </a:lvl3pPr>
                      <a:lvl4pPr marL="1600200" indent="-228600">
                        <a:spcBef>
                          <a:spcPct val="20000"/>
                        </a:spcBef>
                        <a:buFont typeface="Wingdings 2" charset="2"/>
                        <a:defRPr>
                          <a:solidFill>
                            <a:schemeClr val="tx1"/>
                          </a:solidFill>
                          <a:latin typeface="Calibri" charset="0"/>
                          <a:ea typeface="Calibri" charset="0"/>
                          <a:cs typeface="Calibri" charset="0"/>
                        </a:defRPr>
                      </a:lvl4pPr>
                      <a:lvl5pPr marL="2057400" indent="-228600">
                        <a:spcBef>
                          <a:spcPct val="20000"/>
                        </a:spcBef>
                        <a:buFont typeface="Wingdings 2" charset="2"/>
                        <a:defRPr>
                          <a:solidFill>
                            <a:schemeClr val="tx1"/>
                          </a:solidFill>
                          <a:latin typeface="Calibri" charset="0"/>
                          <a:ea typeface="Calibri" charset="0"/>
                          <a:cs typeface="Calibri" charset="0"/>
                        </a:defRPr>
                      </a:lvl5pPr>
                      <a:lvl6pPr marL="25146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6pPr>
                      <a:lvl7pPr marL="29718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7pPr>
                      <a:lvl8pPr marL="34290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8pPr>
                      <a:lvl9pPr marL="38862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9pPr>
                    </a:lstStyle>
                    <a:p>
                      <a:pPr marL="0" marR="0" lvl="0" indent="-90488" algn="l" defTabSz="914400" rtl="0" eaLnBrk="1" fontAlgn="base" latinLnBrk="0" hangingPunct="1">
                        <a:lnSpc>
                          <a:spcPct val="80000"/>
                        </a:lnSpc>
                        <a:spcBef>
                          <a:spcPct val="0"/>
                        </a:spcBef>
                        <a:spcAft>
                          <a:spcPts val="600"/>
                        </a:spcAft>
                        <a:buClrTx/>
                        <a:buSzTx/>
                        <a:buFont typeface="Symbol" charset="2"/>
                        <a:buChar char=""/>
                        <a:tabLst/>
                      </a:pPr>
                      <a:r>
                        <a:rPr kumimoji="0" lang="en-US" altLang="en-US" sz="1200" b="1" i="0" u="none" strike="noStrike" cap="none" normalizeH="0" baseline="0" dirty="0">
                          <a:ln>
                            <a:noFill/>
                          </a:ln>
                          <a:solidFill>
                            <a:srgbClr val="FF0000"/>
                          </a:solidFill>
                          <a:effectLst/>
                          <a:latin typeface="Calibri" charset="0"/>
                          <a:ea typeface="Calibri" charset="0"/>
                          <a:cs typeface="Times New Roman" charset="0"/>
                        </a:rPr>
                        <a:t>Contacts - </a:t>
                      </a:r>
                      <a:r>
                        <a:rPr kumimoji="0" lang="en-US" altLang="en-US" sz="1200" b="0" i="0" u="none" strike="noStrike" cap="none" normalizeH="0" baseline="0" dirty="0">
                          <a:ln>
                            <a:noFill/>
                          </a:ln>
                          <a:solidFill>
                            <a:srgbClr val="FF0000"/>
                          </a:solidFill>
                          <a:effectLst/>
                          <a:latin typeface="Calibri" charset="0"/>
                          <a:ea typeface="Calibri" charset="0"/>
                          <a:cs typeface="Times New Roman" charset="0"/>
                        </a:rPr>
                        <a:t> identify </a:t>
                      </a:r>
                      <a:r>
                        <a:rPr kumimoji="0" lang="en-US" altLang="en-US" sz="1200" b="0" i="0" u="none" strike="noStrike" cap="none" normalizeH="0" baseline="0" dirty="0" smtClean="0">
                          <a:ln>
                            <a:noFill/>
                          </a:ln>
                          <a:solidFill>
                            <a:srgbClr val="FF0000"/>
                          </a:solidFill>
                          <a:effectLst/>
                          <a:latin typeface="Calibri" charset="0"/>
                          <a:ea typeface="Calibri" charset="0"/>
                          <a:cs typeface="Times New Roman" charset="0"/>
                        </a:rPr>
                        <a:t>stakeholders, including program officers, customers</a:t>
                      </a:r>
                      <a:r>
                        <a:rPr kumimoji="0" lang="en-US" altLang="en-US" sz="1200" b="0" i="0" u="none" strike="noStrike" cap="none" normalizeH="0" baseline="0" dirty="0">
                          <a:ln>
                            <a:noFill/>
                          </a:ln>
                          <a:solidFill>
                            <a:schemeClr val="tx2"/>
                          </a:solidFill>
                          <a:effectLst/>
                          <a:latin typeface="Calibri" charset="0"/>
                          <a:ea typeface="Calibri" charset="0"/>
                          <a:cs typeface="Times New Roman" charset="0"/>
                        </a:rPr>
                        <a:t>, teammates, competitors, suppliers</a:t>
                      </a:r>
                      <a:endParaRPr kumimoji="0" lang="en-US" altLang="en-US" sz="1200" b="1" i="0" u="none" strike="noStrike" cap="none" normalizeH="0" baseline="0" dirty="0">
                        <a:ln>
                          <a:noFill/>
                        </a:ln>
                        <a:solidFill>
                          <a:schemeClr val="tx2"/>
                        </a:solidFill>
                        <a:effectLst/>
                        <a:latin typeface="Calibri" charset="0"/>
                        <a:ea typeface="Calibri" charset="0"/>
                        <a:cs typeface="Times New Roman" charset="0"/>
                      </a:endParaRPr>
                    </a:p>
                    <a:p>
                      <a:pPr marL="0" marR="0" lvl="0" indent="-90488" algn="l" defTabSz="914400" rtl="0" eaLnBrk="1" fontAlgn="base" latinLnBrk="0" hangingPunct="1">
                        <a:lnSpc>
                          <a:spcPct val="80000"/>
                        </a:lnSpc>
                        <a:spcBef>
                          <a:spcPct val="0"/>
                        </a:spcBef>
                        <a:spcAft>
                          <a:spcPts val="600"/>
                        </a:spcAft>
                        <a:buClrTx/>
                        <a:buSzTx/>
                        <a:buFont typeface="Symbol" charset="2"/>
                        <a:buChar char=""/>
                        <a:tabLst/>
                      </a:pPr>
                      <a:r>
                        <a:rPr kumimoji="0" lang="en-US" altLang="en-US" sz="1200" b="1" i="0" u="none" strike="noStrike" cap="none" normalizeH="0" baseline="0" dirty="0">
                          <a:ln>
                            <a:noFill/>
                          </a:ln>
                          <a:solidFill>
                            <a:schemeClr val="tx1"/>
                          </a:solidFill>
                          <a:effectLst/>
                          <a:latin typeface="Calibri" charset="0"/>
                          <a:ea typeface="Calibri" charset="0"/>
                          <a:cs typeface="Times New Roman" charset="0"/>
                        </a:rPr>
                        <a:t>Develop/Execute</a:t>
                      </a:r>
                      <a:r>
                        <a:rPr kumimoji="0" lang="en-US" altLang="en-US" sz="1200" b="0" i="0" u="none" strike="noStrike" cap="none" normalizeH="0" baseline="0" dirty="0">
                          <a:ln>
                            <a:noFill/>
                          </a:ln>
                          <a:solidFill>
                            <a:schemeClr val="tx1"/>
                          </a:solidFill>
                          <a:effectLst/>
                          <a:latin typeface="Calibri" charset="0"/>
                          <a:ea typeface="Calibri" charset="0"/>
                          <a:cs typeface="Times New Roman" charset="0"/>
                        </a:rPr>
                        <a:t> </a:t>
                      </a:r>
                      <a:r>
                        <a:rPr kumimoji="0" lang="en-US" altLang="en-US" sz="1200" b="1" i="0" u="none" strike="noStrike" cap="none" normalizeH="0" baseline="0" dirty="0">
                          <a:ln>
                            <a:noFill/>
                          </a:ln>
                          <a:solidFill>
                            <a:schemeClr val="tx1"/>
                          </a:solidFill>
                          <a:effectLst/>
                          <a:latin typeface="Calibri" charset="0"/>
                          <a:ea typeface="Calibri" charset="0"/>
                          <a:cs typeface="Times New Roman" charset="0"/>
                        </a:rPr>
                        <a:t>Action</a:t>
                      </a:r>
                      <a:r>
                        <a:rPr kumimoji="0" lang="en-US" altLang="en-US" sz="1200" b="0" i="0" u="none" strike="noStrike" cap="none" normalizeH="0" baseline="0" dirty="0">
                          <a:ln>
                            <a:noFill/>
                          </a:ln>
                          <a:solidFill>
                            <a:schemeClr val="tx1"/>
                          </a:solidFill>
                          <a:effectLst/>
                          <a:latin typeface="Calibri" charset="0"/>
                          <a:ea typeface="Calibri" charset="0"/>
                          <a:cs typeface="Times New Roman" charset="0"/>
                        </a:rPr>
                        <a:t> </a:t>
                      </a:r>
                      <a:r>
                        <a:rPr kumimoji="0" lang="en-US" altLang="en-US" sz="1200" b="1" i="0" u="none" strike="noStrike" cap="none" normalizeH="0" baseline="0" dirty="0">
                          <a:ln>
                            <a:noFill/>
                          </a:ln>
                          <a:solidFill>
                            <a:schemeClr val="tx1"/>
                          </a:solidFill>
                          <a:effectLst/>
                          <a:latin typeface="Calibri" charset="0"/>
                          <a:ea typeface="Calibri" charset="0"/>
                          <a:cs typeface="Times New Roman" charset="0"/>
                        </a:rPr>
                        <a:t>Plans</a:t>
                      </a:r>
                      <a:r>
                        <a:rPr kumimoji="0" lang="en-US" altLang="en-US" sz="1200" b="0" i="0" u="none" strike="noStrike" cap="none" normalizeH="0" baseline="0" dirty="0">
                          <a:ln>
                            <a:noFill/>
                          </a:ln>
                          <a:solidFill>
                            <a:schemeClr val="tx1"/>
                          </a:solidFill>
                          <a:effectLst/>
                          <a:latin typeface="Calibri" charset="0"/>
                          <a:ea typeface="Calibri" charset="0"/>
                          <a:cs typeface="Times New Roman" charset="0"/>
                        </a:rPr>
                        <a:t> -  technology, business, campaign </a:t>
                      </a:r>
                      <a:endParaRPr kumimoji="0" lang="en-US" altLang="en-US" sz="1200" b="1" i="0" u="none" strike="noStrike" cap="none" normalizeH="0" baseline="0" dirty="0">
                        <a:ln>
                          <a:noFill/>
                        </a:ln>
                        <a:solidFill>
                          <a:schemeClr val="tx1"/>
                        </a:solidFill>
                        <a:effectLst/>
                        <a:latin typeface="Calibri" charset="0"/>
                        <a:ea typeface="Calibri" charset="0"/>
                        <a:cs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00100">
                <a:tc>
                  <a:txBody>
                    <a:bodyPr/>
                    <a:lstStyle>
                      <a:lvl1pPr>
                        <a:spcBef>
                          <a:spcPts val="600"/>
                        </a:spcBef>
                        <a:buSzPct val="80000"/>
                        <a:buFont typeface="Arial" charset="0"/>
                        <a:defRPr sz="2800">
                          <a:solidFill>
                            <a:schemeClr val="tx1"/>
                          </a:solidFill>
                          <a:latin typeface="Calibri" charset="0"/>
                          <a:ea typeface="Calibri" charset="0"/>
                          <a:cs typeface="Calibri" charset="0"/>
                        </a:defRPr>
                      </a:lvl1pPr>
                      <a:lvl2pPr marL="742950" indent="-285750">
                        <a:spcBef>
                          <a:spcPts val="550"/>
                        </a:spcBef>
                        <a:buFont typeface="Verdana" charset="0"/>
                        <a:defRPr sz="2400">
                          <a:solidFill>
                            <a:schemeClr val="tx1"/>
                          </a:solidFill>
                          <a:latin typeface="Calibri" charset="0"/>
                          <a:ea typeface="Calibri" charset="0"/>
                          <a:cs typeface="Calibri" charset="0"/>
                        </a:defRPr>
                      </a:lvl2pPr>
                      <a:lvl3pPr marL="1143000" indent="-228600">
                        <a:spcBef>
                          <a:spcPct val="20000"/>
                        </a:spcBef>
                        <a:buFont typeface="Wingdings 2" charset="2"/>
                        <a:defRPr sz="2000">
                          <a:solidFill>
                            <a:schemeClr val="tx1"/>
                          </a:solidFill>
                          <a:latin typeface="Calibri" charset="0"/>
                          <a:ea typeface="Calibri" charset="0"/>
                          <a:cs typeface="Calibri" charset="0"/>
                        </a:defRPr>
                      </a:lvl3pPr>
                      <a:lvl4pPr marL="1600200" indent="-228600">
                        <a:spcBef>
                          <a:spcPct val="20000"/>
                        </a:spcBef>
                        <a:buFont typeface="Wingdings 2" charset="2"/>
                        <a:defRPr>
                          <a:solidFill>
                            <a:schemeClr val="tx1"/>
                          </a:solidFill>
                          <a:latin typeface="Calibri" charset="0"/>
                          <a:ea typeface="Calibri" charset="0"/>
                          <a:cs typeface="Calibri" charset="0"/>
                        </a:defRPr>
                      </a:lvl4pPr>
                      <a:lvl5pPr marL="2057400" indent="-228600">
                        <a:spcBef>
                          <a:spcPct val="20000"/>
                        </a:spcBef>
                        <a:buFont typeface="Wingdings 2" charset="2"/>
                        <a:defRPr>
                          <a:solidFill>
                            <a:schemeClr val="tx1"/>
                          </a:solidFill>
                          <a:latin typeface="Calibri" charset="0"/>
                          <a:ea typeface="Calibri" charset="0"/>
                          <a:cs typeface="Calibri" charset="0"/>
                        </a:defRPr>
                      </a:lvl5pPr>
                      <a:lvl6pPr marL="25146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6pPr>
                      <a:lvl7pPr marL="29718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7pPr>
                      <a:lvl8pPr marL="34290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8pPr>
                      <a:lvl9pPr marL="38862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Calibri" charset="0"/>
                          <a:ea typeface="Calibri" charset="0"/>
                          <a:cs typeface="Times New Roman" charset="0"/>
                        </a:rPr>
                        <a:t>Opportunity Assessment</a:t>
                      </a:r>
                    </a:p>
                  </a:txBody>
                  <a:tcPr marL="51431" marR="514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indent="-90488">
                        <a:spcBef>
                          <a:spcPts val="600"/>
                        </a:spcBef>
                        <a:buSzPct val="80000"/>
                        <a:buFont typeface="Arial" charset="0"/>
                        <a:defRPr sz="2800">
                          <a:solidFill>
                            <a:schemeClr val="tx1"/>
                          </a:solidFill>
                          <a:latin typeface="Calibri" charset="0"/>
                          <a:ea typeface="Calibri" charset="0"/>
                          <a:cs typeface="Calibri" charset="0"/>
                        </a:defRPr>
                      </a:lvl1pPr>
                      <a:lvl2pPr marL="742950" indent="-285750">
                        <a:spcBef>
                          <a:spcPts val="550"/>
                        </a:spcBef>
                        <a:buFont typeface="Verdana" charset="0"/>
                        <a:defRPr sz="2400">
                          <a:solidFill>
                            <a:schemeClr val="tx1"/>
                          </a:solidFill>
                          <a:latin typeface="Calibri" charset="0"/>
                          <a:ea typeface="Calibri" charset="0"/>
                          <a:cs typeface="Calibri" charset="0"/>
                        </a:defRPr>
                      </a:lvl2pPr>
                      <a:lvl3pPr marL="1143000" indent="-228600">
                        <a:spcBef>
                          <a:spcPct val="20000"/>
                        </a:spcBef>
                        <a:buFont typeface="Wingdings 2" charset="2"/>
                        <a:defRPr sz="2000">
                          <a:solidFill>
                            <a:schemeClr val="tx1"/>
                          </a:solidFill>
                          <a:latin typeface="Calibri" charset="0"/>
                          <a:ea typeface="Calibri" charset="0"/>
                          <a:cs typeface="Calibri" charset="0"/>
                        </a:defRPr>
                      </a:lvl3pPr>
                      <a:lvl4pPr marL="1600200" indent="-228600">
                        <a:spcBef>
                          <a:spcPct val="20000"/>
                        </a:spcBef>
                        <a:buFont typeface="Wingdings 2" charset="2"/>
                        <a:defRPr>
                          <a:solidFill>
                            <a:schemeClr val="tx1"/>
                          </a:solidFill>
                          <a:latin typeface="Calibri" charset="0"/>
                          <a:ea typeface="Calibri" charset="0"/>
                          <a:cs typeface="Calibri" charset="0"/>
                        </a:defRPr>
                      </a:lvl4pPr>
                      <a:lvl5pPr marL="2057400" indent="-228600">
                        <a:spcBef>
                          <a:spcPct val="20000"/>
                        </a:spcBef>
                        <a:buFont typeface="Wingdings 2" charset="2"/>
                        <a:defRPr>
                          <a:solidFill>
                            <a:schemeClr val="tx1"/>
                          </a:solidFill>
                          <a:latin typeface="Calibri" charset="0"/>
                          <a:ea typeface="Calibri" charset="0"/>
                          <a:cs typeface="Calibri" charset="0"/>
                        </a:defRPr>
                      </a:lvl5pPr>
                      <a:lvl6pPr marL="25146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6pPr>
                      <a:lvl7pPr marL="29718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7pPr>
                      <a:lvl8pPr marL="34290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8pPr>
                      <a:lvl9pPr marL="38862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9pPr>
                    </a:lstStyle>
                    <a:p>
                      <a:pPr marL="0" marR="0" lvl="0" indent="-90488" algn="l" defTabSz="914400" rtl="0" eaLnBrk="1" fontAlgn="base" latinLnBrk="0" hangingPunct="1">
                        <a:lnSpc>
                          <a:spcPct val="100000"/>
                        </a:lnSpc>
                        <a:spcBef>
                          <a:spcPct val="0"/>
                        </a:spcBef>
                        <a:spcAft>
                          <a:spcPts val="600"/>
                        </a:spcAft>
                        <a:buClrTx/>
                        <a:buSzTx/>
                        <a:buFont typeface="Symbol" charset="2"/>
                        <a:buChar char=""/>
                        <a:tabLst/>
                      </a:pPr>
                      <a:r>
                        <a:rPr kumimoji="0" lang="en-US" altLang="en-US" sz="1200" b="1" i="0" u="none" strike="noStrike" cap="none" normalizeH="0" baseline="0">
                          <a:ln>
                            <a:noFill/>
                          </a:ln>
                          <a:solidFill>
                            <a:srgbClr val="FF0000"/>
                          </a:solidFill>
                          <a:effectLst/>
                          <a:latin typeface="Calibri" charset="0"/>
                          <a:ea typeface="Calibri" charset="0"/>
                          <a:cs typeface="Times New Roman" charset="0"/>
                        </a:rPr>
                        <a:t>Customer  making funding decisions </a:t>
                      </a:r>
                      <a:r>
                        <a:rPr kumimoji="0" lang="en-US" altLang="en-US" sz="1200" b="0" i="0" u="none" strike="noStrike" cap="none" normalizeH="0" baseline="0">
                          <a:ln>
                            <a:noFill/>
                          </a:ln>
                          <a:solidFill>
                            <a:srgbClr val="FF0000"/>
                          </a:solidFill>
                          <a:effectLst/>
                          <a:latin typeface="Calibri" charset="0"/>
                          <a:ea typeface="Calibri" charset="0"/>
                          <a:cs typeface="Times New Roman" charset="0"/>
                        </a:rPr>
                        <a:t>- understand customer issues and motivations</a:t>
                      </a:r>
                    </a:p>
                    <a:p>
                      <a:pPr marL="0" marR="0" lvl="0" indent="-90488" algn="l" defTabSz="914400" rtl="0" eaLnBrk="1" fontAlgn="base" latinLnBrk="0" hangingPunct="1">
                        <a:lnSpc>
                          <a:spcPct val="100000"/>
                        </a:lnSpc>
                        <a:spcBef>
                          <a:spcPct val="0"/>
                        </a:spcBef>
                        <a:spcAft>
                          <a:spcPts val="600"/>
                        </a:spcAft>
                        <a:buClrTx/>
                        <a:buSzTx/>
                        <a:buFont typeface="Symbol" charset="2"/>
                        <a:buChar char=""/>
                        <a:tabLst/>
                      </a:pPr>
                      <a:r>
                        <a:rPr kumimoji="0" lang="en-US" altLang="en-US" sz="1200" b="1" i="0" u="none" strike="noStrike" cap="none" normalizeH="0" baseline="0">
                          <a:ln>
                            <a:noFill/>
                          </a:ln>
                          <a:solidFill>
                            <a:schemeClr val="tx1"/>
                          </a:solidFill>
                          <a:effectLst/>
                          <a:latin typeface="Calibri" charset="0"/>
                          <a:ea typeface="Calibri" charset="0"/>
                          <a:cs typeface="Times New Roman" charset="0"/>
                        </a:rPr>
                        <a:t>Assess</a:t>
                      </a:r>
                      <a:r>
                        <a:rPr kumimoji="0" lang="en-US" altLang="en-US" sz="1200" b="0" i="0" u="none" strike="noStrike" cap="none" normalizeH="0" baseline="0">
                          <a:ln>
                            <a:noFill/>
                          </a:ln>
                          <a:solidFill>
                            <a:schemeClr val="tx1"/>
                          </a:solidFill>
                          <a:effectLst/>
                          <a:latin typeface="Calibri" charset="0"/>
                          <a:ea typeface="Calibri" charset="0"/>
                          <a:cs typeface="Times New Roman" charset="0"/>
                        </a:rPr>
                        <a:t> - opportunity fit with business plans, competencies, costs to pursue (e.g., will take significant investment to displace incumbent)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14425">
                <a:tc>
                  <a:txBody>
                    <a:bodyPr/>
                    <a:lstStyle>
                      <a:lvl1pPr>
                        <a:spcBef>
                          <a:spcPts val="600"/>
                        </a:spcBef>
                        <a:buSzPct val="80000"/>
                        <a:buFont typeface="Arial" charset="0"/>
                        <a:defRPr sz="2800">
                          <a:solidFill>
                            <a:schemeClr val="tx1"/>
                          </a:solidFill>
                          <a:latin typeface="Calibri" charset="0"/>
                          <a:ea typeface="Calibri" charset="0"/>
                          <a:cs typeface="Calibri" charset="0"/>
                        </a:defRPr>
                      </a:lvl1pPr>
                      <a:lvl2pPr marL="742950" indent="-285750">
                        <a:spcBef>
                          <a:spcPts val="550"/>
                        </a:spcBef>
                        <a:buFont typeface="Verdana" charset="0"/>
                        <a:defRPr sz="2400">
                          <a:solidFill>
                            <a:schemeClr val="tx1"/>
                          </a:solidFill>
                          <a:latin typeface="Calibri" charset="0"/>
                          <a:ea typeface="Calibri" charset="0"/>
                          <a:cs typeface="Calibri" charset="0"/>
                        </a:defRPr>
                      </a:lvl2pPr>
                      <a:lvl3pPr marL="1143000" indent="-228600">
                        <a:spcBef>
                          <a:spcPct val="20000"/>
                        </a:spcBef>
                        <a:buFont typeface="Wingdings 2" charset="2"/>
                        <a:defRPr sz="2000">
                          <a:solidFill>
                            <a:schemeClr val="tx1"/>
                          </a:solidFill>
                          <a:latin typeface="Calibri" charset="0"/>
                          <a:ea typeface="Calibri" charset="0"/>
                          <a:cs typeface="Calibri" charset="0"/>
                        </a:defRPr>
                      </a:lvl3pPr>
                      <a:lvl4pPr marL="1600200" indent="-228600">
                        <a:spcBef>
                          <a:spcPct val="20000"/>
                        </a:spcBef>
                        <a:buFont typeface="Wingdings 2" charset="2"/>
                        <a:defRPr>
                          <a:solidFill>
                            <a:schemeClr val="tx1"/>
                          </a:solidFill>
                          <a:latin typeface="Calibri" charset="0"/>
                          <a:ea typeface="Calibri" charset="0"/>
                          <a:cs typeface="Calibri" charset="0"/>
                        </a:defRPr>
                      </a:lvl4pPr>
                      <a:lvl5pPr marL="2057400" indent="-228600">
                        <a:spcBef>
                          <a:spcPct val="20000"/>
                        </a:spcBef>
                        <a:buFont typeface="Wingdings 2" charset="2"/>
                        <a:defRPr>
                          <a:solidFill>
                            <a:schemeClr val="tx1"/>
                          </a:solidFill>
                          <a:latin typeface="Calibri" charset="0"/>
                          <a:ea typeface="Calibri" charset="0"/>
                          <a:cs typeface="Calibri" charset="0"/>
                        </a:defRPr>
                      </a:lvl5pPr>
                      <a:lvl6pPr marL="25146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6pPr>
                      <a:lvl7pPr marL="29718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7pPr>
                      <a:lvl8pPr marL="34290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8pPr>
                      <a:lvl9pPr marL="38862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Calibri" charset="0"/>
                          <a:ea typeface="Calibri" charset="0"/>
                          <a:cs typeface="Times New Roman" charset="0"/>
                        </a:rPr>
                        <a:t>Opportunity Pursuit</a:t>
                      </a:r>
                    </a:p>
                  </a:txBody>
                  <a:tcPr marL="51431" marR="514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indent="-90488">
                        <a:spcBef>
                          <a:spcPts val="600"/>
                        </a:spcBef>
                        <a:buSzPct val="80000"/>
                        <a:buFont typeface="Arial" charset="0"/>
                        <a:defRPr sz="2800">
                          <a:solidFill>
                            <a:schemeClr val="tx1"/>
                          </a:solidFill>
                          <a:latin typeface="Calibri" charset="0"/>
                          <a:ea typeface="Calibri" charset="0"/>
                          <a:cs typeface="Calibri" charset="0"/>
                        </a:defRPr>
                      </a:lvl1pPr>
                      <a:lvl2pPr marL="742950" indent="-285750">
                        <a:spcBef>
                          <a:spcPts val="550"/>
                        </a:spcBef>
                        <a:buFont typeface="Verdana" charset="0"/>
                        <a:defRPr sz="2400">
                          <a:solidFill>
                            <a:schemeClr val="tx1"/>
                          </a:solidFill>
                          <a:latin typeface="Calibri" charset="0"/>
                          <a:ea typeface="Calibri" charset="0"/>
                          <a:cs typeface="Calibri" charset="0"/>
                        </a:defRPr>
                      </a:lvl2pPr>
                      <a:lvl3pPr marL="1143000" indent="-228600">
                        <a:spcBef>
                          <a:spcPct val="20000"/>
                        </a:spcBef>
                        <a:buFont typeface="Wingdings 2" charset="2"/>
                        <a:defRPr sz="2000">
                          <a:solidFill>
                            <a:schemeClr val="tx1"/>
                          </a:solidFill>
                          <a:latin typeface="Calibri" charset="0"/>
                          <a:ea typeface="Calibri" charset="0"/>
                          <a:cs typeface="Calibri" charset="0"/>
                        </a:defRPr>
                      </a:lvl3pPr>
                      <a:lvl4pPr marL="1600200" indent="-228600">
                        <a:spcBef>
                          <a:spcPct val="20000"/>
                        </a:spcBef>
                        <a:buFont typeface="Wingdings 2" charset="2"/>
                        <a:defRPr>
                          <a:solidFill>
                            <a:schemeClr val="tx1"/>
                          </a:solidFill>
                          <a:latin typeface="Calibri" charset="0"/>
                          <a:ea typeface="Calibri" charset="0"/>
                          <a:cs typeface="Calibri" charset="0"/>
                        </a:defRPr>
                      </a:lvl4pPr>
                      <a:lvl5pPr marL="2057400" indent="-228600">
                        <a:spcBef>
                          <a:spcPct val="20000"/>
                        </a:spcBef>
                        <a:buFont typeface="Wingdings 2" charset="2"/>
                        <a:defRPr>
                          <a:solidFill>
                            <a:schemeClr val="tx1"/>
                          </a:solidFill>
                          <a:latin typeface="Calibri" charset="0"/>
                          <a:ea typeface="Calibri" charset="0"/>
                          <a:cs typeface="Calibri" charset="0"/>
                        </a:defRPr>
                      </a:lvl5pPr>
                      <a:lvl6pPr marL="25146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6pPr>
                      <a:lvl7pPr marL="29718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7pPr>
                      <a:lvl8pPr marL="34290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8pPr>
                      <a:lvl9pPr marL="38862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9pPr>
                    </a:lstStyle>
                    <a:p>
                      <a:pPr marL="0" marR="0" lvl="0" indent="-90488" algn="l" defTabSz="914400" rtl="0" eaLnBrk="1" fontAlgn="base" latinLnBrk="0" hangingPunct="1">
                        <a:lnSpc>
                          <a:spcPct val="100000"/>
                        </a:lnSpc>
                        <a:spcBef>
                          <a:spcPct val="0"/>
                        </a:spcBef>
                        <a:spcAft>
                          <a:spcPts val="600"/>
                        </a:spcAft>
                        <a:buClrTx/>
                        <a:buSzTx/>
                        <a:buFont typeface="Symbol" charset="2"/>
                        <a:buChar char=""/>
                        <a:tabLst/>
                      </a:pPr>
                      <a:r>
                        <a:rPr kumimoji="0" lang="en-US" altLang="en-US" sz="1200" b="1" i="0" u="none" strike="noStrike" cap="none" normalizeH="0" baseline="0">
                          <a:ln>
                            <a:noFill/>
                          </a:ln>
                          <a:solidFill>
                            <a:srgbClr val="FF0000"/>
                          </a:solidFill>
                          <a:effectLst/>
                          <a:latin typeface="Calibri" charset="0"/>
                          <a:ea typeface="Calibri" charset="0"/>
                          <a:cs typeface="Times New Roman" charset="0"/>
                        </a:rPr>
                        <a:t>Customer open to suggestions </a:t>
                      </a:r>
                      <a:r>
                        <a:rPr kumimoji="0" lang="en-US" altLang="en-US" sz="1200" b="0" i="0" u="none" strike="noStrike" cap="none" normalizeH="0" baseline="0">
                          <a:ln>
                            <a:noFill/>
                          </a:ln>
                          <a:solidFill>
                            <a:srgbClr val="FF0000"/>
                          </a:solidFill>
                          <a:effectLst/>
                          <a:latin typeface="Calibri" charset="0"/>
                          <a:ea typeface="Calibri" charset="0"/>
                          <a:cs typeface="Times New Roman" charset="0"/>
                        </a:rPr>
                        <a:t>- influence RFP for greater competitive advantage</a:t>
                      </a:r>
                    </a:p>
                    <a:p>
                      <a:pPr marL="0" marR="0" lvl="0" indent="-90488" algn="l" defTabSz="914400" rtl="0" eaLnBrk="1" fontAlgn="base" latinLnBrk="0" hangingPunct="1">
                        <a:lnSpc>
                          <a:spcPct val="100000"/>
                        </a:lnSpc>
                        <a:spcBef>
                          <a:spcPct val="0"/>
                        </a:spcBef>
                        <a:spcAft>
                          <a:spcPts val="600"/>
                        </a:spcAft>
                        <a:buClrTx/>
                        <a:buSzTx/>
                        <a:buFont typeface="Symbol" charset="2"/>
                        <a:buChar char=""/>
                        <a:tabLst/>
                      </a:pPr>
                      <a:r>
                        <a:rPr kumimoji="0" lang="en-US" altLang="en-US" sz="1200" b="1" i="0" u="none" strike="noStrike" cap="none" normalizeH="0" baseline="0">
                          <a:ln>
                            <a:noFill/>
                          </a:ln>
                          <a:solidFill>
                            <a:schemeClr val="tx1"/>
                          </a:solidFill>
                          <a:effectLst/>
                          <a:latin typeface="Calibri" charset="0"/>
                          <a:ea typeface="Calibri" charset="0"/>
                          <a:cs typeface="Times New Roman" charset="0"/>
                        </a:rPr>
                        <a:t>Develop win strategy; SWOT analyses; calculate </a:t>
                      </a:r>
                      <a:r>
                        <a:rPr kumimoji="0" lang="en-US" altLang="en-US" sz="1200" b="1" i="0" u="none" strike="noStrike" cap="none" normalizeH="0" baseline="0">
                          <a:ln>
                            <a:noFill/>
                          </a:ln>
                          <a:solidFill>
                            <a:schemeClr val="tx1"/>
                          </a:solidFill>
                          <a:effectLst/>
                          <a:latin typeface="Gill Sans MT" charset="0"/>
                        </a:rPr>
                        <a:t>P</a:t>
                      </a:r>
                      <a:r>
                        <a:rPr kumimoji="0" lang="en-US" altLang="en-US" sz="1200" b="1" i="0" u="none" strike="noStrike" cap="none" normalizeH="0" baseline="-30000">
                          <a:ln>
                            <a:noFill/>
                          </a:ln>
                          <a:solidFill>
                            <a:schemeClr val="tx1"/>
                          </a:solidFill>
                          <a:effectLst/>
                          <a:latin typeface="Gill Sans MT" charset="0"/>
                        </a:rPr>
                        <a:t>win</a:t>
                      </a:r>
                      <a:r>
                        <a:rPr kumimoji="0" lang="en-US" altLang="en-US" sz="1200" b="1" i="0" u="none" strike="noStrike" cap="none" normalizeH="0" baseline="0">
                          <a:ln>
                            <a:noFill/>
                          </a:ln>
                          <a:solidFill>
                            <a:schemeClr val="tx1"/>
                          </a:solidFill>
                          <a:effectLst/>
                          <a:latin typeface="Calibri" charset="0"/>
                          <a:ea typeface="Calibri" charset="0"/>
                          <a:cs typeface="Calibri" charset="0"/>
                        </a:rPr>
                        <a:t> </a:t>
                      </a:r>
                    </a:p>
                    <a:p>
                      <a:pPr marL="0" marR="0" lvl="0" indent="-90488" algn="l" defTabSz="914400" rtl="0" eaLnBrk="1" fontAlgn="base" latinLnBrk="0" hangingPunct="1">
                        <a:lnSpc>
                          <a:spcPct val="100000"/>
                        </a:lnSpc>
                        <a:spcBef>
                          <a:spcPct val="0"/>
                        </a:spcBef>
                        <a:spcAft>
                          <a:spcPts val="600"/>
                        </a:spcAft>
                        <a:buClrTx/>
                        <a:buSzTx/>
                        <a:buFont typeface="Symbol" charset="2"/>
                        <a:buChar char=""/>
                        <a:tabLst/>
                      </a:pPr>
                      <a:r>
                        <a:rPr kumimoji="0" lang="en-US" altLang="en-US" sz="1200" b="1" i="0" u="none" strike="noStrike" cap="none" normalizeH="0" baseline="0">
                          <a:ln>
                            <a:noFill/>
                          </a:ln>
                          <a:solidFill>
                            <a:schemeClr val="tx1"/>
                          </a:solidFill>
                          <a:effectLst/>
                          <a:latin typeface="Calibri" charset="0"/>
                          <a:ea typeface="Calibri" charset="0"/>
                          <a:cs typeface="Calibri" charset="0"/>
                        </a:rPr>
                        <a:t>Likely a win if</a:t>
                      </a:r>
                      <a:r>
                        <a:rPr kumimoji="0" lang="en-US" altLang="en-US" sz="1200" b="0" i="0" u="none" strike="noStrike" cap="none" normalizeH="0" baseline="0">
                          <a:ln>
                            <a:noFill/>
                          </a:ln>
                          <a:solidFill>
                            <a:schemeClr val="tx1"/>
                          </a:solidFill>
                          <a:effectLst/>
                          <a:latin typeface="Calibri" charset="0"/>
                          <a:ea typeface="Calibri" charset="0"/>
                          <a:cs typeface="Calibri" charset="0"/>
                        </a:rPr>
                        <a:t> </a:t>
                      </a:r>
                      <a:br>
                        <a:rPr kumimoji="0" lang="en-US" altLang="en-US" sz="1200" b="0" i="0" u="none" strike="noStrike" cap="none" normalizeH="0" baseline="0">
                          <a:ln>
                            <a:noFill/>
                          </a:ln>
                          <a:solidFill>
                            <a:schemeClr val="tx1"/>
                          </a:solidFill>
                          <a:effectLst/>
                          <a:latin typeface="Calibri" charset="0"/>
                          <a:ea typeface="Calibri" charset="0"/>
                          <a:cs typeface="Calibri" charset="0"/>
                        </a:rPr>
                      </a:br>
                      <a:r>
                        <a:rPr kumimoji="0" lang="en-US" altLang="en-US" sz="1200" b="0" i="1" u="none" strike="noStrike" cap="none" normalizeH="0" baseline="0">
                          <a:ln>
                            <a:noFill/>
                          </a:ln>
                          <a:solidFill>
                            <a:schemeClr val="tx1"/>
                          </a:solidFill>
                          <a:effectLst/>
                          <a:latin typeface="Calibri" charset="0"/>
                          <a:ea typeface="Calibri" charset="0"/>
                          <a:cs typeface="Calibri" charset="0"/>
                        </a:rPr>
                        <a:t>“we can give the customer an offer that speaks directly to and meets their wants and desires and we have a demonstrated track record of performance thereby earning the customer’s trust”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63663">
                <a:tc>
                  <a:txBody>
                    <a:bodyPr/>
                    <a:lstStyle>
                      <a:lvl1pPr>
                        <a:spcBef>
                          <a:spcPts val="600"/>
                        </a:spcBef>
                        <a:buSzPct val="80000"/>
                        <a:buFont typeface="Arial" charset="0"/>
                        <a:defRPr sz="2800">
                          <a:solidFill>
                            <a:schemeClr val="tx1"/>
                          </a:solidFill>
                          <a:latin typeface="Calibri" charset="0"/>
                          <a:ea typeface="Calibri" charset="0"/>
                          <a:cs typeface="Calibri" charset="0"/>
                        </a:defRPr>
                      </a:lvl1pPr>
                      <a:lvl2pPr marL="742950" indent="-285750">
                        <a:spcBef>
                          <a:spcPts val="550"/>
                        </a:spcBef>
                        <a:buFont typeface="Verdana" charset="0"/>
                        <a:defRPr sz="2400">
                          <a:solidFill>
                            <a:schemeClr val="tx1"/>
                          </a:solidFill>
                          <a:latin typeface="Calibri" charset="0"/>
                          <a:ea typeface="Calibri" charset="0"/>
                          <a:cs typeface="Calibri" charset="0"/>
                        </a:defRPr>
                      </a:lvl2pPr>
                      <a:lvl3pPr marL="1143000" indent="-228600">
                        <a:spcBef>
                          <a:spcPct val="20000"/>
                        </a:spcBef>
                        <a:buFont typeface="Wingdings 2" charset="2"/>
                        <a:defRPr sz="2000">
                          <a:solidFill>
                            <a:schemeClr val="tx1"/>
                          </a:solidFill>
                          <a:latin typeface="Calibri" charset="0"/>
                          <a:ea typeface="Calibri" charset="0"/>
                          <a:cs typeface="Calibri" charset="0"/>
                        </a:defRPr>
                      </a:lvl3pPr>
                      <a:lvl4pPr marL="1600200" indent="-228600">
                        <a:spcBef>
                          <a:spcPct val="20000"/>
                        </a:spcBef>
                        <a:buFont typeface="Wingdings 2" charset="2"/>
                        <a:defRPr>
                          <a:solidFill>
                            <a:schemeClr val="tx1"/>
                          </a:solidFill>
                          <a:latin typeface="Calibri" charset="0"/>
                          <a:ea typeface="Calibri" charset="0"/>
                          <a:cs typeface="Calibri" charset="0"/>
                        </a:defRPr>
                      </a:lvl4pPr>
                      <a:lvl5pPr marL="2057400" indent="-228600">
                        <a:spcBef>
                          <a:spcPct val="20000"/>
                        </a:spcBef>
                        <a:buFont typeface="Wingdings 2" charset="2"/>
                        <a:defRPr>
                          <a:solidFill>
                            <a:schemeClr val="tx1"/>
                          </a:solidFill>
                          <a:latin typeface="Calibri" charset="0"/>
                          <a:ea typeface="Calibri" charset="0"/>
                          <a:cs typeface="Calibri" charset="0"/>
                        </a:defRPr>
                      </a:lvl5pPr>
                      <a:lvl6pPr marL="25146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6pPr>
                      <a:lvl7pPr marL="29718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7pPr>
                      <a:lvl8pPr marL="34290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8pPr>
                      <a:lvl9pPr marL="38862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Calibri" charset="0"/>
                          <a:ea typeface="Calibri" charset="0"/>
                          <a:cs typeface="Times New Roman" charset="0"/>
                        </a:rPr>
                        <a:t>Pre-Proposal Preparation</a:t>
                      </a:r>
                    </a:p>
                  </a:txBody>
                  <a:tcPr marL="51431" marR="5143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indent="-90488">
                        <a:spcBef>
                          <a:spcPts val="600"/>
                        </a:spcBef>
                        <a:buSzPct val="80000"/>
                        <a:buFont typeface="Arial" charset="0"/>
                        <a:defRPr sz="2800">
                          <a:solidFill>
                            <a:schemeClr val="tx1"/>
                          </a:solidFill>
                          <a:latin typeface="Calibri" charset="0"/>
                          <a:ea typeface="Calibri" charset="0"/>
                          <a:cs typeface="Calibri" charset="0"/>
                        </a:defRPr>
                      </a:lvl1pPr>
                      <a:lvl2pPr marL="742950" indent="-285750">
                        <a:spcBef>
                          <a:spcPts val="550"/>
                        </a:spcBef>
                        <a:buFont typeface="Verdana" charset="0"/>
                        <a:defRPr sz="2400">
                          <a:solidFill>
                            <a:schemeClr val="tx1"/>
                          </a:solidFill>
                          <a:latin typeface="Calibri" charset="0"/>
                          <a:ea typeface="Calibri" charset="0"/>
                          <a:cs typeface="Calibri" charset="0"/>
                        </a:defRPr>
                      </a:lvl2pPr>
                      <a:lvl3pPr marL="1143000" indent="-228600">
                        <a:spcBef>
                          <a:spcPct val="20000"/>
                        </a:spcBef>
                        <a:buFont typeface="Wingdings 2" charset="2"/>
                        <a:defRPr sz="2000">
                          <a:solidFill>
                            <a:schemeClr val="tx1"/>
                          </a:solidFill>
                          <a:latin typeface="Calibri" charset="0"/>
                          <a:ea typeface="Calibri" charset="0"/>
                          <a:cs typeface="Calibri" charset="0"/>
                        </a:defRPr>
                      </a:lvl3pPr>
                      <a:lvl4pPr marL="1600200" indent="-228600">
                        <a:spcBef>
                          <a:spcPct val="20000"/>
                        </a:spcBef>
                        <a:buFont typeface="Wingdings 2" charset="2"/>
                        <a:defRPr>
                          <a:solidFill>
                            <a:schemeClr val="tx1"/>
                          </a:solidFill>
                          <a:latin typeface="Calibri" charset="0"/>
                          <a:ea typeface="Calibri" charset="0"/>
                          <a:cs typeface="Calibri" charset="0"/>
                        </a:defRPr>
                      </a:lvl4pPr>
                      <a:lvl5pPr marL="2057400" indent="-228600">
                        <a:spcBef>
                          <a:spcPct val="20000"/>
                        </a:spcBef>
                        <a:buFont typeface="Wingdings 2" charset="2"/>
                        <a:defRPr>
                          <a:solidFill>
                            <a:schemeClr val="tx1"/>
                          </a:solidFill>
                          <a:latin typeface="Calibri" charset="0"/>
                          <a:ea typeface="Calibri" charset="0"/>
                          <a:cs typeface="Calibri" charset="0"/>
                        </a:defRPr>
                      </a:lvl5pPr>
                      <a:lvl6pPr marL="25146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6pPr>
                      <a:lvl7pPr marL="29718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7pPr>
                      <a:lvl8pPr marL="34290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8pPr>
                      <a:lvl9pPr marL="3886200" indent="-228600" eaLnBrk="0" fontAlgn="base" hangingPunct="0">
                        <a:spcBef>
                          <a:spcPct val="20000"/>
                        </a:spcBef>
                        <a:spcAft>
                          <a:spcPct val="0"/>
                        </a:spcAft>
                        <a:buFont typeface="Wingdings 2" charset="2"/>
                        <a:defRPr>
                          <a:solidFill>
                            <a:schemeClr val="tx1"/>
                          </a:solidFill>
                          <a:latin typeface="Calibri" charset="0"/>
                          <a:ea typeface="Calibri" charset="0"/>
                          <a:cs typeface="Calibri" charset="0"/>
                        </a:defRPr>
                      </a:lvl9pPr>
                    </a:lstStyle>
                    <a:p>
                      <a:pPr marL="0" marR="0" lvl="0" indent="-90488" algn="l" defTabSz="914400" rtl="0" eaLnBrk="1" fontAlgn="base" latinLnBrk="0" hangingPunct="1">
                        <a:lnSpc>
                          <a:spcPct val="100000"/>
                        </a:lnSpc>
                        <a:spcBef>
                          <a:spcPct val="0"/>
                        </a:spcBef>
                        <a:spcAft>
                          <a:spcPts val="600"/>
                        </a:spcAft>
                        <a:buClrTx/>
                        <a:buSzTx/>
                        <a:buFont typeface="Symbol" charset="2"/>
                        <a:buChar char=""/>
                        <a:tabLst/>
                      </a:pPr>
                      <a:r>
                        <a:rPr kumimoji="0" lang="en-US" altLang="en-US" sz="1200" b="1" i="0" u="none" strike="noStrike" cap="none" normalizeH="0" baseline="0" dirty="0">
                          <a:ln>
                            <a:noFill/>
                          </a:ln>
                          <a:solidFill>
                            <a:schemeClr val="tx1"/>
                          </a:solidFill>
                          <a:effectLst/>
                          <a:latin typeface="Calibri" charset="0"/>
                          <a:ea typeface="Calibri" charset="0"/>
                          <a:cs typeface="Times New Roman" charset="0"/>
                        </a:rPr>
                        <a:t>Develop Organization and Procedures </a:t>
                      </a:r>
                      <a:r>
                        <a:rPr kumimoji="0" lang="en-US" altLang="en-US" sz="1200" b="0" i="0" u="none" strike="noStrike" cap="none" normalizeH="0" baseline="0" dirty="0">
                          <a:ln>
                            <a:noFill/>
                          </a:ln>
                          <a:solidFill>
                            <a:schemeClr val="tx1"/>
                          </a:solidFill>
                          <a:effectLst/>
                          <a:latin typeface="Calibri" charset="0"/>
                          <a:ea typeface="Calibri" charset="0"/>
                          <a:cs typeface="Times New Roman" charset="0"/>
                        </a:rPr>
                        <a:t>– developed for a winning proposal effort</a:t>
                      </a:r>
                    </a:p>
                    <a:p>
                      <a:pPr marL="0" marR="0" lvl="0" indent="-90488" algn="l" defTabSz="914400" rtl="0" eaLnBrk="1" fontAlgn="base" latinLnBrk="0" hangingPunct="1">
                        <a:lnSpc>
                          <a:spcPct val="100000"/>
                        </a:lnSpc>
                        <a:spcBef>
                          <a:spcPct val="0"/>
                        </a:spcBef>
                        <a:spcAft>
                          <a:spcPts val="600"/>
                        </a:spcAft>
                        <a:buClrTx/>
                        <a:buSzTx/>
                        <a:buFont typeface="Symbol" charset="2"/>
                        <a:buChar char=""/>
                        <a:tabLst/>
                      </a:pPr>
                      <a:r>
                        <a:rPr kumimoji="0" lang="en-US" altLang="en-US" sz="1200" b="1" i="0" u="none" strike="noStrike" cap="none" normalizeH="0" baseline="0" dirty="0">
                          <a:ln>
                            <a:noFill/>
                          </a:ln>
                          <a:solidFill>
                            <a:schemeClr val="tx1"/>
                          </a:solidFill>
                          <a:effectLst/>
                          <a:latin typeface="Calibri" charset="0"/>
                          <a:ea typeface="Calibri" charset="0"/>
                          <a:cs typeface="Times New Roman" charset="0"/>
                        </a:rPr>
                        <a:t>Assess</a:t>
                      </a:r>
                      <a:r>
                        <a:rPr kumimoji="0" lang="en-US" altLang="en-US" sz="1200" b="0" i="0" u="none" strike="noStrike" cap="none" normalizeH="0" baseline="0" dirty="0">
                          <a:ln>
                            <a:noFill/>
                          </a:ln>
                          <a:solidFill>
                            <a:schemeClr val="tx1"/>
                          </a:solidFill>
                          <a:effectLst/>
                          <a:latin typeface="Calibri" charset="0"/>
                          <a:ea typeface="Calibri" charset="0"/>
                          <a:cs typeface="Times New Roman" charset="0"/>
                        </a:rPr>
                        <a:t>  - actual solicitation against previous planning</a:t>
                      </a:r>
                    </a:p>
                    <a:p>
                      <a:pPr marL="0" marR="0" lvl="0" indent="-90488" algn="l" defTabSz="914400" rtl="0" eaLnBrk="1" fontAlgn="base" latinLnBrk="0" hangingPunct="1">
                        <a:lnSpc>
                          <a:spcPct val="100000"/>
                        </a:lnSpc>
                        <a:spcBef>
                          <a:spcPct val="0"/>
                        </a:spcBef>
                        <a:spcAft>
                          <a:spcPts val="600"/>
                        </a:spcAft>
                        <a:buClrTx/>
                        <a:buSzTx/>
                        <a:buFont typeface="Symbol" charset="2"/>
                        <a:buChar char=""/>
                        <a:tabLst/>
                      </a:pPr>
                      <a:r>
                        <a:rPr kumimoji="0" lang="en-US" altLang="en-US" sz="1200" b="1" i="0" u="none" strike="noStrike" cap="none" normalizeH="0" baseline="0" dirty="0">
                          <a:ln>
                            <a:noFill/>
                          </a:ln>
                          <a:solidFill>
                            <a:schemeClr val="tx1"/>
                          </a:solidFill>
                          <a:effectLst/>
                          <a:latin typeface="Calibri" charset="0"/>
                          <a:ea typeface="Calibri" charset="0"/>
                          <a:cs typeface="Times New Roman" charset="0"/>
                        </a:rPr>
                        <a:t>Capture lead - </a:t>
                      </a:r>
                      <a:r>
                        <a:rPr kumimoji="0" lang="en-US" altLang="en-US" sz="1200" b="0" i="0" u="none" strike="noStrike" cap="none" normalizeH="0" baseline="0" dirty="0">
                          <a:ln>
                            <a:noFill/>
                          </a:ln>
                          <a:solidFill>
                            <a:schemeClr val="tx1"/>
                          </a:solidFill>
                          <a:effectLst/>
                          <a:latin typeface="Calibri" charset="0"/>
                          <a:ea typeface="Calibri" charset="0"/>
                          <a:cs typeface="Times New Roman" charset="0"/>
                        </a:rPr>
                        <a:t>interacts with customer, organizes team</a:t>
                      </a:r>
                    </a:p>
                    <a:p>
                      <a:pPr marL="0" marR="0" lvl="0" indent="-90488" algn="l" defTabSz="914400" rtl="0" eaLnBrk="1" fontAlgn="base" latinLnBrk="0" hangingPunct="1">
                        <a:lnSpc>
                          <a:spcPct val="100000"/>
                        </a:lnSpc>
                        <a:spcBef>
                          <a:spcPct val="0"/>
                        </a:spcBef>
                        <a:spcAft>
                          <a:spcPts val="600"/>
                        </a:spcAft>
                        <a:buClrTx/>
                        <a:buSzTx/>
                        <a:buFont typeface="Symbol" charset="2"/>
                        <a:buChar char=""/>
                        <a:tabLst/>
                      </a:pPr>
                      <a:r>
                        <a:rPr kumimoji="0" lang="en-US" altLang="en-US" sz="1200" b="1" i="0" u="none" strike="noStrike" cap="none" normalizeH="0" baseline="0" dirty="0">
                          <a:ln>
                            <a:noFill/>
                          </a:ln>
                          <a:solidFill>
                            <a:schemeClr val="tx1"/>
                          </a:solidFill>
                          <a:effectLst/>
                          <a:latin typeface="Gill Sans MT" charset="0"/>
                          <a:ea typeface="Calibri" charset="0"/>
                          <a:cs typeface="Times New Roman" charset="0"/>
                        </a:rPr>
                        <a:t>Win strategy </a:t>
                      </a:r>
                      <a:r>
                        <a:rPr kumimoji="0" lang="en-US" altLang="en-US" sz="1200" b="0" i="0" u="none" strike="noStrike" cap="none" normalizeH="0" baseline="0" dirty="0">
                          <a:ln>
                            <a:noFill/>
                          </a:ln>
                          <a:solidFill>
                            <a:schemeClr val="tx1"/>
                          </a:solidFill>
                          <a:effectLst/>
                          <a:latin typeface="Gill Sans MT" charset="0"/>
                          <a:ea typeface="Calibri" charset="0"/>
                          <a:cs typeface="Times New Roman" charset="0"/>
                        </a:rPr>
                        <a:t>- update</a:t>
                      </a:r>
                      <a:r>
                        <a:rPr kumimoji="0" lang="en-US" altLang="en-US" sz="1200" b="0" i="0" u="none" strike="noStrike" cap="none" normalizeH="0" baseline="0" dirty="0">
                          <a:ln>
                            <a:noFill/>
                          </a:ln>
                          <a:solidFill>
                            <a:schemeClr val="tx1"/>
                          </a:solidFill>
                          <a:effectLst/>
                          <a:latin typeface="Calibri" charset="0"/>
                          <a:ea typeface="Calibri" charset="0"/>
                          <a:cs typeface="Times New Roman" charset="0"/>
                        </a:rPr>
                        <a:t>, execute</a:t>
                      </a:r>
                    </a:p>
                    <a:p>
                      <a:pPr marL="0" marR="0" lvl="0" indent="-90488" algn="l" defTabSz="914400" rtl="0" eaLnBrk="1" fontAlgn="base" latinLnBrk="0" hangingPunct="1">
                        <a:lnSpc>
                          <a:spcPct val="100000"/>
                        </a:lnSpc>
                        <a:spcBef>
                          <a:spcPct val="0"/>
                        </a:spcBef>
                        <a:spcAft>
                          <a:spcPts val="600"/>
                        </a:spcAft>
                        <a:buClrTx/>
                        <a:buSzTx/>
                        <a:buFont typeface="Symbol" charset="2"/>
                        <a:buChar char=""/>
                        <a:tabLst/>
                      </a:pPr>
                      <a:r>
                        <a:rPr kumimoji="0" lang="en-US" altLang="en-US" sz="1200" b="1" i="0" u="none" strike="noStrike" cap="none" normalizeH="0" baseline="0" dirty="0">
                          <a:ln>
                            <a:noFill/>
                          </a:ln>
                          <a:solidFill>
                            <a:schemeClr val="tx1"/>
                          </a:solidFill>
                          <a:effectLst/>
                          <a:latin typeface="Calibri" charset="0"/>
                          <a:ea typeface="Calibri" charset="0"/>
                          <a:cs typeface="Times New Roman" charset="0"/>
                        </a:rPr>
                        <a:t>Proposal design </a:t>
                      </a:r>
                      <a:r>
                        <a:rPr kumimoji="0" lang="en-US" altLang="en-US" sz="1200" b="0" i="0" u="none" strike="noStrike" cap="none" normalizeH="0" baseline="0" dirty="0">
                          <a:ln>
                            <a:noFill/>
                          </a:ln>
                          <a:solidFill>
                            <a:schemeClr val="tx1"/>
                          </a:solidFill>
                          <a:effectLst/>
                          <a:latin typeface="Calibri" charset="0"/>
                          <a:ea typeface="Calibri" charset="0"/>
                          <a:cs typeface="Times New Roman" charset="0"/>
                        </a:rPr>
                        <a:t>- reviewed by Review Team</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83605217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Solstice.thmx</Template>
  <TotalTime>1910</TotalTime>
  <Words>2990</Words>
  <Application>Microsoft Office PowerPoint</Application>
  <PresentationFormat>On-screen Show (4:3)</PresentationFormat>
  <Paragraphs>455</Paragraphs>
  <Slides>40</Slides>
  <Notes>26</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40</vt:i4>
      </vt:variant>
    </vt:vector>
  </HeadingPairs>
  <TitlesOfParts>
    <vt:vector size="52" baseType="lpstr">
      <vt:lpstr>ＭＳ Ｐゴシック</vt:lpstr>
      <vt:lpstr>ＭＳ Ｐゴシック</vt:lpstr>
      <vt:lpstr>Arial</vt:lpstr>
      <vt:lpstr>Calibri</vt:lpstr>
      <vt:lpstr>Courier New</vt:lpstr>
      <vt:lpstr>Gill Sans MT</vt:lpstr>
      <vt:lpstr>Symbol</vt:lpstr>
      <vt:lpstr>Times New Roman</vt:lpstr>
      <vt:lpstr>Verdana</vt:lpstr>
      <vt:lpstr>Wingdings 2</vt:lpstr>
      <vt:lpstr>Zapf Dingbats</vt:lpstr>
      <vt:lpstr>Solstice</vt:lpstr>
      <vt:lpstr>Writing Persuasive Grant Proposals</vt:lpstr>
      <vt:lpstr>Research Development Support</vt:lpstr>
      <vt:lpstr>Agenda</vt:lpstr>
      <vt:lpstr>Even in Today’s Challenging Environment for Research Funding…</vt:lpstr>
      <vt:lpstr>… There are Ways to be Successful</vt:lpstr>
      <vt:lpstr>Proposal Development Process</vt:lpstr>
      <vt:lpstr>Pre-Proposal Efforts that Build Persuasion</vt:lpstr>
      <vt:lpstr>Marketing</vt:lpstr>
      <vt:lpstr>Pre-proposal Efforts That Support Persuasive Writing</vt:lpstr>
      <vt:lpstr>Pre-proposal Efforts (cont.)</vt:lpstr>
      <vt:lpstr>Effective Writing Techniques: Prewriting</vt:lpstr>
      <vt:lpstr>Academic vs. Grant Proposal Writing</vt:lpstr>
      <vt:lpstr>Writing Persuasive Grant Proposals</vt:lpstr>
      <vt:lpstr>Write The Proposal From An Outline</vt:lpstr>
      <vt:lpstr>Prewriting: Prepare a Proposal Development Timeline</vt:lpstr>
      <vt:lpstr>Prewriting: Prepare a Proposal Development Timeline (cont.)</vt:lpstr>
      <vt:lpstr>Effective Writing Techniques: Persuasive Writing</vt:lpstr>
      <vt:lpstr>PowerPoint Presentation</vt:lpstr>
      <vt:lpstr>Your proposal’s content reflects the change process</vt:lpstr>
      <vt:lpstr>The six generic structure slots answer the funder’s major question</vt:lpstr>
      <vt:lpstr>Writing the Proposal: Identifying the Proposal Components</vt:lpstr>
      <vt:lpstr>Generic Structure—Research Proposal</vt:lpstr>
      <vt:lpstr>The needs statement can have three components</vt:lpstr>
      <vt:lpstr>Showing a problem exists</vt:lpstr>
      <vt:lpstr>Showing a problem exists (cont.)</vt:lpstr>
      <vt:lpstr>Needs Statement: Solution and Justification for S1</vt:lpstr>
      <vt:lpstr>PowerPoint Presentation</vt:lpstr>
      <vt:lpstr>PowerPoint Presentation</vt:lpstr>
      <vt:lpstr>Lacking persuasion, methods sections often begin by explaining “How” rather than “Why”</vt:lpstr>
      <vt:lpstr>The Methods and Qualifications Slots are arguments</vt:lpstr>
      <vt:lpstr>Composing the Budget Slot</vt:lpstr>
      <vt:lpstr>Composing the Benefits Slot</vt:lpstr>
      <vt:lpstr>Benefits</vt:lpstr>
      <vt:lpstr>The Benefits Slot exists throughout the proposal</vt:lpstr>
      <vt:lpstr>Proposal Titles and Abstracts</vt:lpstr>
      <vt:lpstr>Create Effective Titles to Help Market Proposals</vt:lpstr>
      <vt:lpstr>Effective Titles (cont.)</vt:lpstr>
      <vt:lpstr>Create Persuasive Summaries and Abstracts</vt:lpstr>
      <vt:lpstr>Persuasive Summaries and Abstracts (cont.)</vt:lpstr>
      <vt:lpstr>Summary</vt:lpstr>
    </vt:vector>
  </TitlesOfParts>
  <Company>BYU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Graduate Student Grant Writing Series: Persuasive Writing</dc:title>
  <dc:creator>Kristen Kellems</dc:creator>
  <cp:lastModifiedBy>Research Development</cp:lastModifiedBy>
  <cp:revision>102</cp:revision>
  <cp:lastPrinted>2015-10-08T17:14:05Z</cp:lastPrinted>
  <dcterms:created xsi:type="dcterms:W3CDTF">2015-10-07T17:55:23Z</dcterms:created>
  <dcterms:modified xsi:type="dcterms:W3CDTF">2016-10-04T17:49:46Z</dcterms:modified>
</cp:coreProperties>
</file>