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8.xml" ContentType="application/vnd.openxmlformats-officedocument.presentationml.slide+xml"/>
  <Default Extension="jpg" ContentType="image/jpg"/>
  <Override PartName="/ppt/notesSlides/notesSlide1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19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/Relationships>
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1.xml"/></Relationships>
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2.xml"/></Relationships>
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3.xml"/></Relationships>
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4.xml"/></Relationships>
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5.xml"/></Relationships>
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6.xml"/></Relationships>
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7.xml"/></Relationships>
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8.xml"/></Relationships>
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9.xml"/></Relationships>
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
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/Relationships>
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
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/Relationships>
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/Relationships>
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/Relationships>
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/Relationships>
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50" b="1" i="1">
                <a:solidFill>
                  <a:schemeClr val="bg1"/>
                </a:solidFill>
                <a:latin typeface="Garamond"/>
                <a:cs typeface="Garamond"/>
              </a:defRPr>
            </a:lvl1pPr>
          </a:lstStyle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rgbClr val="000099"/>
                </a:solidFill>
                <a:latin typeface="Garamond"/>
                <a:cs typeface="Garamon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0099"/>
                </a:solidFill>
                <a:latin typeface="Garamond"/>
                <a:cs typeface="Garamond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50" b="1" i="1">
                <a:solidFill>
                  <a:schemeClr val="bg1"/>
                </a:solidFill>
                <a:latin typeface="Garamond"/>
                <a:cs typeface="Garamond"/>
              </a:defRPr>
            </a:lvl1pPr>
          </a:lstStyle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rgbClr val="000099"/>
                </a:solidFill>
                <a:latin typeface="Garamond"/>
                <a:cs typeface="Garamon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50" b="1" i="1">
                <a:solidFill>
                  <a:schemeClr val="bg1"/>
                </a:solidFill>
                <a:latin typeface="Garamond"/>
                <a:cs typeface="Garamond"/>
              </a:defRPr>
            </a:lvl1pPr>
          </a:lstStyle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rgbClr val="000099"/>
                </a:solidFill>
                <a:latin typeface="Garamond"/>
                <a:cs typeface="Garamon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50" b="1" i="1">
                <a:solidFill>
                  <a:schemeClr val="bg1"/>
                </a:solidFill>
                <a:latin typeface="Garamond"/>
                <a:cs typeface="Garamond"/>
              </a:defRPr>
            </a:lvl1pPr>
          </a:lstStyle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50" b="1" i="1">
                <a:solidFill>
                  <a:schemeClr val="bg1"/>
                </a:solidFill>
                <a:latin typeface="Garamond"/>
                <a:cs typeface="Garamond"/>
              </a:defRPr>
            </a:lvl1pPr>
          </a:lstStyle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201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1" i="0">
                <a:solidFill>
                  <a:srgbClr val="000099"/>
                </a:solidFill>
                <a:latin typeface="Garamond"/>
                <a:cs typeface="Garamond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5861" y="1263285"/>
            <a:ext cx="8412276" cy="4698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000099"/>
                </a:solidFill>
                <a:latin typeface="Garamond"/>
                <a:cs typeface="Garamond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476106" y="6412451"/>
            <a:ext cx="160654" cy="158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1" i="1">
                <a:solidFill>
                  <a:schemeClr val="bg1"/>
                </a:solidFill>
                <a:latin typeface="Garamond"/>
                <a:cs typeface="Garamond"/>
              </a:defRPr>
            </a:lvl1pPr>
          </a:lstStyle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://www.nsf.gov/" TargetMode="External"/><Relationship Id="rId4" Type="http://schemas.openxmlformats.org/officeDocument/2006/relationships/notesSlide" Target="../notesSlides/notesSlide1.xml"/><Relationship Id="rId5" Type="http://schemas.openxmlformats.org/officeDocument/2006/relationships/slide" Target="slide1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slide" Target="slide10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slide" Target="slide11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slide" Target="slide1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slide" Target="slide13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slide" Target="slide14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slide" Target="slide15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slide" Target="slide16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slide" Target="slide17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Relationship Id="rId3" Type="http://schemas.openxmlformats.org/officeDocument/2006/relationships/notesSlide" Target="../notesSlides/notesSlide18.xml"/><Relationship Id="rId4" Type="http://schemas.openxmlformats.org/officeDocument/2006/relationships/slide" Target="slide18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hyperlink" Target="http://www.nsf.gov/" TargetMode="External"/><Relationship Id="rId4" Type="http://schemas.openxmlformats.org/officeDocument/2006/relationships/notesSlide" Target="../notesSlides/notesSlide19.xml"/><Relationship Id="rId5" Type="http://schemas.openxmlformats.org/officeDocument/2006/relationships/slide" Target="slide19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slide" Target="slide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slide" Target="slide3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slide" Target="slide4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slide" Target="slide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slide" Target="slide6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slide" Target="slide7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sf.gov/crssprgm/career/contacts.jsp" TargetMode="External"/><Relationship Id="rId3" Type="http://schemas.openxmlformats.org/officeDocument/2006/relationships/notesSlide" Target="../notesSlides/notesSlide8.xml"/><Relationship Id="rId4" Type="http://schemas.openxmlformats.org/officeDocument/2006/relationships/slide" Target="slide8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slide" Target="slide9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  <a:solidFill>
            <a:srgbClr val="9EA4C7"/>
          </a:solidFill>
          <a:ln w="9143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546100" marR="531495" indent="-10795">
              <a:lnSpc>
                <a:spcPct val="100000"/>
              </a:lnSpc>
            </a:pPr>
            <a:r>
              <a:rPr dirty="0" sz="3600" spc="-165">
                <a:solidFill>
                  <a:srgbClr val="001F5F"/>
                </a:solidFill>
              </a:rPr>
              <a:t>F</a:t>
            </a:r>
            <a:r>
              <a:rPr dirty="0" sz="3600">
                <a:solidFill>
                  <a:srgbClr val="001F5F"/>
                </a:solidFill>
              </a:rPr>
              <a:t>ac</a:t>
            </a:r>
            <a:r>
              <a:rPr dirty="0" sz="3600" spc="5">
                <a:solidFill>
                  <a:srgbClr val="001F5F"/>
                </a:solidFill>
              </a:rPr>
              <a:t>u</a:t>
            </a:r>
            <a:r>
              <a:rPr dirty="0" sz="3600" spc="-20">
                <a:solidFill>
                  <a:srgbClr val="001F5F"/>
                </a:solidFill>
              </a:rPr>
              <a:t>lt</a:t>
            </a:r>
            <a:r>
              <a:rPr dirty="0" sz="3600" spc="-20">
                <a:solidFill>
                  <a:srgbClr val="001F5F"/>
                </a:solidFill>
              </a:rPr>
              <a:t>y</a:t>
            </a:r>
            <a:r>
              <a:rPr dirty="0" sz="3600" spc="5">
                <a:solidFill>
                  <a:srgbClr val="001F5F"/>
                </a:solidFill>
              </a:rPr>
              <a:t> </a:t>
            </a:r>
            <a:r>
              <a:rPr dirty="0" sz="3600" spc="-5">
                <a:solidFill>
                  <a:srgbClr val="001F5F"/>
                </a:solidFill>
              </a:rPr>
              <a:t>Ea</a:t>
            </a:r>
            <a:r>
              <a:rPr dirty="0" sz="3600" spc="85">
                <a:solidFill>
                  <a:srgbClr val="001F5F"/>
                </a:solidFill>
              </a:rPr>
              <a:t>r</a:t>
            </a:r>
            <a:r>
              <a:rPr dirty="0" sz="3600" spc="30">
                <a:solidFill>
                  <a:srgbClr val="001F5F"/>
                </a:solidFill>
              </a:rPr>
              <a:t>l</a:t>
            </a:r>
            <a:r>
              <a:rPr dirty="0" sz="3600" spc="-20">
                <a:solidFill>
                  <a:srgbClr val="001F5F"/>
                </a:solidFill>
              </a:rPr>
              <a:t>y</a:t>
            </a:r>
            <a:r>
              <a:rPr dirty="0" sz="3600">
                <a:solidFill>
                  <a:srgbClr val="001F5F"/>
                </a:solidFill>
              </a:rPr>
              <a:t> </a:t>
            </a:r>
            <a:r>
              <a:rPr dirty="0" sz="3600" spc="-5">
                <a:solidFill>
                  <a:srgbClr val="001F5F"/>
                </a:solidFill>
              </a:rPr>
              <a:t>Ca</a:t>
            </a:r>
            <a:r>
              <a:rPr dirty="0" sz="3600" spc="25">
                <a:solidFill>
                  <a:srgbClr val="001F5F"/>
                </a:solidFill>
              </a:rPr>
              <a:t>r</a:t>
            </a:r>
            <a:r>
              <a:rPr dirty="0" sz="3600" spc="-20">
                <a:solidFill>
                  <a:srgbClr val="001F5F"/>
                </a:solidFill>
              </a:rPr>
              <a:t>eer</a:t>
            </a:r>
            <a:r>
              <a:rPr dirty="0" sz="3600" spc="-5">
                <a:solidFill>
                  <a:srgbClr val="001F5F"/>
                </a:solidFill>
              </a:rPr>
              <a:t> De</a:t>
            </a:r>
            <a:r>
              <a:rPr dirty="0" sz="3600" spc="-50">
                <a:solidFill>
                  <a:srgbClr val="001F5F"/>
                </a:solidFill>
              </a:rPr>
              <a:t>v</a:t>
            </a:r>
            <a:r>
              <a:rPr dirty="0" sz="3600" spc="-20">
                <a:solidFill>
                  <a:srgbClr val="001F5F"/>
                </a:solidFill>
              </a:rPr>
              <a:t>elopment</a:t>
            </a:r>
            <a:r>
              <a:rPr dirty="0" sz="3600" spc="-10">
                <a:solidFill>
                  <a:srgbClr val="001F5F"/>
                </a:solidFill>
              </a:rPr>
              <a:t> </a:t>
            </a:r>
            <a:r>
              <a:rPr dirty="0" sz="3600">
                <a:solidFill>
                  <a:srgbClr val="001F5F"/>
                </a:solidFill>
              </a:rPr>
              <a:t>(CAREER)</a:t>
            </a:r>
            <a:r>
              <a:rPr dirty="0" sz="3600" spc="-5">
                <a:solidFill>
                  <a:srgbClr val="001F5F"/>
                </a:solidFill>
              </a:rPr>
              <a:t> </a:t>
            </a:r>
            <a:r>
              <a:rPr dirty="0" sz="3600" spc="-25">
                <a:solidFill>
                  <a:srgbClr val="001F5F"/>
                </a:solidFill>
              </a:rPr>
              <a:t>P</a:t>
            </a:r>
            <a:r>
              <a:rPr dirty="0" sz="3600" spc="10">
                <a:solidFill>
                  <a:srgbClr val="001F5F"/>
                </a:solidFill>
              </a:rPr>
              <a:t>r</a:t>
            </a:r>
            <a:r>
              <a:rPr dirty="0" sz="3600" spc="-85">
                <a:solidFill>
                  <a:srgbClr val="001F5F"/>
                </a:solidFill>
              </a:rPr>
              <a:t>o</a:t>
            </a:r>
            <a:r>
              <a:rPr dirty="0" sz="3600" spc="30">
                <a:solidFill>
                  <a:srgbClr val="001F5F"/>
                </a:solidFill>
              </a:rPr>
              <a:t>g</a:t>
            </a:r>
            <a:r>
              <a:rPr dirty="0" sz="3600" spc="-20">
                <a:solidFill>
                  <a:srgbClr val="001F5F"/>
                </a:solidFill>
              </a:rPr>
              <a:t>ram</a:t>
            </a:r>
            <a:r>
              <a:rPr dirty="0" sz="3600" spc="-5">
                <a:solidFill>
                  <a:srgbClr val="001F5F"/>
                </a:solidFill>
              </a:rPr>
              <a:t> </a:t>
            </a:r>
            <a:r>
              <a:rPr dirty="0" sz="3600" spc="-25">
                <a:solidFill>
                  <a:srgbClr val="001F5F"/>
                </a:solidFill>
              </a:rPr>
              <a:t>(NSF</a:t>
            </a:r>
            <a:r>
              <a:rPr dirty="0" sz="3600" spc="5">
                <a:solidFill>
                  <a:srgbClr val="001F5F"/>
                </a:solidFill>
              </a:rPr>
              <a:t> </a:t>
            </a:r>
            <a:r>
              <a:rPr dirty="0" sz="3600" spc="-15">
                <a:solidFill>
                  <a:srgbClr val="001F5F"/>
                </a:solidFill>
              </a:rPr>
              <a:t>1</a:t>
            </a:r>
            <a:r>
              <a:rPr dirty="0" sz="3600" spc="5">
                <a:solidFill>
                  <a:srgbClr val="001F5F"/>
                </a:solidFill>
              </a:rPr>
              <a:t>7</a:t>
            </a:r>
            <a:r>
              <a:rPr dirty="0" sz="3600" spc="-5">
                <a:solidFill>
                  <a:srgbClr val="001F5F"/>
                </a:solidFill>
              </a:rPr>
              <a:t>-</a:t>
            </a:r>
            <a:r>
              <a:rPr dirty="0" sz="3600" spc="-20">
                <a:solidFill>
                  <a:srgbClr val="001F5F"/>
                </a:solidFill>
              </a:rPr>
              <a:t>537)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2686811" y="4387596"/>
            <a:ext cx="5381625" cy="1015365"/>
          </a:xfrm>
          <a:prstGeom prst="rect">
            <a:avLst/>
          </a:prstGeom>
          <a:solidFill>
            <a:srgbClr val="9EA4C7"/>
          </a:solidFill>
          <a:ln w="9144">
            <a:solidFill>
              <a:srgbClr val="00009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2510"/>
              </a:lnSpc>
            </a:pPr>
            <a:r>
              <a:rPr dirty="0" sz="2100" spc="-30" b="1" i="1">
                <a:latin typeface="Garamond"/>
                <a:cs typeface="Garamond"/>
              </a:rPr>
              <a:t>So</a:t>
            </a:r>
            <a:r>
              <a:rPr dirty="0" sz="2100" spc="-35" b="1" i="1">
                <a:latin typeface="Garamond"/>
                <a:cs typeface="Garamond"/>
              </a:rPr>
              <a:t>n</a:t>
            </a:r>
            <a:r>
              <a:rPr dirty="0" sz="2100" spc="-95" b="1" i="1">
                <a:latin typeface="Garamond"/>
                <a:cs typeface="Garamond"/>
              </a:rPr>
              <a:t>i</a:t>
            </a:r>
            <a:r>
              <a:rPr dirty="0" sz="2100" spc="-145" b="1" i="1">
                <a:latin typeface="Garamond"/>
                <a:cs typeface="Garamond"/>
              </a:rPr>
              <a:t>a</a:t>
            </a:r>
            <a:r>
              <a:rPr dirty="0" sz="2100" spc="-50" b="1" i="1">
                <a:latin typeface="Garamond"/>
                <a:cs typeface="Garamond"/>
              </a:rPr>
              <a:t> </a:t>
            </a:r>
            <a:r>
              <a:rPr dirty="0" sz="2100" spc="45" b="1" i="1">
                <a:latin typeface="Garamond"/>
                <a:cs typeface="Garamond"/>
              </a:rPr>
              <a:t>Esp</a:t>
            </a:r>
            <a:r>
              <a:rPr dirty="0" sz="2100" spc="30" b="1" i="1">
                <a:latin typeface="Garamond"/>
                <a:cs typeface="Garamond"/>
              </a:rPr>
              <a:t>e</a:t>
            </a:r>
            <a:r>
              <a:rPr dirty="0" sz="2100" spc="-140" b="1" i="1">
                <a:latin typeface="Garamond"/>
                <a:cs typeface="Garamond"/>
              </a:rPr>
              <a:t>r</a:t>
            </a:r>
            <a:r>
              <a:rPr dirty="0" sz="2100" spc="-90" b="1" i="1">
                <a:latin typeface="Garamond"/>
                <a:cs typeface="Garamond"/>
              </a:rPr>
              <a:t>a</a:t>
            </a:r>
            <a:r>
              <a:rPr dirty="0" sz="2100" spc="-100" b="1" i="1">
                <a:latin typeface="Garamond"/>
                <a:cs typeface="Garamond"/>
              </a:rPr>
              <a:t>n</a:t>
            </a:r>
            <a:r>
              <a:rPr dirty="0" sz="2100" spc="-40" b="1" i="1">
                <a:latin typeface="Garamond"/>
                <a:cs typeface="Garamond"/>
              </a:rPr>
              <a:t>ç</a:t>
            </a:r>
            <a:r>
              <a:rPr dirty="0" sz="2100" spc="-55" b="1" i="1">
                <a:latin typeface="Garamond"/>
                <a:cs typeface="Garamond"/>
              </a:rPr>
              <a:t>a</a:t>
            </a:r>
            <a:r>
              <a:rPr dirty="0" sz="2100" spc="-25" b="1" i="1">
                <a:latin typeface="Garamond"/>
                <a:cs typeface="Garamond"/>
              </a:rPr>
              <a:t>,</a:t>
            </a:r>
            <a:r>
              <a:rPr dirty="0" sz="2100" spc="-35" b="1" i="1">
                <a:latin typeface="Garamond"/>
                <a:cs typeface="Garamond"/>
              </a:rPr>
              <a:t> </a:t>
            </a:r>
            <a:r>
              <a:rPr dirty="0" sz="2100" spc="-65" b="1" i="1">
                <a:latin typeface="Garamond"/>
                <a:cs typeface="Garamond"/>
              </a:rPr>
              <a:t>Ph.</a:t>
            </a:r>
            <a:r>
              <a:rPr dirty="0" sz="2100" spc="-60" b="1" i="1">
                <a:latin typeface="Garamond"/>
                <a:cs typeface="Garamond"/>
              </a:rPr>
              <a:t> </a:t>
            </a:r>
            <a:r>
              <a:rPr dirty="0" sz="2100" spc="-135" b="1" i="1">
                <a:latin typeface="Garamond"/>
                <a:cs typeface="Garamond"/>
              </a:rPr>
              <a:t>D</a:t>
            </a:r>
            <a:r>
              <a:rPr dirty="0" sz="2100" spc="-25" b="1" i="1">
                <a:latin typeface="Garamond"/>
                <a:cs typeface="Garamond"/>
              </a:rPr>
              <a:t>.</a:t>
            </a:r>
            <a:r>
              <a:rPr dirty="0" sz="2100" spc="-30" b="1" i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–</a:t>
            </a:r>
            <a:endParaRPr sz="2000">
              <a:latin typeface="Garamond"/>
              <a:cs typeface="Garamond"/>
            </a:endParaRPr>
          </a:p>
          <a:p>
            <a:pPr algn="ctr" marL="721360" marR="716280">
              <a:lnSpc>
                <a:spcPts val="2400"/>
              </a:lnSpc>
              <a:spcBef>
                <a:spcPts val="70"/>
              </a:spcBef>
            </a:pPr>
            <a:r>
              <a:rPr dirty="0" sz="2000" b="1">
                <a:latin typeface="Garamond"/>
                <a:cs typeface="Garamond"/>
              </a:rPr>
              <a:t>GEO </a:t>
            </a:r>
            <a:r>
              <a:rPr dirty="0" sz="2000" spc="15" b="1">
                <a:latin typeface="Garamond"/>
                <a:cs typeface="Garamond"/>
              </a:rPr>
              <a:t>r</a:t>
            </a:r>
            <a:r>
              <a:rPr dirty="0" sz="2000" b="1">
                <a:latin typeface="Garamond"/>
                <a:cs typeface="Garamond"/>
              </a:rPr>
              <a:t>e</a:t>
            </a:r>
            <a:r>
              <a:rPr dirty="0" sz="2000" spc="-10" b="1">
                <a:latin typeface="Garamond"/>
                <a:cs typeface="Garamond"/>
              </a:rPr>
              <a:t>p</a:t>
            </a:r>
            <a:r>
              <a:rPr dirty="0" sz="2000" spc="15" b="1">
                <a:latin typeface="Garamond"/>
                <a:cs typeface="Garamond"/>
              </a:rPr>
              <a:t>r</a:t>
            </a:r>
            <a:r>
              <a:rPr dirty="0" sz="2000" b="1">
                <a:latin typeface="Garamond"/>
                <a:cs typeface="Garamond"/>
              </a:rPr>
              <a:t>esen</a:t>
            </a:r>
            <a:r>
              <a:rPr dirty="0" sz="2000" spc="-10" b="1">
                <a:latin typeface="Garamond"/>
                <a:cs typeface="Garamond"/>
              </a:rPr>
              <a:t>t</a:t>
            </a:r>
            <a:r>
              <a:rPr dirty="0" sz="2000" b="1">
                <a:latin typeface="Garamond"/>
                <a:cs typeface="Garamond"/>
              </a:rPr>
              <a:t>at</a:t>
            </a:r>
            <a:r>
              <a:rPr dirty="0" sz="2000" spc="-40" b="1">
                <a:latin typeface="Garamond"/>
                <a:cs typeface="Garamond"/>
              </a:rPr>
              <a:t>i</a:t>
            </a:r>
            <a:r>
              <a:rPr dirty="0" sz="2000" spc="-35" b="1">
                <a:latin typeface="Garamond"/>
                <a:cs typeface="Garamond"/>
              </a:rPr>
              <a:t>v</a:t>
            </a:r>
            <a:r>
              <a:rPr dirty="0" sz="2000" b="1">
                <a:latin typeface="Garamond"/>
                <a:cs typeface="Garamond"/>
              </a:rPr>
              <a:t>e</a:t>
            </a:r>
            <a:r>
              <a:rPr dirty="0" sz="2000" spc="-2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to the</a:t>
            </a:r>
            <a:r>
              <a:rPr dirty="0" sz="2000" spc="-20" b="1">
                <a:latin typeface="Garamond"/>
                <a:cs typeface="Garamond"/>
              </a:rPr>
              <a:t> </a:t>
            </a:r>
            <a:r>
              <a:rPr dirty="0" sz="2000" spc="-5" b="1">
                <a:latin typeface="Garamond"/>
                <a:cs typeface="Garamond"/>
              </a:rPr>
              <a:t>CA</a:t>
            </a:r>
            <a:r>
              <a:rPr dirty="0" sz="2000" spc="5" b="1">
                <a:latin typeface="Garamond"/>
                <a:cs typeface="Garamond"/>
              </a:rPr>
              <a:t>R</a:t>
            </a:r>
            <a:r>
              <a:rPr dirty="0" sz="2000" spc="-5" b="1">
                <a:latin typeface="Garamond"/>
                <a:cs typeface="Garamond"/>
              </a:rPr>
              <a:t>EER</a:t>
            </a:r>
            <a:r>
              <a:rPr dirty="0" sz="2000" spc="-5" b="1">
                <a:latin typeface="Garamond"/>
                <a:cs typeface="Garamond"/>
              </a:rPr>
              <a:t> Coordinatin</a:t>
            </a:r>
            <a:r>
              <a:rPr dirty="0" sz="2000" b="1">
                <a:latin typeface="Garamond"/>
                <a:cs typeface="Garamond"/>
              </a:rPr>
              <a:t>g</a:t>
            </a:r>
            <a:r>
              <a:rPr dirty="0" sz="2000" spc="-30" b="1">
                <a:latin typeface="Garamond"/>
                <a:cs typeface="Garamond"/>
              </a:rPr>
              <a:t> </a:t>
            </a:r>
            <a:r>
              <a:rPr dirty="0" sz="2000" spc="-5" b="1">
                <a:latin typeface="Garamond"/>
                <a:cs typeface="Garamond"/>
              </a:rPr>
              <a:t>Committe</a:t>
            </a:r>
            <a:r>
              <a:rPr dirty="0" sz="2000" b="1">
                <a:latin typeface="Garamond"/>
                <a:cs typeface="Garamond"/>
              </a:rPr>
              <a:t>e</a:t>
            </a:r>
            <a:r>
              <a:rPr dirty="0" sz="2000" spc="-2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(CCC)</a:t>
            </a:r>
            <a:endParaRPr sz="2000">
              <a:latin typeface="Garamond"/>
              <a:cs typeface="Garamon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86811" y="1981200"/>
            <a:ext cx="5343525" cy="1938655"/>
          </a:xfrm>
          <a:prstGeom prst="rect">
            <a:avLst/>
          </a:prstGeom>
          <a:solidFill>
            <a:srgbClr val="9EA4C7"/>
          </a:solidFill>
          <a:ln w="9144">
            <a:solidFill>
              <a:srgbClr val="00009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6995">
              <a:lnSpc>
                <a:spcPct val="100000"/>
              </a:lnSpc>
            </a:pPr>
            <a:r>
              <a:rPr dirty="0" sz="2000" b="1">
                <a:latin typeface="Garamond"/>
                <a:cs typeface="Garamond"/>
              </a:rPr>
              <a:t>Next</a:t>
            </a:r>
            <a:r>
              <a:rPr dirty="0" sz="2000" spc="-10" b="1">
                <a:latin typeface="Garamond"/>
                <a:cs typeface="Garamond"/>
              </a:rPr>
              <a:t> </a:t>
            </a:r>
            <a:r>
              <a:rPr dirty="0" sz="2000" spc="-5" b="1">
                <a:latin typeface="Garamond"/>
                <a:cs typeface="Garamond"/>
              </a:rPr>
              <a:t>D</a:t>
            </a:r>
            <a:r>
              <a:rPr dirty="0" sz="2000" spc="-10" b="1">
                <a:latin typeface="Garamond"/>
                <a:cs typeface="Garamond"/>
              </a:rPr>
              <a:t>e</a:t>
            </a:r>
            <a:r>
              <a:rPr dirty="0" sz="2000" b="1">
                <a:latin typeface="Garamond"/>
                <a:cs typeface="Garamond"/>
              </a:rPr>
              <a:t>ad</a:t>
            </a:r>
            <a:r>
              <a:rPr dirty="0" sz="2000" spc="-10" b="1">
                <a:latin typeface="Garamond"/>
                <a:cs typeface="Garamond"/>
              </a:rPr>
              <a:t>l</a:t>
            </a:r>
            <a:r>
              <a:rPr dirty="0" sz="2000" spc="-5" b="1">
                <a:latin typeface="Garamond"/>
                <a:cs typeface="Garamond"/>
              </a:rPr>
              <a:t>ine</a:t>
            </a:r>
            <a:r>
              <a:rPr dirty="0" sz="2000" b="1">
                <a:latin typeface="Garamond"/>
                <a:cs typeface="Garamond"/>
              </a:rPr>
              <a:t>s:</a:t>
            </a:r>
            <a:endParaRPr sz="2000">
              <a:latin typeface="Garamond"/>
              <a:cs typeface="Garamond"/>
            </a:endParaRPr>
          </a:p>
          <a:p>
            <a:pPr marL="86995">
              <a:lnSpc>
                <a:spcPct val="100000"/>
              </a:lnSpc>
              <a:buFont typeface="Arial"/>
              <a:buChar char="•"/>
              <a:tabLst>
                <a:tab pos="430530" algn="l"/>
              </a:tabLst>
            </a:pPr>
            <a:r>
              <a:rPr dirty="0" sz="2000" spc="-60" b="1">
                <a:latin typeface="Garamond"/>
                <a:cs typeface="Garamond"/>
              </a:rPr>
              <a:t>J</a:t>
            </a:r>
            <a:r>
              <a:rPr dirty="0" sz="2000" spc="-5" b="1">
                <a:latin typeface="Garamond"/>
                <a:cs typeface="Garamond"/>
              </a:rPr>
              <a:t>u</a:t>
            </a:r>
            <a:r>
              <a:rPr dirty="0" sz="2000" spc="10" b="1">
                <a:latin typeface="Garamond"/>
                <a:cs typeface="Garamond"/>
              </a:rPr>
              <a:t>l</a:t>
            </a:r>
            <a:r>
              <a:rPr dirty="0" sz="2000" b="1">
                <a:latin typeface="Garamond"/>
                <a:cs typeface="Garamond"/>
              </a:rPr>
              <a:t>y</a:t>
            </a:r>
            <a:r>
              <a:rPr dirty="0" sz="2000" spc="5" b="1">
                <a:latin typeface="Garamond"/>
                <a:cs typeface="Garamond"/>
              </a:rPr>
              <a:t> </a:t>
            </a:r>
            <a:r>
              <a:rPr dirty="0" sz="2000" spc="-5" b="1">
                <a:latin typeface="Garamond"/>
                <a:cs typeface="Garamond"/>
              </a:rPr>
              <a:t>18</a:t>
            </a:r>
            <a:r>
              <a:rPr dirty="0" sz="2000" b="1">
                <a:latin typeface="Garamond"/>
                <a:cs typeface="Garamond"/>
              </a:rPr>
              <a:t>,</a:t>
            </a:r>
            <a:r>
              <a:rPr dirty="0" sz="2000" spc="-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2</a:t>
            </a:r>
            <a:r>
              <a:rPr dirty="0" sz="2000" spc="-10" b="1">
                <a:latin typeface="Garamond"/>
                <a:cs typeface="Garamond"/>
              </a:rPr>
              <a:t>0</a:t>
            </a:r>
            <a:r>
              <a:rPr dirty="0" sz="2000" b="1">
                <a:latin typeface="Garamond"/>
                <a:cs typeface="Garamond"/>
              </a:rPr>
              <a:t>18</a:t>
            </a:r>
            <a:r>
              <a:rPr dirty="0" sz="2000" spc="-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–</a:t>
            </a:r>
            <a:r>
              <a:rPr dirty="0" sz="2000" spc="-5" b="1">
                <a:latin typeface="Garamond"/>
                <a:cs typeface="Garamond"/>
              </a:rPr>
              <a:t> </a:t>
            </a:r>
            <a:r>
              <a:rPr dirty="0" sz="2000" spc="-5" b="1">
                <a:latin typeface="Garamond"/>
                <a:cs typeface="Garamond"/>
              </a:rPr>
              <a:t>BI</a:t>
            </a:r>
            <a:r>
              <a:rPr dirty="0" sz="2000" spc="-65" b="1">
                <a:latin typeface="Garamond"/>
                <a:cs typeface="Garamond"/>
              </a:rPr>
              <a:t>O</a:t>
            </a:r>
            <a:r>
              <a:rPr dirty="0" sz="2000" b="1">
                <a:latin typeface="Garamond"/>
                <a:cs typeface="Garamond"/>
              </a:rPr>
              <a:t>,</a:t>
            </a:r>
            <a:r>
              <a:rPr dirty="0" sz="2000" spc="-5" b="1">
                <a:latin typeface="Garamond"/>
                <a:cs typeface="Garamond"/>
              </a:rPr>
              <a:t> CIS</a:t>
            </a:r>
            <a:r>
              <a:rPr dirty="0" sz="2000" spc="-10" b="1">
                <a:latin typeface="Garamond"/>
                <a:cs typeface="Garamond"/>
              </a:rPr>
              <a:t>E</a:t>
            </a:r>
            <a:r>
              <a:rPr dirty="0" sz="2000" b="1">
                <a:latin typeface="Garamond"/>
                <a:cs typeface="Garamond"/>
              </a:rPr>
              <a:t>,</a:t>
            </a:r>
            <a:r>
              <a:rPr dirty="0" sz="2000" spc="-10" b="1">
                <a:latin typeface="Garamond"/>
                <a:cs typeface="Garamond"/>
              </a:rPr>
              <a:t> </a:t>
            </a:r>
            <a:r>
              <a:rPr dirty="0" sz="2000" spc="-5" b="1">
                <a:latin typeface="Garamond"/>
                <a:cs typeface="Garamond"/>
              </a:rPr>
              <a:t>E</a:t>
            </a:r>
            <a:r>
              <a:rPr dirty="0" sz="2000" spc="-10" b="1">
                <a:latin typeface="Garamond"/>
                <a:cs typeface="Garamond"/>
              </a:rPr>
              <a:t>H</a:t>
            </a:r>
            <a:r>
              <a:rPr dirty="0" sz="2000" b="1">
                <a:latin typeface="Garamond"/>
                <a:cs typeface="Garamond"/>
              </a:rPr>
              <a:t>R</a:t>
            </a:r>
            <a:endParaRPr sz="2000">
              <a:latin typeface="Garamond"/>
              <a:cs typeface="Garamond"/>
            </a:endParaRPr>
          </a:p>
          <a:p>
            <a:pPr marL="86995">
              <a:lnSpc>
                <a:spcPct val="100000"/>
              </a:lnSpc>
              <a:tabLst>
                <a:tab pos="429895" algn="l"/>
              </a:tabLst>
            </a:pPr>
            <a:r>
              <a:rPr dirty="0" sz="2000">
                <a:latin typeface="Arial"/>
                <a:cs typeface="Arial"/>
              </a:rPr>
              <a:t>•	</a:t>
            </a:r>
            <a:r>
              <a:rPr dirty="0" sz="2000" spc="-60" b="1">
                <a:latin typeface="Garamond"/>
                <a:cs typeface="Garamond"/>
              </a:rPr>
              <a:t>J</a:t>
            </a:r>
            <a:r>
              <a:rPr dirty="0" sz="2000" spc="-5" b="1">
                <a:latin typeface="Garamond"/>
                <a:cs typeface="Garamond"/>
              </a:rPr>
              <a:t>u</a:t>
            </a:r>
            <a:r>
              <a:rPr dirty="0" sz="2000" spc="10" b="1">
                <a:latin typeface="Garamond"/>
                <a:cs typeface="Garamond"/>
              </a:rPr>
              <a:t>l</a:t>
            </a:r>
            <a:r>
              <a:rPr dirty="0" sz="2000" b="1">
                <a:latin typeface="Garamond"/>
                <a:cs typeface="Garamond"/>
              </a:rPr>
              <a:t>y </a:t>
            </a:r>
            <a:r>
              <a:rPr dirty="0" sz="2000" spc="-5" b="1">
                <a:latin typeface="Garamond"/>
                <a:cs typeface="Garamond"/>
              </a:rPr>
              <a:t>19</a:t>
            </a:r>
            <a:r>
              <a:rPr dirty="0" sz="2000" b="1">
                <a:latin typeface="Garamond"/>
                <a:cs typeface="Garamond"/>
              </a:rPr>
              <a:t>,</a:t>
            </a:r>
            <a:r>
              <a:rPr dirty="0" sz="2000" spc="-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2</a:t>
            </a:r>
            <a:r>
              <a:rPr dirty="0" sz="2000" spc="-10" b="1">
                <a:latin typeface="Garamond"/>
                <a:cs typeface="Garamond"/>
              </a:rPr>
              <a:t>0</a:t>
            </a:r>
            <a:r>
              <a:rPr dirty="0" sz="2000" b="1">
                <a:latin typeface="Garamond"/>
                <a:cs typeface="Garamond"/>
              </a:rPr>
              <a:t>18</a:t>
            </a:r>
            <a:r>
              <a:rPr dirty="0" sz="2000" spc="-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–</a:t>
            </a:r>
            <a:r>
              <a:rPr dirty="0" sz="2000" spc="-5" b="1">
                <a:latin typeface="Garamond"/>
                <a:cs typeface="Garamond"/>
              </a:rPr>
              <a:t> </a:t>
            </a:r>
            <a:r>
              <a:rPr dirty="0" sz="2000" spc="-5" b="1">
                <a:latin typeface="Garamond"/>
                <a:cs typeface="Garamond"/>
              </a:rPr>
              <a:t>ENG</a:t>
            </a:r>
            <a:endParaRPr sz="2000">
              <a:latin typeface="Garamond"/>
              <a:cs typeface="Garamond"/>
            </a:endParaRPr>
          </a:p>
          <a:p>
            <a:pPr marL="86995" marR="1509395">
              <a:lnSpc>
                <a:spcPct val="100000"/>
              </a:lnSpc>
              <a:buFont typeface="Arial"/>
              <a:buChar char="•"/>
              <a:tabLst>
                <a:tab pos="430530" algn="l"/>
              </a:tabLst>
            </a:pPr>
            <a:r>
              <a:rPr dirty="0" sz="2000" spc="-60" b="1">
                <a:latin typeface="Garamond"/>
                <a:cs typeface="Garamond"/>
              </a:rPr>
              <a:t>J</a:t>
            </a:r>
            <a:r>
              <a:rPr dirty="0" sz="2000" spc="-5" b="1">
                <a:latin typeface="Garamond"/>
                <a:cs typeface="Garamond"/>
              </a:rPr>
              <a:t>u</a:t>
            </a:r>
            <a:r>
              <a:rPr dirty="0" sz="2000" spc="10" b="1">
                <a:latin typeface="Garamond"/>
                <a:cs typeface="Garamond"/>
              </a:rPr>
              <a:t>l</a:t>
            </a:r>
            <a:r>
              <a:rPr dirty="0" sz="2000" b="1">
                <a:latin typeface="Garamond"/>
                <a:cs typeface="Garamond"/>
              </a:rPr>
              <a:t>y</a:t>
            </a:r>
            <a:r>
              <a:rPr dirty="0" sz="2000" spc="5" b="1">
                <a:latin typeface="Garamond"/>
                <a:cs typeface="Garamond"/>
              </a:rPr>
              <a:t> </a:t>
            </a:r>
            <a:r>
              <a:rPr dirty="0" sz="2000" spc="-5" b="1">
                <a:latin typeface="Garamond"/>
                <a:cs typeface="Garamond"/>
              </a:rPr>
              <a:t>20</a:t>
            </a:r>
            <a:r>
              <a:rPr dirty="0" sz="2000" b="1">
                <a:latin typeface="Garamond"/>
                <a:cs typeface="Garamond"/>
              </a:rPr>
              <a:t>,</a:t>
            </a:r>
            <a:r>
              <a:rPr dirty="0" sz="2000" spc="-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2</a:t>
            </a:r>
            <a:r>
              <a:rPr dirty="0" sz="2000" spc="-10" b="1">
                <a:latin typeface="Garamond"/>
                <a:cs typeface="Garamond"/>
              </a:rPr>
              <a:t>0</a:t>
            </a:r>
            <a:r>
              <a:rPr dirty="0" sz="2000" b="1">
                <a:latin typeface="Garamond"/>
                <a:cs typeface="Garamond"/>
              </a:rPr>
              <a:t>18</a:t>
            </a:r>
            <a:r>
              <a:rPr dirty="0" sz="2000" spc="-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–</a:t>
            </a:r>
            <a:r>
              <a:rPr dirty="0" sz="2000" spc="-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GE</a:t>
            </a:r>
            <a:r>
              <a:rPr dirty="0" sz="2000" spc="-65" b="1">
                <a:latin typeface="Garamond"/>
                <a:cs typeface="Garamond"/>
              </a:rPr>
              <a:t>O</a:t>
            </a:r>
            <a:r>
              <a:rPr dirty="0" sz="2000" b="1">
                <a:latin typeface="Garamond"/>
                <a:cs typeface="Garamond"/>
              </a:rPr>
              <a:t>,</a:t>
            </a:r>
            <a:r>
              <a:rPr dirty="0" sz="2000" spc="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MP</a:t>
            </a:r>
            <a:r>
              <a:rPr dirty="0" sz="2000" spc="30" b="1">
                <a:latin typeface="Garamond"/>
                <a:cs typeface="Garamond"/>
              </a:rPr>
              <a:t>S</a:t>
            </a:r>
            <a:r>
              <a:rPr dirty="0" sz="2000" b="1">
                <a:latin typeface="Garamond"/>
                <a:cs typeface="Garamond"/>
              </a:rPr>
              <a:t>,</a:t>
            </a:r>
            <a:r>
              <a:rPr dirty="0" sz="2000" spc="-5" b="1">
                <a:latin typeface="Garamond"/>
                <a:cs typeface="Garamond"/>
              </a:rPr>
              <a:t> SBE</a:t>
            </a:r>
            <a:r>
              <a:rPr dirty="0" sz="2000" spc="-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Futu</a:t>
            </a:r>
            <a:r>
              <a:rPr dirty="0" sz="2000" spc="10" b="1">
                <a:latin typeface="Garamond"/>
                <a:cs typeface="Garamond"/>
              </a:rPr>
              <a:t>r</a:t>
            </a:r>
            <a:r>
              <a:rPr dirty="0" sz="2000" b="1">
                <a:latin typeface="Garamond"/>
                <a:cs typeface="Garamond"/>
              </a:rPr>
              <a:t>e</a:t>
            </a:r>
            <a:r>
              <a:rPr dirty="0" sz="2000" spc="-20" b="1">
                <a:latin typeface="Garamond"/>
                <a:cs typeface="Garamond"/>
              </a:rPr>
              <a:t> </a:t>
            </a:r>
            <a:r>
              <a:rPr dirty="0" sz="2000" spc="-165" b="1">
                <a:latin typeface="Garamond"/>
                <a:cs typeface="Garamond"/>
              </a:rPr>
              <a:t>Y</a:t>
            </a:r>
            <a:r>
              <a:rPr dirty="0" sz="2000" b="1">
                <a:latin typeface="Garamond"/>
                <a:cs typeface="Garamond"/>
              </a:rPr>
              <a:t>ea</a:t>
            </a:r>
            <a:r>
              <a:rPr dirty="0" sz="2000" spc="20" b="1">
                <a:latin typeface="Garamond"/>
                <a:cs typeface="Garamond"/>
              </a:rPr>
              <a:t>r</a:t>
            </a:r>
            <a:r>
              <a:rPr dirty="0" sz="2000" spc="5" b="1">
                <a:latin typeface="Garamond"/>
                <a:cs typeface="Garamond"/>
              </a:rPr>
              <a:t>s</a:t>
            </a:r>
            <a:r>
              <a:rPr dirty="0" sz="2000" b="1">
                <a:latin typeface="Garamond"/>
                <a:cs typeface="Garamond"/>
              </a:rPr>
              <a:t>:</a:t>
            </a:r>
            <a:endParaRPr sz="2000">
              <a:latin typeface="Garamond"/>
              <a:cs typeface="Garamond"/>
            </a:endParaRPr>
          </a:p>
          <a:p>
            <a:pPr marL="429895" indent="-342900">
              <a:lnSpc>
                <a:spcPct val="100000"/>
              </a:lnSpc>
              <a:buFont typeface="Arial"/>
              <a:buChar char="•"/>
              <a:tabLst>
                <a:tab pos="430530" algn="l"/>
              </a:tabLst>
            </a:pPr>
            <a:r>
              <a:rPr dirty="0" sz="2000" spc="25" b="1">
                <a:latin typeface="Garamond"/>
                <a:cs typeface="Garamond"/>
              </a:rPr>
              <a:t>T</a:t>
            </a:r>
            <a:r>
              <a:rPr dirty="0" sz="2000" spc="-5" b="1">
                <a:latin typeface="Garamond"/>
                <a:cs typeface="Garamond"/>
              </a:rPr>
              <a:t>hi</a:t>
            </a:r>
            <a:r>
              <a:rPr dirty="0" sz="2000" spc="-10" b="1">
                <a:latin typeface="Garamond"/>
                <a:cs typeface="Garamond"/>
              </a:rPr>
              <a:t>r</a:t>
            </a:r>
            <a:r>
              <a:rPr dirty="0" sz="2000" b="1">
                <a:latin typeface="Garamond"/>
                <a:cs typeface="Garamond"/>
              </a:rPr>
              <a:t>d</a:t>
            </a:r>
            <a:r>
              <a:rPr dirty="0" sz="2000" spc="-25" b="1">
                <a:latin typeface="Garamond"/>
                <a:cs typeface="Garamond"/>
              </a:rPr>
              <a:t> </a:t>
            </a:r>
            <a:r>
              <a:rPr dirty="0" sz="2000" spc="-105" b="1">
                <a:latin typeface="Garamond"/>
                <a:cs typeface="Garamond"/>
              </a:rPr>
              <a:t>W</a:t>
            </a:r>
            <a:r>
              <a:rPr dirty="0" sz="2000" b="1">
                <a:latin typeface="Garamond"/>
                <a:cs typeface="Garamond"/>
              </a:rPr>
              <a:t>e</a:t>
            </a:r>
            <a:r>
              <a:rPr dirty="0" sz="2000" spc="-10" b="1">
                <a:latin typeface="Garamond"/>
                <a:cs typeface="Garamond"/>
              </a:rPr>
              <a:t>d</a:t>
            </a:r>
            <a:r>
              <a:rPr dirty="0" sz="2000" b="1">
                <a:latin typeface="Garamond"/>
                <a:cs typeface="Garamond"/>
              </a:rPr>
              <a:t>,</a:t>
            </a:r>
            <a:r>
              <a:rPr dirty="0" sz="2000" spc="-15" b="1">
                <a:latin typeface="Garamond"/>
                <a:cs typeface="Garamond"/>
              </a:rPr>
              <a:t> </a:t>
            </a:r>
            <a:r>
              <a:rPr dirty="0" sz="2000" spc="25" b="1">
                <a:latin typeface="Garamond"/>
                <a:cs typeface="Garamond"/>
              </a:rPr>
              <a:t>T</a:t>
            </a:r>
            <a:r>
              <a:rPr dirty="0" sz="2000" spc="-5" b="1">
                <a:latin typeface="Garamond"/>
                <a:cs typeface="Garamond"/>
              </a:rPr>
              <a:t>hu</a:t>
            </a:r>
            <a:r>
              <a:rPr dirty="0" sz="2000" spc="20" b="1">
                <a:latin typeface="Garamond"/>
                <a:cs typeface="Garamond"/>
              </a:rPr>
              <a:t>r</a:t>
            </a:r>
            <a:r>
              <a:rPr dirty="0" sz="2000" b="1">
                <a:latin typeface="Garamond"/>
                <a:cs typeface="Garamond"/>
              </a:rPr>
              <a:t>sda</a:t>
            </a:r>
            <a:r>
              <a:rPr dirty="0" sz="2000" spc="-165" b="1">
                <a:latin typeface="Garamond"/>
                <a:cs typeface="Garamond"/>
              </a:rPr>
              <a:t>y</a:t>
            </a:r>
            <a:r>
              <a:rPr dirty="0" sz="2000" b="1">
                <a:latin typeface="Garamond"/>
                <a:cs typeface="Garamond"/>
              </a:rPr>
              <a:t>,</a:t>
            </a:r>
            <a:r>
              <a:rPr dirty="0" sz="2000" spc="-10" b="1">
                <a:latin typeface="Garamond"/>
                <a:cs typeface="Garamond"/>
              </a:rPr>
              <a:t> </a:t>
            </a:r>
            <a:r>
              <a:rPr dirty="0" sz="2000" spc="-35" b="1">
                <a:latin typeface="Garamond"/>
                <a:cs typeface="Garamond"/>
              </a:rPr>
              <a:t>F</a:t>
            </a:r>
            <a:r>
              <a:rPr dirty="0" sz="2000" b="1">
                <a:latin typeface="Garamond"/>
                <a:cs typeface="Garamond"/>
              </a:rPr>
              <a:t>ri</a:t>
            </a:r>
            <a:r>
              <a:rPr dirty="0" sz="2000" spc="-10" b="1">
                <a:latin typeface="Garamond"/>
                <a:cs typeface="Garamond"/>
              </a:rPr>
              <a:t>d</a:t>
            </a:r>
            <a:r>
              <a:rPr dirty="0" sz="2000" b="1">
                <a:latin typeface="Garamond"/>
                <a:cs typeface="Garamond"/>
              </a:rPr>
              <a:t>ay</a:t>
            </a:r>
            <a:r>
              <a:rPr dirty="0" sz="2000" spc="-15" b="1">
                <a:latin typeface="Garamond"/>
                <a:cs typeface="Garamond"/>
              </a:rPr>
              <a:t> </a:t>
            </a:r>
            <a:r>
              <a:rPr dirty="0" sz="2000" b="1">
                <a:latin typeface="Garamond"/>
                <a:cs typeface="Garamond"/>
              </a:rPr>
              <a:t>of </a:t>
            </a:r>
            <a:r>
              <a:rPr dirty="0" sz="2000" spc="-204" b="1">
                <a:latin typeface="Garamond"/>
                <a:cs typeface="Garamond"/>
              </a:rPr>
              <a:t> </a:t>
            </a:r>
            <a:r>
              <a:rPr dirty="0" sz="2000" spc="-60" b="1">
                <a:latin typeface="Garamond"/>
                <a:cs typeface="Garamond"/>
              </a:rPr>
              <a:t>J</a:t>
            </a:r>
            <a:r>
              <a:rPr dirty="0" sz="2000" spc="-5" b="1">
                <a:latin typeface="Garamond"/>
                <a:cs typeface="Garamond"/>
              </a:rPr>
              <a:t>u</a:t>
            </a:r>
            <a:r>
              <a:rPr dirty="0" sz="2000" spc="10" b="1">
                <a:latin typeface="Garamond"/>
                <a:cs typeface="Garamond"/>
              </a:rPr>
              <a:t>l</a:t>
            </a:r>
            <a:r>
              <a:rPr dirty="0" sz="2000" b="1">
                <a:latin typeface="Garamond"/>
                <a:cs typeface="Garamond"/>
              </a:rPr>
              <a:t>y</a:t>
            </a:r>
            <a:endParaRPr sz="2000">
              <a:latin typeface="Garamond"/>
              <a:cs typeface="Garamon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04800" y="1720595"/>
            <a:ext cx="2045208" cy="20573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14400" y="5663184"/>
            <a:ext cx="7696200" cy="647700"/>
          </a:xfrm>
          <a:prstGeom prst="rect">
            <a:avLst/>
          </a:prstGeom>
          <a:ln w="12192">
            <a:solidFill>
              <a:srgbClr val="00009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 marL="635">
              <a:lnSpc>
                <a:spcPct val="100000"/>
              </a:lnSpc>
            </a:pP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ARE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1800" spc="-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2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1800" spc="-5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bsi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te:</a:t>
            </a:r>
            <a:r>
              <a:rPr dirty="0" sz="18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5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ww</a:t>
            </a:r>
            <a:r>
              <a:rPr dirty="0" sz="1800" spc="-155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w</a:t>
            </a:r>
            <a:r>
              <a:rPr dirty="0" sz="1800" spc="-5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.ns</a:t>
            </a:r>
            <a:r>
              <a:rPr dirty="0" sz="1800" spc="-10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f</a:t>
            </a:r>
            <a:r>
              <a:rPr dirty="0" sz="1800" spc="-15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.g</a:t>
            </a:r>
            <a:r>
              <a:rPr dirty="0" sz="1800" spc="-50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o</a:t>
            </a:r>
            <a:r>
              <a:rPr dirty="0" sz="1800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v</a:t>
            </a:r>
            <a:endParaRPr sz="1800">
              <a:latin typeface="Garamond"/>
              <a:cs typeface="Garamond"/>
            </a:endParaRPr>
          </a:p>
          <a:p>
            <a:pPr algn="ctr">
              <a:lnSpc>
                <a:spcPct val="100000"/>
              </a:lnSpc>
            </a:pP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(</a:t>
            </a:r>
            <a:r>
              <a:rPr dirty="0" sz="18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oli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itation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1800" spc="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15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1800" spc="-20" b="1">
                <a:solidFill>
                  <a:srgbClr val="000099"/>
                </a:solidFill>
                <a:latin typeface="Garamond"/>
                <a:cs typeface="Garamond"/>
              </a:rPr>
              <a:t>AQ</a:t>
            </a:r>
            <a:r>
              <a:rPr dirty="0" sz="18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1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lin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k</a:t>
            </a:r>
            <a:r>
              <a:rPr dirty="0" sz="1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1800" spc="-2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r>
              <a:rPr dirty="0" sz="1800" spc="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1800" spc="-5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ds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, 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1800" spc="-4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vis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1800" spc="4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ontact</a:t>
            </a:r>
            <a:r>
              <a:rPr dirty="0" sz="1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)</a:t>
            </a:r>
            <a:endParaRPr sz="1800">
              <a:latin typeface="Garamond"/>
              <a:cs typeface="Garamond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2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6414" y="601019"/>
            <a:ext cx="7452359" cy="585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671445" algn="l"/>
              </a:tabLst>
            </a:pPr>
            <a:r>
              <a:rPr dirty="0" sz="4000" spc="-25" b="1">
                <a:solidFill>
                  <a:srgbClr val="000099"/>
                </a:solidFill>
                <a:latin typeface="Garamond"/>
                <a:cs typeface="Garamond"/>
              </a:rPr>
              <a:t>Number</a:t>
            </a:r>
            <a:r>
              <a:rPr dirty="0" sz="4000" spc="1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44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4400" spc="-5" b="1">
                <a:solidFill>
                  <a:srgbClr val="000099"/>
                </a:solidFill>
                <a:latin typeface="Garamond"/>
                <a:cs typeface="Garamond"/>
              </a:rPr>
              <a:t>CAREE</a:t>
            </a:r>
            <a:r>
              <a:rPr dirty="0" sz="44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4400" spc="-4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440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4400" spc="4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4400" b="1">
                <a:solidFill>
                  <a:srgbClr val="000099"/>
                </a:solidFill>
                <a:latin typeface="Garamond"/>
                <a:cs typeface="Garamond"/>
              </a:rPr>
              <a:t>oposals</a:t>
            </a:r>
            <a:endParaRPr sz="4400">
              <a:latin typeface="Garamond"/>
              <a:cs typeface="Garamond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949440" y="5242559"/>
            <a:ext cx="965200" cy="0"/>
          </a:xfrm>
          <a:custGeom>
            <a:avLst/>
            <a:gdLst/>
            <a:ahLst/>
            <a:cxnLst/>
            <a:rect l="l" t="t" r="r" b="b"/>
            <a:pathLst>
              <a:path w="965200" h="0">
                <a:moveTo>
                  <a:pt x="0" y="0"/>
                </a:moveTo>
                <a:lnTo>
                  <a:pt x="96469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850380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751319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652259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551676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452615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353555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54496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153911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081015" y="5242559"/>
            <a:ext cx="993775" cy="0"/>
          </a:xfrm>
          <a:custGeom>
            <a:avLst/>
            <a:gdLst/>
            <a:ahLst/>
            <a:cxnLst/>
            <a:rect l="l" t="t" r="r" b="b"/>
            <a:pathLst>
              <a:path w="993775" h="0">
                <a:moveTo>
                  <a:pt x="0" y="0"/>
                </a:moveTo>
                <a:lnTo>
                  <a:pt x="9936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980432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881371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782311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683252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582667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483608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384547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285488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145279" y="5242559"/>
            <a:ext cx="59690" cy="0"/>
          </a:xfrm>
          <a:custGeom>
            <a:avLst/>
            <a:gdLst/>
            <a:ahLst/>
            <a:cxnLst/>
            <a:rect l="l" t="t" r="r" b="b"/>
            <a:pathLst>
              <a:path w="59689" h="0">
                <a:moveTo>
                  <a:pt x="0" y="0"/>
                </a:moveTo>
                <a:lnTo>
                  <a:pt x="5943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046220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947159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846576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747515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648455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549396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448811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349752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275332" y="5242559"/>
            <a:ext cx="995680" cy="0"/>
          </a:xfrm>
          <a:custGeom>
            <a:avLst/>
            <a:gdLst/>
            <a:ahLst/>
            <a:cxnLst/>
            <a:rect l="l" t="t" r="r" b="b"/>
            <a:pathLst>
              <a:path w="995679" h="0">
                <a:moveTo>
                  <a:pt x="0" y="0"/>
                </a:moveTo>
                <a:lnTo>
                  <a:pt x="99517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176272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077211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978151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877567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778507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679448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580388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479803" y="5242559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371600" y="5242559"/>
            <a:ext cx="29209" cy="0"/>
          </a:xfrm>
          <a:custGeom>
            <a:avLst/>
            <a:gdLst/>
            <a:ahLst/>
            <a:cxnLst/>
            <a:rect l="l" t="t" r="r" b="b"/>
            <a:pathLst>
              <a:path w="29209" h="0">
                <a:moveTo>
                  <a:pt x="0" y="0"/>
                </a:moveTo>
                <a:lnTo>
                  <a:pt x="2895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6949440" y="4623815"/>
            <a:ext cx="965200" cy="0"/>
          </a:xfrm>
          <a:custGeom>
            <a:avLst/>
            <a:gdLst/>
            <a:ahLst/>
            <a:cxnLst/>
            <a:rect l="l" t="t" r="r" b="b"/>
            <a:pathLst>
              <a:path w="965200" h="0">
                <a:moveTo>
                  <a:pt x="0" y="0"/>
                </a:moveTo>
                <a:lnTo>
                  <a:pt x="96469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6850380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751319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6652259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6551676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6452615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6353555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6254496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6153911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5081015" y="4623815"/>
            <a:ext cx="993775" cy="0"/>
          </a:xfrm>
          <a:custGeom>
            <a:avLst/>
            <a:gdLst/>
            <a:ahLst/>
            <a:cxnLst/>
            <a:rect l="l" t="t" r="r" b="b"/>
            <a:pathLst>
              <a:path w="993775" h="0">
                <a:moveTo>
                  <a:pt x="0" y="0"/>
                </a:moveTo>
                <a:lnTo>
                  <a:pt x="9936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4881371" y="4623815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 h="0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4782311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4683252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4582667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4285488" y="4623815"/>
            <a:ext cx="218440" cy="0"/>
          </a:xfrm>
          <a:custGeom>
            <a:avLst/>
            <a:gdLst/>
            <a:ahLst/>
            <a:cxnLst/>
            <a:rect l="l" t="t" r="r" b="b"/>
            <a:pathLst>
              <a:path w="218439" h="0">
                <a:moveTo>
                  <a:pt x="0" y="0"/>
                </a:moveTo>
                <a:lnTo>
                  <a:pt x="2179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145279" y="4623815"/>
            <a:ext cx="59690" cy="0"/>
          </a:xfrm>
          <a:custGeom>
            <a:avLst/>
            <a:gdLst/>
            <a:ahLst/>
            <a:cxnLst/>
            <a:rect l="l" t="t" r="r" b="b"/>
            <a:pathLst>
              <a:path w="59689" h="0">
                <a:moveTo>
                  <a:pt x="0" y="0"/>
                </a:moveTo>
                <a:lnTo>
                  <a:pt x="5943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4046220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3947159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3846576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3747515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3648455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3549396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3448811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3349752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2275332" y="4623815"/>
            <a:ext cx="995680" cy="0"/>
          </a:xfrm>
          <a:custGeom>
            <a:avLst/>
            <a:gdLst/>
            <a:ahLst/>
            <a:cxnLst/>
            <a:rect l="l" t="t" r="r" b="b"/>
            <a:pathLst>
              <a:path w="995679" h="0">
                <a:moveTo>
                  <a:pt x="0" y="0"/>
                </a:moveTo>
                <a:lnTo>
                  <a:pt x="99517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2176272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2077211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1679448" y="4623815"/>
            <a:ext cx="318770" cy="0"/>
          </a:xfrm>
          <a:custGeom>
            <a:avLst/>
            <a:gdLst/>
            <a:ahLst/>
            <a:cxnLst/>
            <a:rect l="l" t="t" r="r" b="b"/>
            <a:pathLst>
              <a:path w="318769" h="0">
                <a:moveTo>
                  <a:pt x="0" y="0"/>
                </a:moveTo>
                <a:lnTo>
                  <a:pt x="318515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1580388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1479803" y="4623815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1371600" y="4623815"/>
            <a:ext cx="29209" cy="0"/>
          </a:xfrm>
          <a:custGeom>
            <a:avLst/>
            <a:gdLst/>
            <a:ahLst/>
            <a:cxnLst/>
            <a:rect l="l" t="t" r="r" b="b"/>
            <a:pathLst>
              <a:path w="29209" h="0">
                <a:moveTo>
                  <a:pt x="0" y="0"/>
                </a:moveTo>
                <a:lnTo>
                  <a:pt x="2895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6949440" y="4005071"/>
            <a:ext cx="965200" cy="0"/>
          </a:xfrm>
          <a:custGeom>
            <a:avLst/>
            <a:gdLst/>
            <a:ahLst/>
            <a:cxnLst/>
            <a:rect l="l" t="t" r="r" b="b"/>
            <a:pathLst>
              <a:path w="965200" h="0">
                <a:moveTo>
                  <a:pt x="0" y="0"/>
                </a:moveTo>
                <a:lnTo>
                  <a:pt x="96469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6850380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6751319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6652259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6551676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6452615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6353555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6254496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6153911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4145279" y="4005071"/>
            <a:ext cx="1929764" cy="0"/>
          </a:xfrm>
          <a:custGeom>
            <a:avLst/>
            <a:gdLst/>
            <a:ahLst/>
            <a:cxnLst/>
            <a:rect l="l" t="t" r="r" b="b"/>
            <a:pathLst>
              <a:path w="1929764" h="0">
                <a:moveTo>
                  <a:pt x="0" y="0"/>
                </a:moveTo>
                <a:lnTo>
                  <a:pt x="19293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4046220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3947159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3846576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3747515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3648455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3549396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3448811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3349752" y="4005071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2275332" y="4005071"/>
            <a:ext cx="995680" cy="0"/>
          </a:xfrm>
          <a:custGeom>
            <a:avLst/>
            <a:gdLst/>
            <a:ahLst/>
            <a:cxnLst/>
            <a:rect l="l" t="t" r="r" b="b"/>
            <a:pathLst>
              <a:path w="995679" h="0">
                <a:moveTo>
                  <a:pt x="0" y="0"/>
                </a:moveTo>
                <a:lnTo>
                  <a:pt x="99517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1371600" y="4005071"/>
            <a:ext cx="824865" cy="0"/>
          </a:xfrm>
          <a:custGeom>
            <a:avLst/>
            <a:gdLst/>
            <a:ahLst/>
            <a:cxnLst/>
            <a:rect l="l" t="t" r="r" b="b"/>
            <a:pathLst>
              <a:path w="824864" h="0">
                <a:moveTo>
                  <a:pt x="0" y="0"/>
                </a:moveTo>
                <a:lnTo>
                  <a:pt x="8244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6949440" y="3384803"/>
            <a:ext cx="965200" cy="0"/>
          </a:xfrm>
          <a:custGeom>
            <a:avLst/>
            <a:gdLst/>
            <a:ahLst/>
            <a:cxnLst/>
            <a:rect l="l" t="t" r="r" b="b"/>
            <a:pathLst>
              <a:path w="965200" h="0">
                <a:moveTo>
                  <a:pt x="0" y="0"/>
                </a:moveTo>
                <a:lnTo>
                  <a:pt x="96469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4145279" y="3384803"/>
            <a:ext cx="2725420" cy="0"/>
          </a:xfrm>
          <a:custGeom>
            <a:avLst/>
            <a:gdLst/>
            <a:ahLst/>
            <a:cxnLst/>
            <a:rect l="l" t="t" r="r" b="b"/>
            <a:pathLst>
              <a:path w="2725420" h="0">
                <a:moveTo>
                  <a:pt x="0" y="0"/>
                </a:moveTo>
                <a:lnTo>
                  <a:pt x="27249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4046220" y="3384803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3947159" y="3384803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3846576" y="3384803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3747515" y="3384803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3448811" y="3384803"/>
            <a:ext cx="219710" cy="0"/>
          </a:xfrm>
          <a:custGeom>
            <a:avLst/>
            <a:gdLst/>
            <a:ahLst/>
            <a:cxnLst/>
            <a:rect l="l" t="t" r="r" b="b"/>
            <a:pathLst>
              <a:path w="219710" h="0">
                <a:moveTo>
                  <a:pt x="0" y="0"/>
                </a:moveTo>
                <a:lnTo>
                  <a:pt x="219455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3349752" y="3384803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1371600" y="3384803"/>
            <a:ext cx="1899285" cy="0"/>
          </a:xfrm>
          <a:custGeom>
            <a:avLst/>
            <a:gdLst/>
            <a:ahLst/>
            <a:cxnLst/>
            <a:rect l="l" t="t" r="r" b="b"/>
            <a:pathLst>
              <a:path w="1899285" h="0">
                <a:moveTo>
                  <a:pt x="0" y="0"/>
                </a:moveTo>
                <a:lnTo>
                  <a:pt x="189890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4145279" y="2766060"/>
            <a:ext cx="3769360" cy="0"/>
          </a:xfrm>
          <a:custGeom>
            <a:avLst/>
            <a:gdLst/>
            <a:ahLst/>
            <a:cxnLst/>
            <a:rect l="l" t="t" r="r" b="b"/>
            <a:pathLst>
              <a:path w="3769359" h="0">
                <a:moveTo>
                  <a:pt x="0" y="0"/>
                </a:moveTo>
                <a:lnTo>
                  <a:pt x="376885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4046220" y="2766060"/>
            <a:ext cx="20320" cy="0"/>
          </a:xfrm>
          <a:custGeom>
            <a:avLst/>
            <a:gdLst/>
            <a:ahLst/>
            <a:cxnLst/>
            <a:rect l="l" t="t" r="r" b="b"/>
            <a:pathLst>
              <a:path w="20320" h="0">
                <a:moveTo>
                  <a:pt x="0" y="0"/>
                </a:moveTo>
                <a:lnTo>
                  <a:pt x="1981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3349752" y="2766060"/>
            <a:ext cx="617220" cy="0"/>
          </a:xfrm>
          <a:custGeom>
            <a:avLst/>
            <a:gdLst/>
            <a:ahLst/>
            <a:cxnLst/>
            <a:rect l="l" t="t" r="r" b="b"/>
            <a:pathLst>
              <a:path w="617220" h="0">
                <a:moveTo>
                  <a:pt x="0" y="0"/>
                </a:moveTo>
                <a:lnTo>
                  <a:pt x="6172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1371600" y="2766060"/>
            <a:ext cx="1899285" cy="0"/>
          </a:xfrm>
          <a:custGeom>
            <a:avLst/>
            <a:gdLst/>
            <a:ahLst/>
            <a:cxnLst/>
            <a:rect l="l" t="t" r="r" b="b"/>
            <a:pathLst>
              <a:path w="1899285" h="0">
                <a:moveTo>
                  <a:pt x="0" y="0"/>
                </a:moveTo>
                <a:lnTo>
                  <a:pt x="189890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1371600" y="2147316"/>
            <a:ext cx="6543040" cy="0"/>
          </a:xfrm>
          <a:custGeom>
            <a:avLst/>
            <a:gdLst/>
            <a:ahLst/>
            <a:cxnLst/>
            <a:rect l="l" t="t" r="r" b="b"/>
            <a:pathLst>
              <a:path w="6543040" h="0">
                <a:moveTo>
                  <a:pt x="0" y="0"/>
                </a:moveTo>
                <a:lnTo>
                  <a:pt x="65425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1371600" y="1528572"/>
            <a:ext cx="6543040" cy="0"/>
          </a:xfrm>
          <a:custGeom>
            <a:avLst/>
            <a:gdLst/>
            <a:ahLst/>
            <a:cxnLst/>
            <a:rect l="l" t="t" r="r" b="b"/>
            <a:pathLst>
              <a:path w="6543040" h="0">
                <a:moveTo>
                  <a:pt x="0" y="0"/>
                </a:moveTo>
                <a:lnTo>
                  <a:pt x="65425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1400555" y="4372355"/>
            <a:ext cx="79375" cy="1489075"/>
          </a:xfrm>
          <a:custGeom>
            <a:avLst/>
            <a:gdLst/>
            <a:ahLst/>
            <a:cxnLst/>
            <a:rect l="l" t="t" r="r" b="b"/>
            <a:pathLst>
              <a:path w="79375" h="1489075">
                <a:moveTo>
                  <a:pt x="79247" y="0"/>
                </a:moveTo>
                <a:lnTo>
                  <a:pt x="0" y="0"/>
                </a:lnTo>
                <a:lnTo>
                  <a:pt x="0" y="1488948"/>
                </a:lnTo>
                <a:lnTo>
                  <a:pt x="79247" y="1488948"/>
                </a:lnTo>
                <a:lnTo>
                  <a:pt x="79247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2336292" y="5512308"/>
            <a:ext cx="79375" cy="349250"/>
          </a:xfrm>
          <a:custGeom>
            <a:avLst/>
            <a:gdLst/>
            <a:ahLst/>
            <a:cxnLst/>
            <a:rect l="l" t="t" r="r" b="b"/>
            <a:pathLst>
              <a:path w="79375" h="349250">
                <a:moveTo>
                  <a:pt x="79247" y="0"/>
                </a:moveTo>
                <a:lnTo>
                  <a:pt x="0" y="0"/>
                </a:lnTo>
                <a:lnTo>
                  <a:pt x="0" y="348995"/>
                </a:lnTo>
                <a:lnTo>
                  <a:pt x="79247" y="348995"/>
                </a:lnTo>
                <a:lnTo>
                  <a:pt x="79247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3270503" y="2714244"/>
            <a:ext cx="79375" cy="3147060"/>
          </a:xfrm>
          <a:custGeom>
            <a:avLst/>
            <a:gdLst/>
            <a:ahLst/>
            <a:cxnLst/>
            <a:rect l="l" t="t" r="r" b="b"/>
            <a:pathLst>
              <a:path w="79375" h="3147060">
                <a:moveTo>
                  <a:pt x="79248" y="0"/>
                </a:moveTo>
                <a:lnTo>
                  <a:pt x="0" y="0"/>
                </a:lnTo>
                <a:lnTo>
                  <a:pt x="0" y="3147059"/>
                </a:lnTo>
                <a:lnTo>
                  <a:pt x="79248" y="3147059"/>
                </a:lnTo>
                <a:lnTo>
                  <a:pt x="79248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4204715" y="4582667"/>
            <a:ext cx="81280" cy="1278890"/>
          </a:xfrm>
          <a:custGeom>
            <a:avLst/>
            <a:gdLst/>
            <a:ahLst/>
            <a:cxnLst/>
            <a:rect l="l" t="t" r="r" b="b"/>
            <a:pathLst>
              <a:path w="81279" h="1278889">
                <a:moveTo>
                  <a:pt x="80772" y="0"/>
                </a:moveTo>
                <a:lnTo>
                  <a:pt x="0" y="0"/>
                </a:lnTo>
                <a:lnTo>
                  <a:pt x="0" y="1278635"/>
                </a:lnTo>
                <a:lnTo>
                  <a:pt x="80772" y="1278635"/>
                </a:lnTo>
                <a:lnTo>
                  <a:pt x="80772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5140452" y="5641847"/>
            <a:ext cx="79375" cy="219710"/>
          </a:xfrm>
          <a:custGeom>
            <a:avLst/>
            <a:gdLst/>
            <a:ahLst/>
            <a:cxnLst/>
            <a:rect l="l" t="t" r="r" b="b"/>
            <a:pathLst>
              <a:path w="79375" h="219710">
                <a:moveTo>
                  <a:pt x="79248" y="0"/>
                </a:moveTo>
                <a:lnTo>
                  <a:pt x="0" y="0"/>
                </a:lnTo>
                <a:lnTo>
                  <a:pt x="0" y="219455"/>
                </a:lnTo>
                <a:lnTo>
                  <a:pt x="79248" y="219455"/>
                </a:lnTo>
                <a:lnTo>
                  <a:pt x="79248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6074664" y="3441191"/>
            <a:ext cx="79375" cy="2420620"/>
          </a:xfrm>
          <a:custGeom>
            <a:avLst/>
            <a:gdLst/>
            <a:ahLst/>
            <a:cxnLst/>
            <a:rect l="l" t="t" r="r" b="b"/>
            <a:pathLst>
              <a:path w="79375" h="2420620">
                <a:moveTo>
                  <a:pt x="79248" y="0"/>
                </a:moveTo>
                <a:lnTo>
                  <a:pt x="0" y="0"/>
                </a:lnTo>
                <a:lnTo>
                  <a:pt x="0" y="2420112"/>
                </a:lnTo>
                <a:lnTo>
                  <a:pt x="79248" y="2420112"/>
                </a:lnTo>
                <a:lnTo>
                  <a:pt x="79248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7010400" y="5311140"/>
            <a:ext cx="79375" cy="550545"/>
          </a:xfrm>
          <a:custGeom>
            <a:avLst/>
            <a:gdLst/>
            <a:ahLst/>
            <a:cxnLst/>
            <a:rect l="l" t="t" r="r" b="b"/>
            <a:pathLst>
              <a:path w="79375" h="550545">
                <a:moveTo>
                  <a:pt x="79248" y="0"/>
                </a:moveTo>
                <a:lnTo>
                  <a:pt x="0" y="0"/>
                </a:lnTo>
                <a:lnTo>
                  <a:pt x="0" y="550164"/>
                </a:lnTo>
                <a:lnTo>
                  <a:pt x="79248" y="550164"/>
                </a:lnTo>
                <a:lnTo>
                  <a:pt x="79248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1499616" y="4515611"/>
            <a:ext cx="81280" cy="1346200"/>
          </a:xfrm>
          <a:custGeom>
            <a:avLst/>
            <a:gdLst/>
            <a:ahLst/>
            <a:cxnLst/>
            <a:rect l="l" t="t" r="r" b="b"/>
            <a:pathLst>
              <a:path w="81280" h="1346200">
                <a:moveTo>
                  <a:pt x="80772" y="0"/>
                </a:moveTo>
                <a:lnTo>
                  <a:pt x="0" y="0"/>
                </a:lnTo>
                <a:lnTo>
                  <a:pt x="0" y="1345692"/>
                </a:lnTo>
                <a:lnTo>
                  <a:pt x="80772" y="1345692"/>
                </a:lnTo>
                <a:lnTo>
                  <a:pt x="80772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2435351" y="5542788"/>
            <a:ext cx="79375" cy="318770"/>
          </a:xfrm>
          <a:custGeom>
            <a:avLst/>
            <a:gdLst/>
            <a:ahLst/>
            <a:cxnLst/>
            <a:rect l="l" t="t" r="r" b="b"/>
            <a:pathLst>
              <a:path w="79375" h="318770">
                <a:moveTo>
                  <a:pt x="79248" y="0"/>
                </a:moveTo>
                <a:lnTo>
                  <a:pt x="0" y="0"/>
                </a:lnTo>
                <a:lnTo>
                  <a:pt x="0" y="318516"/>
                </a:lnTo>
                <a:lnTo>
                  <a:pt x="79248" y="318516"/>
                </a:lnTo>
                <a:lnTo>
                  <a:pt x="79248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3369564" y="2939795"/>
            <a:ext cx="79375" cy="2921635"/>
          </a:xfrm>
          <a:custGeom>
            <a:avLst/>
            <a:gdLst/>
            <a:ahLst/>
            <a:cxnLst/>
            <a:rect l="l" t="t" r="r" b="b"/>
            <a:pathLst>
              <a:path w="79375" h="2921635">
                <a:moveTo>
                  <a:pt x="79248" y="0"/>
                </a:moveTo>
                <a:lnTo>
                  <a:pt x="0" y="0"/>
                </a:lnTo>
                <a:lnTo>
                  <a:pt x="0" y="2921507"/>
                </a:lnTo>
                <a:lnTo>
                  <a:pt x="79248" y="2921507"/>
                </a:lnTo>
                <a:lnTo>
                  <a:pt x="79248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4305300" y="4753355"/>
            <a:ext cx="79375" cy="1108075"/>
          </a:xfrm>
          <a:custGeom>
            <a:avLst/>
            <a:gdLst/>
            <a:ahLst/>
            <a:cxnLst/>
            <a:rect l="l" t="t" r="r" b="b"/>
            <a:pathLst>
              <a:path w="79375" h="1108075">
                <a:moveTo>
                  <a:pt x="79248" y="0"/>
                </a:moveTo>
                <a:lnTo>
                  <a:pt x="0" y="0"/>
                </a:lnTo>
                <a:lnTo>
                  <a:pt x="0" y="1107948"/>
                </a:lnTo>
                <a:lnTo>
                  <a:pt x="79248" y="1107948"/>
                </a:lnTo>
                <a:lnTo>
                  <a:pt x="79248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5239511" y="5660135"/>
            <a:ext cx="79375" cy="201295"/>
          </a:xfrm>
          <a:custGeom>
            <a:avLst/>
            <a:gdLst/>
            <a:ahLst/>
            <a:cxnLst/>
            <a:rect l="l" t="t" r="r" b="b"/>
            <a:pathLst>
              <a:path w="79375" h="201295">
                <a:moveTo>
                  <a:pt x="79248" y="0"/>
                </a:moveTo>
                <a:lnTo>
                  <a:pt x="0" y="0"/>
                </a:lnTo>
                <a:lnTo>
                  <a:pt x="0" y="201167"/>
                </a:lnTo>
                <a:lnTo>
                  <a:pt x="79248" y="201167"/>
                </a:lnTo>
                <a:lnTo>
                  <a:pt x="79248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6173723" y="3675888"/>
            <a:ext cx="81280" cy="2185670"/>
          </a:xfrm>
          <a:custGeom>
            <a:avLst/>
            <a:gdLst/>
            <a:ahLst/>
            <a:cxnLst/>
            <a:rect l="l" t="t" r="r" b="b"/>
            <a:pathLst>
              <a:path w="81279" h="2185670">
                <a:moveTo>
                  <a:pt x="80772" y="0"/>
                </a:moveTo>
                <a:lnTo>
                  <a:pt x="0" y="0"/>
                </a:lnTo>
                <a:lnTo>
                  <a:pt x="0" y="2185416"/>
                </a:lnTo>
                <a:lnTo>
                  <a:pt x="80772" y="2185416"/>
                </a:lnTo>
                <a:lnTo>
                  <a:pt x="80772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7109459" y="5425440"/>
            <a:ext cx="79375" cy="436245"/>
          </a:xfrm>
          <a:custGeom>
            <a:avLst/>
            <a:gdLst/>
            <a:ahLst/>
            <a:cxnLst/>
            <a:rect l="l" t="t" r="r" b="b"/>
            <a:pathLst>
              <a:path w="79375" h="436245">
                <a:moveTo>
                  <a:pt x="79248" y="0"/>
                </a:moveTo>
                <a:lnTo>
                  <a:pt x="0" y="0"/>
                </a:lnTo>
                <a:lnTo>
                  <a:pt x="0" y="435864"/>
                </a:lnTo>
                <a:lnTo>
                  <a:pt x="79248" y="435864"/>
                </a:lnTo>
                <a:lnTo>
                  <a:pt x="79248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1600200" y="4579620"/>
            <a:ext cx="79375" cy="1282065"/>
          </a:xfrm>
          <a:custGeom>
            <a:avLst/>
            <a:gdLst/>
            <a:ahLst/>
            <a:cxnLst/>
            <a:rect l="l" t="t" r="r" b="b"/>
            <a:pathLst>
              <a:path w="79375" h="1282064">
                <a:moveTo>
                  <a:pt x="79248" y="0"/>
                </a:moveTo>
                <a:lnTo>
                  <a:pt x="0" y="0"/>
                </a:lnTo>
                <a:lnTo>
                  <a:pt x="0" y="1281683"/>
                </a:lnTo>
                <a:lnTo>
                  <a:pt x="79248" y="1281683"/>
                </a:lnTo>
                <a:lnTo>
                  <a:pt x="79248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2534411" y="5500115"/>
            <a:ext cx="79375" cy="361315"/>
          </a:xfrm>
          <a:custGeom>
            <a:avLst/>
            <a:gdLst/>
            <a:ahLst/>
            <a:cxnLst/>
            <a:rect l="l" t="t" r="r" b="b"/>
            <a:pathLst>
              <a:path w="79375" h="361314">
                <a:moveTo>
                  <a:pt x="79248" y="0"/>
                </a:moveTo>
                <a:lnTo>
                  <a:pt x="0" y="0"/>
                </a:lnTo>
                <a:lnTo>
                  <a:pt x="0" y="361188"/>
                </a:lnTo>
                <a:lnTo>
                  <a:pt x="79248" y="361188"/>
                </a:lnTo>
                <a:lnTo>
                  <a:pt x="79248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3468623" y="3468623"/>
            <a:ext cx="81280" cy="2392680"/>
          </a:xfrm>
          <a:custGeom>
            <a:avLst/>
            <a:gdLst/>
            <a:ahLst/>
            <a:cxnLst/>
            <a:rect l="l" t="t" r="r" b="b"/>
            <a:pathLst>
              <a:path w="81279" h="2392679">
                <a:moveTo>
                  <a:pt x="80772" y="0"/>
                </a:moveTo>
                <a:lnTo>
                  <a:pt x="0" y="0"/>
                </a:lnTo>
                <a:lnTo>
                  <a:pt x="0" y="2392679"/>
                </a:lnTo>
                <a:lnTo>
                  <a:pt x="80772" y="2392679"/>
                </a:lnTo>
                <a:lnTo>
                  <a:pt x="80772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4404359" y="4791455"/>
            <a:ext cx="79375" cy="1069975"/>
          </a:xfrm>
          <a:custGeom>
            <a:avLst/>
            <a:gdLst/>
            <a:ahLst/>
            <a:cxnLst/>
            <a:rect l="l" t="t" r="r" b="b"/>
            <a:pathLst>
              <a:path w="79375" h="1069975">
                <a:moveTo>
                  <a:pt x="79248" y="0"/>
                </a:moveTo>
                <a:lnTo>
                  <a:pt x="0" y="0"/>
                </a:lnTo>
                <a:lnTo>
                  <a:pt x="0" y="1069848"/>
                </a:lnTo>
                <a:lnTo>
                  <a:pt x="79248" y="1069848"/>
                </a:lnTo>
                <a:lnTo>
                  <a:pt x="79248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5338571" y="5695188"/>
            <a:ext cx="79375" cy="166370"/>
          </a:xfrm>
          <a:custGeom>
            <a:avLst/>
            <a:gdLst/>
            <a:ahLst/>
            <a:cxnLst/>
            <a:rect l="l" t="t" r="r" b="b"/>
            <a:pathLst>
              <a:path w="79375" h="166370">
                <a:moveTo>
                  <a:pt x="79248" y="0"/>
                </a:moveTo>
                <a:lnTo>
                  <a:pt x="0" y="0"/>
                </a:lnTo>
                <a:lnTo>
                  <a:pt x="0" y="166115"/>
                </a:lnTo>
                <a:lnTo>
                  <a:pt x="79248" y="166115"/>
                </a:lnTo>
                <a:lnTo>
                  <a:pt x="79248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6274308" y="3729228"/>
            <a:ext cx="79375" cy="2132330"/>
          </a:xfrm>
          <a:custGeom>
            <a:avLst/>
            <a:gdLst/>
            <a:ahLst/>
            <a:cxnLst/>
            <a:rect l="l" t="t" r="r" b="b"/>
            <a:pathLst>
              <a:path w="79375" h="2132329">
                <a:moveTo>
                  <a:pt x="79247" y="0"/>
                </a:moveTo>
                <a:lnTo>
                  <a:pt x="0" y="0"/>
                </a:lnTo>
                <a:lnTo>
                  <a:pt x="0" y="2132076"/>
                </a:lnTo>
                <a:lnTo>
                  <a:pt x="79247" y="2132076"/>
                </a:lnTo>
                <a:lnTo>
                  <a:pt x="79247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7208519" y="5356859"/>
            <a:ext cx="79375" cy="504825"/>
          </a:xfrm>
          <a:custGeom>
            <a:avLst/>
            <a:gdLst/>
            <a:ahLst/>
            <a:cxnLst/>
            <a:rect l="l" t="t" r="r" b="b"/>
            <a:pathLst>
              <a:path w="79375" h="504825">
                <a:moveTo>
                  <a:pt x="79248" y="0"/>
                </a:moveTo>
                <a:lnTo>
                  <a:pt x="0" y="0"/>
                </a:lnTo>
                <a:lnTo>
                  <a:pt x="0" y="504443"/>
                </a:lnTo>
                <a:lnTo>
                  <a:pt x="79248" y="504443"/>
                </a:lnTo>
                <a:lnTo>
                  <a:pt x="79248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1699260" y="4651247"/>
            <a:ext cx="79375" cy="1210310"/>
          </a:xfrm>
          <a:custGeom>
            <a:avLst/>
            <a:gdLst/>
            <a:ahLst/>
            <a:cxnLst/>
            <a:rect l="l" t="t" r="r" b="b"/>
            <a:pathLst>
              <a:path w="79375" h="1210310">
                <a:moveTo>
                  <a:pt x="79247" y="0"/>
                </a:moveTo>
                <a:lnTo>
                  <a:pt x="0" y="0"/>
                </a:lnTo>
                <a:lnTo>
                  <a:pt x="0" y="1210055"/>
                </a:lnTo>
                <a:lnTo>
                  <a:pt x="79247" y="1210055"/>
                </a:lnTo>
                <a:lnTo>
                  <a:pt x="79247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2633472" y="5480303"/>
            <a:ext cx="81280" cy="381000"/>
          </a:xfrm>
          <a:custGeom>
            <a:avLst/>
            <a:gdLst/>
            <a:ahLst/>
            <a:cxnLst/>
            <a:rect l="l" t="t" r="r" b="b"/>
            <a:pathLst>
              <a:path w="81280" h="381000">
                <a:moveTo>
                  <a:pt x="80771" y="0"/>
                </a:moveTo>
                <a:lnTo>
                  <a:pt x="0" y="0"/>
                </a:lnTo>
                <a:lnTo>
                  <a:pt x="0" y="381000"/>
                </a:lnTo>
                <a:lnTo>
                  <a:pt x="80771" y="381000"/>
                </a:lnTo>
                <a:lnTo>
                  <a:pt x="80771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/>
          <p:nvPr/>
        </p:nvSpPr>
        <p:spPr>
          <a:xfrm>
            <a:off x="3569208" y="3419855"/>
            <a:ext cx="79375" cy="2441575"/>
          </a:xfrm>
          <a:custGeom>
            <a:avLst/>
            <a:gdLst/>
            <a:ahLst/>
            <a:cxnLst/>
            <a:rect l="l" t="t" r="r" b="b"/>
            <a:pathLst>
              <a:path w="79375" h="2441575">
                <a:moveTo>
                  <a:pt x="79247" y="0"/>
                </a:moveTo>
                <a:lnTo>
                  <a:pt x="0" y="0"/>
                </a:lnTo>
                <a:lnTo>
                  <a:pt x="0" y="2441448"/>
                </a:lnTo>
                <a:lnTo>
                  <a:pt x="79247" y="2441448"/>
                </a:lnTo>
                <a:lnTo>
                  <a:pt x="79247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/>
          <p:nvPr/>
        </p:nvSpPr>
        <p:spPr>
          <a:xfrm>
            <a:off x="4503420" y="4437888"/>
            <a:ext cx="79375" cy="1423670"/>
          </a:xfrm>
          <a:custGeom>
            <a:avLst/>
            <a:gdLst/>
            <a:ahLst/>
            <a:cxnLst/>
            <a:rect l="l" t="t" r="r" b="b"/>
            <a:pathLst>
              <a:path w="79375" h="1423670">
                <a:moveTo>
                  <a:pt x="79247" y="0"/>
                </a:moveTo>
                <a:lnTo>
                  <a:pt x="0" y="0"/>
                </a:lnTo>
                <a:lnTo>
                  <a:pt x="0" y="1423416"/>
                </a:lnTo>
                <a:lnTo>
                  <a:pt x="79247" y="1423416"/>
                </a:lnTo>
                <a:lnTo>
                  <a:pt x="79247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1" name="object 131"/>
          <p:cNvSpPr/>
          <p:nvPr/>
        </p:nvSpPr>
        <p:spPr>
          <a:xfrm>
            <a:off x="5439155" y="5669279"/>
            <a:ext cx="79375" cy="192405"/>
          </a:xfrm>
          <a:custGeom>
            <a:avLst/>
            <a:gdLst/>
            <a:ahLst/>
            <a:cxnLst/>
            <a:rect l="l" t="t" r="r" b="b"/>
            <a:pathLst>
              <a:path w="79375" h="192404">
                <a:moveTo>
                  <a:pt x="79248" y="0"/>
                </a:moveTo>
                <a:lnTo>
                  <a:pt x="0" y="0"/>
                </a:lnTo>
                <a:lnTo>
                  <a:pt x="0" y="192024"/>
                </a:lnTo>
                <a:lnTo>
                  <a:pt x="79248" y="192024"/>
                </a:lnTo>
                <a:lnTo>
                  <a:pt x="79248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2" name="object 132"/>
          <p:cNvSpPr/>
          <p:nvPr/>
        </p:nvSpPr>
        <p:spPr>
          <a:xfrm>
            <a:off x="6373367" y="3954779"/>
            <a:ext cx="79375" cy="1906905"/>
          </a:xfrm>
          <a:custGeom>
            <a:avLst/>
            <a:gdLst/>
            <a:ahLst/>
            <a:cxnLst/>
            <a:rect l="l" t="t" r="r" b="b"/>
            <a:pathLst>
              <a:path w="79375" h="1906904">
                <a:moveTo>
                  <a:pt x="79248" y="0"/>
                </a:moveTo>
                <a:lnTo>
                  <a:pt x="0" y="0"/>
                </a:lnTo>
                <a:lnTo>
                  <a:pt x="0" y="1906524"/>
                </a:lnTo>
                <a:lnTo>
                  <a:pt x="79248" y="1906524"/>
                </a:lnTo>
                <a:lnTo>
                  <a:pt x="79248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/>
          <p:cNvSpPr/>
          <p:nvPr/>
        </p:nvSpPr>
        <p:spPr>
          <a:xfrm>
            <a:off x="7307580" y="5398008"/>
            <a:ext cx="79375" cy="463550"/>
          </a:xfrm>
          <a:custGeom>
            <a:avLst/>
            <a:gdLst/>
            <a:ahLst/>
            <a:cxnLst/>
            <a:rect l="l" t="t" r="r" b="b"/>
            <a:pathLst>
              <a:path w="79375" h="463550">
                <a:moveTo>
                  <a:pt x="79248" y="0"/>
                </a:moveTo>
                <a:lnTo>
                  <a:pt x="0" y="0"/>
                </a:lnTo>
                <a:lnTo>
                  <a:pt x="0" y="463295"/>
                </a:lnTo>
                <a:lnTo>
                  <a:pt x="79248" y="463295"/>
                </a:lnTo>
                <a:lnTo>
                  <a:pt x="79248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4" name="object 134"/>
          <p:cNvSpPr/>
          <p:nvPr/>
        </p:nvSpPr>
        <p:spPr>
          <a:xfrm>
            <a:off x="1798320" y="4669535"/>
            <a:ext cx="79375" cy="1191895"/>
          </a:xfrm>
          <a:custGeom>
            <a:avLst/>
            <a:gdLst/>
            <a:ahLst/>
            <a:cxnLst/>
            <a:rect l="l" t="t" r="r" b="b"/>
            <a:pathLst>
              <a:path w="79375" h="1191895">
                <a:moveTo>
                  <a:pt x="79248" y="0"/>
                </a:moveTo>
                <a:lnTo>
                  <a:pt x="0" y="0"/>
                </a:lnTo>
                <a:lnTo>
                  <a:pt x="0" y="1191767"/>
                </a:lnTo>
                <a:lnTo>
                  <a:pt x="79248" y="1191767"/>
                </a:lnTo>
                <a:lnTo>
                  <a:pt x="79248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/>
          <p:cNvSpPr/>
          <p:nvPr/>
        </p:nvSpPr>
        <p:spPr>
          <a:xfrm>
            <a:off x="2734055" y="5500115"/>
            <a:ext cx="79375" cy="361315"/>
          </a:xfrm>
          <a:custGeom>
            <a:avLst/>
            <a:gdLst/>
            <a:ahLst/>
            <a:cxnLst/>
            <a:rect l="l" t="t" r="r" b="b"/>
            <a:pathLst>
              <a:path w="79375" h="361314">
                <a:moveTo>
                  <a:pt x="79248" y="0"/>
                </a:moveTo>
                <a:lnTo>
                  <a:pt x="0" y="0"/>
                </a:lnTo>
                <a:lnTo>
                  <a:pt x="0" y="361188"/>
                </a:lnTo>
                <a:lnTo>
                  <a:pt x="79248" y="361188"/>
                </a:lnTo>
                <a:lnTo>
                  <a:pt x="79248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6" name="object 136"/>
          <p:cNvSpPr/>
          <p:nvPr/>
        </p:nvSpPr>
        <p:spPr>
          <a:xfrm>
            <a:off x="3668267" y="3357371"/>
            <a:ext cx="79375" cy="2504440"/>
          </a:xfrm>
          <a:custGeom>
            <a:avLst/>
            <a:gdLst/>
            <a:ahLst/>
            <a:cxnLst/>
            <a:rect l="l" t="t" r="r" b="b"/>
            <a:pathLst>
              <a:path w="79375" h="2504440">
                <a:moveTo>
                  <a:pt x="79248" y="0"/>
                </a:moveTo>
                <a:lnTo>
                  <a:pt x="0" y="0"/>
                </a:lnTo>
                <a:lnTo>
                  <a:pt x="0" y="2503931"/>
                </a:lnTo>
                <a:lnTo>
                  <a:pt x="79248" y="2503931"/>
                </a:lnTo>
                <a:lnTo>
                  <a:pt x="79248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7" name="object 137"/>
          <p:cNvSpPr/>
          <p:nvPr/>
        </p:nvSpPr>
        <p:spPr>
          <a:xfrm>
            <a:off x="4602479" y="4546091"/>
            <a:ext cx="81280" cy="1315720"/>
          </a:xfrm>
          <a:custGeom>
            <a:avLst/>
            <a:gdLst/>
            <a:ahLst/>
            <a:cxnLst/>
            <a:rect l="l" t="t" r="r" b="b"/>
            <a:pathLst>
              <a:path w="81279" h="1315720">
                <a:moveTo>
                  <a:pt x="80772" y="0"/>
                </a:moveTo>
                <a:lnTo>
                  <a:pt x="0" y="0"/>
                </a:lnTo>
                <a:lnTo>
                  <a:pt x="0" y="1315211"/>
                </a:lnTo>
                <a:lnTo>
                  <a:pt x="80772" y="1315211"/>
                </a:lnTo>
                <a:lnTo>
                  <a:pt x="80772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8" name="object 138"/>
          <p:cNvSpPr/>
          <p:nvPr/>
        </p:nvSpPr>
        <p:spPr>
          <a:xfrm>
            <a:off x="5538215" y="5647944"/>
            <a:ext cx="79375" cy="213360"/>
          </a:xfrm>
          <a:custGeom>
            <a:avLst/>
            <a:gdLst/>
            <a:ahLst/>
            <a:cxnLst/>
            <a:rect l="l" t="t" r="r" b="b"/>
            <a:pathLst>
              <a:path w="79375" h="213360">
                <a:moveTo>
                  <a:pt x="79248" y="0"/>
                </a:moveTo>
                <a:lnTo>
                  <a:pt x="0" y="0"/>
                </a:lnTo>
                <a:lnTo>
                  <a:pt x="0" y="213359"/>
                </a:lnTo>
                <a:lnTo>
                  <a:pt x="79248" y="213359"/>
                </a:lnTo>
                <a:lnTo>
                  <a:pt x="79248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9" name="object 139"/>
          <p:cNvSpPr/>
          <p:nvPr/>
        </p:nvSpPr>
        <p:spPr>
          <a:xfrm>
            <a:off x="6472428" y="3822191"/>
            <a:ext cx="79375" cy="2039620"/>
          </a:xfrm>
          <a:custGeom>
            <a:avLst/>
            <a:gdLst/>
            <a:ahLst/>
            <a:cxnLst/>
            <a:rect l="l" t="t" r="r" b="b"/>
            <a:pathLst>
              <a:path w="79375" h="2039620">
                <a:moveTo>
                  <a:pt x="79248" y="0"/>
                </a:moveTo>
                <a:lnTo>
                  <a:pt x="0" y="0"/>
                </a:lnTo>
                <a:lnTo>
                  <a:pt x="0" y="2039111"/>
                </a:lnTo>
                <a:lnTo>
                  <a:pt x="79248" y="2039111"/>
                </a:lnTo>
                <a:lnTo>
                  <a:pt x="79248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0" name="object 140"/>
          <p:cNvSpPr/>
          <p:nvPr/>
        </p:nvSpPr>
        <p:spPr>
          <a:xfrm>
            <a:off x="7408164" y="5443728"/>
            <a:ext cx="79375" cy="417830"/>
          </a:xfrm>
          <a:custGeom>
            <a:avLst/>
            <a:gdLst/>
            <a:ahLst/>
            <a:cxnLst/>
            <a:rect l="l" t="t" r="r" b="b"/>
            <a:pathLst>
              <a:path w="79375" h="417829">
                <a:moveTo>
                  <a:pt x="79247" y="0"/>
                </a:moveTo>
                <a:lnTo>
                  <a:pt x="0" y="0"/>
                </a:lnTo>
                <a:lnTo>
                  <a:pt x="0" y="417576"/>
                </a:lnTo>
                <a:lnTo>
                  <a:pt x="79247" y="417576"/>
                </a:lnTo>
                <a:lnTo>
                  <a:pt x="79247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1" name="object 141"/>
          <p:cNvSpPr/>
          <p:nvPr/>
        </p:nvSpPr>
        <p:spPr>
          <a:xfrm>
            <a:off x="1897379" y="4620767"/>
            <a:ext cx="81280" cy="1240790"/>
          </a:xfrm>
          <a:custGeom>
            <a:avLst/>
            <a:gdLst/>
            <a:ahLst/>
            <a:cxnLst/>
            <a:rect l="l" t="t" r="r" b="b"/>
            <a:pathLst>
              <a:path w="81280" h="1240789">
                <a:moveTo>
                  <a:pt x="80771" y="0"/>
                </a:moveTo>
                <a:lnTo>
                  <a:pt x="0" y="0"/>
                </a:lnTo>
                <a:lnTo>
                  <a:pt x="0" y="1240535"/>
                </a:lnTo>
                <a:lnTo>
                  <a:pt x="80771" y="1240535"/>
                </a:lnTo>
                <a:lnTo>
                  <a:pt x="80771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2" name="object 142"/>
          <p:cNvSpPr/>
          <p:nvPr/>
        </p:nvSpPr>
        <p:spPr>
          <a:xfrm>
            <a:off x="2833116" y="5539740"/>
            <a:ext cx="79375" cy="321945"/>
          </a:xfrm>
          <a:custGeom>
            <a:avLst/>
            <a:gdLst/>
            <a:ahLst/>
            <a:cxnLst/>
            <a:rect l="l" t="t" r="r" b="b"/>
            <a:pathLst>
              <a:path w="79375" h="321945">
                <a:moveTo>
                  <a:pt x="79247" y="0"/>
                </a:moveTo>
                <a:lnTo>
                  <a:pt x="0" y="0"/>
                </a:lnTo>
                <a:lnTo>
                  <a:pt x="0" y="321564"/>
                </a:lnTo>
                <a:lnTo>
                  <a:pt x="79247" y="321564"/>
                </a:lnTo>
                <a:lnTo>
                  <a:pt x="79247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object 143"/>
          <p:cNvSpPr/>
          <p:nvPr/>
        </p:nvSpPr>
        <p:spPr>
          <a:xfrm>
            <a:off x="3767328" y="3212592"/>
            <a:ext cx="79375" cy="2649220"/>
          </a:xfrm>
          <a:custGeom>
            <a:avLst/>
            <a:gdLst/>
            <a:ahLst/>
            <a:cxnLst/>
            <a:rect l="l" t="t" r="r" b="b"/>
            <a:pathLst>
              <a:path w="79375" h="2649220">
                <a:moveTo>
                  <a:pt x="79248" y="0"/>
                </a:moveTo>
                <a:lnTo>
                  <a:pt x="0" y="0"/>
                </a:lnTo>
                <a:lnTo>
                  <a:pt x="0" y="2648712"/>
                </a:lnTo>
                <a:lnTo>
                  <a:pt x="79248" y="2648712"/>
                </a:lnTo>
                <a:lnTo>
                  <a:pt x="79248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4" name="object 144"/>
          <p:cNvSpPr/>
          <p:nvPr/>
        </p:nvSpPr>
        <p:spPr>
          <a:xfrm>
            <a:off x="4703064" y="4506467"/>
            <a:ext cx="79375" cy="1355090"/>
          </a:xfrm>
          <a:custGeom>
            <a:avLst/>
            <a:gdLst/>
            <a:ahLst/>
            <a:cxnLst/>
            <a:rect l="l" t="t" r="r" b="b"/>
            <a:pathLst>
              <a:path w="79375" h="1355089">
                <a:moveTo>
                  <a:pt x="79248" y="0"/>
                </a:moveTo>
                <a:lnTo>
                  <a:pt x="0" y="0"/>
                </a:lnTo>
                <a:lnTo>
                  <a:pt x="0" y="1354835"/>
                </a:lnTo>
                <a:lnTo>
                  <a:pt x="79248" y="1354835"/>
                </a:lnTo>
                <a:lnTo>
                  <a:pt x="79248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5" name="object 145"/>
          <p:cNvSpPr/>
          <p:nvPr/>
        </p:nvSpPr>
        <p:spPr>
          <a:xfrm>
            <a:off x="5637276" y="5638800"/>
            <a:ext cx="79375" cy="222885"/>
          </a:xfrm>
          <a:custGeom>
            <a:avLst/>
            <a:gdLst/>
            <a:ahLst/>
            <a:cxnLst/>
            <a:rect l="l" t="t" r="r" b="b"/>
            <a:pathLst>
              <a:path w="79375" h="222885">
                <a:moveTo>
                  <a:pt x="79248" y="0"/>
                </a:moveTo>
                <a:lnTo>
                  <a:pt x="0" y="0"/>
                </a:lnTo>
                <a:lnTo>
                  <a:pt x="0" y="222503"/>
                </a:lnTo>
                <a:lnTo>
                  <a:pt x="79248" y="222503"/>
                </a:lnTo>
                <a:lnTo>
                  <a:pt x="79248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6" name="object 146"/>
          <p:cNvSpPr/>
          <p:nvPr/>
        </p:nvSpPr>
        <p:spPr>
          <a:xfrm>
            <a:off x="6571488" y="3732276"/>
            <a:ext cx="81280" cy="2129155"/>
          </a:xfrm>
          <a:custGeom>
            <a:avLst/>
            <a:gdLst/>
            <a:ahLst/>
            <a:cxnLst/>
            <a:rect l="l" t="t" r="r" b="b"/>
            <a:pathLst>
              <a:path w="81279" h="2129154">
                <a:moveTo>
                  <a:pt x="80771" y="0"/>
                </a:moveTo>
                <a:lnTo>
                  <a:pt x="0" y="0"/>
                </a:lnTo>
                <a:lnTo>
                  <a:pt x="0" y="2129028"/>
                </a:lnTo>
                <a:lnTo>
                  <a:pt x="80771" y="2129028"/>
                </a:lnTo>
                <a:lnTo>
                  <a:pt x="80771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7" name="object 147"/>
          <p:cNvSpPr/>
          <p:nvPr/>
        </p:nvSpPr>
        <p:spPr>
          <a:xfrm>
            <a:off x="7507223" y="5419344"/>
            <a:ext cx="79375" cy="441959"/>
          </a:xfrm>
          <a:custGeom>
            <a:avLst/>
            <a:gdLst/>
            <a:ahLst/>
            <a:cxnLst/>
            <a:rect l="l" t="t" r="r" b="b"/>
            <a:pathLst>
              <a:path w="79375" h="441960">
                <a:moveTo>
                  <a:pt x="79248" y="0"/>
                </a:moveTo>
                <a:lnTo>
                  <a:pt x="0" y="0"/>
                </a:lnTo>
                <a:lnTo>
                  <a:pt x="0" y="441959"/>
                </a:lnTo>
                <a:lnTo>
                  <a:pt x="79248" y="441959"/>
                </a:lnTo>
                <a:lnTo>
                  <a:pt x="79248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8" name="object 148"/>
          <p:cNvSpPr/>
          <p:nvPr/>
        </p:nvSpPr>
        <p:spPr>
          <a:xfrm>
            <a:off x="1997964" y="4437888"/>
            <a:ext cx="79375" cy="1423670"/>
          </a:xfrm>
          <a:custGeom>
            <a:avLst/>
            <a:gdLst/>
            <a:ahLst/>
            <a:cxnLst/>
            <a:rect l="l" t="t" r="r" b="b"/>
            <a:pathLst>
              <a:path w="79375" h="1423670">
                <a:moveTo>
                  <a:pt x="79248" y="0"/>
                </a:moveTo>
                <a:lnTo>
                  <a:pt x="0" y="0"/>
                </a:lnTo>
                <a:lnTo>
                  <a:pt x="0" y="1423416"/>
                </a:lnTo>
                <a:lnTo>
                  <a:pt x="79248" y="1423416"/>
                </a:lnTo>
                <a:lnTo>
                  <a:pt x="79248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9" name="object 149"/>
          <p:cNvSpPr/>
          <p:nvPr/>
        </p:nvSpPr>
        <p:spPr>
          <a:xfrm>
            <a:off x="2932176" y="5471159"/>
            <a:ext cx="79375" cy="390525"/>
          </a:xfrm>
          <a:custGeom>
            <a:avLst/>
            <a:gdLst/>
            <a:ahLst/>
            <a:cxnLst/>
            <a:rect l="l" t="t" r="r" b="b"/>
            <a:pathLst>
              <a:path w="79375" h="390525">
                <a:moveTo>
                  <a:pt x="79248" y="0"/>
                </a:moveTo>
                <a:lnTo>
                  <a:pt x="0" y="0"/>
                </a:lnTo>
                <a:lnTo>
                  <a:pt x="0" y="390143"/>
                </a:lnTo>
                <a:lnTo>
                  <a:pt x="79248" y="390143"/>
                </a:lnTo>
                <a:lnTo>
                  <a:pt x="79248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0" name="object 150"/>
          <p:cNvSpPr/>
          <p:nvPr/>
        </p:nvSpPr>
        <p:spPr>
          <a:xfrm>
            <a:off x="3866388" y="2862072"/>
            <a:ext cx="81280" cy="2999740"/>
          </a:xfrm>
          <a:custGeom>
            <a:avLst/>
            <a:gdLst/>
            <a:ahLst/>
            <a:cxnLst/>
            <a:rect l="l" t="t" r="r" b="b"/>
            <a:pathLst>
              <a:path w="81279" h="2999740">
                <a:moveTo>
                  <a:pt x="80772" y="0"/>
                </a:moveTo>
                <a:lnTo>
                  <a:pt x="0" y="0"/>
                </a:lnTo>
                <a:lnTo>
                  <a:pt x="0" y="2999231"/>
                </a:lnTo>
                <a:lnTo>
                  <a:pt x="80772" y="2999231"/>
                </a:lnTo>
                <a:lnTo>
                  <a:pt x="80772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1" name="object 151"/>
          <p:cNvSpPr/>
          <p:nvPr/>
        </p:nvSpPr>
        <p:spPr>
          <a:xfrm>
            <a:off x="4802123" y="4564379"/>
            <a:ext cx="79375" cy="1297305"/>
          </a:xfrm>
          <a:custGeom>
            <a:avLst/>
            <a:gdLst/>
            <a:ahLst/>
            <a:cxnLst/>
            <a:rect l="l" t="t" r="r" b="b"/>
            <a:pathLst>
              <a:path w="79375" h="1297304">
                <a:moveTo>
                  <a:pt x="79248" y="0"/>
                </a:moveTo>
                <a:lnTo>
                  <a:pt x="0" y="0"/>
                </a:lnTo>
                <a:lnTo>
                  <a:pt x="0" y="1296924"/>
                </a:lnTo>
                <a:lnTo>
                  <a:pt x="79248" y="1296924"/>
                </a:lnTo>
                <a:lnTo>
                  <a:pt x="79248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2" name="object 152"/>
          <p:cNvSpPr/>
          <p:nvPr/>
        </p:nvSpPr>
        <p:spPr>
          <a:xfrm>
            <a:off x="5736335" y="5632703"/>
            <a:ext cx="79375" cy="228600"/>
          </a:xfrm>
          <a:custGeom>
            <a:avLst/>
            <a:gdLst/>
            <a:ahLst/>
            <a:cxnLst/>
            <a:rect l="l" t="t" r="r" b="b"/>
            <a:pathLst>
              <a:path w="79375" h="228600">
                <a:moveTo>
                  <a:pt x="79248" y="0"/>
                </a:moveTo>
                <a:lnTo>
                  <a:pt x="0" y="0"/>
                </a:lnTo>
                <a:lnTo>
                  <a:pt x="0" y="228600"/>
                </a:lnTo>
                <a:lnTo>
                  <a:pt x="79248" y="228600"/>
                </a:lnTo>
                <a:lnTo>
                  <a:pt x="79248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3" name="object 153"/>
          <p:cNvSpPr/>
          <p:nvPr/>
        </p:nvSpPr>
        <p:spPr>
          <a:xfrm>
            <a:off x="6672071" y="3579876"/>
            <a:ext cx="79375" cy="2281555"/>
          </a:xfrm>
          <a:custGeom>
            <a:avLst/>
            <a:gdLst/>
            <a:ahLst/>
            <a:cxnLst/>
            <a:rect l="l" t="t" r="r" b="b"/>
            <a:pathLst>
              <a:path w="79375" h="2281554">
                <a:moveTo>
                  <a:pt x="79248" y="0"/>
                </a:moveTo>
                <a:lnTo>
                  <a:pt x="0" y="0"/>
                </a:lnTo>
                <a:lnTo>
                  <a:pt x="0" y="2281428"/>
                </a:lnTo>
                <a:lnTo>
                  <a:pt x="79248" y="2281428"/>
                </a:lnTo>
                <a:lnTo>
                  <a:pt x="79248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4" name="object 154"/>
          <p:cNvSpPr/>
          <p:nvPr/>
        </p:nvSpPr>
        <p:spPr>
          <a:xfrm>
            <a:off x="7606283" y="5446776"/>
            <a:ext cx="79375" cy="414655"/>
          </a:xfrm>
          <a:custGeom>
            <a:avLst/>
            <a:gdLst/>
            <a:ahLst/>
            <a:cxnLst/>
            <a:rect l="l" t="t" r="r" b="b"/>
            <a:pathLst>
              <a:path w="79375" h="414654">
                <a:moveTo>
                  <a:pt x="79248" y="0"/>
                </a:moveTo>
                <a:lnTo>
                  <a:pt x="0" y="0"/>
                </a:lnTo>
                <a:lnTo>
                  <a:pt x="0" y="414528"/>
                </a:lnTo>
                <a:lnTo>
                  <a:pt x="79248" y="414528"/>
                </a:lnTo>
                <a:lnTo>
                  <a:pt x="79248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5" name="object 155"/>
          <p:cNvSpPr/>
          <p:nvPr/>
        </p:nvSpPr>
        <p:spPr>
          <a:xfrm>
            <a:off x="2097023" y="4320540"/>
            <a:ext cx="79375" cy="1541145"/>
          </a:xfrm>
          <a:custGeom>
            <a:avLst/>
            <a:gdLst/>
            <a:ahLst/>
            <a:cxnLst/>
            <a:rect l="l" t="t" r="r" b="b"/>
            <a:pathLst>
              <a:path w="79375" h="1541145">
                <a:moveTo>
                  <a:pt x="79248" y="0"/>
                </a:moveTo>
                <a:lnTo>
                  <a:pt x="0" y="0"/>
                </a:lnTo>
                <a:lnTo>
                  <a:pt x="0" y="1540764"/>
                </a:lnTo>
                <a:lnTo>
                  <a:pt x="79248" y="1540764"/>
                </a:lnTo>
                <a:lnTo>
                  <a:pt x="79248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6" name="object 156"/>
          <p:cNvSpPr/>
          <p:nvPr/>
        </p:nvSpPr>
        <p:spPr>
          <a:xfrm>
            <a:off x="3031235" y="5443728"/>
            <a:ext cx="81280" cy="417830"/>
          </a:xfrm>
          <a:custGeom>
            <a:avLst/>
            <a:gdLst/>
            <a:ahLst/>
            <a:cxnLst/>
            <a:rect l="l" t="t" r="r" b="b"/>
            <a:pathLst>
              <a:path w="81280" h="417829">
                <a:moveTo>
                  <a:pt x="80771" y="0"/>
                </a:moveTo>
                <a:lnTo>
                  <a:pt x="0" y="0"/>
                </a:lnTo>
                <a:lnTo>
                  <a:pt x="0" y="417576"/>
                </a:lnTo>
                <a:lnTo>
                  <a:pt x="80771" y="417576"/>
                </a:lnTo>
                <a:lnTo>
                  <a:pt x="80771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7" name="object 157"/>
          <p:cNvSpPr/>
          <p:nvPr/>
        </p:nvSpPr>
        <p:spPr>
          <a:xfrm>
            <a:off x="3966971" y="2499360"/>
            <a:ext cx="79375" cy="3362325"/>
          </a:xfrm>
          <a:custGeom>
            <a:avLst/>
            <a:gdLst/>
            <a:ahLst/>
            <a:cxnLst/>
            <a:rect l="l" t="t" r="r" b="b"/>
            <a:pathLst>
              <a:path w="79375" h="3362325">
                <a:moveTo>
                  <a:pt x="79248" y="0"/>
                </a:moveTo>
                <a:lnTo>
                  <a:pt x="0" y="0"/>
                </a:lnTo>
                <a:lnTo>
                  <a:pt x="0" y="3361943"/>
                </a:lnTo>
                <a:lnTo>
                  <a:pt x="79248" y="3361943"/>
                </a:lnTo>
                <a:lnTo>
                  <a:pt x="79248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8" name="object 158"/>
          <p:cNvSpPr/>
          <p:nvPr/>
        </p:nvSpPr>
        <p:spPr>
          <a:xfrm>
            <a:off x="4901184" y="4642103"/>
            <a:ext cx="79375" cy="1219200"/>
          </a:xfrm>
          <a:custGeom>
            <a:avLst/>
            <a:gdLst/>
            <a:ahLst/>
            <a:cxnLst/>
            <a:rect l="l" t="t" r="r" b="b"/>
            <a:pathLst>
              <a:path w="79375" h="1219200">
                <a:moveTo>
                  <a:pt x="79248" y="0"/>
                </a:moveTo>
                <a:lnTo>
                  <a:pt x="0" y="0"/>
                </a:lnTo>
                <a:lnTo>
                  <a:pt x="0" y="1219200"/>
                </a:lnTo>
                <a:lnTo>
                  <a:pt x="79248" y="1219200"/>
                </a:lnTo>
                <a:lnTo>
                  <a:pt x="79248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9" name="object 159"/>
          <p:cNvSpPr/>
          <p:nvPr/>
        </p:nvSpPr>
        <p:spPr>
          <a:xfrm>
            <a:off x="5836920" y="5542788"/>
            <a:ext cx="79375" cy="318770"/>
          </a:xfrm>
          <a:custGeom>
            <a:avLst/>
            <a:gdLst/>
            <a:ahLst/>
            <a:cxnLst/>
            <a:rect l="l" t="t" r="r" b="b"/>
            <a:pathLst>
              <a:path w="79375" h="318770">
                <a:moveTo>
                  <a:pt x="79247" y="0"/>
                </a:moveTo>
                <a:lnTo>
                  <a:pt x="0" y="0"/>
                </a:lnTo>
                <a:lnTo>
                  <a:pt x="0" y="318516"/>
                </a:lnTo>
                <a:lnTo>
                  <a:pt x="79247" y="318516"/>
                </a:lnTo>
                <a:lnTo>
                  <a:pt x="79247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0" name="object 160"/>
          <p:cNvSpPr/>
          <p:nvPr/>
        </p:nvSpPr>
        <p:spPr>
          <a:xfrm>
            <a:off x="6771131" y="3471671"/>
            <a:ext cx="79375" cy="2390140"/>
          </a:xfrm>
          <a:custGeom>
            <a:avLst/>
            <a:gdLst/>
            <a:ahLst/>
            <a:cxnLst/>
            <a:rect l="l" t="t" r="r" b="b"/>
            <a:pathLst>
              <a:path w="79375" h="2390140">
                <a:moveTo>
                  <a:pt x="79248" y="0"/>
                </a:moveTo>
                <a:lnTo>
                  <a:pt x="0" y="0"/>
                </a:lnTo>
                <a:lnTo>
                  <a:pt x="0" y="2389631"/>
                </a:lnTo>
                <a:lnTo>
                  <a:pt x="79248" y="2389631"/>
                </a:lnTo>
                <a:lnTo>
                  <a:pt x="79248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1" name="object 161"/>
          <p:cNvSpPr/>
          <p:nvPr/>
        </p:nvSpPr>
        <p:spPr>
          <a:xfrm>
            <a:off x="7705343" y="5413247"/>
            <a:ext cx="81280" cy="448309"/>
          </a:xfrm>
          <a:custGeom>
            <a:avLst/>
            <a:gdLst/>
            <a:ahLst/>
            <a:cxnLst/>
            <a:rect l="l" t="t" r="r" b="b"/>
            <a:pathLst>
              <a:path w="81279" h="448310">
                <a:moveTo>
                  <a:pt x="80772" y="0"/>
                </a:moveTo>
                <a:lnTo>
                  <a:pt x="0" y="0"/>
                </a:lnTo>
                <a:lnTo>
                  <a:pt x="0" y="448055"/>
                </a:lnTo>
                <a:lnTo>
                  <a:pt x="80772" y="448055"/>
                </a:lnTo>
                <a:lnTo>
                  <a:pt x="80772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2" name="object 162"/>
          <p:cNvSpPr/>
          <p:nvPr/>
        </p:nvSpPr>
        <p:spPr>
          <a:xfrm>
            <a:off x="2196083" y="3909059"/>
            <a:ext cx="79375" cy="1952625"/>
          </a:xfrm>
          <a:custGeom>
            <a:avLst/>
            <a:gdLst/>
            <a:ahLst/>
            <a:cxnLst/>
            <a:rect l="l" t="t" r="r" b="b"/>
            <a:pathLst>
              <a:path w="79375" h="1952625">
                <a:moveTo>
                  <a:pt x="79248" y="0"/>
                </a:moveTo>
                <a:lnTo>
                  <a:pt x="0" y="0"/>
                </a:lnTo>
                <a:lnTo>
                  <a:pt x="0" y="1952243"/>
                </a:lnTo>
                <a:lnTo>
                  <a:pt x="79248" y="1952243"/>
                </a:lnTo>
                <a:lnTo>
                  <a:pt x="79248" y="0"/>
                </a:lnTo>
                <a:close/>
              </a:path>
            </a:pathLst>
          </a:custGeom>
          <a:solidFill>
            <a:srgbClr val="92750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3" name="object 163"/>
          <p:cNvSpPr/>
          <p:nvPr/>
        </p:nvSpPr>
        <p:spPr>
          <a:xfrm>
            <a:off x="3131820" y="5353811"/>
            <a:ext cx="79375" cy="508000"/>
          </a:xfrm>
          <a:custGeom>
            <a:avLst/>
            <a:gdLst/>
            <a:ahLst/>
            <a:cxnLst/>
            <a:rect l="l" t="t" r="r" b="b"/>
            <a:pathLst>
              <a:path w="79375" h="508000">
                <a:moveTo>
                  <a:pt x="79248" y="0"/>
                </a:moveTo>
                <a:lnTo>
                  <a:pt x="0" y="0"/>
                </a:lnTo>
                <a:lnTo>
                  <a:pt x="0" y="507491"/>
                </a:lnTo>
                <a:lnTo>
                  <a:pt x="79248" y="507491"/>
                </a:lnTo>
                <a:lnTo>
                  <a:pt x="79248" y="0"/>
                </a:lnTo>
                <a:close/>
              </a:path>
            </a:pathLst>
          </a:custGeom>
          <a:solidFill>
            <a:srgbClr val="92750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4" name="object 164"/>
          <p:cNvSpPr/>
          <p:nvPr/>
        </p:nvSpPr>
        <p:spPr>
          <a:xfrm>
            <a:off x="4066032" y="2206751"/>
            <a:ext cx="79375" cy="3655060"/>
          </a:xfrm>
          <a:custGeom>
            <a:avLst/>
            <a:gdLst/>
            <a:ahLst/>
            <a:cxnLst/>
            <a:rect l="l" t="t" r="r" b="b"/>
            <a:pathLst>
              <a:path w="79375" h="3655060">
                <a:moveTo>
                  <a:pt x="79247" y="0"/>
                </a:moveTo>
                <a:lnTo>
                  <a:pt x="0" y="0"/>
                </a:lnTo>
                <a:lnTo>
                  <a:pt x="0" y="3654552"/>
                </a:lnTo>
                <a:lnTo>
                  <a:pt x="79247" y="3654552"/>
                </a:lnTo>
                <a:lnTo>
                  <a:pt x="79247" y="0"/>
                </a:lnTo>
                <a:close/>
              </a:path>
            </a:pathLst>
          </a:custGeom>
          <a:solidFill>
            <a:srgbClr val="92750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5" name="object 165"/>
          <p:cNvSpPr/>
          <p:nvPr/>
        </p:nvSpPr>
        <p:spPr>
          <a:xfrm>
            <a:off x="5000244" y="4530852"/>
            <a:ext cx="81280" cy="1330960"/>
          </a:xfrm>
          <a:custGeom>
            <a:avLst/>
            <a:gdLst/>
            <a:ahLst/>
            <a:cxnLst/>
            <a:rect l="l" t="t" r="r" b="b"/>
            <a:pathLst>
              <a:path w="81279" h="1330960">
                <a:moveTo>
                  <a:pt x="80771" y="0"/>
                </a:moveTo>
                <a:lnTo>
                  <a:pt x="0" y="0"/>
                </a:lnTo>
                <a:lnTo>
                  <a:pt x="0" y="1330452"/>
                </a:lnTo>
                <a:lnTo>
                  <a:pt x="80771" y="1330452"/>
                </a:lnTo>
                <a:lnTo>
                  <a:pt x="80771" y="0"/>
                </a:lnTo>
                <a:close/>
              </a:path>
            </a:pathLst>
          </a:custGeom>
          <a:solidFill>
            <a:srgbClr val="92750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6" name="object 166"/>
          <p:cNvSpPr/>
          <p:nvPr/>
        </p:nvSpPr>
        <p:spPr>
          <a:xfrm>
            <a:off x="5935979" y="5480303"/>
            <a:ext cx="79375" cy="381000"/>
          </a:xfrm>
          <a:custGeom>
            <a:avLst/>
            <a:gdLst/>
            <a:ahLst/>
            <a:cxnLst/>
            <a:rect l="l" t="t" r="r" b="b"/>
            <a:pathLst>
              <a:path w="79375" h="381000">
                <a:moveTo>
                  <a:pt x="79248" y="0"/>
                </a:moveTo>
                <a:lnTo>
                  <a:pt x="0" y="0"/>
                </a:lnTo>
                <a:lnTo>
                  <a:pt x="0" y="381000"/>
                </a:lnTo>
                <a:lnTo>
                  <a:pt x="79248" y="381000"/>
                </a:lnTo>
                <a:lnTo>
                  <a:pt x="79248" y="0"/>
                </a:lnTo>
                <a:close/>
              </a:path>
            </a:pathLst>
          </a:custGeom>
          <a:solidFill>
            <a:srgbClr val="92750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7" name="object 167"/>
          <p:cNvSpPr/>
          <p:nvPr/>
        </p:nvSpPr>
        <p:spPr>
          <a:xfrm>
            <a:off x="6870192" y="3258311"/>
            <a:ext cx="79375" cy="2603500"/>
          </a:xfrm>
          <a:custGeom>
            <a:avLst/>
            <a:gdLst/>
            <a:ahLst/>
            <a:cxnLst/>
            <a:rect l="l" t="t" r="r" b="b"/>
            <a:pathLst>
              <a:path w="79375" h="2603500">
                <a:moveTo>
                  <a:pt x="79248" y="0"/>
                </a:moveTo>
                <a:lnTo>
                  <a:pt x="0" y="0"/>
                </a:lnTo>
                <a:lnTo>
                  <a:pt x="0" y="2602991"/>
                </a:lnTo>
                <a:lnTo>
                  <a:pt x="79248" y="2602991"/>
                </a:lnTo>
                <a:lnTo>
                  <a:pt x="79248" y="0"/>
                </a:lnTo>
                <a:close/>
              </a:path>
            </a:pathLst>
          </a:custGeom>
          <a:solidFill>
            <a:srgbClr val="92750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8" name="object 168"/>
          <p:cNvSpPr/>
          <p:nvPr/>
        </p:nvSpPr>
        <p:spPr>
          <a:xfrm>
            <a:off x="7805928" y="5285232"/>
            <a:ext cx="79375" cy="576580"/>
          </a:xfrm>
          <a:custGeom>
            <a:avLst/>
            <a:gdLst/>
            <a:ahLst/>
            <a:cxnLst/>
            <a:rect l="l" t="t" r="r" b="b"/>
            <a:pathLst>
              <a:path w="79375" h="576579">
                <a:moveTo>
                  <a:pt x="79248" y="0"/>
                </a:moveTo>
                <a:lnTo>
                  <a:pt x="0" y="0"/>
                </a:lnTo>
                <a:lnTo>
                  <a:pt x="0" y="576072"/>
                </a:lnTo>
                <a:lnTo>
                  <a:pt x="79248" y="576072"/>
                </a:lnTo>
                <a:lnTo>
                  <a:pt x="79248" y="0"/>
                </a:lnTo>
                <a:close/>
              </a:path>
            </a:pathLst>
          </a:custGeom>
          <a:solidFill>
            <a:srgbClr val="92750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9" name="object 169"/>
          <p:cNvSpPr/>
          <p:nvPr/>
        </p:nvSpPr>
        <p:spPr>
          <a:xfrm>
            <a:off x="1371600" y="5861303"/>
            <a:ext cx="6543040" cy="0"/>
          </a:xfrm>
          <a:custGeom>
            <a:avLst/>
            <a:gdLst/>
            <a:ahLst/>
            <a:cxnLst/>
            <a:rect l="l" t="t" r="r" b="b"/>
            <a:pathLst>
              <a:path w="6543040" h="0">
                <a:moveTo>
                  <a:pt x="0" y="0"/>
                </a:moveTo>
                <a:lnTo>
                  <a:pt x="654253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0" name="object 170"/>
          <p:cNvSpPr txBox="1"/>
          <p:nvPr/>
        </p:nvSpPr>
        <p:spPr>
          <a:xfrm>
            <a:off x="908100" y="1444878"/>
            <a:ext cx="334645" cy="4512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endParaRPr sz="1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1"/>
              </a:spcBef>
            </a:pPr>
            <a:endParaRPr sz="1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00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endParaRPr sz="1750">
              <a:latin typeface="Times New Roman"/>
              <a:cs typeface="Times New Roman"/>
            </a:endParaRPr>
          </a:p>
          <a:p>
            <a:pPr algn="ctr" marL="76835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8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endParaRPr sz="1750">
              <a:latin typeface="Times New Roman"/>
              <a:cs typeface="Times New Roman"/>
            </a:endParaRPr>
          </a:p>
          <a:p>
            <a:pPr algn="ctr" marL="76835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6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1"/>
              </a:spcBef>
            </a:pPr>
            <a:endParaRPr sz="1750">
              <a:latin typeface="Times New Roman"/>
              <a:cs typeface="Times New Roman"/>
            </a:endParaRPr>
          </a:p>
          <a:p>
            <a:pPr algn="ctr" marL="76835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endParaRPr sz="1750">
              <a:latin typeface="Times New Roman"/>
              <a:cs typeface="Times New Roman"/>
            </a:endParaRPr>
          </a:p>
          <a:p>
            <a:pPr algn="ctr" marL="76835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1"/>
              </a:spcBef>
            </a:pPr>
            <a:endParaRPr sz="175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1712467" y="5977839"/>
            <a:ext cx="252729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CSE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1872995" y="628954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19" h="83820">
                <a:moveTo>
                  <a:pt x="0" y="83819"/>
                </a:moveTo>
                <a:lnTo>
                  <a:pt x="83819" y="83819"/>
                </a:lnTo>
                <a:lnTo>
                  <a:pt x="83819" y="0"/>
                </a:lnTo>
                <a:lnTo>
                  <a:pt x="0" y="0"/>
                </a:lnTo>
                <a:lnTo>
                  <a:pt x="0" y="83819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3" name="object 173"/>
          <p:cNvSpPr/>
          <p:nvPr/>
        </p:nvSpPr>
        <p:spPr>
          <a:xfrm>
            <a:off x="2478023" y="628954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19" h="83820">
                <a:moveTo>
                  <a:pt x="0" y="83819"/>
                </a:moveTo>
                <a:lnTo>
                  <a:pt x="83819" y="83819"/>
                </a:lnTo>
                <a:lnTo>
                  <a:pt x="83819" y="0"/>
                </a:lnTo>
                <a:lnTo>
                  <a:pt x="0" y="0"/>
                </a:lnTo>
                <a:lnTo>
                  <a:pt x="0" y="83819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4" name="object 174"/>
          <p:cNvSpPr txBox="1"/>
          <p:nvPr/>
        </p:nvSpPr>
        <p:spPr>
          <a:xfrm>
            <a:off x="2586354" y="5977839"/>
            <a:ext cx="337820" cy="449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9530">
              <a:lnSpc>
                <a:spcPct val="100000"/>
              </a:lnSpc>
            </a:pPr>
            <a:r>
              <a:rPr dirty="0" sz="1200" b="1">
                <a:solidFill>
                  <a:srgbClr val="585858"/>
                </a:solidFill>
                <a:latin typeface="Calibri"/>
                <a:cs typeface="Calibri"/>
              </a:rPr>
              <a:t>GEO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3559809" y="5977839"/>
            <a:ext cx="29781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EN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3083051" y="628954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19" h="83820">
                <a:moveTo>
                  <a:pt x="0" y="83819"/>
                </a:moveTo>
                <a:lnTo>
                  <a:pt x="83819" y="83819"/>
                </a:lnTo>
                <a:lnTo>
                  <a:pt x="83819" y="0"/>
                </a:lnTo>
                <a:lnTo>
                  <a:pt x="0" y="0"/>
                </a:lnTo>
                <a:lnTo>
                  <a:pt x="0" y="83819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7" name="object 177"/>
          <p:cNvSpPr/>
          <p:nvPr/>
        </p:nvSpPr>
        <p:spPr>
          <a:xfrm>
            <a:off x="3688079" y="628954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19"/>
                </a:moveTo>
                <a:lnTo>
                  <a:pt x="83820" y="83819"/>
                </a:lnTo>
                <a:lnTo>
                  <a:pt x="83820" y="0"/>
                </a:lnTo>
                <a:lnTo>
                  <a:pt x="0" y="0"/>
                </a:lnTo>
                <a:lnTo>
                  <a:pt x="0" y="83819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8" name="object 178"/>
          <p:cNvSpPr/>
          <p:nvPr/>
        </p:nvSpPr>
        <p:spPr>
          <a:xfrm>
            <a:off x="4293108" y="628954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19"/>
                </a:moveTo>
                <a:lnTo>
                  <a:pt x="83820" y="83819"/>
                </a:lnTo>
                <a:lnTo>
                  <a:pt x="83820" y="0"/>
                </a:lnTo>
                <a:lnTo>
                  <a:pt x="0" y="0"/>
                </a:lnTo>
                <a:lnTo>
                  <a:pt x="0" y="83819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9" name="object 179"/>
          <p:cNvSpPr txBox="1"/>
          <p:nvPr/>
        </p:nvSpPr>
        <p:spPr>
          <a:xfrm>
            <a:off x="4401692" y="5977839"/>
            <a:ext cx="369570" cy="449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0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BIO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0" name="object 180"/>
          <p:cNvSpPr txBox="1"/>
          <p:nvPr/>
        </p:nvSpPr>
        <p:spPr>
          <a:xfrm>
            <a:off x="5437759" y="5977839"/>
            <a:ext cx="28194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EHR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4898135" y="628954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19"/>
                </a:moveTo>
                <a:lnTo>
                  <a:pt x="83820" y="83819"/>
                </a:lnTo>
                <a:lnTo>
                  <a:pt x="83820" y="0"/>
                </a:lnTo>
                <a:lnTo>
                  <a:pt x="0" y="0"/>
                </a:lnTo>
                <a:lnTo>
                  <a:pt x="0" y="83819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2" name="object 182"/>
          <p:cNvSpPr/>
          <p:nvPr/>
        </p:nvSpPr>
        <p:spPr>
          <a:xfrm>
            <a:off x="5503164" y="628954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19"/>
                </a:moveTo>
                <a:lnTo>
                  <a:pt x="83820" y="83819"/>
                </a:lnTo>
                <a:lnTo>
                  <a:pt x="83820" y="0"/>
                </a:lnTo>
                <a:lnTo>
                  <a:pt x="0" y="0"/>
                </a:lnTo>
                <a:lnTo>
                  <a:pt x="0" y="83819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3" name="object 183"/>
          <p:cNvSpPr/>
          <p:nvPr/>
        </p:nvSpPr>
        <p:spPr>
          <a:xfrm>
            <a:off x="6108191" y="628954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19"/>
                </a:moveTo>
                <a:lnTo>
                  <a:pt x="83820" y="83819"/>
                </a:lnTo>
                <a:lnTo>
                  <a:pt x="83820" y="0"/>
                </a:lnTo>
                <a:lnTo>
                  <a:pt x="0" y="0"/>
                </a:lnTo>
                <a:lnTo>
                  <a:pt x="0" y="83819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4" name="object 184"/>
          <p:cNvSpPr txBox="1"/>
          <p:nvPr/>
        </p:nvSpPr>
        <p:spPr>
          <a:xfrm>
            <a:off x="6216777" y="5977839"/>
            <a:ext cx="453390" cy="449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53035">
              <a:lnSpc>
                <a:spcPct val="100000"/>
              </a:lnSpc>
            </a:pPr>
            <a:r>
              <a:rPr dirty="0" sz="1200" spc="-5" b="1">
                <a:solidFill>
                  <a:srgbClr val="585858"/>
                </a:solidFill>
                <a:latin typeface="Calibri"/>
                <a:cs typeface="Calibri"/>
              </a:rPr>
              <a:t>M</a:t>
            </a:r>
            <a:r>
              <a:rPr dirty="0" sz="1200" spc="5" b="1">
                <a:solidFill>
                  <a:srgbClr val="585858"/>
                </a:solidFill>
                <a:latin typeface="Calibri"/>
                <a:cs typeface="Calibri"/>
              </a:rPr>
              <a:t>P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S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5" name="object 185"/>
          <p:cNvSpPr txBox="1"/>
          <p:nvPr/>
        </p:nvSpPr>
        <p:spPr>
          <a:xfrm>
            <a:off x="7319898" y="5977839"/>
            <a:ext cx="25717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S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B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6" name="object 186"/>
          <p:cNvSpPr txBox="1"/>
          <p:nvPr/>
        </p:nvSpPr>
        <p:spPr>
          <a:xfrm>
            <a:off x="1980945" y="6249111"/>
            <a:ext cx="3340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3191382" y="6249111"/>
            <a:ext cx="3340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3796410" y="6249111"/>
            <a:ext cx="3340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5006721" y="6249111"/>
            <a:ext cx="3340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0" name="object 190"/>
          <p:cNvSpPr txBox="1"/>
          <p:nvPr/>
        </p:nvSpPr>
        <p:spPr>
          <a:xfrm>
            <a:off x="5611748" y="6249111"/>
            <a:ext cx="3340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6713219" y="628954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19"/>
                </a:moveTo>
                <a:lnTo>
                  <a:pt x="83820" y="83819"/>
                </a:lnTo>
                <a:lnTo>
                  <a:pt x="83820" y="0"/>
                </a:lnTo>
                <a:lnTo>
                  <a:pt x="0" y="0"/>
                </a:lnTo>
                <a:lnTo>
                  <a:pt x="0" y="83819"/>
                </a:lnTo>
                <a:close/>
              </a:path>
            </a:pathLst>
          </a:custGeom>
          <a:solidFill>
            <a:srgbClr val="92750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2" name="object 192"/>
          <p:cNvSpPr txBox="1"/>
          <p:nvPr/>
        </p:nvSpPr>
        <p:spPr>
          <a:xfrm>
            <a:off x="6822185" y="6249111"/>
            <a:ext cx="3340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3" name="object 19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pc="-9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2419" rIns="0" bIns="0" rtlCol="0" vert="horz">
            <a:spAutoFit/>
          </a:bodyPr>
          <a:lstStyle/>
          <a:p>
            <a:pPr marL="1181735">
              <a:lnSpc>
                <a:spcPct val="100000"/>
              </a:lnSpc>
            </a:pPr>
            <a:r>
              <a:rPr dirty="0" sz="4000" spc="-35"/>
              <a:t>CAREE</a:t>
            </a:r>
            <a:r>
              <a:rPr dirty="0" sz="4000" spc="-30"/>
              <a:t>R</a:t>
            </a:r>
            <a:r>
              <a:rPr dirty="0" sz="4000" spc="114"/>
              <a:t> </a:t>
            </a:r>
            <a:r>
              <a:rPr dirty="0" sz="4400"/>
              <a:t>Funding</a:t>
            </a:r>
            <a:r>
              <a:rPr dirty="0" sz="4400" spc="-60"/>
              <a:t> </a:t>
            </a:r>
            <a:r>
              <a:rPr dirty="0" sz="4400" spc="45"/>
              <a:t>R</a:t>
            </a:r>
            <a:r>
              <a:rPr dirty="0" sz="4400"/>
              <a:t>ate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8208264" y="5178552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 h="0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092440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976616" y="5178552"/>
            <a:ext cx="24765" cy="0"/>
          </a:xfrm>
          <a:custGeom>
            <a:avLst/>
            <a:gdLst/>
            <a:ahLst/>
            <a:cxnLst/>
            <a:rect l="l" t="t" r="r" b="b"/>
            <a:pathLst>
              <a:path w="24765" h="0">
                <a:moveTo>
                  <a:pt x="0" y="0"/>
                </a:moveTo>
                <a:lnTo>
                  <a:pt x="243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862316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746492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632192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516368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402068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240523" y="5178552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 h="0">
                <a:moveTo>
                  <a:pt x="0" y="0"/>
                </a:moveTo>
                <a:lnTo>
                  <a:pt x="6857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124700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010400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894576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778752" y="5178552"/>
            <a:ext cx="24765" cy="0"/>
          </a:xfrm>
          <a:custGeom>
            <a:avLst/>
            <a:gdLst/>
            <a:ahLst/>
            <a:cxnLst/>
            <a:rect l="l" t="t" r="r" b="b"/>
            <a:pathLst>
              <a:path w="24765" h="0">
                <a:moveTo>
                  <a:pt x="0" y="0"/>
                </a:moveTo>
                <a:lnTo>
                  <a:pt x="243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664452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548628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434328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272784" y="5178552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 h="0">
                <a:moveTo>
                  <a:pt x="0" y="0"/>
                </a:moveTo>
                <a:lnTo>
                  <a:pt x="6857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156959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042659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926835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812535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696711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5580888" y="5178552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466588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305044" y="5178552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 h="0">
                <a:moveTo>
                  <a:pt x="0" y="0"/>
                </a:moveTo>
                <a:lnTo>
                  <a:pt x="6857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5189220" y="5178552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074920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959096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4844796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728971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614671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4498847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337303" y="5178552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 h="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4223003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107179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3991355" y="5178552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3877055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3761232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3646932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3531108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3369564" y="5178552"/>
            <a:ext cx="70485" cy="0"/>
          </a:xfrm>
          <a:custGeom>
            <a:avLst/>
            <a:gdLst/>
            <a:ahLst/>
            <a:cxnLst/>
            <a:rect l="l" t="t" r="r" b="b"/>
            <a:pathLst>
              <a:path w="70485" h="0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3255264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3139439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3025139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2909316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2793492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2679192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2563367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2401823" y="5178552"/>
            <a:ext cx="70485" cy="0"/>
          </a:xfrm>
          <a:custGeom>
            <a:avLst/>
            <a:gdLst/>
            <a:ahLst/>
            <a:cxnLst/>
            <a:rect l="l" t="t" r="r" b="b"/>
            <a:pathLst>
              <a:path w="70485" h="0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2287523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2171700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2057400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941576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825751" y="5178552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711451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595627" y="5178552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469136" y="5178552"/>
            <a:ext cx="35560" cy="0"/>
          </a:xfrm>
          <a:custGeom>
            <a:avLst/>
            <a:gdLst/>
            <a:ahLst/>
            <a:cxnLst/>
            <a:rect l="l" t="t" r="r" b="b"/>
            <a:pathLst>
              <a:path w="35559" h="0">
                <a:moveTo>
                  <a:pt x="0" y="0"/>
                </a:moveTo>
                <a:lnTo>
                  <a:pt x="3505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8208264" y="4582667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 h="0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8092440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7976616" y="4582667"/>
            <a:ext cx="24765" cy="0"/>
          </a:xfrm>
          <a:custGeom>
            <a:avLst/>
            <a:gdLst/>
            <a:ahLst/>
            <a:cxnLst/>
            <a:rect l="l" t="t" r="r" b="b"/>
            <a:pathLst>
              <a:path w="24765" h="0">
                <a:moveTo>
                  <a:pt x="0" y="0"/>
                </a:moveTo>
                <a:lnTo>
                  <a:pt x="243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7862316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7516368" y="458266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 h="0">
                <a:moveTo>
                  <a:pt x="0" y="0"/>
                </a:moveTo>
                <a:lnTo>
                  <a:pt x="2529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7402068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7240523" y="4582667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 h="0">
                <a:moveTo>
                  <a:pt x="0" y="0"/>
                </a:moveTo>
                <a:lnTo>
                  <a:pt x="6857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7124700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7010400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6894576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6778752" y="4582667"/>
            <a:ext cx="24765" cy="0"/>
          </a:xfrm>
          <a:custGeom>
            <a:avLst/>
            <a:gdLst/>
            <a:ahLst/>
            <a:cxnLst/>
            <a:rect l="l" t="t" r="r" b="b"/>
            <a:pathLst>
              <a:path w="24765" h="0">
                <a:moveTo>
                  <a:pt x="0" y="0"/>
                </a:moveTo>
                <a:lnTo>
                  <a:pt x="243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6664452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6548628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6434328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6156959" y="4582667"/>
            <a:ext cx="184785" cy="0"/>
          </a:xfrm>
          <a:custGeom>
            <a:avLst/>
            <a:gdLst/>
            <a:ahLst/>
            <a:cxnLst/>
            <a:rect l="l" t="t" r="r" b="b"/>
            <a:pathLst>
              <a:path w="184785" h="0">
                <a:moveTo>
                  <a:pt x="0" y="0"/>
                </a:moveTo>
                <a:lnTo>
                  <a:pt x="18440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6042659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5926835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5812535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5696711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5580888" y="4582667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5466588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5305044" y="4582667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 h="0">
                <a:moveTo>
                  <a:pt x="0" y="0"/>
                </a:moveTo>
                <a:lnTo>
                  <a:pt x="6857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5189220" y="4582667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5074920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4844796" y="4582667"/>
            <a:ext cx="137160" cy="0"/>
          </a:xfrm>
          <a:custGeom>
            <a:avLst/>
            <a:gdLst/>
            <a:ahLst/>
            <a:cxnLst/>
            <a:rect l="l" t="t" r="r" b="b"/>
            <a:pathLst>
              <a:path w="137160" h="0">
                <a:moveTo>
                  <a:pt x="0" y="0"/>
                </a:moveTo>
                <a:lnTo>
                  <a:pt x="1371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4728971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4614671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4498847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4337303" y="4582667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 h="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4223003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4107179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3991355" y="4582667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3877055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3761232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3646932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3531108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3369564" y="4582667"/>
            <a:ext cx="70485" cy="0"/>
          </a:xfrm>
          <a:custGeom>
            <a:avLst/>
            <a:gdLst/>
            <a:ahLst/>
            <a:cxnLst/>
            <a:rect l="l" t="t" r="r" b="b"/>
            <a:pathLst>
              <a:path w="70485" h="0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3255264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3139439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3025139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2909316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2793492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2679192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2563367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2401823" y="4582667"/>
            <a:ext cx="70485" cy="0"/>
          </a:xfrm>
          <a:custGeom>
            <a:avLst/>
            <a:gdLst/>
            <a:ahLst/>
            <a:cxnLst/>
            <a:rect l="l" t="t" r="r" b="b"/>
            <a:pathLst>
              <a:path w="70485" h="0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2287523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2171700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2057400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1941576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1825751" y="4582667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1711451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1595627" y="4582667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1469136" y="4582667"/>
            <a:ext cx="35560" cy="0"/>
          </a:xfrm>
          <a:custGeom>
            <a:avLst/>
            <a:gdLst/>
            <a:ahLst/>
            <a:cxnLst/>
            <a:rect l="l" t="t" r="r" b="b"/>
            <a:pathLst>
              <a:path w="35559" h="0">
                <a:moveTo>
                  <a:pt x="0" y="0"/>
                </a:moveTo>
                <a:lnTo>
                  <a:pt x="3505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7240523" y="3988308"/>
            <a:ext cx="1001394" cy="0"/>
          </a:xfrm>
          <a:custGeom>
            <a:avLst/>
            <a:gdLst/>
            <a:ahLst/>
            <a:cxnLst/>
            <a:rect l="l" t="t" r="r" b="b"/>
            <a:pathLst>
              <a:path w="1001395" h="0">
                <a:moveTo>
                  <a:pt x="0" y="0"/>
                </a:moveTo>
                <a:lnTo>
                  <a:pt x="100126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7124700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7010400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6894576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6778752" y="3988308"/>
            <a:ext cx="24765" cy="0"/>
          </a:xfrm>
          <a:custGeom>
            <a:avLst/>
            <a:gdLst/>
            <a:ahLst/>
            <a:cxnLst/>
            <a:rect l="l" t="t" r="r" b="b"/>
            <a:pathLst>
              <a:path w="24765" h="0">
                <a:moveTo>
                  <a:pt x="0" y="0"/>
                </a:moveTo>
                <a:lnTo>
                  <a:pt x="243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6664452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6548628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6434328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5466588" y="3988308"/>
            <a:ext cx="875030" cy="0"/>
          </a:xfrm>
          <a:custGeom>
            <a:avLst/>
            <a:gdLst/>
            <a:ahLst/>
            <a:cxnLst/>
            <a:rect l="l" t="t" r="r" b="b"/>
            <a:pathLst>
              <a:path w="875029" h="0">
                <a:moveTo>
                  <a:pt x="0" y="0"/>
                </a:moveTo>
                <a:lnTo>
                  <a:pt x="87477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5189220" y="3988308"/>
            <a:ext cx="184785" cy="0"/>
          </a:xfrm>
          <a:custGeom>
            <a:avLst/>
            <a:gdLst/>
            <a:ahLst/>
            <a:cxnLst/>
            <a:rect l="l" t="t" r="r" b="b"/>
            <a:pathLst>
              <a:path w="184785" h="0">
                <a:moveTo>
                  <a:pt x="0" y="0"/>
                </a:moveTo>
                <a:lnTo>
                  <a:pt x="18440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4728971" y="3988308"/>
            <a:ext cx="368935" cy="0"/>
          </a:xfrm>
          <a:custGeom>
            <a:avLst/>
            <a:gdLst/>
            <a:ahLst/>
            <a:cxnLst/>
            <a:rect l="l" t="t" r="r" b="b"/>
            <a:pathLst>
              <a:path w="368935" h="0">
                <a:moveTo>
                  <a:pt x="0" y="0"/>
                </a:moveTo>
                <a:lnTo>
                  <a:pt x="368807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4223003" y="3988308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 h="0">
                <a:moveTo>
                  <a:pt x="0" y="0"/>
                </a:moveTo>
                <a:lnTo>
                  <a:pt x="41452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4107179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3991355" y="3988308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3877055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3761232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/>
          <p:nvPr/>
        </p:nvSpPr>
        <p:spPr>
          <a:xfrm>
            <a:off x="3646932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/>
          <p:nvPr/>
        </p:nvSpPr>
        <p:spPr>
          <a:xfrm>
            <a:off x="3369564" y="3988308"/>
            <a:ext cx="184785" cy="0"/>
          </a:xfrm>
          <a:custGeom>
            <a:avLst/>
            <a:gdLst/>
            <a:ahLst/>
            <a:cxnLst/>
            <a:rect l="l" t="t" r="r" b="b"/>
            <a:pathLst>
              <a:path w="184785" h="0">
                <a:moveTo>
                  <a:pt x="0" y="0"/>
                </a:moveTo>
                <a:lnTo>
                  <a:pt x="18440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1" name="object 131"/>
          <p:cNvSpPr/>
          <p:nvPr/>
        </p:nvSpPr>
        <p:spPr>
          <a:xfrm>
            <a:off x="3255264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2" name="object 132"/>
          <p:cNvSpPr/>
          <p:nvPr/>
        </p:nvSpPr>
        <p:spPr>
          <a:xfrm>
            <a:off x="3139439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3" name="object 133"/>
          <p:cNvSpPr/>
          <p:nvPr/>
        </p:nvSpPr>
        <p:spPr>
          <a:xfrm>
            <a:off x="3025139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4" name="object 134"/>
          <p:cNvSpPr/>
          <p:nvPr/>
        </p:nvSpPr>
        <p:spPr>
          <a:xfrm>
            <a:off x="2909316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5" name="object 135"/>
          <p:cNvSpPr/>
          <p:nvPr/>
        </p:nvSpPr>
        <p:spPr>
          <a:xfrm>
            <a:off x="2793492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6" name="object 136"/>
          <p:cNvSpPr/>
          <p:nvPr/>
        </p:nvSpPr>
        <p:spPr>
          <a:xfrm>
            <a:off x="2679192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7" name="object 137"/>
          <p:cNvSpPr/>
          <p:nvPr/>
        </p:nvSpPr>
        <p:spPr>
          <a:xfrm>
            <a:off x="2563367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8" name="object 138"/>
          <p:cNvSpPr/>
          <p:nvPr/>
        </p:nvSpPr>
        <p:spPr>
          <a:xfrm>
            <a:off x="2401823" y="3988308"/>
            <a:ext cx="70485" cy="0"/>
          </a:xfrm>
          <a:custGeom>
            <a:avLst/>
            <a:gdLst/>
            <a:ahLst/>
            <a:cxnLst/>
            <a:rect l="l" t="t" r="r" b="b"/>
            <a:pathLst>
              <a:path w="70485" h="0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9" name="object 139"/>
          <p:cNvSpPr/>
          <p:nvPr/>
        </p:nvSpPr>
        <p:spPr>
          <a:xfrm>
            <a:off x="2287523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0" name="object 140"/>
          <p:cNvSpPr/>
          <p:nvPr/>
        </p:nvSpPr>
        <p:spPr>
          <a:xfrm>
            <a:off x="2171700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1" name="object 141"/>
          <p:cNvSpPr/>
          <p:nvPr/>
        </p:nvSpPr>
        <p:spPr>
          <a:xfrm>
            <a:off x="2057400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2" name="object 142"/>
          <p:cNvSpPr/>
          <p:nvPr/>
        </p:nvSpPr>
        <p:spPr>
          <a:xfrm>
            <a:off x="1941576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3" name="object 143"/>
          <p:cNvSpPr/>
          <p:nvPr/>
        </p:nvSpPr>
        <p:spPr>
          <a:xfrm>
            <a:off x="1825751" y="3988308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4" name="object 144"/>
          <p:cNvSpPr/>
          <p:nvPr/>
        </p:nvSpPr>
        <p:spPr>
          <a:xfrm>
            <a:off x="1711451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5" name="object 145"/>
          <p:cNvSpPr/>
          <p:nvPr/>
        </p:nvSpPr>
        <p:spPr>
          <a:xfrm>
            <a:off x="1595627" y="3988308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6" name="object 146"/>
          <p:cNvSpPr/>
          <p:nvPr/>
        </p:nvSpPr>
        <p:spPr>
          <a:xfrm>
            <a:off x="1469136" y="3988308"/>
            <a:ext cx="35560" cy="0"/>
          </a:xfrm>
          <a:custGeom>
            <a:avLst/>
            <a:gdLst/>
            <a:ahLst/>
            <a:cxnLst/>
            <a:rect l="l" t="t" r="r" b="b"/>
            <a:pathLst>
              <a:path w="35559" h="0">
                <a:moveTo>
                  <a:pt x="0" y="0"/>
                </a:moveTo>
                <a:lnTo>
                  <a:pt x="3505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7" name="object 147"/>
          <p:cNvSpPr/>
          <p:nvPr/>
        </p:nvSpPr>
        <p:spPr>
          <a:xfrm>
            <a:off x="7240523" y="3392423"/>
            <a:ext cx="1001394" cy="0"/>
          </a:xfrm>
          <a:custGeom>
            <a:avLst/>
            <a:gdLst/>
            <a:ahLst/>
            <a:cxnLst/>
            <a:rect l="l" t="t" r="r" b="b"/>
            <a:pathLst>
              <a:path w="1001395" h="0">
                <a:moveTo>
                  <a:pt x="0" y="0"/>
                </a:moveTo>
                <a:lnTo>
                  <a:pt x="100126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8" name="object 148"/>
          <p:cNvSpPr/>
          <p:nvPr/>
        </p:nvSpPr>
        <p:spPr>
          <a:xfrm>
            <a:off x="7124700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9" name="object 149"/>
          <p:cNvSpPr/>
          <p:nvPr/>
        </p:nvSpPr>
        <p:spPr>
          <a:xfrm>
            <a:off x="7010400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0" name="object 150"/>
          <p:cNvSpPr/>
          <p:nvPr/>
        </p:nvSpPr>
        <p:spPr>
          <a:xfrm>
            <a:off x="6894576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1" name="object 151"/>
          <p:cNvSpPr/>
          <p:nvPr/>
        </p:nvSpPr>
        <p:spPr>
          <a:xfrm>
            <a:off x="6778752" y="3392423"/>
            <a:ext cx="24765" cy="0"/>
          </a:xfrm>
          <a:custGeom>
            <a:avLst/>
            <a:gdLst/>
            <a:ahLst/>
            <a:cxnLst/>
            <a:rect l="l" t="t" r="r" b="b"/>
            <a:pathLst>
              <a:path w="24765" h="0">
                <a:moveTo>
                  <a:pt x="0" y="0"/>
                </a:moveTo>
                <a:lnTo>
                  <a:pt x="243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2" name="object 152"/>
          <p:cNvSpPr/>
          <p:nvPr/>
        </p:nvSpPr>
        <p:spPr>
          <a:xfrm>
            <a:off x="6664452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3" name="object 153"/>
          <p:cNvSpPr/>
          <p:nvPr/>
        </p:nvSpPr>
        <p:spPr>
          <a:xfrm>
            <a:off x="6434328" y="3392423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 h="0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4" name="object 154"/>
          <p:cNvSpPr/>
          <p:nvPr/>
        </p:nvSpPr>
        <p:spPr>
          <a:xfrm>
            <a:off x="3369564" y="3392423"/>
            <a:ext cx="2971800" cy="0"/>
          </a:xfrm>
          <a:custGeom>
            <a:avLst/>
            <a:gdLst/>
            <a:ahLst/>
            <a:cxnLst/>
            <a:rect l="l" t="t" r="r" b="b"/>
            <a:pathLst>
              <a:path w="2971800" h="0">
                <a:moveTo>
                  <a:pt x="0" y="0"/>
                </a:moveTo>
                <a:lnTo>
                  <a:pt x="297180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5" name="object 155"/>
          <p:cNvSpPr/>
          <p:nvPr/>
        </p:nvSpPr>
        <p:spPr>
          <a:xfrm>
            <a:off x="3255264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6" name="object 156"/>
          <p:cNvSpPr/>
          <p:nvPr/>
        </p:nvSpPr>
        <p:spPr>
          <a:xfrm>
            <a:off x="3139439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7" name="object 157"/>
          <p:cNvSpPr/>
          <p:nvPr/>
        </p:nvSpPr>
        <p:spPr>
          <a:xfrm>
            <a:off x="3025139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8" name="object 158"/>
          <p:cNvSpPr/>
          <p:nvPr/>
        </p:nvSpPr>
        <p:spPr>
          <a:xfrm>
            <a:off x="2909316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9" name="object 159"/>
          <p:cNvSpPr/>
          <p:nvPr/>
        </p:nvSpPr>
        <p:spPr>
          <a:xfrm>
            <a:off x="2793492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0" name="object 160"/>
          <p:cNvSpPr/>
          <p:nvPr/>
        </p:nvSpPr>
        <p:spPr>
          <a:xfrm>
            <a:off x="2679192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1" name="object 161"/>
          <p:cNvSpPr/>
          <p:nvPr/>
        </p:nvSpPr>
        <p:spPr>
          <a:xfrm>
            <a:off x="2563367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2" name="object 162"/>
          <p:cNvSpPr/>
          <p:nvPr/>
        </p:nvSpPr>
        <p:spPr>
          <a:xfrm>
            <a:off x="2401823" y="3392423"/>
            <a:ext cx="70485" cy="0"/>
          </a:xfrm>
          <a:custGeom>
            <a:avLst/>
            <a:gdLst/>
            <a:ahLst/>
            <a:cxnLst/>
            <a:rect l="l" t="t" r="r" b="b"/>
            <a:pathLst>
              <a:path w="70485" h="0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3" name="object 163"/>
          <p:cNvSpPr/>
          <p:nvPr/>
        </p:nvSpPr>
        <p:spPr>
          <a:xfrm>
            <a:off x="2287523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4" name="object 164"/>
          <p:cNvSpPr/>
          <p:nvPr/>
        </p:nvSpPr>
        <p:spPr>
          <a:xfrm>
            <a:off x="2171700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5" name="object 165"/>
          <p:cNvSpPr/>
          <p:nvPr/>
        </p:nvSpPr>
        <p:spPr>
          <a:xfrm>
            <a:off x="2057400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6" name="object 166"/>
          <p:cNvSpPr/>
          <p:nvPr/>
        </p:nvSpPr>
        <p:spPr>
          <a:xfrm>
            <a:off x="1941576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7" name="object 167"/>
          <p:cNvSpPr/>
          <p:nvPr/>
        </p:nvSpPr>
        <p:spPr>
          <a:xfrm>
            <a:off x="1825751" y="3392423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8" name="object 168"/>
          <p:cNvSpPr/>
          <p:nvPr/>
        </p:nvSpPr>
        <p:spPr>
          <a:xfrm>
            <a:off x="1711451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9" name="object 169"/>
          <p:cNvSpPr/>
          <p:nvPr/>
        </p:nvSpPr>
        <p:spPr>
          <a:xfrm>
            <a:off x="1595627" y="3392423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 h="0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0" name="object 170"/>
          <p:cNvSpPr/>
          <p:nvPr/>
        </p:nvSpPr>
        <p:spPr>
          <a:xfrm>
            <a:off x="1469136" y="3392423"/>
            <a:ext cx="35560" cy="0"/>
          </a:xfrm>
          <a:custGeom>
            <a:avLst/>
            <a:gdLst/>
            <a:ahLst/>
            <a:cxnLst/>
            <a:rect l="l" t="t" r="r" b="b"/>
            <a:pathLst>
              <a:path w="35559" h="0">
                <a:moveTo>
                  <a:pt x="0" y="0"/>
                </a:moveTo>
                <a:lnTo>
                  <a:pt x="3505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1" name="object 171"/>
          <p:cNvSpPr/>
          <p:nvPr/>
        </p:nvSpPr>
        <p:spPr>
          <a:xfrm>
            <a:off x="3139439" y="2796539"/>
            <a:ext cx="5102860" cy="0"/>
          </a:xfrm>
          <a:custGeom>
            <a:avLst/>
            <a:gdLst/>
            <a:ahLst/>
            <a:cxnLst/>
            <a:rect l="l" t="t" r="r" b="b"/>
            <a:pathLst>
              <a:path w="5102859" h="0">
                <a:moveTo>
                  <a:pt x="0" y="0"/>
                </a:moveTo>
                <a:lnTo>
                  <a:pt x="5102352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2" name="object 172"/>
          <p:cNvSpPr/>
          <p:nvPr/>
        </p:nvSpPr>
        <p:spPr>
          <a:xfrm>
            <a:off x="3025139" y="2796539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3" name="object 173"/>
          <p:cNvSpPr/>
          <p:nvPr/>
        </p:nvSpPr>
        <p:spPr>
          <a:xfrm>
            <a:off x="2793492" y="2796539"/>
            <a:ext cx="139065" cy="0"/>
          </a:xfrm>
          <a:custGeom>
            <a:avLst/>
            <a:gdLst/>
            <a:ahLst/>
            <a:cxnLst/>
            <a:rect l="l" t="t" r="r" b="b"/>
            <a:pathLst>
              <a:path w="139064" h="0">
                <a:moveTo>
                  <a:pt x="0" y="0"/>
                </a:moveTo>
                <a:lnTo>
                  <a:pt x="1386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4" name="object 174"/>
          <p:cNvSpPr/>
          <p:nvPr/>
        </p:nvSpPr>
        <p:spPr>
          <a:xfrm>
            <a:off x="2563367" y="2796539"/>
            <a:ext cx="139065" cy="0"/>
          </a:xfrm>
          <a:custGeom>
            <a:avLst/>
            <a:gdLst/>
            <a:ahLst/>
            <a:cxnLst/>
            <a:rect l="l" t="t" r="r" b="b"/>
            <a:pathLst>
              <a:path w="139064" h="0">
                <a:moveTo>
                  <a:pt x="0" y="0"/>
                </a:moveTo>
                <a:lnTo>
                  <a:pt x="138683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5" name="object 175"/>
          <p:cNvSpPr/>
          <p:nvPr/>
        </p:nvSpPr>
        <p:spPr>
          <a:xfrm>
            <a:off x="2171700" y="2796539"/>
            <a:ext cx="300355" cy="0"/>
          </a:xfrm>
          <a:custGeom>
            <a:avLst/>
            <a:gdLst/>
            <a:ahLst/>
            <a:cxnLst/>
            <a:rect l="l" t="t" r="r" b="b"/>
            <a:pathLst>
              <a:path w="300355" h="0">
                <a:moveTo>
                  <a:pt x="0" y="0"/>
                </a:moveTo>
                <a:lnTo>
                  <a:pt x="300227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6" name="object 176"/>
          <p:cNvSpPr/>
          <p:nvPr/>
        </p:nvSpPr>
        <p:spPr>
          <a:xfrm>
            <a:off x="2057400" y="2796539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7" name="object 177"/>
          <p:cNvSpPr/>
          <p:nvPr/>
        </p:nvSpPr>
        <p:spPr>
          <a:xfrm>
            <a:off x="1941576" y="2796539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0" y="0"/>
                </a:moveTo>
                <a:lnTo>
                  <a:pt x="2286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8" name="object 178"/>
          <p:cNvSpPr/>
          <p:nvPr/>
        </p:nvSpPr>
        <p:spPr>
          <a:xfrm>
            <a:off x="1825751" y="2796539"/>
            <a:ext cx="24765" cy="0"/>
          </a:xfrm>
          <a:custGeom>
            <a:avLst/>
            <a:gdLst/>
            <a:ahLst/>
            <a:cxnLst/>
            <a:rect l="l" t="t" r="r" b="b"/>
            <a:pathLst>
              <a:path w="24764" h="0">
                <a:moveTo>
                  <a:pt x="0" y="0"/>
                </a:moveTo>
                <a:lnTo>
                  <a:pt x="243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9" name="object 179"/>
          <p:cNvSpPr/>
          <p:nvPr/>
        </p:nvSpPr>
        <p:spPr>
          <a:xfrm>
            <a:off x="1595627" y="2796539"/>
            <a:ext cx="139065" cy="0"/>
          </a:xfrm>
          <a:custGeom>
            <a:avLst/>
            <a:gdLst/>
            <a:ahLst/>
            <a:cxnLst/>
            <a:rect l="l" t="t" r="r" b="b"/>
            <a:pathLst>
              <a:path w="139064" h="0">
                <a:moveTo>
                  <a:pt x="0" y="0"/>
                </a:moveTo>
                <a:lnTo>
                  <a:pt x="138684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0" name="object 180"/>
          <p:cNvSpPr/>
          <p:nvPr/>
        </p:nvSpPr>
        <p:spPr>
          <a:xfrm>
            <a:off x="1469136" y="2796539"/>
            <a:ext cx="35560" cy="0"/>
          </a:xfrm>
          <a:custGeom>
            <a:avLst/>
            <a:gdLst/>
            <a:ahLst/>
            <a:cxnLst/>
            <a:rect l="l" t="t" r="r" b="b"/>
            <a:pathLst>
              <a:path w="35559" h="0">
                <a:moveTo>
                  <a:pt x="0" y="0"/>
                </a:moveTo>
                <a:lnTo>
                  <a:pt x="35051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1" name="object 181"/>
          <p:cNvSpPr/>
          <p:nvPr/>
        </p:nvSpPr>
        <p:spPr>
          <a:xfrm>
            <a:off x="2793492" y="2200655"/>
            <a:ext cx="5448300" cy="0"/>
          </a:xfrm>
          <a:custGeom>
            <a:avLst/>
            <a:gdLst/>
            <a:ahLst/>
            <a:cxnLst/>
            <a:rect l="l" t="t" r="r" b="b"/>
            <a:pathLst>
              <a:path w="5448300" h="0">
                <a:moveTo>
                  <a:pt x="0" y="0"/>
                </a:moveTo>
                <a:lnTo>
                  <a:pt x="544830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2" name="object 182"/>
          <p:cNvSpPr/>
          <p:nvPr/>
        </p:nvSpPr>
        <p:spPr>
          <a:xfrm>
            <a:off x="1469136" y="2200655"/>
            <a:ext cx="1233170" cy="0"/>
          </a:xfrm>
          <a:custGeom>
            <a:avLst/>
            <a:gdLst/>
            <a:ahLst/>
            <a:cxnLst/>
            <a:rect l="l" t="t" r="r" b="b"/>
            <a:pathLst>
              <a:path w="1233170" h="0">
                <a:moveTo>
                  <a:pt x="0" y="0"/>
                </a:moveTo>
                <a:lnTo>
                  <a:pt x="1232915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3" name="object 183"/>
          <p:cNvSpPr/>
          <p:nvPr/>
        </p:nvSpPr>
        <p:spPr>
          <a:xfrm>
            <a:off x="1469136" y="1604772"/>
            <a:ext cx="6772909" cy="0"/>
          </a:xfrm>
          <a:custGeom>
            <a:avLst/>
            <a:gdLst/>
            <a:ahLst/>
            <a:cxnLst/>
            <a:rect l="l" t="t" r="r" b="b"/>
            <a:pathLst>
              <a:path w="6772909" h="0">
                <a:moveTo>
                  <a:pt x="0" y="0"/>
                </a:moveTo>
                <a:lnTo>
                  <a:pt x="677265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4" name="object 184"/>
          <p:cNvSpPr/>
          <p:nvPr/>
        </p:nvSpPr>
        <p:spPr>
          <a:xfrm>
            <a:off x="1504188" y="2628900"/>
            <a:ext cx="91440" cy="3145790"/>
          </a:xfrm>
          <a:custGeom>
            <a:avLst/>
            <a:gdLst/>
            <a:ahLst/>
            <a:cxnLst/>
            <a:rect l="l" t="t" r="r" b="b"/>
            <a:pathLst>
              <a:path w="91440" h="3145790">
                <a:moveTo>
                  <a:pt x="91440" y="0"/>
                </a:moveTo>
                <a:lnTo>
                  <a:pt x="0" y="0"/>
                </a:lnTo>
                <a:lnTo>
                  <a:pt x="0" y="3145536"/>
                </a:lnTo>
                <a:lnTo>
                  <a:pt x="91440" y="3145536"/>
                </a:lnTo>
                <a:lnTo>
                  <a:pt x="91440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5" name="object 185"/>
          <p:cNvSpPr/>
          <p:nvPr/>
        </p:nvSpPr>
        <p:spPr>
          <a:xfrm>
            <a:off x="2471927" y="2717292"/>
            <a:ext cx="91440" cy="3057525"/>
          </a:xfrm>
          <a:custGeom>
            <a:avLst/>
            <a:gdLst/>
            <a:ahLst/>
            <a:cxnLst/>
            <a:rect l="l" t="t" r="r" b="b"/>
            <a:pathLst>
              <a:path w="91439" h="3057525">
                <a:moveTo>
                  <a:pt x="91440" y="0"/>
                </a:moveTo>
                <a:lnTo>
                  <a:pt x="0" y="0"/>
                </a:lnTo>
                <a:lnTo>
                  <a:pt x="0" y="3057144"/>
                </a:lnTo>
                <a:lnTo>
                  <a:pt x="91440" y="3057144"/>
                </a:lnTo>
                <a:lnTo>
                  <a:pt x="91440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6" name="object 186"/>
          <p:cNvSpPr/>
          <p:nvPr/>
        </p:nvSpPr>
        <p:spPr>
          <a:xfrm>
            <a:off x="3439667" y="4122420"/>
            <a:ext cx="91440" cy="1652270"/>
          </a:xfrm>
          <a:custGeom>
            <a:avLst/>
            <a:gdLst/>
            <a:ahLst/>
            <a:cxnLst/>
            <a:rect l="l" t="t" r="r" b="b"/>
            <a:pathLst>
              <a:path w="91439" h="1652270">
                <a:moveTo>
                  <a:pt x="91440" y="0"/>
                </a:moveTo>
                <a:lnTo>
                  <a:pt x="0" y="0"/>
                </a:lnTo>
                <a:lnTo>
                  <a:pt x="0" y="1652015"/>
                </a:lnTo>
                <a:lnTo>
                  <a:pt x="91440" y="1652015"/>
                </a:lnTo>
                <a:lnTo>
                  <a:pt x="91440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7" name="object 187"/>
          <p:cNvSpPr/>
          <p:nvPr/>
        </p:nvSpPr>
        <p:spPr>
          <a:xfrm>
            <a:off x="4405884" y="4187952"/>
            <a:ext cx="93345" cy="1586865"/>
          </a:xfrm>
          <a:custGeom>
            <a:avLst/>
            <a:gdLst/>
            <a:ahLst/>
            <a:cxnLst/>
            <a:rect l="l" t="t" r="r" b="b"/>
            <a:pathLst>
              <a:path w="93345" h="1586864">
                <a:moveTo>
                  <a:pt x="92963" y="0"/>
                </a:moveTo>
                <a:lnTo>
                  <a:pt x="0" y="0"/>
                </a:lnTo>
                <a:lnTo>
                  <a:pt x="0" y="1586484"/>
                </a:lnTo>
                <a:lnTo>
                  <a:pt x="92963" y="1586484"/>
                </a:lnTo>
                <a:lnTo>
                  <a:pt x="92963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8" name="object 188"/>
          <p:cNvSpPr/>
          <p:nvPr/>
        </p:nvSpPr>
        <p:spPr>
          <a:xfrm>
            <a:off x="5373623" y="3593591"/>
            <a:ext cx="93345" cy="2181225"/>
          </a:xfrm>
          <a:custGeom>
            <a:avLst/>
            <a:gdLst/>
            <a:ahLst/>
            <a:cxnLst/>
            <a:rect l="l" t="t" r="r" b="b"/>
            <a:pathLst>
              <a:path w="93345" h="2181225">
                <a:moveTo>
                  <a:pt x="92963" y="0"/>
                </a:moveTo>
                <a:lnTo>
                  <a:pt x="0" y="0"/>
                </a:lnTo>
                <a:lnTo>
                  <a:pt x="0" y="2180844"/>
                </a:lnTo>
                <a:lnTo>
                  <a:pt x="92963" y="2180844"/>
                </a:lnTo>
                <a:lnTo>
                  <a:pt x="92963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9" name="object 189"/>
          <p:cNvSpPr/>
          <p:nvPr/>
        </p:nvSpPr>
        <p:spPr>
          <a:xfrm>
            <a:off x="6341364" y="3307079"/>
            <a:ext cx="93345" cy="2467610"/>
          </a:xfrm>
          <a:custGeom>
            <a:avLst/>
            <a:gdLst/>
            <a:ahLst/>
            <a:cxnLst/>
            <a:rect l="l" t="t" r="r" b="b"/>
            <a:pathLst>
              <a:path w="93345" h="2467610">
                <a:moveTo>
                  <a:pt x="92963" y="0"/>
                </a:moveTo>
                <a:lnTo>
                  <a:pt x="0" y="0"/>
                </a:lnTo>
                <a:lnTo>
                  <a:pt x="0" y="2467356"/>
                </a:lnTo>
                <a:lnTo>
                  <a:pt x="92963" y="2467356"/>
                </a:lnTo>
                <a:lnTo>
                  <a:pt x="92963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0" name="object 190"/>
          <p:cNvSpPr/>
          <p:nvPr/>
        </p:nvSpPr>
        <p:spPr>
          <a:xfrm>
            <a:off x="7309104" y="4503420"/>
            <a:ext cx="93345" cy="1271270"/>
          </a:xfrm>
          <a:custGeom>
            <a:avLst/>
            <a:gdLst/>
            <a:ahLst/>
            <a:cxnLst/>
            <a:rect l="l" t="t" r="r" b="b"/>
            <a:pathLst>
              <a:path w="93345" h="1271270">
                <a:moveTo>
                  <a:pt x="92964" y="0"/>
                </a:moveTo>
                <a:lnTo>
                  <a:pt x="0" y="0"/>
                </a:lnTo>
                <a:lnTo>
                  <a:pt x="0" y="1271015"/>
                </a:lnTo>
                <a:lnTo>
                  <a:pt x="92964" y="1271015"/>
                </a:lnTo>
                <a:lnTo>
                  <a:pt x="92964" y="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1" name="object 191"/>
          <p:cNvSpPr/>
          <p:nvPr/>
        </p:nvSpPr>
        <p:spPr>
          <a:xfrm>
            <a:off x="1618488" y="2788920"/>
            <a:ext cx="93345" cy="2985770"/>
          </a:xfrm>
          <a:custGeom>
            <a:avLst/>
            <a:gdLst/>
            <a:ahLst/>
            <a:cxnLst/>
            <a:rect l="l" t="t" r="r" b="b"/>
            <a:pathLst>
              <a:path w="93344" h="2985770">
                <a:moveTo>
                  <a:pt x="92963" y="0"/>
                </a:moveTo>
                <a:lnTo>
                  <a:pt x="0" y="0"/>
                </a:lnTo>
                <a:lnTo>
                  <a:pt x="0" y="2985516"/>
                </a:lnTo>
                <a:lnTo>
                  <a:pt x="92963" y="2985516"/>
                </a:lnTo>
                <a:lnTo>
                  <a:pt x="92963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2" name="object 192"/>
          <p:cNvSpPr/>
          <p:nvPr/>
        </p:nvSpPr>
        <p:spPr>
          <a:xfrm>
            <a:off x="2586227" y="2883407"/>
            <a:ext cx="93345" cy="2891155"/>
          </a:xfrm>
          <a:custGeom>
            <a:avLst/>
            <a:gdLst/>
            <a:ahLst/>
            <a:cxnLst/>
            <a:rect l="l" t="t" r="r" b="b"/>
            <a:pathLst>
              <a:path w="93344" h="2891154">
                <a:moveTo>
                  <a:pt x="92964" y="0"/>
                </a:moveTo>
                <a:lnTo>
                  <a:pt x="0" y="0"/>
                </a:lnTo>
                <a:lnTo>
                  <a:pt x="0" y="2891028"/>
                </a:lnTo>
                <a:lnTo>
                  <a:pt x="92964" y="2891028"/>
                </a:lnTo>
                <a:lnTo>
                  <a:pt x="92964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3" name="object 193"/>
          <p:cNvSpPr/>
          <p:nvPr/>
        </p:nvSpPr>
        <p:spPr>
          <a:xfrm>
            <a:off x="3553967" y="3944111"/>
            <a:ext cx="93345" cy="1830705"/>
          </a:xfrm>
          <a:custGeom>
            <a:avLst/>
            <a:gdLst/>
            <a:ahLst/>
            <a:cxnLst/>
            <a:rect l="l" t="t" r="r" b="b"/>
            <a:pathLst>
              <a:path w="93345" h="1830704">
                <a:moveTo>
                  <a:pt x="92964" y="0"/>
                </a:moveTo>
                <a:lnTo>
                  <a:pt x="0" y="0"/>
                </a:lnTo>
                <a:lnTo>
                  <a:pt x="0" y="1830324"/>
                </a:lnTo>
                <a:lnTo>
                  <a:pt x="92964" y="1830324"/>
                </a:lnTo>
                <a:lnTo>
                  <a:pt x="92964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4" name="object 194"/>
          <p:cNvSpPr/>
          <p:nvPr/>
        </p:nvSpPr>
        <p:spPr>
          <a:xfrm>
            <a:off x="4521708" y="4210811"/>
            <a:ext cx="93345" cy="1564005"/>
          </a:xfrm>
          <a:custGeom>
            <a:avLst/>
            <a:gdLst/>
            <a:ahLst/>
            <a:cxnLst/>
            <a:rect l="l" t="t" r="r" b="b"/>
            <a:pathLst>
              <a:path w="93345" h="1564004">
                <a:moveTo>
                  <a:pt x="92963" y="0"/>
                </a:moveTo>
                <a:lnTo>
                  <a:pt x="0" y="0"/>
                </a:lnTo>
                <a:lnTo>
                  <a:pt x="0" y="1563624"/>
                </a:lnTo>
                <a:lnTo>
                  <a:pt x="92963" y="1563624"/>
                </a:lnTo>
                <a:lnTo>
                  <a:pt x="92963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5" name="object 195"/>
          <p:cNvSpPr/>
          <p:nvPr/>
        </p:nvSpPr>
        <p:spPr>
          <a:xfrm>
            <a:off x="5489447" y="4125467"/>
            <a:ext cx="91440" cy="1649095"/>
          </a:xfrm>
          <a:custGeom>
            <a:avLst/>
            <a:gdLst/>
            <a:ahLst/>
            <a:cxnLst/>
            <a:rect l="l" t="t" r="r" b="b"/>
            <a:pathLst>
              <a:path w="91439" h="1649095">
                <a:moveTo>
                  <a:pt x="91439" y="0"/>
                </a:moveTo>
                <a:lnTo>
                  <a:pt x="0" y="0"/>
                </a:lnTo>
                <a:lnTo>
                  <a:pt x="0" y="1648967"/>
                </a:lnTo>
                <a:lnTo>
                  <a:pt x="91439" y="1648967"/>
                </a:lnTo>
                <a:lnTo>
                  <a:pt x="91439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6" name="object 196"/>
          <p:cNvSpPr/>
          <p:nvPr/>
        </p:nvSpPr>
        <p:spPr>
          <a:xfrm>
            <a:off x="6457188" y="3378708"/>
            <a:ext cx="91440" cy="2395855"/>
          </a:xfrm>
          <a:custGeom>
            <a:avLst/>
            <a:gdLst/>
            <a:ahLst/>
            <a:cxnLst/>
            <a:rect l="l" t="t" r="r" b="b"/>
            <a:pathLst>
              <a:path w="91440" h="2395854">
                <a:moveTo>
                  <a:pt x="91439" y="0"/>
                </a:moveTo>
                <a:lnTo>
                  <a:pt x="0" y="0"/>
                </a:lnTo>
                <a:lnTo>
                  <a:pt x="0" y="2395728"/>
                </a:lnTo>
                <a:lnTo>
                  <a:pt x="91439" y="2395728"/>
                </a:lnTo>
                <a:lnTo>
                  <a:pt x="91439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7" name="object 197"/>
          <p:cNvSpPr/>
          <p:nvPr/>
        </p:nvSpPr>
        <p:spPr>
          <a:xfrm>
            <a:off x="7424928" y="4000500"/>
            <a:ext cx="91440" cy="1774189"/>
          </a:xfrm>
          <a:custGeom>
            <a:avLst/>
            <a:gdLst/>
            <a:ahLst/>
            <a:cxnLst/>
            <a:rect l="l" t="t" r="r" b="b"/>
            <a:pathLst>
              <a:path w="91440" h="1774189">
                <a:moveTo>
                  <a:pt x="91440" y="0"/>
                </a:moveTo>
                <a:lnTo>
                  <a:pt x="0" y="0"/>
                </a:lnTo>
                <a:lnTo>
                  <a:pt x="0" y="1773936"/>
                </a:lnTo>
                <a:lnTo>
                  <a:pt x="91440" y="1773936"/>
                </a:lnTo>
                <a:lnTo>
                  <a:pt x="91440" y="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8" name="object 198"/>
          <p:cNvSpPr/>
          <p:nvPr/>
        </p:nvSpPr>
        <p:spPr>
          <a:xfrm>
            <a:off x="1734311" y="2464307"/>
            <a:ext cx="91440" cy="3310254"/>
          </a:xfrm>
          <a:custGeom>
            <a:avLst/>
            <a:gdLst/>
            <a:ahLst/>
            <a:cxnLst/>
            <a:rect l="l" t="t" r="r" b="b"/>
            <a:pathLst>
              <a:path w="91439" h="3310254">
                <a:moveTo>
                  <a:pt x="91439" y="0"/>
                </a:moveTo>
                <a:lnTo>
                  <a:pt x="0" y="0"/>
                </a:lnTo>
                <a:lnTo>
                  <a:pt x="0" y="3310128"/>
                </a:lnTo>
                <a:lnTo>
                  <a:pt x="91439" y="3310128"/>
                </a:lnTo>
                <a:lnTo>
                  <a:pt x="91439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9" name="object 199"/>
          <p:cNvSpPr/>
          <p:nvPr/>
        </p:nvSpPr>
        <p:spPr>
          <a:xfrm>
            <a:off x="2702051" y="2109216"/>
            <a:ext cx="91440" cy="3665220"/>
          </a:xfrm>
          <a:custGeom>
            <a:avLst/>
            <a:gdLst/>
            <a:ahLst/>
            <a:cxnLst/>
            <a:rect l="l" t="t" r="r" b="b"/>
            <a:pathLst>
              <a:path w="91439" h="3665220">
                <a:moveTo>
                  <a:pt x="91440" y="0"/>
                </a:moveTo>
                <a:lnTo>
                  <a:pt x="0" y="0"/>
                </a:lnTo>
                <a:lnTo>
                  <a:pt x="0" y="3665220"/>
                </a:lnTo>
                <a:lnTo>
                  <a:pt x="91440" y="3665220"/>
                </a:lnTo>
                <a:lnTo>
                  <a:pt x="91440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0" name="object 200"/>
          <p:cNvSpPr/>
          <p:nvPr/>
        </p:nvSpPr>
        <p:spPr>
          <a:xfrm>
            <a:off x="3669791" y="3739896"/>
            <a:ext cx="91440" cy="2034539"/>
          </a:xfrm>
          <a:custGeom>
            <a:avLst/>
            <a:gdLst/>
            <a:ahLst/>
            <a:cxnLst/>
            <a:rect l="l" t="t" r="r" b="b"/>
            <a:pathLst>
              <a:path w="91439" h="2034539">
                <a:moveTo>
                  <a:pt x="91440" y="0"/>
                </a:moveTo>
                <a:lnTo>
                  <a:pt x="0" y="0"/>
                </a:lnTo>
                <a:lnTo>
                  <a:pt x="0" y="2034539"/>
                </a:lnTo>
                <a:lnTo>
                  <a:pt x="91440" y="2034539"/>
                </a:lnTo>
                <a:lnTo>
                  <a:pt x="91440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1" name="object 201"/>
          <p:cNvSpPr/>
          <p:nvPr/>
        </p:nvSpPr>
        <p:spPr>
          <a:xfrm>
            <a:off x="4637532" y="3570732"/>
            <a:ext cx="91440" cy="2204085"/>
          </a:xfrm>
          <a:custGeom>
            <a:avLst/>
            <a:gdLst/>
            <a:ahLst/>
            <a:cxnLst/>
            <a:rect l="l" t="t" r="r" b="b"/>
            <a:pathLst>
              <a:path w="91439" h="2204085">
                <a:moveTo>
                  <a:pt x="91439" y="0"/>
                </a:moveTo>
                <a:lnTo>
                  <a:pt x="0" y="0"/>
                </a:lnTo>
                <a:lnTo>
                  <a:pt x="0" y="2203704"/>
                </a:lnTo>
                <a:lnTo>
                  <a:pt x="91439" y="2203704"/>
                </a:lnTo>
                <a:lnTo>
                  <a:pt x="91439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2" name="object 202"/>
          <p:cNvSpPr/>
          <p:nvPr/>
        </p:nvSpPr>
        <p:spPr>
          <a:xfrm>
            <a:off x="5605271" y="4230623"/>
            <a:ext cx="91440" cy="1544320"/>
          </a:xfrm>
          <a:custGeom>
            <a:avLst/>
            <a:gdLst/>
            <a:ahLst/>
            <a:cxnLst/>
            <a:rect l="l" t="t" r="r" b="b"/>
            <a:pathLst>
              <a:path w="91439" h="1544320">
                <a:moveTo>
                  <a:pt x="91439" y="0"/>
                </a:moveTo>
                <a:lnTo>
                  <a:pt x="0" y="0"/>
                </a:lnTo>
                <a:lnTo>
                  <a:pt x="0" y="1543812"/>
                </a:lnTo>
                <a:lnTo>
                  <a:pt x="91439" y="1543812"/>
                </a:lnTo>
                <a:lnTo>
                  <a:pt x="91439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3" name="object 203"/>
          <p:cNvSpPr/>
          <p:nvPr/>
        </p:nvSpPr>
        <p:spPr>
          <a:xfrm>
            <a:off x="6571488" y="3180588"/>
            <a:ext cx="93345" cy="2593975"/>
          </a:xfrm>
          <a:custGeom>
            <a:avLst/>
            <a:gdLst/>
            <a:ahLst/>
            <a:cxnLst/>
            <a:rect l="l" t="t" r="r" b="b"/>
            <a:pathLst>
              <a:path w="93345" h="2593975">
                <a:moveTo>
                  <a:pt x="92963" y="0"/>
                </a:moveTo>
                <a:lnTo>
                  <a:pt x="0" y="0"/>
                </a:lnTo>
                <a:lnTo>
                  <a:pt x="0" y="2593848"/>
                </a:lnTo>
                <a:lnTo>
                  <a:pt x="92963" y="2593848"/>
                </a:lnTo>
                <a:lnTo>
                  <a:pt x="92963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4" name="object 204"/>
          <p:cNvSpPr/>
          <p:nvPr/>
        </p:nvSpPr>
        <p:spPr>
          <a:xfrm>
            <a:off x="7539228" y="4605528"/>
            <a:ext cx="93345" cy="1169035"/>
          </a:xfrm>
          <a:custGeom>
            <a:avLst/>
            <a:gdLst/>
            <a:ahLst/>
            <a:cxnLst/>
            <a:rect l="l" t="t" r="r" b="b"/>
            <a:pathLst>
              <a:path w="93345" h="1169035">
                <a:moveTo>
                  <a:pt x="92964" y="0"/>
                </a:moveTo>
                <a:lnTo>
                  <a:pt x="0" y="0"/>
                </a:lnTo>
                <a:lnTo>
                  <a:pt x="0" y="1168908"/>
                </a:lnTo>
                <a:lnTo>
                  <a:pt x="92964" y="1168908"/>
                </a:lnTo>
                <a:lnTo>
                  <a:pt x="92964" y="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5" name="object 205"/>
          <p:cNvSpPr/>
          <p:nvPr/>
        </p:nvSpPr>
        <p:spPr>
          <a:xfrm>
            <a:off x="1850135" y="2697479"/>
            <a:ext cx="91440" cy="3077210"/>
          </a:xfrm>
          <a:custGeom>
            <a:avLst/>
            <a:gdLst/>
            <a:ahLst/>
            <a:cxnLst/>
            <a:rect l="l" t="t" r="r" b="b"/>
            <a:pathLst>
              <a:path w="91439" h="3077210">
                <a:moveTo>
                  <a:pt x="91439" y="0"/>
                </a:moveTo>
                <a:lnTo>
                  <a:pt x="0" y="0"/>
                </a:lnTo>
                <a:lnTo>
                  <a:pt x="0" y="3076956"/>
                </a:lnTo>
                <a:lnTo>
                  <a:pt x="91439" y="3076956"/>
                </a:lnTo>
                <a:lnTo>
                  <a:pt x="91439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6" name="object 206"/>
          <p:cNvSpPr/>
          <p:nvPr/>
        </p:nvSpPr>
        <p:spPr>
          <a:xfrm>
            <a:off x="2816351" y="2965704"/>
            <a:ext cx="93345" cy="2809240"/>
          </a:xfrm>
          <a:custGeom>
            <a:avLst/>
            <a:gdLst/>
            <a:ahLst/>
            <a:cxnLst/>
            <a:rect l="l" t="t" r="r" b="b"/>
            <a:pathLst>
              <a:path w="93344" h="2809240">
                <a:moveTo>
                  <a:pt x="92964" y="0"/>
                </a:moveTo>
                <a:lnTo>
                  <a:pt x="0" y="0"/>
                </a:lnTo>
                <a:lnTo>
                  <a:pt x="0" y="2808732"/>
                </a:lnTo>
                <a:lnTo>
                  <a:pt x="92964" y="2808732"/>
                </a:lnTo>
                <a:lnTo>
                  <a:pt x="92964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7" name="object 207"/>
          <p:cNvSpPr/>
          <p:nvPr/>
        </p:nvSpPr>
        <p:spPr>
          <a:xfrm>
            <a:off x="3784091" y="3811523"/>
            <a:ext cx="93345" cy="1963420"/>
          </a:xfrm>
          <a:custGeom>
            <a:avLst/>
            <a:gdLst/>
            <a:ahLst/>
            <a:cxnLst/>
            <a:rect l="l" t="t" r="r" b="b"/>
            <a:pathLst>
              <a:path w="93345" h="1963420">
                <a:moveTo>
                  <a:pt x="92963" y="0"/>
                </a:moveTo>
                <a:lnTo>
                  <a:pt x="0" y="0"/>
                </a:lnTo>
                <a:lnTo>
                  <a:pt x="0" y="1962912"/>
                </a:lnTo>
                <a:lnTo>
                  <a:pt x="92963" y="1962912"/>
                </a:lnTo>
                <a:lnTo>
                  <a:pt x="92963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8" name="object 208"/>
          <p:cNvSpPr/>
          <p:nvPr/>
        </p:nvSpPr>
        <p:spPr>
          <a:xfrm>
            <a:off x="4751832" y="4273296"/>
            <a:ext cx="93345" cy="1501140"/>
          </a:xfrm>
          <a:custGeom>
            <a:avLst/>
            <a:gdLst/>
            <a:ahLst/>
            <a:cxnLst/>
            <a:rect l="l" t="t" r="r" b="b"/>
            <a:pathLst>
              <a:path w="93345" h="1501139">
                <a:moveTo>
                  <a:pt x="92963" y="0"/>
                </a:moveTo>
                <a:lnTo>
                  <a:pt x="0" y="0"/>
                </a:lnTo>
                <a:lnTo>
                  <a:pt x="0" y="1501139"/>
                </a:lnTo>
                <a:lnTo>
                  <a:pt x="92963" y="1501139"/>
                </a:lnTo>
                <a:lnTo>
                  <a:pt x="92963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9" name="object 209"/>
          <p:cNvSpPr/>
          <p:nvPr/>
        </p:nvSpPr>
        <p:spPr>
          <a:xfrm>
            <a:off x="5719571" y="4236720"/>
            <a:ext cx="93345" cy="1537970"/>
          </a:xfrm>
          <a:custGeom>
            <a:avLst/>
            <a:gdLst/>
            <a:ahLst/>
            <a:cxnLst/>
            <a:rect l="l" t="t" r="r" b="b"/>
            <a:pathLst>
              <a:path w="93345" h="1537970">
                <a:moveTo>
                  <a:pt x="92963" y="0"/>
                </a:moveTo>
                <a:lnTo>
                  <a:pt x="0" y="0"/>
                </a:lnTo>
                <a:lnTo>
                  <a:pt x="0" y="1537715"/>
                </a:lnTo>
                <a:lnTo>
                  <a:pt x="92963" y="1537715"/>
                </a:lnTo>
                <a:lnTo>
                  <a:pt x="92963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0" name="object 210"/>
          <p:cNvSpPr/>
          <p:nvPr/>
        </p:nvSpPr>
        <p:spPr>
          <a:xfrm>
            <a:off x="6687311" y="3299459"/>
            <a:ext cx="91440" cy="2475230"/>
          </a:xfrm>
          <a:custGeom>
            <a:avLst/>
            <a:gdLst/>
            <a:ahLst/>
            <a:cxnLst/>
            <a:rect l="l" t="t" r="r" b="b"/>
            <a:pathLst>
              <a:path w="91440" h="2475229">
                <a:moveTo>
                  <a:pt x="91440" y="0"/>
                </a:moveTo>
                <a:lnTo>
                  <a:pt x="0" y="0"/>
                </a:lnTo>
                <a:lnTo>
                  <a:pt x="0" y="2474976"/>
                </a:lnTo>
                <a:lnTo>
                  <a:pt x="91440" y="2474976"/>
                </a:lnTo>
                <a:lnTo>
                  <a:pt x="91440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1" name="object 211"/>
          <p:cNvSpPr/>
          <p:nvPr/>
        </p:nvSpPr>
        <p:spPr>
          <a:xfrm>
            <a:off x="7655052" y="4742688"/>
            <a:ext cx="91440" cy="1031875"/>
          </a:xfrm>
          <a:custGeom>
            <a:avLst/>
            <a:gdLst/>
            <a:ahLst/>
            <a:cxnLst/>
            <a:rect l="l" t="t" r="r" b="b"/>
            <a:pathLst>
              <a:path w="91440" h="1031875">
                <a:moveTo>
                  <a:pt x="91440" y="0"/>
                </a:moveTo>
                <a:lnTo>
                  <a:pt x="0" y="0"/>
                </a:lnTo>
                <a:lnTo>
                  <a:pt x="0" y="1031748"/>
                </a:lnTo>
                <a:lnTo>
                  <a:pt x="91440" y="1031748"/>
                </a:lnTo>
                <a:lnTo>
                  <a:pt x="91440" y="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2" name="object 212"/>
          <p:cNvSpPr/>
          <p:nvPr/>
        </p:nvSpPr>
        <p:spPr>
          <a:xfrm>
            <a:off x="1964435" y="2587751"/>
            <a:ext cx="93345" cy="3187065"/>
          </a:xfrm>
          <a:custGeom>
            <a:avLst/>
            <a:gdLst/>
            <a:ahLst/>
            <a:cxnLst/>
            <a:rect l="l" t="t" r="r" b="b"/>
            <a:pathLst>
              <a:path w="93344" h="3187065">
                <a:moveTo>
                  <a:pt x="92963" y="0"/>
                </a:moveTo>
                <a:lnTo>
                  <a:pt x="0" y="0"/>
                </a:lnTo>
                <a:lnTo>
                  <a:pt x="0" y="3186684"/>
                </a:lnTo>
                <a:lnTo>
                  <a:pt x="92963" y="3186684"/>
                </a:lnTo>
                <a:lnTo>
                  <a:pt x="92963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3" name="object 213"/>
          <p:cNvSpPr/>
          <p:nvPr/>
        </p:nvSpPr>
        <p:spPr>
          <a:xfrm>
            <a:off x="2932176" y="2311907"/>
            <a:ext cx="93345" cy="3462654"/>
          </a:xfrm>
          <a:custGeom>
            <a:avLst/>
            <a:gdLst/>
            <a:ahLst/>
            <a:cxnLst/>
            <a:rect l="l" t="t" r="r" b="b"/>
            <a:pathLst>
              <a:path w="93344" h="3462654">
                <a:moveTo>
                  <a:pt x="92963" y="0"/>
                </a:moveTo>
                <a:lnTo>
                  <a:pt x="0" y="0"/>
                </a:lnTo>
                <a:lnTo>
                  <a:pt x="0" y="3462528"/>
                </a:lnTo>
                <a:lnTo>
                  <a:pt x="92963" y="3462528"/>
                </a:lnTo>
                <a:lnTo>
                  <a:pt x="92963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4" name="object 214"/>
          <p:cNvSpPr/>
          <p:nvPr/>
        </p:nvSpPr>
        <p:spPr>
          <a:xfrm>
            <a:off x="3899915" y="3579876"/>
            <a:ext cx="91440" cy="2194560"/>
          </a:xfrm>
          <a:custGeom>
            <a:avLst/>
            <a:gdLst/>
            <a:ahLst/>
            <a:cxnLst/>
            <a:rect l="l" t="t" r="r" b="b"/>
            <a:pathLst>
              <a:path w="91439" h="2194560">
                <a:moveTo>
                  <a:pt x="91439" y="0"/>
                </a:moveTo>
                <a:lnTo>
                  <a:pt x="0" y="0"/>
                </a:lnTo>
                <a:lnTo>
                  <a:pt x="0" y="2194560"/>
                </a:lnTo>
                <a:lnTo>
                  <a:pt x="91439" y="2194560"/>
                </a:lnTo>
                <a:lnTo>
                  <a:pt x="91439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5" name="object 215"/>
          <p:cNvSpPr/>
          <p:nvPr/>
        </p:nvSpPr>
        <p:spPr>
          <a:xfrm>
            <a:off x="4867655" y="4597908"/>
            <a:ext cx="91440" cy="1176655"/>
          </a:xfrm>
          <a:custGeom>
            <a:avLst/>
            <a:gdLst/>
            <a:ahLst/>
            <a:cxnLst/>
            <a:rect l="l" t="t" r="r" b="b"/>
            <a:pathLst>
              <a:path w="91439" h="1176654">
                <a:moveTo>
                  <a:pt x="91440" y="0"/>
                </a:moveTo>
                <a:lnTo>
                  <a:pt x="0" y="0"/>
                </a:lnTo>
                <a:lnTo>
                  <a:pt x="0" y="1176528"/>
                </a:lnTo>
                <a:lnTo>
                  <a:pt x="91440" y="1176528"/>
                </a:lnTo>
                <a:lnTo>
                  <a:pt x="91440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6" name="object 216"/>
          <p:cNvSpPr/>
          <p:nvPr/>
        </p:nvSpPr>
        <p:spPr>
          <a:xfrm>
            <a:off x="5835396" y="4393691"/>
            <a:ext cx="91440" cy="1381125"/>
          </a:xfrm>
          <a:custGeom>
            <a:avLst/>
            <a:gdLst/>
            <a:ahLst/>
            <a:cxnLst/>
            <a:rect l="l" t="t" r="r" b="b"/>
            <a:pathLst>
              <a:path w="91439" h="1381125">
                <a:moveTo>
                  <a:pt x="91439" y="0"/>
                </a:moveTo>
                <a:lnTo>
                  <a:pt x="0" y="0"/>
                </a:lnTo>
                <a:lnTo>
                  <a:pt x="0" y="1380743"/>
                </a:lnTo>
                <a:lnTo>
                  <a:pt x="91439" y="1380743"/>
                </a:lnTo>
                <a:lnTo>
                  <a:pt x="91439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7" name="object 217"/>
          <p:cNvSpPr/>
          <p:nvPr/>
        </p:nvSpPr>
        <p:spPr>
          <a:xfrm>
            <a:off x="6803135" y="3063239"/>
            <a:ext cx="91440" cy="2711450"/>
          </a:xfrm>
          <a:custGeom>
            <a:avLst/>
            <a:gdLst/>
            <a:ahLst/>
            <a:cxnLst/>
            <a:rect l="l" t="t" r="r" b="b"/>
            <a:pathLst>
              <a:path w="91440" h="2711450">
                <a:moveTo>
                  <a:pt x="91440" y="0"/>
                </a:moveTo>
                <a:lnTo>
                  <a:pt x="0" y="0"/>
                </a:lnTo>
                <a:lnTo>
                  <a:pt x="0" y="2711196"/>
                </a:lnTo>
                <a:lnTo>
                  <a:pt x="91440" y="2711196"/>
                </a:lnTo>
                <a:lnTo>
                  <a:pt x="91440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8" name="object 218"/>
          <p:cNvSpPr/>
          <p:nvPr/>
        </p:nvSpPr>
        <p:spPr>
          <a:xfrm>
            <a:off x="7769352" y="4539996"/>
            <a:ext cx="93345" cy="1234440"/>
          </a:xfrm>
          <a:custGeom>
            <a:avLst/>
            <a:gdLst/>
            <a:ahLst/>
            <a:cxnLst/>
            <a:rect l="l" t="t" r="r" b="b"/>
            <a:pathLst>
              <a:path w="93345" h="1234439">
                <a:moveTo>
                  <a:pt x="92964" y="0"/>
                </a:moveTo>
                <a:lnTo>
                  <a:pt x="0" y="0"/>
                </a:lnTo>
                <a:lnTo>
                  <a:pt x="0" y="1234439"/>
                </a:lnTo>
                <a:lnTo>
                  <a:pt x="92964" y="1234439"/>
                </a:lnTo>
                <a:lnTo>
                  <a:pt x="92964" y="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9" name="object 219"/>
          <p:cNvSpPr/>
          <p:nvPr/>
        </p:nvSpPr>
        <p:spPr>
          <a:xfrm>
            <a:off x="2080260" y="2744723"/>
            <a:ext cx="91440" cy="3030220"/>
          </a:xfrm>
          <a:custGeom>
            <a:avLst/>
            <a:gdLst/>
            <a:ahLst/>
            <a:cxnLst/>
            <a:rect l="l" t="t" r="r" b="b"/>
            <a:pathLst>
              <a:path w="91439" h="3030220">
                <a:moveTo>
                  <a:pt x="91439" y="0"/>
                </a:moveTo>
                <a:lnTo>
                  <a:pt x="0" y="0"/>
                </a:lnTo>
                <a:lnTo>
                  <a:pt x="0" y="3029712"/>
                </a:lnTo>
                <a:lnTo>
                  <a:pt x="91439" y="3029712"/>
                </a:lnTo>
                <a:lnTo>
                  <a:pt x="91439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0" name="object 220"/>
          <p:cNvSpPr/>
          <p:nvPr/>
        </p:nvSpPr>
        <p:spPr>
          <a:xfrm>
            <a:off x="3048000" y="2223516"/>
            <a:ext cx="91440" cy="3550920"/>
          </a:xfrm>
          <a:custGeom>
            <a:avLst/>
            <a:gdLst/>
            <a:ahLst/>
            <a:cxnLst/>
            <a:rect l="l" t="t" r="r" b="b"/>
            <a:pathLst>
              <a:path w="91439" h="3550920">
                <a:moveTo>
                  <a:pt x="91439" y="0"/>
                </a:moveTo>
                <a:lnTo>
                  <a:pt x="0" y="0"/>
                </a:lnTo>
                <a:lnTo>
                  <a:pt x="0" y="3550920"/>
                </a:lnTo>
                <a:lnTo>
                  <a:pt x="91439" y="3550920"/>
                </a:lnTo>
                <a:lnTo>
                  <a:pt x="91439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1" name="object 221"/>
          <p:cNvSpPr/>
          <p:nvPr/>
        </p:nvSpPr>
        <p:spPr>
          <a:xfrm>
            <a:off x="4015740" y="3742944"/>
            <a:ext cx="91440" cy="2032000"/>
          </a:xfrm>
          <a:custGeom>
            <a:avLst/>
            <a:gdLst/>
            <a:ahLst/>
            <a:cxnLst/>
            <a:rect l="l" t="t" r="r" b="b"/>
            <a:pathLst>
              <a:path w="91439" h="2032000">
                <a:moveTo>
                  <a:pt x="91439" y="0"/>
                </a:moveTo>
                <a:lnTo>
                  <a:pt x="0" y="0"/>
                </a:lnTo>
                <a:lnTo>
                  <a:pt x="0" y="2031491"/>
                </a:lnTo>
                <a:lnTo>
                  <a:pt x="91439" y="2031491"/>
                </a:lnTo>
                <a:lnTo>
                  <a:pt x="91439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2" name="object 222"/>
          <p:cNvSpPr/>
          <p:nvPr/>
        </p:nvSpPr>
        <p:spPr>
          <a:xfrm>
            <a:off x="4981955" y="4197096"/>
            <a:ext cx="93345" cy="1577340"/>
          </a:xfrm>
          <a:custGeom>
            <a:avLst/>
            <a:gdLst/>
            <a:ahLst/>
            <a:cxnLst/>
            <a:rect l="l" t="t" r="r" b="b"/>
            <a:pathLst>
              <a:path w="93345" h="1577339">
                <a:moveTo>
                  <a:pt x="92964" y="0"/>
                </a:moveTo>
                <a:lnTo>
                  <a:pt x="0" y="0"/>
                </a:lnTo>
                <a:lnTo>
                  <a:pt x="0" y="1577339"/>
                </a:lnTo>
                <a:lnTo>
                  <a:pt x="92964" y="1577339"/>
                </a:lnTo>
                <a:lnTo>
                  <a:pt x="92964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3" name="object 223"/>
          <p:cNvSpPr/>
          <p:nvPr/>
        </p:nvSpPr>
        <p:spPr>
          <a:xfrm>
            <a:off x="5949696" y="4451603"/>
            <a:ext cx="93345" cy="1323340"/>
          </a:xfrm>
          <a:custGeom>
            <a:avLst/>
            <a:gdLst/>
            <a:ahLst/>
            <a:cxnLst/>
            <a:rect l="l" t="t" r="r" b="b"/>
            <a:pathLst>
              <a:path w="93345" h="1323339">
                <a:moveTo>
                  <a:pt x="92963" y="0"/>
                </a:moveTo>
                <a:lnTo>
                  <a:pt x="0" y="0"/>
                </a:lnTo>
                <a:lnTo>
                  <a:pt x="0" y="1322832"/>
                </a:lnTo>
                <a:lnTo>
                  <a:pt x="92963" y="1322832"/>
                </a:lnTo>
                <a:lnTo>
                  <a:pt x="92963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4" name="object 224"/>
          <p:cNvSpPr/>
          <p:nvPr/>
        </p:nvSpPr>
        <p:spPr>
          <a:xfrm>
            <a:off x="6917435" y="3072383"/>
            <a:ext cx="93345" cy="2702560"/>
          </a:xfrm>
          <a:custGeom>
            <a:avLst/>
            <a:gdLst/>
            <a:ahLst/>
            <a:cxnLst/>
            <a:rect l="l" t="t" r="r" b="b"/>
            <a:pathLst>
              <a:path w="93345" h="2702560">
                <a:moveTo>
                  <a:pt x="92964" y="0"/>
                </a:moveTo>
                <a:lnTo>
                  <a:pt x="0" y="0"/>
                </a:lnTo>
                <a:lnTo>
                  <a:pt x="0" y="2702052"/>
                </a:lnTo>
                <a:lnTo>
                  <a:pt x="92964" y="2702052"/>
                </a:lnTo>
                <a:lnTo>
                  <a:pt x="92964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5" name="object 225"/>
          <p:cNvSpPr/>
          <p:nvPr/>
        </p:nvSpPr>
        <p:spPr>
          <a:xfrm>
            <a:off x="7885176" y="4524755"/>
            <a:ext cx="91440" cy="1249680"/>
          </a:xfrm>
          <a:custGeom>
            <a:avLst/>
            <a:gdLst/>
            <a:ahLst/>
            <a:cxnLst/>
            <a:rect l="l" t="t" r="r" b="b"/>
            <a:pathLst>
              <a:path w="91440" h="1249679">
                <a:moveTo>
                  <a:pt x="91440" y="0"/>
                </a:moveTo>
                <a:lnTo>
                  <a:pt x="0" y="0"/>
                </a:lnTo>
                <a:lnTo>
                  <a:pt x="0" y="1249680"/>
                </a:lnTo>
                <a:lnTo>
                  <a:pt x="91440" y="1249680"/>
                </a:lnTo>
                <a:lnTo>
                  <a:pt x="91440" y="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6" name="object 226"/>
          <p:cNvSpPr/>
          <p:nvPr/>
        </p:nvSpPr>
        <p:spPr>
          <a:xfrm>
            <a:off x="2194560" y="3029711"/>
            <a:ext cx="93345" cy="2745105"/>
          </a:xfrm>
          <a:custGeom>
            <a:avLst/>
            <a:gdLst/>
            <a:ahLst/>
            <a:cxnLst/>
            <a:rect l="l" t="t" r="r" b="b"/>
            <a:pathLst>
              <a:path w="93344" h="2745104">
                <a:moveTo>
                  <a:pt x="92963" y="0"/>
                </a:moveTo>
                <a:lnTo>
                  <a:pt x="0" y="0"/>
                </a:lnTo>
                <a:lnTo>
                  <a:pt x="0" y="2744724"/>
                </a:lnTo>
                <a:lnTo>
                  <a:pt x="92963" y="2744724"/>
                </a:lnTo>
                <a:lnTo>
                  <a:pt x="92963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7" name="object 227"/>
          <p:cNvSpPr/>
          <p:nvPr/>
        </p:nvSpPr>
        <p:spPr>
          <a:xfrm>
            <a:off x="3162300" y="2938272"/>
            <a:ext cx="93345" cy="2836545"/>
          </a:xfrm>
          <a:custGeom>
            <a:avLst/>
            <a:gdLst/>
            <a:ahLst/>
            <a:cxnLst/>
            <a:rect l="l" t="t" r="r" b="b"/>
            <a:pathLst>
              <a:path w="93345" h="2836545">
                <a:moveTo>
                  <a:pt x="92963" y="0"/>
                </a:moveTo>
                <a:lnTo>
                  <a:pt x="0" y="0"/>
                </a:lnTo>
                <a:lnTo>
                  <a:pt x="0" y="2836164"/>
                </a:lnTo>
                <a:lnTo>
                  <a:pt x="92963" y="2836164"/>
                </a:lnTo>
                <a:lnTo>
                  <a:pt x="92963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8" name="object 228"/>
          <p:cNvSpPr/>
          <p:nvPr/>
        </p:nvSpPr>
        <p:spPr>
          <a:xfrm>
            <a:off x="4130040" y="3806952"/>
            <a:ext cx="93345" cy="1967864"/>
          </a:xfrm>
          <a:custGeom>
            <a:avLst/>
            <a:gdLst/>
            <a:ahLst/>
            <a:cxnLst/>
            <a:rect l="l" t="t" r="r" b="b"/>
            <a:pathLst>
              <a:path w="93345" h="1967864">
                <a:moveTo>
                  <a:pt x="92963" y="0"/>
                </a:moveTo>
                <a:lnTo>
                  <a:pt x="0" y="0"/>
                </a:lnTo>
                <a:lnTo>
                  <a:pt x="0" y="1967484"/>
                </a:lnTo>
                <a:lnTo>
                  <a:pt x="92963" y="1967484"/>
                </a:lnTo>
                <a:lnTo>
                  <a:pt x="92963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9" name="object 229"/>
          <p:cNvSpPr/>
          <p:nvPr/>
        </p:nvSpPr>
        <p:spPr>
          <a:xfrm>
            <a:off x="5097779" y="3840479"/>
            <a:ext cx="91440" cy="1934210"/>
          </a:xfrm>
          <a:custGeom>
            <a:avLst/>
            <a:gdLst/>
            <a:ahLst/>
            <a:cxnLst/>
            <a:rect l="l" t="t" r="r" b="b"/>
            <a:pathLst>
              <a:path w="91439" h="1934210">
                <a:moveTo>
                  <a:pt x="91440" y="0"/>
                </a:moveTo>
                <a:lnTo>
                  <a:pt x="0" y="0"/>
                </a:lnTo>
                <a:lnTo>
                  <a:pt x="0" y="1933956"/>
                </a:lnTo>
                <a:lnTo>
                  <a:pt x="91440" y="1933956"/>
                </a:lnTo>
                <a:lnTo>
                  <a:pt x="91440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0" name="object 230"/>
          <p:cNvSpPr/>
          <p:nvPr/>
        </p:nvSpPr>
        <p:spPr>
          <a:xfrm>
            <a:off x="6065520" y="4165091"/>
            <a:ext cx="91440" cy="1609725"/>
          </a:xfrm>
          <a:custGeom>
            <a:avLst/>
            <a:gdLst/>
            <a:ahLst/>
            <a:cxnLst/>
            <a:rect l="l" t="t" r="r" b="b"/>
            <a:pathLst>
              <a:path w="91439" h="1609725">
                <a:moveTo>
                  <a:pt x="91439" y="0"/>
                </a:moveTo>
                <a:lnTo>
                  <a:pt x="0" y="0"/>
                </a:lnTo>
                <a:lnTo>
                  <a:pt x="0" y="1609343"/>
                </a:lnTo>
                <a:lnTo>
                  <a:pt x="91439" y="1609343"/>
                </a:lnTo>
                <a:lnTo>
                  <a:pt x="91439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1" name="object 231"/>
          <p:cNvSpPr/>
          <p:nvPr/>
        </p:nvSpPr>
        <p:spPr>
          <a:xfrm>
            <a:off x="7033259" y="3009900"/>
            <a:ext cx="91440" cy="2764790"/>
          </a:xfrm>
          <a:custGeom>
            <a:avLst/>
            <a:gdLst/>
            <a:ahLst/>
            <a:cxnLst/>
            <a:rect l="l" t="t" r="r" b="b"/>
            <a:pathLst>
              <a:path w="91440" h="2764790">
                <a:moveTo>
                  <a:pt x="91440" y="0"/>
                </a:moveTo>
                <a:lnTo>
                  <a:pt x="0" y="0"/>
                </a:lnTo>
                <a:lnTo>
                  <a:pt x="0" y="2764536"/>
                </a:lnTo>
                <a:lnTo>
                  <a:pt x="91440" y="2764536"/>
                </a:lnTo>
                <a:lnTo>
                  <a:pt x="91440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2" name="object 232"/>
          <p:cNvSpPr/>
          <p:nvPr/>
        </p:nvSpPr>
        <p:spPr>
          <a:xfrm>
            <a:off x="8001000" y="3995928"/>
            <a:ext cx="91440" cy="1778635"/>
          </a:xfrm>
          <a:custGeom>
            <a:avLst/>
            <a:gdLst/>
            <a:ahLst/>
            <a:cxnLst/>
            <a:rect l="l" t="t" r="r" b="b"/>
            <a:pathLst>
              <a:path w="91440" h="1778635">
                <a:moveTo>
                  <a:pt x="91440" y="0"/>
                </a:moveTo>
                <a:lnTo>
                  <a:pt x="0" y="0"/>
                </a:lnTo>
                <a:lnTo>
                  <a:pt x="0" y="1778508"/>
                </a:lnTo>
                <a:lnTo>
                  <a:pt x="91440" y="1778508"/>
                </a:lnTo>
                <a:lnTo>
                  <a:pt x="91440" y="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3" name="object 233"/>
          <p:cNvSpPr/>
          <p:nvPr/>
        </p:nvSpPr>
        <p:spPr>
          <a:xfrm>
            <a:off x="2310383" y="2903220"/>
            <a:ext cx="91440" cy="2871470"/>
          </a:xfrm>
          <a:custGeom>
            <a:avLst/>
            <a:gdLst/>
            <a:ahLst/>
            <a:cxnLst/>
            <a:rect l="l" t="t" r="r" b="b"/>
            <a:pathLst>
              <a:path w="91439" h="2871470">
                <a:moveTo>
                  <a:pt x="91440" y="0"/>
                </a:moveTo>
                <a:lnTo>
                  <a:pt x="0" y="0"/>
                </a:lnTo>
                <a:lnTo>
                  <a:pt x="0" y="2871216"/>
                </a:lnTo>
                <a:lnTo>
                  <a:pt x="91440" y="2871216"/>
                </a:lnTo>
                <a:lnTo>
                  <a:pt x="91440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4" name="object 234"/>
          <p:cNvSpPr/>
          <p:nvPr/>
        </p:nvSpPr>
        <p:spPr>
          <a:xfrm>
            <a:off x="3278123" y="2868167"/>
            <a:ext cx="91440" cy="2906395"/>
          </a:xfrm>
          <a:custGeom>
            <a:avLst/>
            <a:gdLst/>
            <a:ahLst/>
            <a:cxnLst/>
            <a:rect l="l" t="t" r="r" b="b"/>
            <a:pathLst>
              <a:path w="91439" h="2906395">
                <a:moveTo>
                  <a:pt x="91439" y="0"/>
                </a:moveTo>
                <a:lnTo>
                  <a:pt x="0" y="0"/>
                </a:lnTo>
                <a:lnTo>
                  <a:pt x="0" y="2906268"/>
                </a:lnTo>
                <a:lnTo>
                  <a:pt x="91439" y="2906268"/>
                </a:lnTo>
                <a:lnTo>
                  <a:pt x="91439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5" name="object 235"/>
          <p:cNvSpPr/>
          <p:nvPr/>
        </p:nvSpPr>
        <p:spPr>
          <a:xfrm>
            <a:off x="4245864" y="4047744"/>
            <a:ext cx="91440" cy="1727200"/>
          </a:xfrm>
          <a:custGeom>
            <a:avLst/>
            <a:gdLst/>
            <a:ahLst/>
            <a:cxnLst/>
            <a:rect l="l" t="t" r="r" b="b"/>
            <a:pathLst>
              <a:path w="91439" h="1727200">
                <a:moveTo>
                  <a:pt x="91439" y="0"/>
                </a:moveTo>
                <a:lnTo>
                  <a:pt x="0" y="0"/>
                </a:lnTo>
                <a:lnTo>
                  <a:pt x="0" y="1726691"/>
                </a:lnTo>
                <a:lnTo>
                  <a:pt x="91439" y="1726691"/>
                </a:lnTo>
                <a:lnTo>
                  <a:pt x="91439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6" name="object 236"/>
          <p:cNvSpPr/>
          <p:nvPr/>
        </p:nvSpPr>
        <p:spPr>
          <a:xfrm>
            <a:off x="5213603" y="4297679"/>
            <a:ext cx="91440" cy="1477010"/>
          </a:xfrm>
          <a:custGeom>
            <a:avLst/>
            <a:gdLst/>
            <a:ahLst/>
            <a:cxnLst/>
            <a:rect l="l" t="t" r="r" b="b"/>
            <a:pathLst>
              <a:path w="91439" h="1477010">
                <a:moveTo>
                  <a:pt x="91440" y="0"/>
                </a:moveTo>
                <a:lnTo>
                  <a:pt x="0" y="0"/>
                </a:lnTo>
                <a:lnTo>
                  <a:pt x="0" y="1476756"/>
                </a:lnTo>
                <a:lnTo>
                  <a:pt x="91440" y="1476756"/>
                </a:lnTo>
                <a:lnTo>
                  <a:pt x="91440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7" name="object 237"/>
          <p:cNvSpPr/>
          <p:nvPr/>
        </p:nvSpPr>
        <p:spPr>
          <a:xfrm>
            <a:off x="6179820" y="4738115"/>
            <a:ext cx="93345" cy="1036319"/>
          </a:xfrm>
          <a:custGeom>
            <a:avLst/>
            <a:gdLst/>
            <a:ahLst/>
            <a:cxnLst/>
            <a:rect l="l" t="t" r="r" b="b"/>
            <a:pathLst>
              <a:path w="93345" h="1036320">
                <a:moveTo>
                  <a:pt x="92963" y="0"/>
                </a:moveTo>
                <a:lnTo>
                  <a:pt x="0" y="0"/>
                </a:lnTo>
                <a:lnTo>
                  <a:pt x="0" y="1036319"/>
                </a:lnTo>
                <a:lnTo>
                  <a:pt x="92963" y="1036319"/>
                </a:lnTo>
                <a:lnTo>
                  <a:pt x="92963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8" name="object 238"/>
          <p:cNvSpPr/>
          <p:nvPr/>
        </p:nvSpPr>
        <p:spPr>
          <a:xfrm>
            <a:off x="7147559" y="3212592"/>
            <a:ext cx="93345" cy="2562225"/>
          </a:xfrm>
          <a:custGeom>
            <a:avLst/>
            <a:gdLst/>
            <a:ahLst/>
            <a:cxnLst/>
            <a:rect l="l" t="t" r="r" b="b"/>
            <a:pathLst>
              <a:path w="93345" h="2562225">
                <a:moveTo>
                  <a:pt x="92964" y="0"/>
                </a:moveTo>
                <a:lnTo>
                  <a:pt x="0" y="0"/>
                </a:lnTo>
                <a:lnTo>
                  <a:pt x="0" y="2561844"/>
                </a:lnTo>
                <a:lnTo>
                  <a:pt x="92964" y="2561844"/>
                </a:lnTo>
                <a:lnTo>
                  <a:pt x="92964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9" name="object 239"/>
          <p:cNvSpPr/>
          <p:nvPr/>
        </p:nvSpPr>
        <p:spPr>
          <a:xfrm>
            <a:off x="8115300" y="4047744"/>
            <a:ext cx="93345" cy="1727200"/>
          </a:xfrm>
          <a:custGeom>
            <a:avLst/>
            <a:gdLst/>
            <a:ahLst/>
            <a:cxnLst/>
            <a:rect l="l" t="t" r="r" b="b"/>
            <a:pathLst>
              <a:path w="93345" h="1727200">
                <a:moveTo>
                  <a:pt x="92964" y="0"/>
                </a:moveTo>
                <a:lnTo>
                  <a:pt x="0" y="0"/>
                </a:lnTo>
                <a:lnTo>
                  <a:pt x="0" y="1726691"/>
                </a:lnTo>
                <a:lnTo>
                  <a:pt x="92964" y="1726691"/>
                </a:lnTo>
                <a:lnTo>
                  <a:pt x="92964" y="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0" name="object 240"/>
          <p:cNvSpPr/>
          <p:nvPr/>
        </p:nvSpPr>
        <p:spPr>
          <a:xfrm>
            <a:off x="1469136" y="5774435"/>
            <a:ext cx="6772909" cy="0"/>
          </a:xfrm>
          <a:custGeom>
            <a:avLst/>
            <a:gdLst/>
            <a:ahLst/>
            <a:cxnLst/>
            <a:rect l="l" t="t" r="r" b="b"/>
            <a:pathLst>
              <a:path w="6772909" h="0">
                <a:moveTo>
                  <a:pt x="0" y="0"/>
                </a:moveTo>
                <a:lnTo>
                  <a:pt x="677265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1" name="object 241"/>
          <p:cNvSpPr txBox="1"/>
          <p:nvPr/>
        </p:nvSpPr>
        <p:spPr>
          <a:xfrm>
            <a:off x="1049832" y="1521078"/>
            <a:ext cx="292735" cy="4349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3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1200" b="1">
                <a:solidFill>
                  <a:srgbClr val="585858"/>
                </a:solidFill>
                <a:latin typeface="Calibri"/>
                <a:cs typeface="Calibri"/>
              </a:rPr>
              <a:t>%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3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b="1">
                <a:solidFill>
                  <a:srgbClr val="585858"/>
                </a:solidFill>
                <a:latin typeface="Calibri"/>
                <a:cs typeface="Calibri"/>
              </a:rPr>
              <a:t>%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4"/>
              </a:spcBef>
            </a:pP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1200" b="1">
                <a:solidFill>
                  <a:srgbClr val="585858"/>
                </a:solidFill>
                <a:latin typeface="Calibri"/>
                <a:cs typeface="Calibri"/>
              </a:rPr>
              <a:t>%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b="1">
                <a:solidFill>
                  <a:srgbClr val="585858"/>
                </a:solidFill>
                <a:latin typeface="Calibri"/>
                <a:cs typeface="Calibri"/>
              </a:rPr>
              <a:t>%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dirty="0" sz="1200" b="1">
                <a:solidFill>
                  <a:srgbClr val="585858"/>
                </a:solidFill>
                <a:latin typeface="Calibri"/>
                <a:cs typeface="Calibri"/>
              </a:rPr>
              <a:t>%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200" b="1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b="1">
                <a:solidFill>
                  <a:srgbClr val="585858"/>
                </a:solidFill>
                <a:latin typeface="Calibri"/>
                <a:cs typeface="Calibri"/>
              </a:rPr>
              <a:t>%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00">
              <a:latin typeface="Times New Roman"/>
              <a:cs typeface="Times New Roman"/>
            </a:endParaRPr>
          </a:p>
          <a:p>
            <a:pPr algn="ctr" marL="76835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5%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endParaRPr sz="1600">
              <a:latin typeface="Times New Roman"/>
              <a:cs typeface="Times New Roman"/>
            </a:endParaRPr>
          </a:p>
          <a:p>
            <a:pPr algn="ctr" marL="76835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0%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2" name="object 242"/>
          <p:cNvSpPr txBox="1"/>
          <p:nvPr/>
        </p:nvSpPr>
        <p:spPr>
          <a:xfrm>
            <a:off x="1827402" y="5890971"/>
            <a:ext cx="252729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CSE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3" name="object 243"/>
          <p:cNvSpPr/>
          <p:nvPr/>
        </p:nvSpPr>
        <p:spPr>
          <a:xfrm>
            <a:off x="2531364" y="6228588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19" h="83820">
                <a:moveTo>
                  <a:pt x="0" y="83820"/>
                </a:moveTo>
                <a:lnTo>
                  <a:pt x="83819" y="83820"/>
                </a:lnTo>
                <a:lnTo>
                  <a:pt x="83819" y="0"/>
                </a:lnTo>
                <a:lnTo>
                  <a:pt x="0" y="0"/>
                </a:lnTo>
                <a:lnTo>
                  <a:pt x="0" y="83820"/>
                </a:lnTo>
                <a:close/>
              </a:path>
            </a:pathLst>
          </a:custGeom>
          <a:solidFill>
            <a:srgbClr val="A4B5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4" name="object 244"/>
          <p:cNvSpPr/>
          <p:nvPr/>
        </p:nvSpPr>
        <p:spPr>
          <a:xfrm>
            <a:off x="3092195" y="6228588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19" h="83820">
                <a:moveTo>
                  <a:pt x="0" y="83820"/>
                </a:moveTo>
                <a:lnTo>
                  <a:pt x="83819" y="83820"/>
                </a:lnTo>
                <a:lnTo>
                  <a:pt x="83819" y="0"/>
                </a:lnTo>
                <a:lnTo>
                  <a:pt x="0" y="0"/>
                </a:lnTo>
                <a:lnTo>
                  <a:pt x="0" y="83820"/>
                </a:lnTo>
                <a:close/>
              </a:path>
            </a:pathLst>
          </a:custGeom>
          <a:solidFill>
            <a:srgbClr val="F3A3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5" name="object 245"/>
          <p:cNvSpPr txBox="1"/>
          <p:nvPr/>
        </p:nvSpPr>
        <p:spPr>
          <a:xfrm>
            <a:off x="2639314" y="5890971"/>
            <a:ext cx="894715" cy="475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4780">
              <a:lnSpc>
                <a:spcPct val="100000"/>
              </a:lnSpc>
            </a:pPr>
            <a:r>
              <a:rPr dirty="0" sz="1200" b="1">
                <a:solidFill>
                  <a:srgbClr val="585858"/>
                </a:solidFill>
                <a:latin typeface="Calibri"/>
                <a:cs typeface="Calibri"/>
              </a:rPr>
              <a:t>GEO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573405" algn="l"/>
              </a:tabLst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10</a:t>
            </a:r>
            <a:r>
              <a:rPr dirty="0" sz="1200">
                <a:solidFill>
                  <a:srgbClr val="585858"/>
                </a:solidFill>
                <a:latin typeface="Calibri"/>
                <a:cs typeface="Calibri"/>
              </a:rPr>
              <a:t>	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3653028" y="6228588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20"/>
                </a:moveTo>
                <a:lnTo>
                  <a:pt x="83820" y="83820"/>
                </a:lnTo>
                <a:lnTo>
                  <a:pt x="83820" y="0"/>
                </a:lnTo>
                <a:lnTo>
                  <a:pt x="0" y="0"/>
                </a:lnTo>
                <a:lnTo>
                  <a:pt x="0" y="83820"/>
                </a:lnTo>
                <a:close/>
              </a:path>
            </a:pathLst>
          </a:custGeom>
          <a:solidFill>
            <a:srgbClr val="E7B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7" name="object 247"/>
          <p:cNvSpPr/>
          <p:nvPr/>
        </p:nvSpPr>
        <p:spPr>
          <a:xfrm>
            <a:off x="4213859" y="6228588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20"/>
                </a:moveTo>
                <a:lnTo>
                  <a:pt x="83820" y="83820"/>
                </a:lnTo>
                <a:lnTo>
                  <a:pt x="83820" y="0"/>
                </a:lnTo>
                <a:lnTo>
                  <a:pt x="0" y="0"/>
                </a:lnTo>
                <a:lnTo>
                  <a:pt x="0" y="83820"/>
                </a:lnTo>
                <a:close/>
              </a:path>
            </a:pathLst>
          </a:custGeom>
          <a:solidFill>
            <a:srgbClr val="D092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8" name="object 248"/>
          <p:cNvSpPr txBox="1"/>
          <p:nvPr/>
        </p:nvSpPr>
        <p:spPr>
          <a:xfrm>
            <a:off x="3740277" y="5890971"/>
            <a:ext cx="916305" cy="475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EN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G</a:t>
            </a:r>
            <a:endParaRPr sz="1200">
              <a:latin typeface="Calibri"/>
              <a:cs typeface="Calibri"/>
            </a:endParaRPr>
          </a:p>
          <a:p>
            <a:pPr marL="33655">
              <a:lnSpc>
                <a:spcPct val="100000"/>
              </a:lnSpc>
              <a:spcBef>
                <a:spcPts val="900"/>
              </a:spcBef>
              <a:tabLst>
                <a:tab pos="594360" algn="l"/>
              </a:tabLst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12</a:t>
            </a:r>
            <a:r>
              <a:rPr dirty="0" sz="1200">
                <a:solidFill>
                  <a:srgbClr val="585858"/>
                </a:solidFill>
                <a:latin typeface="Calibri"/>
                <a:cs typeface="Calibri"/>
              </a:rPr>
              <a:t>	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9" name="object 249"/>
          <p:cNvSpPr txBox="1"/>
          <p:nvPr/>
        </p:nvSpPr>
        <p:spPr>
          <a:xfrm>
            <a:off x="4729353" y="5890971"/>
            <a:ext cx="25527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BIO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0" name="object 250"/>
          <p:cNvSpPr txBox="1"/>
          <p:nvPr/>
        </p:nvSpPr>
        <p:spPr>
          <a:xfrm>
            <a:off x="5629783" y="5890971"/>
            <a:ext cx="38862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EH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&amp;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1" name="object 251"/>
          <p:cNvSpPr txBox="1"/>
          <p:nvPr/>
        </p:nvSpPr>
        <p:spPr>
          <a:xfrm>
            <a:off x="6005576" y="5890971"/>
            <a:ext cx="942975" cy="475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 marR="5080">
              <a:lnSpc>
                <a:spcPct val="100000"/>
              </a:lnSpc>
            </a:pPr>
            <a:r>
              <a:rPr dirty="0" sz="1200" spc="-5" b="1">
                <a:solidFill>
                  <a:srgbClr val="585858"/>
                </a:solidFill>
                <a:latin typeface="Calibri"/>
                <a:cs typeface="Calibri"/>
              </a:rPr>
              <a:t>M</a:t>
            </a:r>
            <a:r>
              <a:rPr dirty="0" sz="1200" spc="5" b="1">
                <a:solidFill>
                  <a:srgbClr val="585858"/>
                </a:solidFill>
                <a:latin typeface="Calibri"/>
                <a:cs typeface="Calibri"/>
              </a:rPr>
              <a:t>P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S</a:t>
            </a:r>
            <a:endParaRPr sz="1200">
              <a:latin typeface="Calibri"/>
              <a:cs typeface="Calibri"/>
            </a:endParaRPr>
          </a:p>
          <a:p>
            <a:pPr algn="r" marR="52705">
              <a:lnSpc>
                <a:spcPct val="100000"/>
              </a:lnSpc>
              <a:spcBef>
                <a:spcPts val="900"/>
              </a:spcBef>
              <a:tabLst>
                <a:tab pos="560705" algn="l"/>
              </a:tabLst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16</a:t>
            </a:r>
            <a:r>
              <a:rPr dirty="0" sz="1200">
                <a:solidFill>
                  <a:srgbClr val="585858"/>
                </a:solidFill>
                <a:latin typeface="Calibri"/>
                <a:cs typeface="Calibri"/>
              </a:rPr>
              <a:t>	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2" name="object 252"/>
          <p:cNvSpPr txBox="1"/>
          <p:nvPr/>
        </p:nvSpPr>
        <p:spPr>
          <a:xfrm>
            <a:off x="7631048" y="5890971"/>
            <a:ext cx="25717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S</a:t>
            </a:r>
            <a:r>
              <a:rPr dirty="0" sz="1200" spc="-15" b="1">
                <a:solidFill>
                  <a:srgbClr val="585858"/>
                </a:solidFill>
                <a:latin typeface="Calibri"/>
                <a:cs typeface="Calibri"/>
              </a:rPr>
              <a:t>B</a:t>
            </a:r>
            <a:r>
              <a:rPr dirty="0" sz="1200" spc="-10" b="1">
                <a:solidFill>
                  <a:srgbClr val="585858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4774691" y="6228588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20"/>
                </a:moveTo>
                <a:lnTo>
                  <a:pt x="83820" y="83820"/>
                </a:lnTo>
                <a:lnTo>
                  <a:pt x="83820" y="0"/>
                </a:lnTo>
                <a:lnTo>
                  <a:pt x="0" y="0"/>
                </a:lnTo>
                <a:lnTo>
                  <a:pt x="0" y="83820"/>
                </a:lnTo>
                <a:close/>
              </a:path>
            </a:pathLst>
          </a:custGeom>
          <a:solidFill>
            <a:srgbClr val="9C85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4" name="object 254"/>
          <p:cNvSpPr txBox="1"/>
          <p:nvPr/>
        </p:nvSpPr>
        <p:spPr>
          <a:xfrm>
            <a:off x="4883658" y="6188455"/>
            <a:ext cx="3340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5" name="object 255"/>
          <p:cNvSpPr/>
          <p:nvPr/>
        </p:nvSpPr>
        <p:spPr>
          <a:xfrm>
            <a:off x="5335523" y="6228588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20"/>
                </a:moveTo>
                <a:lnTo>
                  <a:pt x="83820" y="83820"/>
                </a:lnTo>
                <a:lnTo>
                  <a:pt x="83820" y="0"/>
                </a:lnTo>
                <a:lnTo>
                  <a:pt x="0" y="0"/>
                </a:lnTo>
                <a:lnTo>
                  <a:pt x="0" y="83820"/>
                </a:lnTo>
                <a:close/>
              </a:path>
            </a:pathLst>
          </a:custGeom>
          <a:solidFill>
            <a:srgbClr val="809E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6" name="object 256"/>
          <p:cNvSpPr txBox="1"/>
          <p:nvPr/>
        </p:nvSpPr>
        <p:spPr>
          <a:xfrm>
            <a:off x="5444744" y="6188455"/>
            <a:ext cx="3340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dirty="0" sz="1200" spc="-15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r>
              <a:rPr dirty="0" sz="1200" spc="-10">
                <a:solidFill>
                  <a:srgbClr val="585858"/>
                </a:solidFill>
                <a:latin typeface="Calibri"/>
                <a:cs typeface="Calibri"/>
              </a:rPr>
              <a:t>15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7" name="object 257"/>
          <p:cNvSpPr/>
          <p:nvPr/>
        </p:nvSpPr>
        <p:spPr>
          <a:xfrm>
            <a:off x="5896355" y="6228588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20"/>
                </a:moveTo>
                <a:lnTo>
                  <a:pt x="83820" y="83820"/>
                </a:lnTo>
                <a:lnTo>
                  <a:pt x="83820" y="0"/>
                </a:lnTo>
                <a:lnTo>
                  <a:pt x="0" y="0"/>
                </a:lnTo>
                <a:lnTo>
                  <a:pt x="0" y="83820"/>
                </a:lnTo>
                <a:close/>
              </a:path>
            </a:pathLst>
          </a:custGeom>
          <a:solidFill>
            <a:srgbClr val="6375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8" name="object 258"/>
          <p:cNvSpPr/>
          <p:nvPr/>
        </p:nvSpPr>
        <p:spPr>
          <a:xfrm>
            <a:off x="6457188" y="6228588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20">
                <a:moveTo>
                  <a:pt x="0" y="83820"/>
                </a:moveTo>
                <a:lnTo>
                  <a:pt x="83819" y="83820"/>
                </a:lnTo>
                <a:lnTo>
                  <a:pt x="83819" y="0"/>
                </a:lnTo>
                <a:lnTo>
                  <a:pt x="0" y="0"/>
                </a:lnTo>
                <a:lnTo>
                  <a:pt x="0" y="83820"/>
                </a:lnTo>
                <a:close/>
              </a:path>
            </a:pathLst>
          </a:custGeom>
          <a:solidFill>
            <a:srgbClr val="B064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9" name="object 25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pc="-9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9749" rIns="0" bIns="0" rtlCol="0" vert="horz">
            <a:spAutoFit/>
          </a:bodyPr>
          <a:lstStyle/>
          <a:p>
            <a:pPr marL="582295">
              <a:lnSpc>
                <a:spcPct val="100000"/>
              </a:lnSpc>
            </a:pPr>
            <a:r>
              <a:rPr dirty="0" sz="4000" spc="-35"/>
              <a:t>C</a:t>
            </a:r>
            <a:r>
              <a:rPr dirty="0" sz="4000" spc="-25"/>
              <a:t>A</a:t>
            </a:r>
            <a:r>
              <a:rPr dirty="0" sz="4000" spc="-30"/>
              <a:t>REER</a:t>
            </a:r>
            <a:r>
              <a:rPr dirty="0" sz="4000"/>
              <a:t> </a:t>
            </a:r>
            <a:r>
              <a:rPr dirty="0" sz="4000" spc="-25"/>
              <a:t>P</a:t>
            </a:r>
            <a:r>
              <a:rPr dirty="0" sz="4000" spc="10"/>
              <a:t>r</a:t>
            </a:r>
            <a:r>
              <a:rPr dirty="0" sz="4000" spc="-20"/>
              <a:t>oposal</a:t>
            </a:r>
            <a:r>
              <a:rPr dirty="0" sz="4000" spc="15"/>
              <a:t> </a:t>
            </a:r>
            <a:r>
              <a:rPr dirty="0" sz="4000" spc="-20"/>
              <a:t>In</a:t>
            </a:r>
            <a:r>
              <a:rPr dirty="0" sz="4000" spc="30"/>
              <a:t>g</a:t>
            </a:r>
            <a:r>
              <a:rPr dirty="0" sz="4000" spc="10"/>
              <a:t>r</a:t>
            </a:r>
            <a:r>
              <a:rPr dirty="0" sz="4000" spc="-20"/>
              <a:t>edients</a:t>
            </a:r>
            <a:endParaRPr sz="40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pc="-95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24916" y="1244379"/>
            <a:ext cx="8037195" cy="4965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2570" indent="-229870">
              <a:lnSpc>
                <a:spcPct val="100000"/>
              </a:lnSpc>
              <a:buClr>
                <a:srgbClr val="000099"/>
              </a:buClr>
              <a:buFont typeface="Garamond"/>
              <a:buChar char="•"/>
              <a:tabLst>
                <a:tab pos="243204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te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rated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pla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arch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education,</a:t>
            </a:r>
            <a:endParaRPr sz="2800">
              <a:latin typeface="Garamond"/>
              <a:cs typeface="Garamond"/>
            </a:endParaRPr>
          </a:p>
          <a:p>
            <a:pPr marL="242570">
              <a:lnSpc>
                <a:spcPct val="100000"/>
              </a:lnSpc>
            </a:pP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tious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feasib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endParaRPr sz="2800">
              <a:latin typeface="Garamond"/>
              <a:cs typeface="Garamond"/>
            </a:endParaRPr>
          </a:p>
          <a:p>
            <a:pPr marL="242570" marR="5080" indent="-229870">
              <a:lnSpc>
                <a:spcPct val="100000"/>
              </a:lnSpc>
              <a:spcBef>
                <a:spcPts val="67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  <a:tab pos="3765550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Compe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argume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that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oject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wi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ach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e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ct</a:t>
            </a:r>
            <a:r>
              <a:rPr dirty="0" sz="2800" spc="-6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5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te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ration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syn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6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bet</a:t>
            </a:r>
            <a:r>
              <a:rPr dirty="0" sz="2800" spc="-4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arch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education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act</a:t>
            </a:r>
            <a:r>
              <a:rPr dirty="0" sz="2800" spc="-5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ities</a:t>
            </a:r>
            <a:endParaRPr sz="2800">
              <a:latin typeface="Garamond"/>
              <a:cs typeface="Garamond"/>
            </a:endParaRPr>
          </a:p>
          <a:p>
            <a:pPr marL="242570" indent="-229870">
              <a:lnSpc>
                <a:spcPct val="100000"/>
              </a:lnSpc>
              <a:spcBef>
                <a:spcPts val="67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Depa</a:t>
            </a:r>
            <a:r>
              <a:rPr dirty="0" sz="2800" spc="9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tmental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Lette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emonstrati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commit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endParaRPr sz="2800">
              <a:latin typeface="Garamond"/>
              <a:cs typeface="Garamond"/>
            </a:endParaRPr>
          </a:p>
          <a:p>
            <a:pPr marL="242570">
              <a:lnSpc>
                <a:spcPct val="100000"/>
              </a:lnSpc>
              <a:tabLst>
                <a:tab pos="4274820" algn="l"/>
              </a:tabLst>
            </a:pP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elopment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5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estigat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endParaRPr sz="2800">
              <a:latin typeface="Garamond"/>
              <a:cs typeface="Garamond"/>
            </a:endParaRPr>
          </a:p>
          <a:p>
            <a:pPr marL="242570" marR="1363345" indent="-229870">
              <a:lnSpc>
                <a:spcPct val="100000"/>
              </a:lnSpc>
              <a:spcBef>
                <a:spcPts val="675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  <a:tab pos="1825625" algn="l"/>
                <a:tab pos="5101590" algn="l"/>
              </a:tabLst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Lette</a:t>
            </a:r>
            <a:r>
              <a:rPr dirty="0" sz="2800" spc="3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Col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6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borat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(not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suppo</a:t>
            </a:r>
            <a:r>
              <a:rPr dirty="0" sz="2800" spc="7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endo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sement)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whe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opriate</a:t>
            </a:r>
            <a:endParaRPr sz="2800">
              <a:latin typeface="Garamond"/>
              <a:cs typeface="Garamond"/>
            </a:endParaRPr>
          </a:p>
          <a:p>
            <a:pPr marL="242570" marR="504825" indent="-229870">
              <a:lnSpc>
                <a:spcPct val="100000"/>
              </a:lnSpc>
              <a:spcBef>
                <a:spcPts val="67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  <a:tab pos="7049134" algn="l"/>
              </a:tabLst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bu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get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consistent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wit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scope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arch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education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act</a:t>
            </a:r>
            <a:r>
              <a:rPr dirty="0" sz="2800" spc="-5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ities</a:t>
            </a:r>
            <a:endParaRPr sz="28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28496" y="364109"/>
            <a:ext cx="7006590" cy="419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636520" algn="l"/>
              </a:tabLst>
            </a:pPr>
            <a:r>
              <a:rPr dirty="0" sz="3300" spc="-15" b="1">
                <a:solidFill>
                  <a:srgbClr val="000099"/>
                </a:solidFill>
                <a:latin typeface="Garamond"/>
                <a:cs typeface="Garamond"/>
              </a:rPr>
              <a:t>Inte</a:t>
            </a:r>
            <a:r>
              <a:rPr dirty="0" sz="3300" spc="2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3300" spc="-15" b="1">
                <a:solidFill>
                  <a:srgbClr val="000099"/>
                </a:solidFill>
                <a:latin typeface="Garamond"/>
                <a:cs typeface="Garamond"/>
              </a:rPr>
              <a:t>ration</a:t>
            </a:r>
            <a:r>
              <a:rPr dirty="0" sz="33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33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3300" spc="-6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3300" spc="-20" b="1">
                <a:solidFill>
                  <a:srgbClr val="000099"/>
                </a:solidFill>
                <a:latin typeface="Garamond"/>
                <a:cs typeface="Garamond"/>
              </a:rPr>
              <a:t>esea</a:t>
            </a:r>
            <a:r>
              <a:rPr dirty="0" sz="3300" spc="-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3300" spc="-20" b="1">
                <a:solidFill>
                  <a:srgbClr val="000099"/>
                </a:solidFill>
                <a:latin typeface="Garamond"/>
                <a:cs typeface="Garamond"/>
              </a:rPr>
              <a:t>ch</a:t>
            </a:r>
            <a:r>
              <a:rPr dirty="0" sz="33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33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3300" spc="-5" b="1">
                <a:solidFill>
                  <a:srgbClr val="000099"/>
                </a:solidFill>
                <a:latin typeface="Garamond"/>
                <a:cs typeface="Garamond"/>
              </a:rPr>
              <a:t> Education</a:t>
            </a:r>
            <a:endParaRPr sz="3300">
              <a:latin typeface="Garamond"/>
              <a:cs typeface="Garamond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pc="-95"/>
              <a:t>13</a:t>
            </a:fld>
          </a:p>
        </p:txBody>
      </p:sp>
      <p:sp>
        <p:nvSpPr>
          <p:cNvPr id="5" name="object 5"/>
          <p:cNvSpPr txBox="1"/>
          <p:nvPr/>
        </p:nvSpPr>
        <p:spPr>
          <a:xfrm>
            <a:off x="555751" y="6483555"/>
            <a:ext cx="7079615" cy="330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clo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est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to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6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r a</a:t>
            </a:r>
            <a:r>
              <a:rPr dirty="0" sz="24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ea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of </a:t>
            </a:r>
            <a:r>
              <a:rPr dirty="0" sz="2400" spc="-24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esearch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sc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ss</a:t>
            </a:r>
            <a:r>
              <a:rPr dirty="0" sz="24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expectations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036478"/>
            <a:ext cx="8503920" cy="5436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4785" marR="42545" indent="-172085">
              <a:lnSpc>
                <a:spcPct val="90100"/>
              </a:lnSpc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hi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k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ea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4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3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spc="-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ecip</a:t>
            </a:r>
            <a:r>
              <a:rPr dirty="0" sz="24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ocal 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ela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io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p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be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een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esearch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cation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act</a:t>
            </a:r>
            <a:r>
              <a:rPr dirty="0" sz="2400" spc="-4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vitie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h</a:t>
            </a:r>
            <a:r>
              <a:rPr dirty="0" sz="2400" spc="-3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they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may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9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4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each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other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n </a:t>
            </a:r>
            <a:r>
              <a:rPr dirty="0" sz="2400" spc="-8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eer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elopment</a:t>
            </a:r>
            <a:endParaRPr sz="2400">
              <a:latin typeface="Garamond"/>
              <a:cs typeface="Garamond"/>
            </a:endParaRPr>
          </a:p>
          <a:p>
            <a:pPr marL="184785" marR="624205" indent="-172085">
              <a:lnSpc>
                <a:spcPts val="2590"/>
              </a:lnSpc>
              <a:spcBef>
                <a:spcPts val="845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Plans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d 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9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lec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7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4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di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cipl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na</a:t>
            </a:r>
            <a:r>
              <a:rPr dirty="0" sz="2400" spc="9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io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al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inte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ests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and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als,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as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ell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as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need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d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context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of </a:t>
            </a:r>
            <a:r>
              <a:rPr dirty="0" sz="2400" spc="-229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7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an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zation</a:t>
            </a:r>
            <a:endParaRPr sz="2400">
              <a:latin typeface="Garamond"/>
              <a:cs typeface="Garamond"/>
            </a:endParaRPr>
          </a:p>
          <a:p>
            <a:pPr marL="184785" marR="5080" indent="-172085">
              <a:lnSpc>
                <a:spcPts val="2590"/>
              </a:lnSpc>
              <a:spcBef>
                <a:spcPts val="795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he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di</a:t>
            </a:r>
            <a:r>
              <a:rPr dirty="0" sz="2400" spc="3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fe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r>
              <a:rPr dirty="0" sz="24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expectations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wi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hi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di</a:t>
            </a:r>
            <a:r>
              <a:rPr dirty="0" sz="2400" spc="3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fe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di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cipl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na</a:t>
            </a:r>
            <a:r>
              <a:rPr dirty="0" sz="2400" spc="9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fiel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–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 w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id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ran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of </a:t>
            </a:r>
            <a:r>
              <a:rPr dirty="0" sz="2400" spc="-229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esear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and ed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io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ac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4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vi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ie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may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be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ap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riate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or the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AREE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p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4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2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ram</a:t>
            </a:r>
            <a:endParaRPr sz="2400">
              <a:latin typeface="Garamond"/>
              <a:cs typeface="Garamond"/>
            </a:endParaRPr>
          </a:p>
          <a:p>
            <a:pPr marL="184785" marR="290830" indent="-172085">
              <a:lnSpc>
                <a:spcPts val="2590"/>
              </a:lnSpc>
              <a:spcBef>
                <a:spcPts val="810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Som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4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3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estigato</a:t>
            </a:r>
            <a:r>
              <a:rPr dirty="0" sz="24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may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wis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p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an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ad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itio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al</a:t>
            </a:r>
            <a:r>
              <a:rPr dirty="0" sz="24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ac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4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vi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s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ch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as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ep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eneu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6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in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9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pa</a:t>
            </a:r>
            <a:r>
              <a:rPr dirty="0" sz="2400" spc="8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tne</a:t>
            </a:r>
            <a:r>
              <a:rPr dirty="0" sz="24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ip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lic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that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en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ances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their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esear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ucatio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pla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endParaRPr sz="2400">
              <a:latin typeface="Garamond"/>
              <a:cs typeface="Garamond"/>
            </a:endParaRPr>
          </a:p>
          <a:p>
            <a:pPr marL="184785" marR="425450" indent="-172085">
              <a:lnSpc>
                <a:spcPts val="2590"/>
              </a:lnSpc>
              <a:spcBef>
                <a:spcPts val="805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Se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5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ram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licita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io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n 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tho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2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5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6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ok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ng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exam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ples</a:t>
            </a:r>
            <a:endParaRPr sz="2400">
              <a:latin typeface="Garamond"/>
              <a:cs typeface="Garamond"/>
            </a:endParaRPr>
          </a:p>
          <a:p>
            <a:pPr marL="184785" indent="-172085">
              <a:lnSpc>
                <a:spcPct val="100000"/>
              </a:lnSpc>
              <a:spcBef>
                <a:spcPts val="465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mmun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w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it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C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contac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(s)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n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400" spc="-4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visio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n(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)</a:t>
            </a:r>
            <a:endParaRPr sz="24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1341" rIns="0" bIns="0" rtlCol="0" vert="horz">
            <a:spAutoFit/>
          </a:bodyPr>
          <a:lstStyle/>
          <a:p>
            <a:pPr marL="913765">
              <a:lnSpc>
                <a:spcPct val="100000"/>
              </a:lnSpc>
            </a:pPr>
            <a:r>
              <a:rPr dirty="0" sz="3600" spc="-5"/>
              <a:t>Depa</a:t>
            </a:r>
            <a:r>
              <a:rPr dirty="0" sz="3600" spc="125"/>
              <a:t>r</a:t>
            </a:r>
            <a:r>
              <a:rPr dirty="0" sz="3600" spc="-20"/>
              <a:t>tmenta</a:t>
            </a:r>
            <a:r>
              <a:rPr dirty="0" sz="3600"/>
              <a:t>l</a:t>
            </a:r>
            <a:r>
              <a:rPr dirty="0" sz="3600" spc="-30"/>
              <a:t> </a:t>
            </a:r>
            <a:r>
              <a:rPr dirty="0" sz="3600" spc="-25"/>
              <a:t>Le</a:t>
            </a:r>
            <a:r>
              <a:rPr dirty="0" sz="3600" spc="-5"/>
              <a:t>t</a:t>
            </a:r>
            <a:r>
              <a:rPr dirty="0" sz="3600" spc="-15"/>
              <a:t>ter</a:t>
            </a:r>
            <a:r>
              <a:rPr dirty="0" sz="3600" spc="-5"/>
              <a:t> </a:t>
            </a:r>
            <a:r>
              <a:rPr dirty="0" sz="3600" spc="-15"/>
              <a:t>(</a:t>
            </a:r>
            <a:r>
              <a:rPr dirty="0" sz="3600" spc="-20"/>
              <a:t>2</a:t>
            </a:r>
            <a:r>
              <a:rPr dirty="0" sz="3600"/>
              <a:t> </a:t>
            </a:r>
            <a:r>
              <a:rPr dirty="0" sz="3600" spc="-5"/>
              <a:t>p</a:t>
            </a:r>
            <a:r>
              <a:rPr dirty="0" sz="3600" spc="65"/>
              <a:t>a</a:t>
            </a:r>
            <a:r>
              <a:rPr dirty="0" sz="3600" spc="-20"/>
              <a:t>ges)</a:t>
            </a:r>
            <a:endParaRPr sz="36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pc="-95"/>
              <a:t>14</a:t>
            </a:fld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15925" indent="-170180">
              <a:lnSpc>
                <a:spcPts val="3025"/>
              </a:lnSpc>
              <a:buClr>
                <a:srgbClr val="000099"/>
              </a:buClr>
              <a:buFont typeface="Garamond"/>
              <a:buChar char="•"/>
              <a:tabLst>
                <a:tab pos="417195" algn="l"/>
              </a:tabLst>
            </a:pPr>
            <a:r>
              <a:rPr dirty="0" spc="-25"/>
              <a:t>Comm</a:t>
            </a:r>
            <a:r>
              <a:rPr dirty="0"/>
              <a:t>i</a:t>
            </a:r>
            <a:r>
              <a:rPr dirty="0" spc="-15"/>
              <a:t>tment</a:t>
            </a:r>
            <a:r>
              <a:rPr dirty="0" spc="10"/>
              <a:t> </a:t>
            </a:r>
            <a:r>
              <a:rPr dirty="0" spc="-15"/>
              <a:t>to</a:t>
            </a:r>
            <a:r>
              <a:rPr dirty="0" spc="-5"/>
              <a:t> </a:t>
            </a:r>
            <a:r>
              <a:rPr dirty="0" spc="-10"/>
              <a:t>t</a:t>
            </a:r>
            <a:r>
              <a:rPr dirty="0" spc="-15"/>
              <a:t>h</a:t>
            </a:r>
            <a:r>
              <a:rPr dirty="0" spc="-15"/>
              <a:t>e</a:t>
            </a:r>
            <a:r>
              <a:rPr dirty="0" spc="-5"/>
              <a:t> </a:t>
            </a:r>
            <a:r>
              <a:rPr dirty="0" spc="-15"/>
              <a:t>PI</a:t>
            </a:r>
            <a:r>
              <a:rPr dirty="0" spc="-65"/>
              <a:t>’</a:t>
            </a:r>
            <a:r>
              <a:rPr dirty="0" spc="-15"/>
              <a:t>s</a:t>
            </a:r>
            <a:r>
              <a:rPr dirty="0" spc="15"/>
              <a:t> </a:t>
            </a:r>
            <a:r>
              <a:rPr dirty="0" spc="-20"/>
              <a:t>p</a:t>
            </a:r>
            <a:r>
              <a:rPr dirty="0" spc="15"/>
              <a:t>r</a:t>
            </a:r>
            <a:r>
              <a:rPr dirty="0" spc="-15"/>
              <a:t>opos</a:t>
            </a:r>
            <a:r>
              <a:rPr dirty="0" spc="-30"/>
              <a:t>e</a:t>
            </a:r>
            <a:r>
              <a:rPr dirty="0" spc="-20"/>
              <a:t>d</a:t>
            </a:r>
            <a:r>
              <a:rPr dirty="0" spc="30"/>
              <a:t> </a:t>
            </a:r>
            <a:r>
              <a:rPr dirty="0" spc="-20"/>
              <a:t>CA</a:t>
            </a:r>
            <a:r>
              <a:rPr dirty="0" spc="-15"/>
              <a:t>R</a:t>
            </a:r>
            <a:r>
              <a:rPr dirty="0" spc="-20"/>
              <a:t>EER</a:t>
            </a:r>
          </a:p>
          <a:p>
            <a:pPr marL="415925">
              <a:lnSpc>
                <a:spcPts val="3025"/>
              </a:lnSpc>
            </a:pPr>
            <a:r>
              <a:rPr dirty="0" spc="5">
                <a:latin typeface="Garamond"/>
                <a:cs typeface="Garamond"/>
              </a:rPr>
              <a:t>r</a:t>
            </a:r>
            <a:r>
              <a:rPr dirty="0" spc="-15">
                <a:latin typeface="Garamond"/>
                <a:cs typeface="Garamond"/>
              </a:rPr>
              <a:t>es</a:t>
            </a:r>
            <a:r>
              <a:rPr dirty="0" spc="-25">
                <a:latin typeface="Garamond"/>
                <a:cs typeface="Garamond"/>
              </a:rPr>
              <a:t>e</a:t>
            </a:r>
            <a:r>
              <a:rPr dirty="0" spc="-15">
                <a:latin typeface="Garamond"/>
                <a:cs typeface="Garamond"/>
              </a:rPr>
              <a:t>arch</a:t>
            </a:r>
            <a:r>
              <a:rPr dirty="0" spc="15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and</a:t>
            </a:r>
            <a:r>
              <a:rPr dirty="0" spc="5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education</a:t>
            </a:r>
            <a:r>
              <a:rPr dirty="0" spc="-10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act</a:t>
            </a:r>
            <a:r>
              <a:rPr dirty="0" spc="-55">
                <a:latin typeface="Garamond"/>
                <a:cs typeface="Garamond"/>
              </a:rPr>
              <a:t>i</a:t>
            </a:r>
            <a:r>
              <a:rPr dirty="0" spc="-15">
                <a:latin typeface="Garamond"/>
                <a:cs typeface="Garamond"/>
              </a:rPr>
              <a:t>vit</a:t>
            </a:r>
            <a:r>
              <a:rPr dirty="0">
                <a:latin typeface="Garamond"/>
                <a:cs typeface="Garamond"/>
              </a:rPr>
              <a:t>i</a:t>
            </a:r>
            <a:r>
              <a:rPr dirty="0" spc="-15">
                <a:latin typeface="Garamond"/>
                <a:cs typeface="Garamond"/>
              </a:rPr>
              <a:t>es</a:t>
            </a:r>
          </a:p>
          <a:p>
            <a:pPr marL="415925" marR="397510" indent="-170180">
              <a:lnSpc>
                <a:spcPts val="2690"/>
              </a:lnSpc>
              <a:spcBef>
                <a:spcPts val="2375"/>
              </a:spcBef>
              <a:buClr>
                <a:srgbClr val="000099"/>
              </a:buClr>
              <a:buFont typeface="Garamond"/>
              <a:buChar char="•"/>
              <a:tabLst>
                <a:tab pos="417195" algn="l"/>
                <a:tab pos="2713355" algn="l"/>
                <a:tab pos="5549265" algn="l"/>
              </a:tabLst>
            </a:pPr>
            <a:r>
              <a:rPr dirty="0" spc="-15"/>
              <a:t>Desc</a:t>
            </a:r>
            <a:r>
              <a:rPr dirty="0" spc="-25"/>
              <a:t>r</a:t>
            </a:r>
            <a:r>
              <a:rPr dirty="0" spc="-10"/>
              <a:t>i</a:t>
            </a:r>
            <a:r>
              <a:rPr dirty="0" spc="-15"/>
              <a:t>p</a:t>
            </a:r>
            <a:r>
              <a:rPr dirty="0" spc="-15"/>
              <a:t>tion</a:t>
            </a:r>
            <a:r>
              <a:rPr dirty="0" spc="20"/>
              <a:t> </a:t>
            </a:r>
            <a:r>
              <a:rPr dirty="0" spc="-15"/>
              <a:t>of</a:t>
            </a:r>
            <a:r>
              <a:rPr dirty="0"/>
              <a:t>	</a:t>
            </a:r>
            <a:r>
              <a:rPr dirty="0" spc="-20"/>
              <a:t>h</a:t>
            </a:r>
            <a:r>
              <a:rPr dirty="0" spc="-45"/>
              <a:t>o</a:t>
            </a:r>
            <a:r>
              <a:rPr dirty="0" spc="-20"/>
              <a:t>w</a:t>
            </a:r>
            <a:r>
              <a:rPr dirty="0" spc="15"/>
              <a:t> </a:t>
            </a:r>
            <a:r>
              <a:rPr dirty="0" spc="-15"/>
              <a:t>the</a:t>
            </a:r>
            <a:r>
              <a:rPr dirty="0" spc="5"/>
              <a:t> </a:t>
            </a:r>
            <a:r>
              <a:rPr dirty="0" spc="-15"/>
              <a:t>PI</a:t>
            </a:r>
            <a:r>
              <a:rPr dirty="0" spc="-70"/>
              <a:t>’</a:t>
            </a:r>
            <a:r>
              <a:rPr dirty="0" spc="-15"/>
              <a:t>s</a:t>
            </a:r>
            <a:r>
              <a:rPr dirty="0" spc="15"/>
              <a:t> </a:t>
            </a:r>
            <a:r>
              <a:rPr dirty="0" spc="-15"/>
              <a:t>ca</a:t>
            </a:r>
            <a:r>
              <a:rPr dirty="0" spc="0"/>
              <a:t>r</a:t>
            </a:r>
            <a:r>
              <a:rPr dirty="0" spc="-15"/>
              <a:t>eer</a:t>
            </a:r>
            <a:r>
              <a:rPr dirty="0" spc="-5"/>
              <a:t> </a:t>
            </a:r>
            <a:r>
              <a:rPr dirty="0" spc="-15"/>
              <a:t>goals</a:t>
            </a:r>
            <a:r>
              <a:rPr dirty="0" spc="-5"/>
              <a:t> </a:t>
            </a:r>
            <a:r>
              <a:rPr dirty="0" spc="-15"/>
              <a:t>and</a:t>
            </a:r>
            <a:r>
              <a:rPr dirty="0" spc="-10"/>
              <a:t> </a:t>
            </a:r>
            <a:r>
              <a:rPr dirty="0" spc="5">
                <a:latin typeface="Garamond"/>
                <a:cs typeface="Garamond"/>
              </a:rPr>
              <a:t>r</a:t>
            </a:r>
            <a:r>
              <a:rPr dirty="0" spc="-15">
                <a:latin typeface="Garamond"/>
                <a:cs typeface="Garamond"/>
              </a:rPr>
              <a:t>esponsib</a:t>
            </a:r>
            <a:r>
              <a:rPr dirty="0" spc="-5">
                <a:latin typeface="Garamond"/>
                <a:cs typeface="Garamond"/>
              </a:rPr>
              <a:t>i</a:t>
            </a:r>
            <a:r>
              <a:rPr dirty="0" spc="-15">
                <a:latin typeface="Garamond"/>
                <a:cs typeface="Garamond"/>
              </a:rPr>
              <a:t>l</a:t>
            </a:r>
            <a:r>
              <a:rPr dirty="0" spc="-5">
                <a:latin typeface="Garamond"/>
                <a:cs typeface="Garamond"/>
              </a:rPr>
              <a:t>i</a:t>
            </a:r>
            <a:r>
              <a:rPr dirty="0" spc="-15">
                <a:latin typeface="Garamond"/>
                <a:cs typeface="Garamond"/>
              </a:rPr>
              <a:t>ties</a:t>
            </a:r>
            <a:r>
              <a:rPr dirty="0" spc="-10">
                <a:latin typeface="Garamond"/>
                <a:cs typeface="Garamond"/>
              </a:rPr>
              <a:t> </a:t>
            </a:r>
            <a:r>
              <a:rPr dirty="0" spc="-20">
                <a:latin typeface="Garamond"/>
                <a:cs typeface="Garamond"/>
              </a:rPr>
              <a:t>mesh</a:t>
            </a:r>
            <a:r>
              <a:rPr dirty="0" spc="5">
                <a:latin typeface="Garamond"/>
                <a:cs typeface="Garamond"/>
              </a:rPr>
              <a:t> </a:t>
            </a:r>
            <a:r>
              <a:rPr dirty="0" spc="-20">
                <a:latin typeface="Garamond"/>
                <a:cs typeface="Garamond"/>
              </a:rPr>
              <a:t>wit</a:t>
            </a:r>
            <a:r>
              <a:rPr dirty="0" spc="-20">
                <a:latin typeface="Garamond"/>
                <a:cs typeface="Garamond"/>
              </a:rPr>
              <a:t>h</a:t>
            </a:r>
            <a:r>
              <a:rPr dirty="0" spc="15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th</a:t>
            </a:r>
            <a:r>
              <a:rPr dirty="0" spc="-10">
                <a:latin typeface="Garamond"/>
                <a:cs typeface="Garamond"/>
              </a:rPr>
              <a:t>a</a:t>
            </a:r>
            <a:r>
              <a:rPr dirty="0" spc="-10">
                <a:latin typeface="Garamond"/>
                <a:cs typeface="Garamond"/>
              </a:rPr>
              <a:t>t</a:t>
            </a:r>
            <a:r>
              <a:rPr dirty="0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of</a:t>
            </a:r>
            <a:r>
              <a:rPr dirty="0">
                <a:latin typeface="Garamond"/>
                <a:cs typeface="Garamond"/>
              </a:rPr>
              <a:t>	</a:t>
            </a:r>
            <a:r>
              <a:rPr dirty="0" spc="-15">
                <a:latin typeface="Garamond"/>
                <a:cs typeface="Garamond"/>
              </a:rPr>
              <a:t>the</a:t>
            </a:r>
            <a:r>
              <a:rPr dirty="0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or</a:t>
            </a:r>
            <a:r>
              <a:rPr dirty="0" spc="-30">
                <a:latin typeface="Garamond"/>
                <a:cs typeface="Garamond"/>
              </a:rPr>
              <a:t>g</a:t>
            </a:r>
            <a:r>
              <a:rPr dirty="0" spc="-15">
                <a:latin typeface="Garamond"/>
                <a:cs typeface="Garamond"/>
              </a:rPr>
              <a:t>a</a:t>
            </a:r>
            <a:r>
              <a:rPr dirty="0" spc="-15">
                <a:latin typeface="Garamond"/>
                <a:cs typeface="Garamond"/>
              </a:rPr>
              <a:t>n</a:t>
            </a:r>
            <a:r>
              <a:rPr dirty="0" spc="-20">
                <a:latin typeface="Garamond"/>
                <a:cs typeface="Garamond"/>
              </a:rPr>
              <a:t>iza</a:t>
            </a:r>
            <a:r>
              <a:rPr dirty="0" spc="-5">
                <a:latin typeface="Garamond"/>
                <a:cs typeface="Garamond"/>
              </a:rPr>
              <a:t>t</a:t>
            </a:r>
            <a:r>
              <a:rPr dirty="0" spc="-20">
                <a:latin typeface="Garamond"/>
                <a:cs typeface="Garamond"/>
              </a:rPr>
              <a:t>ion</a:t>
            </a:r>
            <a:r>
              <a:rPr dirty="0" spc="-15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and</a:t>
            </a:r>
            <a:r>
              <a:rPr dirty="0" spc="5">
                <a:latin typeface="Garamond"/>
                <a:cs typeface="Garamond"/>
              </a:rPr>
              <a:t> </a:t>
            </a:r>
            <a:r>
              <a:rPr dirty="0" spc="-20">
                <a:latin typeface="Garamond"/>
                <a:cs typeface="Garamond"/>
              </a:rPr>
              <a:t>depa</a:t>
            </a:r>
            <a:r>
              <a:rPr dirty="0" spc="80">
                <a:latin typeface="Garamond"/>
                <a:cs typeface="Garamond"/>
              </a:rPr>
              <a:t>r</a:t>
            </a:r>
            <a:r>
              <a:rPr dirty="0" spc="-15">
                <a:latin typeface="Garamond"/>
                <a:cs typeface="Garamond"/>
              </a:rPr>
              <a:t>tment</a:t>
            </a:r>
          </a:p>
          <a:p>
            <a:pPr marL="415925" marR="5080" indent="-170180">
              <a:lnSpc>
                <a:spcPct val="80000"/>
              </a:lnSpc>
              <a:spcBef>
                <a:spcPts val="2425"/>
              </a:spcBef>
              <a:buClr>
                <a:srgbClr val="000099"/>
              </a:buClr>
              <a:buFont typeface="Garamond"/>
              <a:buChar char="•"/>
              <a:tabLst>
                <a:tab pos="417195" algn="l"/>
                <a:tab pos="2713355" algn="l"/>
                <a:tab pos="5354320" algn="l"/>
              </a:tabLst>
            </a:pPr>
            <a:r>
              <a:rPr dirty="0" spc="-20">
                <a:latin typeface="Garamond"/>
                <a:cs typeface="Garamond"/>
              </a:rPr>
              <a:t>Desc</a:t>
            </a:r>
            <a:r>
              <a:rPr dirty="0" spc="-20">
                <a:latin typeface="Garamond"/>
                <a:cs typeface="Garamond"/>
              </a:rPr>
              <a:t>r</a:t>
            </a:r>
            <a:r>
              <a:rPr dirty="0" spc="-15">
                <a:latin typeface="Garamond"/>
                <a:cs typeface="Garamond"/>
              </a:rPr>
              <a:t>i</a:t>
            </a:r>
            <a:r>
              <a:rPr dirty="0" spc="-15">
                <a:latin typeface="Garamond"/>
                <a:cs typeface="Garamond"/>
              </a:rPr>
              <a:t>p</a:t>
            </a:r>
            <a:r>
              <a:rPr dirty="0" spc="-15">
                <a:latin typeface="Garamond"/>
                <a:cs typeface="Garamond"/>
              </a:rPr>
              <a:t>tion</a:t>
            </a:r>
            <a:r>
              <a:rPr dirty="0" spc="15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of</a:t>
            </a:r>
            <a:r>
              <a:rPr dirty="0">
                <a:latin typeface="Garamond"/>
                <a:cs typeface="Garamond"/>
              </a:rPr>
              <a:t>	</a:t>
            </a:r>
            <a:r>
              <a:rPr dirty="0" spc="-25">
                <a:latin typeface="Garamond"/>
                <a:cs typeface="Garamond"/>
              </a:rPr>
              <a:t>h</a:t>
            </a:r>
            <a:r>
              <a:rPr dirty="0" spc="-45">
                <a:latin typeface="Garamond"/>
                <a:cs typeface="Garamond"/>
              </a:rPr>
              <a:t>o</a:t>
            </a:r>
            <a:r>
              <a:rPr dirty="0" spc="-20">
                <a:latin typeface="Garamond"/>
                <a:cs typeface="Garamond"/>
              </a:rPr>
              <a:t>w</a:t>
            </a:r>
            <a:r>
              <a:rPr dirty="0" spc="15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the</a:t>
            </a:r>
            <a:r>
              <a:rPr dirty="0">
                <a:latin typeface="Garamond"/>
                <a:cs typeface="Garamond"/>
              </a:rPr>
              <a:t> </a:t>
            </a:r>
            <a:r>
              <a:rPr dirty="0" spc="-20">
                <a:latin typeface="Garamond"/>
                <a:cs typeface="Garamond"/>
              </a:rPr>
              <a:t>dep</a:t>
            </a:r>
            <a:r>
              <a:rPr dirty="0" spc="-10">
                <a:latin typeface="Garamond"/>
                <a:cs typeface="Garamond"/>
              </a:rPr>
              <a:t>a</a:t>
            </a:r>
            <a:r>
              <a:rPr dirty="0" spc="75">
                <a:latin typeface="Garamond"/>
                <a:cs typeface="Garamond"/>
              </a:rPr>
              <a:t>r</a:t>
            </a:r>
            <a:r>
              <a:rPr dirty="0" spc="-15">
                <a:latin typeface="Garamond"/>
                <a:cs typeface="Garamond"/>
              </a:rPr>
              <a:t>tment</a:t>
            </a:r>
            <a:r>
              <a:rPr dirty="0" spc="-10">
                <a:latin typeface="Garamond"/>
                <a:cs typeface="Garamond"/>
              </a:rPr>
              <a:t> </a:t>
            </a:r>
            <a:r>
              <a:rPr dirty="0" spc="-25">
                <a:latin typeface="Garamond"/>
                <a:cs typeface="Garamond"/>
              </a:rPr>
              <a:t>w</a:t>
            </a:r>
            <a:r>
              <a:rPr dirty="0" spc="-5">
                <a:latin typeface="Garamond"/>
                <a:cs typeface="Garamond"/>
              </a:rPr>
              <a:t>i</a:t>
            </a:r>
            <a:r>
              <a:rPr dirty="0" spc="-15">
                <a:latin typeface="Garamond"/>
                <a:cs typeface="Garamond"/>
              </a:rPr>
              <a:t>l</a:t>
            </a:r>
            <a:r>
              <a:rPr dirty="0" spc="-10">
                <a:latin typeface="Garamond"/>
                <a:cs typeface="Garamond"/>
              </a:rPr>
              <a:t>l</a:t>
            </a:r>
            <a:r>
              <a:rPr dirty="0" spc="5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c</a:t>
            </a:r>
            <a:r>
              <a:rPr dirty="0" spc="-30">
                <a:latin typeface="Garamond"/>
                <a:cs typeface="Garamond"/>
              </a:rPr>
              <a:t>o</a:t>
            </a:r>
            <a:r>
              <a:rPr dirty="0" spc="-20">
                <a:latin typeface="Garamond"/>
                <a:cs typeface="Garamond"/>
              </a:rPr>
              <a:t>ntr</a:t>
            </a:r>
            <a:r>
              <a:rPr dirty="0">
                <a:latin typeface="Garamond"/>
                <a:cs typeface="Garamond"/>
              </a:rPr>
              <a:t>i</a:t>
            </a:r>
            <a:r>
              <a:rPr dirty="0" spc="-25">
                <a:latin typeface="Garamond"/>
                <a:cs typeface="Garamond"/>
              </a:rPr>
              <a:t>b</a:t>
            </a:r>
            <a:r>
              <a:rPr dirty="0" spc="-15">
                <a:latin typeface="Garamond"/>
                <a:cs typeface="Garamond"/>
              </a:rPr>
              <a:t>u</a:t>
            </a:r>
            <a:r>
              <a:rPr dirty="0" spc="-15">
                <a:latin typeface="Garamond"/>
                <a:cs typeface="Garamond"/>
              </a:rPr>
              <a:t>te</a:t>
            </a:r>
            <a:r>
              <a:rPr dirty="0" spc="15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to</a:t>
            </a:r>
            <a:r>
              <a:rPr dirty="0" spc="-15">
                <a:latin typeface="Garamond"/>
                <a:cs typeface="Garamond"/>
              </a:rPr>
              <a:t> the</a:t>
            </a:r>
            <a:r>
              <a:rPr dirty="0">
                <a:latin typeface="Garamond"/>
                <a:cs typeface="Garamond"/>
              </a:rPr>
              <a:t> </a:t>
            </a:r>
            <a:r>
              <a:rPr dirty="0" spc="-25">
                <a:latin typeface="Garamond"/>
                <a:cs typeface="Garamond"/>
              </a:rPr>
              <a:t>p</a:t>
            </a:r>
            <a:r>
              <a:rPr dirty="0" spc="15">
                <a:latin typeface="Garamond"/>
                <a:cs typeface="Garamond"/>
              </a:rPr>
              <a:t>r</a:t>
            </a:r>
            <a:r>
              <a:rPr dirty="0" spc="-15">
                <a:latin typeface="Garamond"/>
                <a:cs typeface="Garamond"/>
              </a:rPr>
              <a:t>o</a:t>
            </a:r>
            <a:r>
              <a:rPr dirty="0" spc="-20">
                <a:latin typeface="Garamond"/>
                <a:cs typeface="Garamond"/>
              </a:rPr>
              <a:t>f</a:t>
            </a:r>
            <a:r>
              <a:rPr dirty="0" spc="-15">
                <a:latin typeface="Garamond"/>
                <a:cs typeface="Garamond"/>
              </a:rPr>
              <a:t>essional</a:t>
            </a:r>
            <a:r>
              <a:rPr dirty="0" spc="20">
                <a:latin typeface="Garamond"/>
                <a:cs typeface="Garamond"/>
              </a:rPr>
              <a:t> </a:t>
            </a:r>
            <a:r>
              <a:rPr dirty="0" spc="-20">
                <a:latin typeface="Garamond"/>
                <a:cs typeface="Garamond"/>
              </a:rPr>
              <a:t>de</a:t>
            </a:r>
            <a:r>
              <a:rPr dirty="0" spc="-60">
                <a:latin typeface="Garamond"/>
                <a:cs typeface="Garamond"/>
              </a:rPr>
              <a:t>v</a:t>
            </a:r>
            <a:r>
              <a:rPr dirty="0" spc="-15">
                <a:latin typeface="Garamond"/>
                <a:cs typeface="Garamond"/>
              </a:rPr>
              <a:t>elopment</a:t>
            </a:r>
            <a:r>
              <a:rPr dirty="0" spc="25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of</a:t>
            </a:r>
            <a:r>
              <a:rPr dirty="0">
                <a:latin typeface="Garamond"/>
                <a:cs typeface="Garamond"/>
              </a:rPr>
              <a:t>	</a:t>
            </a:r>
            <a:r>
              <a:rPr dirty="0" spc="-15">
                <a:latin typeface="Garamond"/>
                <a:cs typeface="Garamond"/>
              </a:rPr>
              <a:t>the</a:t>
            </a:r>
            <a:r>
              <a:rPr dirty="0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PI</a:t>
            </a:r>
            <a:r>
              <a:rPr dirty="0" spc="-5">
                <a:latin typeface="Garamond"/>
                <a:cs typeface="Garamond"/>
              </a:rPr>
              <a:t> </a:t>
            </a:r>
            <a:r>
              <a:rPr dirty="0" spc="-25">
                <a:latin typeface="Garamond"/>
                <a:cs typeface="Garamond"/>
              </a:rPr>
              <a:t>w</a:t>
            </a:r>
            <a:r>
              <a:rPr dirty="0" spc="-15">
                <a:latin typeface="Garamond"/>
                <a:cs typeface="Garamond"/>
              </a:rPr>
              <a:t>ith</a:t>
            </a:r>
            <a:r>
              <a:rPr dirty="0" spc="-10">
                <a:latin typeface="Garamond"/>
                <a:cs typeface="Garamond"/>
              </a:rPr>
              <a:t> </a:t>
            </a:r>
            <a:r>
              <a:rPr dirty="0" spc="-15"/>
              <a:t>mentoring</a:t>
            </a:r>
            <a:r>
              <a:rPr dirty="0" spc="10"/>
              <a:t> </a:t>
            </a:r>
            <a:r>
              <a:rPr dirty="0" spc="-15"/>
              <a:t>and</a:t>
            </a:r>
            <a:r>
              <a:rPr dirty="0" spc="5"/>
              <a:t> </a:t>
            </a:r>
            <a:r>
              <a:rPr dirty="0" spc="-15"/>
              <a:t>whate</a:t>
            </a:r>
            <a:r>
              <a:rPr dirty="0" spc="-65"/>
              <a:t>v</a:t>
            </a:r>
            <a:r>
              <a:rPr dirty="0" spc="-15"/>
              <a:t>er</a:t>
            </a:r>
            <a:r>
              <a:rPr dirty="0" spc="-5"/>
              <a:t> </a:t>
            </a:r>
            <a:r>
              <a:rPr dirty="0" spc="-10"/>
              <a:t>is</a:t>
            </a:r>
            <a:r>
              <a:rPr dirty="0" spc="-5"/>
              <a:t> </a:t>
            </a:r>
            <a:r>
              <a:rPr dirty="0" spc="-15"/>
              <a:t>needed</a:t>
            </a:r>
            <a:r>
              <a:rPr dirty="0" spc="10"/>
              <a:t> </a:t>
            </a:r>
            <a:r>
              <a:rPr dirty="0" spc="-15"/>
              <a:t>to</a:t>
            </a:r>
            <a:r>
              <a:rPr dirty="0" spc="-5"/>
              <a:t> </a:t>
            </a:r>
            <a:r>
              <a:rPr dirty="0" spc="-15"/>
              <a:t>fu</a:t>
            </a:r>
            <a:r>
              <a:rPr dirty="0" spc="75"/>
              <a:t>r</a:t>
            </a:r>
            <a:r>
              <a:rPr dirty="0" spc="-15"/>
              <a:t>ther</a:t>
            </a:r>
            <a:r>
              <a:rPr dirty="0" spc="10"/>
              <a:t> </a:t>
            </a:r>
            <a:r>
              <a:rPr dirty="0" spc="-15"/>
              <a:t>the</a:t>
            </a:r>
            <a:r>
              <a:rPr dirty="0" spc="-5"/>
              <a:t> </a:t>
            </a:r>
            <a:r>
              <a:rPr dirty="0" spc="-15"/>
              <a:t>PI</a:t>
            </a:r>
            <a:r>
              <a:rPr dirty="0" spc="-65"/>
              <a:t>’</a:t>
            </a:r>
            <a:r>
              <a:rPr dirty="0" spc="-15"/>
              <a:t>s</a:t>
            </a:r>
            <a:r>
              <a:rPr dirty="0" spc="-10"/>
              <a:t> </a:t>
            </a:r>
            <a:r>
              <a:rPr dirty="0" spc="-15">
                <a:latin typeface="Garamond"/>
                <a:cs typeface="Garamond"/>
              </a:rPr>
              <a:t>e</a:t>
            </a:r>
            <a:r>
              <a:rPr dirty="0" spc="25">
                <a:latin typeface="Garamond"/>
                <a:cs typeface="Garamond"/>
              </a:rPr>
              <a:t>f</a:t>
            </a:r>
            <a:r>
              <a:rPr dirty="0" spc="0">
                <a:latin typeface="Garamond"/>
                <a:cs typeface="Garamond"/>
              </a:rPr>
              <a:t>f</a:t>
            </a:r>
            <a:r>
              <a:rPr dirty="0" spc="-15">
                <a:latin typeface="Garamond"/>
                <a:cs typeface="Garamond"/>
              </a:rPr>
              <a:t>o</a:t>
            </a:r>
            <a:r>
              <a:rPr dirty="0" spc="75">
                <a:latin typeface="Garamond"/>
                <a:cs typeface="Garamond"/>
              </a:rPr>
              <a:t>r</a:t>
            </a:r>
            <a:r>
              <a:rPr dirty="0" spc="-15">
                <a:latin typeface="Garamond"/>
                <a:cs typeface="Garamond"/>
              </a:rPr>
              <a:t>ts</a:t>
            </a:r>
            <a:r>
              <a:rPr dirty="0" spc="25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to</a:t>
            </a:r>
            <a:r>
              <a:rPr dirty="0" spc="10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i</a:t>
            </a:r>
            <a:r>
              <a:rPr dirty="0" spc="-15">
                <a:latin typeface="Garamond"/>
                <a:cs typeface="Garamond"/>
              </a:rPr>
              <a:t>n</a:t>
            </a:r>
            <a:r>
              <a:rPr dirty="0" spc="-15">
                <a:latin typeface="Garamond"/>
                <a:cs typeface="Garamond"/>
              </a:rPr>
              <a:t>te</a:t>
            </a:r>
            <a:r>
              <a:rPr dirty="0" spc="15">
                <a:latin typeface="Garamond"/>
                <a:cs typeface="Garamond"/>
              </a:rPr>
              <a:t>g</a:t>
            </a:r>
            <a:r>
              <a:rPr dirty="0" spc="-15">
                <a:latin typeface="Garamond"/>
                <a:cs typeface="Garamond"/>
              </a:rPr>
              <a:t>rate</a:t>
            </a:r>
            <a:r>
              <a:rPr dirty="0" spc="-5">
                <a:latin typeface="Garamond"/>
                <a:cs typeface="Garamond"/>
              </a:rPr>
              <a:t> </a:t>
            </a:r>
            <a:r>
              <a:rPr dirty="0" spc="0">
                <a:latin typeface="Garamond"/>
                <a:cs typeface="Garamond"/>
              </a:rPr>
              <a:t>r</a:t>
            </a:r>
            <a:r>
              <a:rPr dirty="0" spc="-15">
                <a:latin typeface="Garamond"/>
                <a:cs typeface="Garamond"/>
              </a:rPr>
              <a:t>es</a:t>
            </a:r>
            <a:r>
              <a:rPr dirty="0" spc="-25">
                <a:latin typeface="Garamond"/>
                <a:cs typeface="Garamond"/>
              </a:rPr>
              <a:t>e</a:t>
            </a:r>
            <a:r>
              <a:rPr dirty="0" spc="-15">
                <a:latin typeface="Garamond"/>
                <a:cs typeface="Garamond"/>
              </a:rPr>
              <a:t>arch</a:t>
            </a:r>
            <a:r>
              <a:rPr dirty="0" spc="10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a</a:t>
            </a:r>
            <a:r>
              <a:rPr dirty="0" spc="-15">
                <a:latin typeface="Garamond"/>
                <a:cs typeface="Garamond"/>
              </a:rPr>
              <a:t>n</a:t>
            </a:r>
            <a:r>
              <a:rPr dirty="0" spc="-20">
                <a:latin typeface="Garamond"/>
                <a:cs typeface="Garamond"/>
              </a:rPr>
              <a:t>d</a:t>
            </a:r>
            <a:r>
              <a:rPr dirty="0" spc="5">
                <a:latin typeface="Garamond"/>
                <a:cs typeface="Garamond"/>
              </a:rPr>
              <a:t> </a:t>
            </a:r>
            <a:r>
              <a:rPr dirty="0" spc="-15">
                <a:latin typeface="Garamond"/>
                <a:cs typeface="Garamond"/>
              </a:rPr>
              <a:t>educat</a:t>
            </a:r>
            <a:r>
              <a:rPr dirty="0" spc="-5">
                <a:latin typeface="Garamond"/>
                <a:cs typeface="Garamond"/>
              </a:rPr>
              <a:t>i</a:t>
            </a:r>
            <a:r>
              <a:rPr dirty="0" spc="-15">
                <a:latin typeface="Garamond"/>
                <a:cs typeface="Garamond"/>
              </a:rPr>
              <a:t>on</a:t>
            </a:r>
          </a:p>
          <a:p>
            <a:pPr marL="415925" indent="-170180">
              <a:lnSpc>
                <a:spcPts val="3025"/>
              </a:lnSpc>
              <a:spcBef>
                <a:spcPts val="1725"/>
              </a:spcBef>
              <a:buClr>
                <a:srgbClr val="000099"/>
              </a:buClr>
              <a:buFont typeface="Garamond"/>
              <a:buChar char="•"/>
              <a:tabLst>
                <a:tab pos="417195" algn="l"/>
              </a:tabLst>
            </a:pPr>
            <a:r>
              <a:rPr dirty="0" spc="-15"/>
              <a:t>Statement</a:t>
            </a:r>
            <a:r>
              <a:rPr dirty="0" spc="-5"/>
              <a:t> </a:t>
            </a:r>
            <a:r>
              <a:rPr dirty="0" spc="-15"/>
              <a:t>in</a:t>
            </a:r>
            <a:r>
              <a:rPr dirty="0" spc="-15"/>
              <a:t>d</a:t>
            </a:r>
            <a:r>
              <a:rPr dirty="0" spc="-15"/>
              <a:t>icat</a:t>
            </a:r>
            <a:r>
              <a:rPr dirty="0" spc="-5"/>
              <a:t>i</a:t>
            </a:r>
            <a:r>
              <a:rPr dirty="0" spc="-20"/>
              <a:t>ng</a:t>
            </a:r>
            <a:r>
              <a:rPr dirty="0" spc="-5"/>
              <a:t> </a:t>
            </a:r>
            <a:r>
              <a:rPr dirty="0" spc="-15"/>
              <a:t>the</a:t>
            </a:r>
            <a:r>
              <a:rPr dirty="0" spc="-10"/>
              <a:t> </a:t>
            </a:r>
            <a:r>
              <a:rPr dirty="0" spc="-20"/>
              <a:t>P</a:t>
            </a:r>
            <a:r>
              <a:rPr dirty="0" spc="-25"/>
              <a:t>I</a:t>
            </a:r>
            <a:r>
              <a:rPr dirty="0" spc="-65"/>
              <a:t>’</a:t>
            </a:r>
            <a:r>
              <a:rPr dirty="0" spc="-15"/>
              <a:t>s</a:t>
            </a:r>
            <a:r>
              <a:rPr dirty="0" spc="10"/>
              <a:t> </a:t>
            </a:r>
            <a:r>
              <a:rPr dirty="0" spc="-15"/>
              <a:t>eligi</a:t>
            </a:r>
            <a:r>
              <a:rPr dirty="0" spc="-15"/>
              <a:t>b</a:t>
            </a:r>
            <a:r>
              <a:rPr dirty="0" spc="-10"/>
              <a:t>i</a:t>
            </a:r>
            <a:r>
              <a:rPr dirty="0" spc="-5"/>
              <a:t>l</a:t>
            </a:r>
            <a:r>
              <a:rPr dirty="0" spc="-10"/>
              <a:t>ity</a:t>
            </a:r>
            <a:r>
              <a:rPr dirty="0" spc="-15"/>
              <a:t> </a:t>
            </a:r>
            <a:r>
              <a:rPr dirty="0" spc="0"/>
              <a:t>f</a:t>
            </a:r>
            <a:r>
              <a:rPr dirty="0" spc="-15"/>
              <a:t>or</a:t>
            </a:r>
            <a:r>
              <a:rPr dirty="0" spc="5"/>
              <a:t> </a:t>
            </a:r>
            <a:r>
              <a:rPr dirty="0" spc="-15"/>
              <a:t>the</a:t>
            </a:r>
          </a:p>
          <a:p>
            <a:pPr marL="415925">
              <a:lnSpc>
                <a:spcPts val="3025"/>
              </a:lnSpc>
            </a:pPr>
            <a:r>
              <a:rPr dirty="0" spc="-25">
                <a:latin typeface="Garamond"/>
                <a:cs typeface="Garamond"/>
              </a:rPr>
              <a:t>CA</a:t>
            </a:r>
            <a:r>
              <a:rPr dirty="0" spc="-15">
                <a:latin typeface="Garamond"/>
                <a:cs typeface="Garamond"/>
              </a:rPr>
              <a:t>R</a:t>
            </a:r>
            <a:r>
              <a:rPr dirty="0" spc="-25">
                <a:latin typeface="Garamond"/>
                <a:cs typeface="Garamond"/>
              </a:rPr>
              <a:t>EE</a:t>
            </a:r>
            <a:r>
              <a:rPr dirty="0" spc="-20">
                <a:latin typeface="Garamond"/>
                <a:cs typeface="Garamond"/>
              </a:rPr>
              <a:t>R</a:t>
            </a:r>
            <a:r>
              <a:rPr dirty="0" spc="10">
                <a:latin typeface="Garamond"/>
                <a:cs typeface="Garamond"/>
              </a:rPr>
              <a:t> </a:t>
            </a:r>
            <a:r>
              <a:rPr dirty="0" spc="-25">
                <a:latin typeface="Garamond"/>
                <a:cs typeface="Garamond"/>
              </a:rPr>
              <a:t>p</a:t>
            </a:r>
            <a:r>
              <a:rPr dirty="0" spc="15">
                <a:latin typeface="Garamond"/>
                <a:cs typeface="Garamond"/>
              </a:rPr>
              <a:t>r</a:t>
            </a:r>
            <a:r>
              <a:rPr dirty="0" spc="-70">
                <a:latin typeface="Garamond"/>
                <a:cs typeface="Garamond"/>
              </a:rPr>
              <a:t>o</a:t>
            </a:r>
            <a:r>
              <a:rPr dirty="0" spc="20">
                <a:latin typeface="Garamond"/>
                <a:cs typeface="Garamond"/>
              </a:rPr>
              <a:t>g</a:t>
            </a:r>
            <a:r>
              <a:rPr dirty="0" spc="-20">
                <a:latin typeface="Garamond"/>
                <a:cs typeface="Garamond"/>
              </a:rPr>
              <a:t>ram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88806" y="6412451"/>
            <a:ext cx="135255" cy="158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-95" b="1" i="1">
                <a:solidFill>
                  <a:srgbClr val="FFFFFF"/>
                </a:solidFill>
                <a:latin typeface="Garamond"/>
                <a:cs typeface="Garamond"/>
              </a:rPr>
              <a:t>15</a:t>
            </a:r>
            <a:endParaRPr sz="1050">
              <a:latin typeface="Garamond"/>
              <a:cs typeface="Garamon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3105" y="1075936"/>
            <a:ext cx="8364220" cy="51809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900" marR="91440" indent="-457200">
              <a:lnSpc>
                <a:spcPct val="100000"/>
              </a:lnSpc>
              <a:buClr>
                <a:srgbClr val="000099"/>
              </a:buClr>
              <a:buFont typeface="Arial"/>
              <a:buChar char="•"/>
              <a:tabLst>
                <a:tab pos="469900" algn="l"/>
              </a:tabLst>
            </a:pP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oject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Descr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ptio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600" spc="-20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10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ilities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26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q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ui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me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t,</a:t>
            </a:r>
            <a:r>
              <a:rPr dirty="0" sz="26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and Ot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3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esources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40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ust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600" spc="5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t the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 natu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e 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f </a:t>
            </a:r>
            <a:r>
              <a:rPr dirty="0" sz="2600" spc="-310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al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l 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pro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je</a:t>
            </a:r>
            <a:r>
              <a:rPr dirty="0" sz="2600" spc="-15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collaboratio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spc="-100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, su</a:t>
            </a:r>
            <a:r>
              <a:rPr dirty="0" sz="2600" spc="-50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spc="5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as:</a:t>
            </a:r>
            <a:endParaRPr sz="2600">
              <a:latin typeface="Garamond"/>
              <a:cs typeface="Garamond"/>
            </a:endParaRPr>
          </a:p>
          <a:p>
            <a:pPr lvl="1" marL="756285" indent="-231775">
              <a:lnSpc>
                <a:spcPct val="100000"/>
              </a:lnSpc>
              <a:spcBef>
                <a:spcPts val="640"/>
              </a:spcBef>
              <a:buClr>
                <a:srgbClr val="000099"/>
              </a:buClr>
              <a:buSzPct val="79545"/>
              <a:buFont typeface="Courier New"/>
              <a:buChar char="•"/>
              <a:tabLst>
                <a:tab pos="756920" algn="l"/>
              </a:tabLst>
            </a:pP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In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el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ctual</a:t>
            </a:r>
            <a:r>
              <a:rPr dirty="0" sz="22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contr</a:t>
            </a:r>
            <a:r>
              <a:rPr dirty="0" sz="2200" spc="-2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bution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6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oject</a:t>
            </a:r>
            <a:endParaRPr sz="2200">
              <a:latin typeface="Garamond"/>
              <a:cs typeface="Garamond"/>
            </a:endParaRPr>
          </a:p>
          <a:p>
            <a:pPr lvl="1" marL="756285" indent="-231775">
              <a:lnSpc>
                <a:spcPct val="100000"/>
              </a:lnSpc>
              <a:buClr>
                <a:srgbClr val="000099"/>
              </a:buClr>
              <a:buSzPct val="79545"/>
              <a:buFont typeface="Courier New"/>
              <a:buChar char="•"/>
              <a:tabLst>
                <a:tab pos="756920" algn="l"/>
              </a:tabLst>
            </a:pPr>
            <a:r>
              <a:rPr dirty="0" sz="2200" spc="-6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200" spc="8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200" spc="-2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200" spc="6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ac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ess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2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e,</a:t>
            </a:r>
            <a:r>
              <a:rPr dirty="0" sz="22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us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in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spc="5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ument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at</a:t>
            </a:r>
            <a:r>
              <a:rPr dirty="0" sz="22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2200" spc="5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acility</a:t>
            </a:r>
            <a:endParaRPr sz="2200">
              <a:latin typeface="Garamond"/>
              <a:cs typeface="Garamond"/>
            </a:endParaRPr>
          </a:p>
          <a:p>
            <a:pPr lvl="1" marL="756285" indent="-231775">
              <a:lnSpc>
                <a:spcPct val="100000"/>
              </a:lnSpc>
              <a:buClr>
                <a:srgbClr val="000099"/>
              </a:buClr>
              <a:buSzPct val="79545"/>
              <a:buFont typeface="Courier New"/>
              <a:buChar char="•"/>
              <a:tabLst>
                <a:tab pos="756920" algn="l"/>
              </a:tabLst>
            </a:pP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200" spc="2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fe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fu</a:t>
            </a:r>
            <a:r>
              <a:rPr dirty="0" sz="2200" spc="6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ni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200" spc="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samples</a:t>
            </a:r>
            <a:r>
              <a:rPr dirty="0" sz="22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/</a:t>
            </a:r>
            <a:r>
              <a:rPr dirty="0" sz="22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materials</a:t>
            </a:r>
            <a:r>
              <a:rPr dirty="0" sz="22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esear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endParaRPr sz="2200">
              <a:latin typeface="Garamond"/>
              <a:cs typeface="Garamond"/>
            </a:endParaRPr>
          </a:p>
          <a:p>
            <a:pPr lvl="1" marL="756285" indent="-231775">
              <a:lnSpc>
                <a:spcPct val="100000"/>
              </a:lnSpc>
              <a:buClr>
                <a:srgbClr val="000099"/>
              </a:buClr>
              <a:buSzPct val="79545"/>
              <a:buFont typeface="Courier New"/>
              <a:buChar char="•"/>
              <a:tabLst>
                <a:tab pos="756920" algn="l"/>
              </a:tabLst>
            </a:pP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200" spc="-6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ica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200" spc="5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su</a:t>
            </a:r>
            <a:r>
              <a:rPr dirty="0" sz="2200" spc="-3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2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200" spc="5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/</a:t>
            </a:r>
            <a:r>
              <a:rPr dirty="0" sz="22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200" spc="-7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al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uat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22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se</a:t>
            </a:r>
            <a:r>
              <a:rPr dirty="0" sz="2200" spc="7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vices</a:t>
            </a:r>
            <a:endParaRPr sz="2200">
              <a:latin typeface="Garamond"/>
              <a:cs typeface="Garamond"/>
            </a:endParaRPr>
          </a:p>
          <a:p>
            <a:pPr lvl="1" marL="756285" indent="-231775">
              <a:lnSpc>
                <a:spcPct val="100000"/>
              </a:lnSpc>
              <a:buClr>
                <a:srgbClr val="000099"/>
              </a:buClr>
              <a:buSzPct val="79545"/>
              <a:buFont typeface="Courier New"/>
              <a:buChar char="•"/>
              <a:tabLst>
                <a:tab pos="756920" algn="l"/>
              </a:tabLst>
            </a:pP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Mentor</a:t>
            </a:r>
            <a:r>
              <a:rPr dirty="0" sz="2200" spc="-2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200" spc="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9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.</a:t>
            </a:r>
            <a:r>
              <a:rPr dirty="0" sz="2200" spc="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.</a:t>
            </a:r>
            <a:r>
              <a:rPr dirty="0" sz="22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udent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at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2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2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eign</a:t>
            </a:r>
            <a:r>
              <a:rPr dirty="0" sz="22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te,</a:t>
            </a:r>
            <a:r>
              <a:rPr dirty="0" sz="22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pplic</a:t>
            </a:r>
            <a:r>
              <a:rPr dirty="0" sz="2200" spc="-4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ble</a:t>
            </a:r>
            <a:endParaRPr sz="2200">
              <a:latin typeface="Garamond"/>
              <a:cs typeface="Garamond"/>
            </a:endParaRPr>
          </a:p>
          <a:p>
            <a:pPr marL="469900" indent="-457200">
              <a:lnSpc>
                <a:spcPct val="100000"/>
              </a:lnSpc>
              <a:spcBef>
                <a:spcPts val="1160"/>
              </a:spcBef>
              <a:buClr>
                <a:srgbClr val="000099"/>
              </a:buClr>
              <a:buFont typeface="Arial"/>
              <a:buChar char="•"/>
              <a:tabLst>
                <a:tab pos="469900" algn="l"/>
              </a:tabLst>
            </a:pP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20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er</a:t>
            </a:r>
            <a:r>
              <a:rPr dirty="0" sz="2600" spc="10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should</a:t>
            </a:r>
            <a:r>
              <a:rPr dirty="0" sz="2600" spc="-15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consist</a:t>
            </a:r>
            <a:r>
              <a:rPr dirty="0" sz="2600" spc="-15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5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spc="315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a s</a:t>
            </a:r>
            <a:r>
              <a:rPr dirty="0" sz="2600" spc="5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ngl</a:t>
            </a:r>
            <a:r>
              <a:rPr dirty="0" sz="2600" spc="20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ntenc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15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st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600" spc="-10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30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endParaRPr sz="2600">
              <a:latin typeface="Garamond"/>
              <a:cs typeface="Garamond"/>
            </a:endParaRPr>
          </a:p>
          <a:p>
            <a:pPr marL="469900">
              <a:lnSpc>
                <a:spcPct val="100000"/>
              </a:lnSpc>
            </a:pPr>
            <a:r>
              <a:rPr dirty="0" sz="2600">
                <a:solidFill>
                  <a:srgbClr val="000099"/>
                </a:solidFill>
                <a:latin typeface="Garamond"/>
                <a:cs typeface="Garamond"/>
              </a:rPr>
              <a:t>collaboration:</a:t>
            </a:r>
            <a:endParaRPr sz="2600">
              <a:latin typeface="Garamond"/>
              <a:cs typeface="Garamond"/>
            </a:endParaRPr>
          </a:p>
          <a:p>
            <a:pPr lvl="1" marL="756285" marR="5080" indent="-231775">
              <a:lnSpc>
                <a:spcPct val="100000"/>
              </a:lnSpc>
              <a:spcBef>
                <a:spcPts val="40"/>
              </a:spcBef>
              <a:buClr>
                <a:srgbClr val="000099"/>
              </a:buClr>
              <a:buSzPct val="79545"/>
              <a:buFont typeface="Courier New"/>
              <a:buChar char="•"/>
              <a:tabLst>
                <a:tab pos="756920" algn="l"/>
              </a:tabLst>
            </a:pP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“If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op</a:t>
            </a:r>
            <a:r>
              <a:rPr dirty="0" sz="22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sal</a:t>
            </a:r>
            <a:r>
              <a:rPr dirty="0" sz="22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sub</a:t>
            </a:r>
            <a:r>
              <a:rPr dirty="0" sz="2200" spc="-3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ted</a:t>
            </a:r>
            <a:r>
              <a:rPr dirty="0" sz="22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by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200" spc="-10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.</a:t>
            </a:r>
            <a:r>
              <a:rPr dirty="0" sz="22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[name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200" spc="-2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]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enti</a:t>
            </a:r>
            <a:r>
              <a:rPr dirty="0" sz="2200" spc="-2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led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[p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op</a:t>
            </a:r>
            <a:r>
              <a:rPr dirty="0" sz="22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sal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tle]</a:t>
            </a:r>
            <a:r>
              <a:rPr dirty="0" sz="22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selected</a:t>
            </a:r>
            <a:r>
              <a:rPr dirty="0" sz="22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fund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200" spc="-2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spc="-28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22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6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2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in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 to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coll</a:t>
            </a:r>
            <a:r>
              <a:rPr dirty="0" sz="2200" spc="-5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borat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2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and/or</a:t>
            </a:r>
            <a:r>
              <a:rPr dirty="0" sz="22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com</a:t>
            </a:r>
            <a:r>
              <a:rPr dirty="0" sz="2200" spc="-3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it</a:t>
            </a:r>
            <a:r>
              <a:rPr dirty="0" sz="2200" spc="4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esources</a:t>
            </a:r>
            <a:r>
              <a:rPr dirty="0" sz="22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as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detail</a:t>
            </a:r>
            <a:r>
              <a:rPr dirty="0" sz="2200" spc="-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2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2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oject</a:t>
            </a:r>
            <a:r>
              <a:rPr dirty="0" sz="2200" spc="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Descrip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2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n.”</a:t>
            </a:r>
            <a:endParaRPr sz="2200">
              <a:latin typeface="Garamond"/>
              <a:cs typeface="Garamon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25169" y="6420730"/>
            <a:ext cx="5944870" cy="304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3840" indent="-231140">
              <a:lnSpc>
                <a:spcPct val="100000"/>
              </a:lnSpc>
              <a:buClr>
                <a:srgbClr val="000099"/>
              </a:buClr>
              <a:buSzPct val="79545"/>
              <a:buFont typeface="Courier New"/>
              <a:buChar char="•"/>
              <a:tabLst>
                <a:tab pos="244475" algn="l"/>
              </a:tabLst>
            </a:pP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Must</a:t>
            </a:r>
            <a:r>
              <a:rPr dirty="0" sz="22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3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200" spc="-5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2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ecom</a:t>
            </a:r>
            <a:r>
              <a:rPr dirty="0" sz="2200" spc="-3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end</a:t>
            </a:r>
            <a:r>
              <a:rPr dirty="0" sz="2200" spc="5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endo</a:t>
            </a:r>
            <a:r>
              <a:rPr dirty="0" sz="22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se</a:t>
            </a:r>
            <a:r>
              <a:rPr dirty="0" sz="22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5" b="1">
                <a:solidFill>
                  <a:srgbClr val="000099"/>
                </a:solidFill>
                <a:latin typeface="Garamond"/>
                <a:cs typeface="Garamond"/>
              </a:rPr>
              <a:t>PI</a:t>
            </a:r>
            <a:r>
              <a:rPr dirty="0" sz="22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2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2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200" spc="-10" b="1">
                <a:solidFill>
                  <a:srgbClr val="000099"/>
                </a:solidFill>
                <a:latin typeface="Garamond"/>
                <a:cs typeface="Garamond"/>
              </a:rPr>
              <a:t>oject</a:t>
            </a:r>
            <a:endParaRPr sz="2200">
              <a:latin typeface="Garamond"/>
              <a:cs typeface="Garamon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38298" y="391056"/>
            <a:ext cx="5001260" cy="457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364740" algn="l"/>
              </a:tabLst>
            </a:pPr>
            <a:r>
              <a:rPr dirty="0" sz="3600" spc="-25" b="1">
                <a:solidFill>
                  <a:srgbClr val="000099"/>
                </a:solidFill>
                <a:latin typeface="Garamond"/>
                <a:cs typeface="Garamond"/>
              </a:rPr>
              <a:t>Le</a:t>
            </a:r>
            <a:r>
              <a:rPr dirty="0" sz="36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3600" spc="-15" b="1">
                <a:solidFill>
                  <a:srgbClr val="000099"/>
                </a:solidFill>
                <a:latin typeface="Garamond"/>
                <a:cs typeface="Garamond"/>
              </a:rPr>
              <a:t>ter(s)</a:t>
            </a:r>
            <a:r>
              <a:rPr dirty="0" sz="3600" spc="-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36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3600" spc="-5" b="1">
                <a:solidFill>
                  <a:srgbClr val="000099"/>
                </a:solidFill>
                <a:latin typeface="Garamond"/>
                <a:cs typeface="Garamond"/>
              </a:rPr>
              <a:t>Coll</a:t>
            </a:r>
            <a:r>
              <a:rPr dirty="0" sz="3600" spc="-7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3600" spc="-25" b="1">
                <a:solidFill>
                  <a:srgbClr val="000099"/>
                </a:solidFill>
                <a:latin typeface="Garamond"/>
                <a:cs typeface="Garamond"/>
              </a:rPr>
              <a:t>boration</a:t>
            </a:r>
            <a:endParaRPr sz="36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88806" y="6412451"/>
            <a:ext cx="135255" cy="158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-95" b="1" i="1">
                <a:solidFill>
                  <a:srgbClr val="FFFFFF"/>
                </a:solidFill>
                <a:latin typeface="Garamond"/>
                <a:cs typeface="Garamond"/>
              </a:rPr>
              <a:t>16</a:t>
            </a:r>
            <a:endParaRPr sz="1050">
              <a:latin typeface="Garamond"/>
              <a:cs typeface="Garamon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89433" rIns="0" bIns="0" rtlCol="0" vert="horz">
            <a:spAutoFit/>
          </a:bodyPr>
          <a:lstStyle/>
          <a:p>
            <a:pPr marL="909319">
              <a:lnSpc>
                <a:spcPct val="100000"/>
              </a:lnSpc>
            </a:pPr>
            <a:r>
              <a:rPr dirty="0" spc="-5"/>
              <a:t>CARE</a:t>
            </a:r>
            <a:r>
              <a:rPr dirty="0" spc="5"/>
              <a:t>E</a:t>
            </a:r>
            <a:r>
              <a:rPr dirty="0" spc="-25"/>
              <a:t>R</a:t>
            </a:r>
            <a:r>
              <a:rPr dirty="0"/>
              <a:t> </a:t>
            </a:r>
            <a:r>
              <a:rPr dirty="0" spc="-95"/>
              <a:t>P</a:t>
            </a:r>
            <a:r>
              <a:rPr dirty="0" spc="-20"/>
              <a:t>e</a:t>
            </a:r>
            <a:r>
              <a:rPr dirty="0" spc="45"/>
              <a:t>r</a:t>
            </a:r>
            <a:r>
              <a:rPr dirty="0" spc="-20"/>
              <a:t>sonnel</a:t>
            </a:r>
            <a:r>
              <a:rPr dirty="0"/>
              <a:t> and</a:t>
            </a:r>
            <a:r>
              <a:rPr dirty="0" spc="5"/>
              <a:t> </a:t>
            </a:r>
            <a:r>
              <a:rPr dirty="0" spc="-25"/>
              <a:t>Budgets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5940" y="1356659"/>
            <a:ext cx="7983855" cy="49428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buClr>
                <a:srgbClr val="000099"/>
              </a:buClr>
              <a:buFont typeface="Arial"/>
              <a:buChar char="•"/>
              <a:tabLst>
                <a:tab pos="299720" algn="l"/>
              </a:tabLst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PIs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800" spc="-7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er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sheet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ot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4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4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endParaRPr sz="2800">
              <a:latin typeface="Garamond"/>
              <a:cs typeface="Garamond"/>
            </a:endParaRPr>
          </a:p>
          <a:p>
            <a:pPr marL="299085" marR="539115" indent="-286385">
              <a:lnSpc>
                <a:spcPct val="90000"/>
              </a:lnSpc>
              <a:spcBef>
                <a:spcPts val="670"/>
              </a:spcBef>
              <a:buClr>
                <a:srgbClr val="000099"/>
              </a:buClr>
              <a:buFont typeface="Arial"/>
              <a:buChar char="•"/>
              <a:tabLst>
                <a:tab pos="299720" algn="l"/>
                <a:tab pos="3823970" algn="l"/>
              </a:tabLst>
            </a:pPr>
            <a:r>
              <a:rPr dirty="0" sz="2800" spc="-40" b="1">
                <a:solidFill>
                  <a:srgbClr val="FF0000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eq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est</a:t>
            </a:r>
            <a:r>
              <a:rPr dirty="0" sz="2800" spc="-5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b="1">
                <a:solidFill>
                  <a:srgbClr val="FF0000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or</a:t>
            </a:r>
            <a:r>
              <a:rPr dirty="0" sz="2800" spc="20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su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p</a:t>
            </a:r>
            <a:r>
              <a:rPr dirty="0" sz="2800" spc="-20" b="1">
                <a:solidFill>
                  <a:srgbClr val="FF0000"/>
                </a:solidFill>
                <a:latin typeface="Garamond"/>
                <a:cs typeface="Garamond"/>
              </a:rPr>
              <a:t>po</a:t>
            </a:r>
            <a:r>
              <a:rPr dirty="0" sz="2800" spc="80" b="1">
                <a:solidFill>
                  <a:srgbClr val="FF0000"/>
                </a:solidFill>
                <a:latin typeface="Garamond"/>
                <a:cs typeface="Garamond"/>
              </a:rPr>
              <a:t>r</a:t>
            </a:r>
            <a:r>
              <a:rPr dirty="0" sz="2800" spc="-10" b="1">
                <a:solidFill>
                  <a:srgbClr val="FF0000"/>
                </a:solidFill>
                <a:latin typeface="Garamond"/>
                <a:cs typeface="Garamond"/>
              </a:rPr>
              <a:t>t</a:t>
            </a:r>
            <a:r>
              <a:rPr dirty="0" sz="2800" spc="5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FF0000"/>
                </a:solidFill>
                <a:latin typeface="Garamond"/>
                <a:cs typeface="Garamond"/>
              </a:rPr>
              <a:t>	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other</a:t>
            </a:r>
            <a:r>
              <a:rPr dirty="0" sz="2800" spc="20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sen</a:t>
            </a:r>
            <a:r>
              <a:rPr dirty="0" sz="2800" spc="-5" b="1">
                <a:solidFill>
                  <a:srgbClr val="FF0000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or</a:t>
            </a:r>
            <a:r>
              <a:rPr dirty="0" sz="2800" spc="-5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p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e</a:t>
            </a:r>
            <a:r>
              <a:rPr dirty="0" sz="2800" spc="30" b="1">
                <a:solidFill>
                  <a:srgbClr val="FF0000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sonnel,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 cons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lt</a:t>
            </a:r>
            <a:r>
              <a:rPr dirty="0" sz="2800" spc="-5" b="1">
                <a:solidFill>
                  <a:srgbClr val="FF0000"/>
                </a:solidFill>
                <a:latin typeface="Garamond"/>
                <a:cs typeface="Garamond"/>
              </a:rPr>
              <a:t>a</a:t>
            </a:r>
            <a:r>
              <a:rPr dirty="0" sz="2800" spc="-20" b="1">
                <a:solidFill>
                  <a:srgbClr val="FF0000"/>
                </a:solidFill>
                <a:latin typeface="Garamond"/>
                <a:cs typeface="Garamond"/>
              </a:rPr>
              <a:t>nts</a:t>
            </a:r>
            <a:r>
              <a:rPr dirty="0" sz="2800" spc="-10" b="1">
                <a:solidFill>
                  <a:srgbClr val="FF0000"/>
                </a:solidFill>
                <a:latin typeface="Garamond"/>
                <a:cs typeface="Garamond"/>
              </a:rPr>
              <a:t>,</a:t>
            </a:r>
            <a:r>
              <a:rPr dirty="0" sz="2800" spc="10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or</a:t>
            </a:r>
            <a:r>
              <a:rPr dirty="0" sz="2800" spc="-5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s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u</a:t>
            </a:r>
            <a:r>
              <a:rPr dirty="0" sz="2800" spc="-30" b="1">
                <a:solidFill>
                  <a:srgbClr val="FF0000"/>
                </a:solidFill>
                <a:latin typeface="Garamond"/>
                <a:cs typeface="Garamond"/>
              </a:rPr>
              <a:t>b</a:t>
            </a:r>
            <a:r>
              <a:rPr dirty="0" sz="2800" b="1">
                <a:solidFill>
                  <a:srgbClr val="FF0000"/>
                </a:solidFill>
                <a:latin typeface="Garamond"/>
                <a:cs typeface="Garamond"/>
              </a:rPr>
              <a:t>-</a:t>
            </a:r>
            <a:r>
              <a:rPr dirty="0" sz="2800" spc="-35" b="1">
                <a:solidFill>
                  <a:srgbClr val="FF0000"/>
                </a:solidFill>
                <a:latin typeface="Garamond"/>
                <a:cs typeface="Garamond"/>
              </a:rPr>
              <a:t>a</a:t>
            </a:r>
            <a:r>
              <a:rPr dirty="0" sz="2800" spc="-95" b="1">
                <a:solidFill>
                  <a:srgbClr val="FF0000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ards</a:t>
            </a:r>
            <a:r>
              <a:rPr dirty="0" sz="2800" spc="10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s</a:t>
            </a:r>
            <a:r>
              <a:rPr dirty="0" sz="2800" spc="-10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al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l</a:t>
            </a:r>
            <a:r>
              <a:rPr dirty="0" sz="2800" spc="-40" b="1">
                <a:solidFill>
                  <a:srgbClr val="FF0000"/>
                </a:solidFill>
                <a:latin typeface="Garamond"/>
                <a:cs typeface="Garamond"/>
              </a:rPr>
              <a:t>o</a:t>
            </a:r>
            <a:r>
              <a:rPr dirty="0" sz="2800" spc="-45" b="1">
                <a:solidFill>
                  <a:srgbClr val="FF0000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ed,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 com</a:t>
            </a:r>
            <a:r>
              <a:rPr dirty="0" sz="2800" spc="-20" b="1">
                <a:solidFill>
                  <a:srgbClr val="FF0000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ens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rate</a:t>
            </a:r>
            <a:r>
              <a:rPr dirty="0" sz="2800" spc="20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FF0000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ith</a:t>
            </a:r>
            <a:r>
              <a:rPr dirty="0" sz="2800" spc="10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a</a:t>
            </a:r>
            <a:r>
              <a:rPr dirty="0" sz="2800" spc="-5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li</a:t>
            </a:r>
            <a:r>
              <a:rPr dirty="0" sz="2800" spc="-20" b="1">
                <a:solidFill>
                  <a:srgbClr val="FF0000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ite</a:t>
            </a:r>
            <a:r>
              <a:rPr dirty="0" sz="2800" spc="-20" b="1">
                <a:solidFill>
                  <a:srgbClr val="FF0000"/>
                </a:solidFill>
                <a:latin typeface="Garamond"/>
                <a:cs typeface="Garamond"/>
              </a:rPr>
              <a:t>d</a:t>
            </a:r>
            <a:r>
              <a:rPr dirty="0" sz="2800" spc="10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FF0000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ole</a:t>
            </a:r>
            <a:r>
              <a:rPr dirty="0" sz="2800" spc="5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FF0000"/>
                </a:solidFill>
                <a:latin typeface="Garamond"/>
                <a:cs typeface="Garamond"/>
              </a:rPr>
              <a:t>n</a:t>
            </a:r>
            <a:r>
              <a:rPr dirty="0" sz="2800" spc="5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the</a:t>
            </a:r>
            <a:r>
              <a:rPr dirty="0" sz="2800" spc="5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FF0000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FF0000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oject</a:t>
            </a:r>
            <a:endParaRPr sz="2800">
              <a:latin typeface="Garamond"/>
              <a:cs typeface="Garamond"/>
            </a:endParaRPr>
          </a:p>
          <a:p>
            <a:pPr marL="299085" marR="40005" indent="-286385">
              <a:lnSpc>
                <a:spcPct val="90000"/>
              </a:lnSpc>
              <a:spcBef>
                <a:spcPts val="670"/>
              </a:spcBef>
              <a:buClr>
                <a:srgbClr val="000099"/>
              </a:buClr>
              <a:buFont typeface="Arial"/>
              <a:buChar char="•"/>
              <a:tabLst>
                <a:tab pos="299720" algn="l"/>
                <a:tab pos="4401820" algn="l"/>
              </a:tabLst>
            </a:pP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Inte</a:t>
            </a:r>
            <a:r>
              <a:rPr dirty="0" sz="2800" spc="114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tional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act</a:t>
            </a:r>
            <a:r>
              <a:rPr dirty="0" sz="2800" spc="-4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ties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encour</a:t>
            </a:r>
            <a:r>
              <a:rPr dirty="0" sz="2800" spc="3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ged</a:t>
            </a:r>
            <a:r>
              <a:rPr dirty="0" sz="28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ay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su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po</a:t>
            </a:r>
            <a:r>
              <a:rPr dirty="0" sz="2800" spc="8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ted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fic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Inte</a:t>
            </a:r>
            <a:r>
              <a:rPr dirty="0" sz="2800" spc="114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tional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Scie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a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gi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eering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(OISE)</a:t>
            </a:r>
            <a:endParaRPr sz="2800">
              <a:latin typeface="Garamond"/>
              <a:cs typeface="Garamond"/>
            </a:endParaRPr>
          </a:p>
          <a:p>
            <a:pPr marL="299085" marR="5080" indent="-286385">
              <a:lnSpc>
                <a:spcPct val="90000"/>
              </a:lnSpc>
              <a:spcBef>
                <a:spcPts val="670"/>
              </a:spcBef>
              <a:buClr>
                <a:srgbClr val="000099"/>
              </a:buClr>
              <a:buFont typeface="Arial"/>
              <a:buChar char="•"/>
              <a:tabLst>
                <a:tab pos="299720" algn="l"/>
                <a:tab pos="5533390" algn="l"/>
              </a:tabLst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po</a:t>
            </a:r>
            <a:r>
              <a:rPr dirty="0" sz="2800" spc="8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out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aca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emic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ear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ti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teac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tens</a:t>
            </a:r>
            <a:r>
              <a:rPr dirty="0" sz="2800" spc="-6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nst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tut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ons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(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check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with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9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our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ram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ficer)</a:t>
            </a:r>
            <a:endParaRPr sz="2800">
              <a:latin typeface="Garamond"/>
              <a:cs typeface="Garamond"/>
            </a:endParaRPr>
          </a:p>
          <a:p>
            <a:pPr marL="299085" marR="99060" indent="-286385">
              <a:lnSpc>
                <a:spcPts val="3030"/>
              </a:lnSpc>
              <a:spcBef>
                <a:spcPts val="710"/>
              </a:spcBef>
              <a:buClr>
                <a:srgbClr val="000099"/>
              </a:buClr>
              <a:buFont typeface="Arial"/>
              <a:buChar char="•"/>
              <a:tabLst>
                <a:tab pos="299720" algn="l"/>
              </a:tabLst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efer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55" b="1">
                <a:solidFill>
                  <a:srgbClr val="000099"/>
                </a:solidFill>
                <a:latin typeface="Garamond"/>
                <a:cs typeface="Garamond"/>
              </a:rPr>
              <a:t>k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9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ith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dget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close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tici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ted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950" spc="-145" b="1" i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950" spc="-55" b="1" i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950" spc="-155" b="1" i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950" spc="-80" b="1" i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950" spc="-50" b="1" i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950" spc="-30" b="1" i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950" spc="-50" b="1" i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950" spc="-65" b="1" i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si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z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(check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with</a:t>
            </a:r>
            <a:endParaRPr sz="2800">
              <a:latin typeface="Garamond"/>
              <a:cs typeface="Garamon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2452" y="6310845"/>
            <a:ext cx="3361690" cy="381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9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our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ram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ficer)</a:t>
            </a:r>
            <a:endParaRPr sz="28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63218" y="605305"/>
            <a:ext cx="6889115" cy="14452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6350">
              <a:lnSpc>
                <a:spcPts val="4105"/>
              </a:lnSpc>
            </a:pPr>
            <a:r>
              <a:rPr dirty="0" sz="3600" b="1">
                <a:solidFill>
                  <a:srgbClr val="000099"/>
                </a:solidFill>
                <a:latin typeface="Garamond"/>
                <a:cs typeface="Garamond"/>
              </a:rPr>
              <a:t>PECASE</a:t>
            </a:r>
            <a:endParaRPr sz="3600">
              <a:latin typeface="Garamond"/>
              <a:cs typeface="Garamond"/>
            </a:endParaRPr>
          </a:p>
          <a:p>
            <a:pPr algn="ctr" marL="12065" marR="5080">
              <a:lnSpc>
                <a:spcPts val="3890"/>
              </a:lnSpc>
              <a:spcBef>
                <a:spcPts val="270"/>
              </a:spcBef>
            </a:pPr>
            <a:r>
              <a:rPr dirty="0" sz="3600" spc="-20" b="1">
                <a:solidFill>
                  <a:srgbClr val="000099"/>
                </a:solidFill>
                <a:latin typeface="Garamond"/>
                <a:cs typeface="Garamond"/>
              </a:rPr>
              <a:t>(P</a:t>
            </a:r>
            <a:r>
              <a:rPr dirty="0" sz="36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3600" spc="-20" b="1">
                <a:solidFill>
                  <a:srgbClr val="000099"/>
                </a:solidFill>
                <a:latin typeface="Garamond"/>
                <a:cs typeface="Garamond"/>
              </a:rPr>
              <a:t>esiden</a:t>
            </a:r>
            <a:r>
              <a:rPr dirty="0" sz="3600" b="1">
                <a:solidFill>
                  <a:srgbClr val="000099"/>
                </a:solidFill>
                <a:latin typeface="Garamond"/>
                <a:cs typeface="Garamond"/>
              </a:rPr>
              <a:t>tial</a:t>
            </a:r>
            <a:r>
              <a:rPr dirty="0" sz="3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3600" spc="-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3600" spc="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3600" spc="6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3600" spc="3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3600" spc="-2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36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3600" spc="-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3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3600" spc="-20" b="1">
                <a:solidFill>
                  <a:srgbClr val="000099"/>
                </a:solidFill>
                <a:latin typeface="Garamond"/>
                <a:cs typeface="Garamond"/>
              </a:rPr>
              <a:t>eer</a:t>
            </a:r>
            <a:r>
              <a:rPr dirty="0" sz="3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3600" spc="-4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3600" spc="-9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3600" b="1">
                <a:solidFill>
                  <a:srgbClr val="000099"/>
                </a:solidFill>
                <a:latin typeface="Garamond"/>
                <a:cs typeface="Garamond"/>
              </a:rPr>
              <a:t>ard </a:t>
            </a:r>
            <a:r>
              <a:rPr dirty="0" sz="3600" spc="-5" b="1">
                <a:solidFill>
                  <a:srgbClr val="000099"/>
                </a:solidFill>
                <a:latin typeface="Garamond"/>
                <a:cs typeface="Garamond"/>
              </a:rPr>
              <a:t>in</a:t>
            </a:r>
            <a:r>
              <a:rPr dirty="0" sz="3600" spc="-5" b="1">
                <a:solidFill>
                  <a:srgbClr val="000099"/>
                </a:solidFill>
                <a:latin typeface="Garamond"/>
                <a:cs typeface="Garamond"/>
              </a:rPr>
              <a:t> Scien</a:t>
            </a:r>
            <a:r>
              <a:rPr dirty="0" sz="3600" spc="1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3600" spc="-2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3600" b="1">
                <a:solidFill>
                  <a:srgbClr val="000099"/>
                </a:solidFill>
                <a:latin typeface="Garamond"/>
                <a:cs typeface="Garamond"/>
              </a:rPr>
              <a:t> and</a:t>
            </a:r>
            <a:r>
              <a:rPr dirty="0" sz="3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3600" spc="-25" b="1">
                <a:solidFill>
                  <a:srgbClr val="000099"/>
                </a:solidFill>
                <a:latin typeface="Garamond"/>
                <a:cs typeface="Garamond"/>
              </a:rPr>
              <a:t>Engineering)</a:t>
            </a:r>
            <a:endParaRPr sz="3600">
              <a:latin typeface="Garamond"/>
              <a:cs typeface="Garamond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pc="-95"/>
              <a:t>17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612140" y="2334178"/>
            <a:ext cx="7646670" cy="4133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4785" marR="539750" indent="-172085">
              <a:lnSpc>
                <a:spcPts val="3020"/>
              </a:lnSpc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PECA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El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gi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ity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: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it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z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en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1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4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endParaRPr sz="2800">
              <a:latin typeface="Garamond"/>
              <a:cs typeface="Garamond"/>
            </a:endParaRPr>
          </a:p>
          <a:p>
            <a:pPr marL="184785" marR="5080" indent="-172085">
              <a:lnSpc>
                <a:spcPts val="3020"/>
              </a:lnSpc>
              <a:spcBef>
                <a:spcPts val="810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14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fe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eral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3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gencies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nom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te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4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 PECA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ec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gn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tion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(mo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100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no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ees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total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4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y)</a:t>
            </a:r>
            <a:endParaRPr sz="2800">
              <a:latin typeface="Garamond"/>
              <a:cs typeface="Garamond"/>
            </a:endParaRPr>
          </a:p>
          <a:p>
            <a:pPr marL="184785" marR="871855" indent="-172085">
              <a:lnSpc>
                <a:spcPts val="3020"/>
              </a:lnSpc>
              <a:spcBef>
                <a:spcPts val="800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20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om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nee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selected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om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ecent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ARE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9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ees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-9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ard</a:t>
            </a:r>
            <a:r>
              <a:rPr dirty="0" sz="2800" spc="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each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ear</a:t>
            </a:r>
            <a:endParaRPr sz="2800">
              <a:latin typeface="Garamond"/>
              <a:cs typeface="Garamond"/>
            </a:endParaRPr>
          </a:p>
          <a:p>
            <a:pPr marL="184785" marR="38100" indent="-172085">
              <a:lnSpc>
                <a:spcPct val="90000"/>
              </a:lnSpc>
              <a:spcBef>
                <a:spcPts val="760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  <a:tab pos="1887855" algn="l"/>
                <a:tab pos="1994535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er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	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no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ees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ectorate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ased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4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be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ARE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9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in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ectorate</a:t>
            </a:r>
            <a:endParaRPr sz="28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60042" y="85537"/>
            <a:ext cx="5556885" cy="11906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6350">
              <a:lnSpc>
                <a:spcPts val="3304"/>
              </a:lnSpc>
            </a:pPr>
            <a:r>
              <a:rPr dirty="0" sz="2900" b="1">
                <a:solidFill>
                  <a:srgbClr val="000099"/>
                </a:solidFill>
                <a:latin typeface="Garamond"/>
                <a:cs typeface="Garamond"/>
              </a:rPr>
              <a:t>PECASE</a:t>
            </a:r>
            <a:endParaRPr sz="2900">
              <a:latin typeface="Garamond"/>
              <a:cs typeface="Garamond"/>
            </a:endParaRPr>
          </a:p>
          <a:p>
            <a:pPr algn="ctr" marL="12700" marR="5080">
              <a:lnSpc>
                <a:spcPts val="3130"/>
              </a:lnSpc>
              <a:spcBef>
                <a:spcPts val="220"/>
              </a:spcBef>
            </a:pPr>
            <a:r>
              <a:rPr dirty="0" sz="2900" b="1">
                <a:solidFill>
                  <a:srgbClr val="000099"/>
                </a:solidFill>
                <a:latin typeface="Garamond"/>
                <a:cs typeface="Garamond"/>
              </a:rPr>
              <a:t>(P</a:t>
            </a:r>
            <a:r>
              <a:rPr dirty="0" sz="29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900" b="1">
                <a:solidFill>
                  <a:srgbClr val="000099"/>
                </a:solidFill>
                <a:latin typeface="Garamond"/>
                <a:cs typeface="Garamond"/>
              </a:rPr>
              <a:t>esidential</a:t>
            </a:r>
            <a:r>
              <a:rPr dirty="0" sz="2900" spc="-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900" spc="-5" b="1">
                <a:solidFill>
                  <a:srgbClr val="000099"/>
                </a:solidFill>
                <a:latin typeface="Garamond"/>
                <a:cs typeface="Garamond"/>
              </a:rPr>
              <a:t>Ea</a:t>
            </a:r>
            <a:r>
              <a:rPr dirty="0" sz="2900" spc="6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900" spc="2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900" b="1">
                <a:solidFill>
                  <a:srgbClr val="000099"/>
                </a:solidFill>
                <a:latin typeface="Garamond"/>
                <a:cs typeface="Garamond"/>
              </a:rPr>
              <a:t>y </a:t>
            </a:r>
            <a:r>
              <a:rPr dirty="0" sz="2900" spc="-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9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9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9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900" b="1">
                <a:solidFill>
                  <a:srgbClr val="000099"/>
                </a:solidFill>
                <a:latin typeface="Garamond"/>
                <a:cs typeface="Garamond"/>
              </a:rPr>
              <a:t>r </a:t>
            </a:r>
            <a:r>
              <a:rPr dirty="0" sz="2900" spc="-2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900" spc="-7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900" b="1">
                <a:solidFill>
                  <a:srgbClr val="000099"/>
                </a:solidFill>
                <a:latin typeface="Garamond"/>
                <a:cs typeface="Garamond"/>
              </a:rPr>
              <a:t>ard</a:t>
            </a:r>
            <a:r>
              <a:rPr dirty="0" sz="29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900" spc="-5" b="1">
                <a:solidFill>
                  <a:srgbClr val="000099"/>
                </a:solidFill>
                <a:latin typeface="Garamond"/>
                <a:cs typeface="Garamond"/>
              </a:rPr>
              <a:t>in</a:t>
            </a:r>
            <a:r>
              <a:rPr dirty="0" sz="2900" spc="-5" b="1">
                <a:solidFill>
                  <a:srgbClr val="000099"/>
                </a:solidFill>
                <a:latin typeface="Garamond"/>
                <a:cs typeface="Garamond"/>
              </a:rPr>
              <a:t> S</a:t>
            </a:r>
            <a:r>
              <a:rPr dirty="0" sz="2900" spc="-1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900" spc="-5" b="1">
                <a:solidFill>
                  <a:srgbClr val="000099"/>
                </a:solidFill>
                <a:latin typeface="Garamond"/>
                <a:cs typeface="Garamond"/>
              </a:rPr>
              <a:t>ienc</a:t>
            </a:r>
            <a:r>
              <a:rPr dirty="0" sz="29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9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9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9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900" spc="-5" b="1">
                <a:solidFill>
                  <a:srgbClr val="000099"/>
                </a:solidFill>
                <a:latin typeface="Garamond"/>
                <a:cs typeface="Garamond"/>
              </a:rPr>
              <a:t>Engineering)</a:t>
            </a:r>
            <a:endParaRPr sz="2900">
              <a:latin typeface="Garamond"/>
              <a:cs typeface="Garamon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9530" y="6168747"/>
            <a:ext cx="5436235" cy="2800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-5" i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000" spc="50" i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000" i="1">
                <a:solidFill>
                  <a:srgbClr val="000099"/>
                </a:solidFill>
                <a:latin typeface="Garamond"/>
                <a:cs typeface="Garamond"/>
              </a:rPr>
              <a:t>ficial</a:t>
            </a:r>
            <a:r>
              <a:rPr dirty="0" sz="2000" spc="-25" i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000" spc="70" i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000" i="1">
                <a:solidFill>
                  <a:srgbClr val="000099"/>
                </a:solidFill>
                <a:latin typeface="Garamond"/>
                <a:cs typeface="Garamond"/>
              </a:rPr>
              <a:t>hite</a:t>
            </a:r>
            <a:r>
              <a:rPr dirty="0" sz="2000" spc="5" i="1">
                <a:solidFill>
                  <a:srgbClr val="000099"/>
                </a:solidFill>
                <a:latin typeface="Garamond"/>
                <a:cs typeface="Garamond"/>
              </a:rPr>
              <a:t> H</a:t>
            </a:r>
            <a:r>
              <a:rPr dirty="0" sz="2000" i="1">
                <a:solidFill>
                  <a:srgbClr val="000099"/>
                </a:solidFill>
                <a:latin typeface="Garamond"/>
                <a:cs typeface="Garamond"/>
              </a:rPr>
              <a:t>ouse</a:t>
            </a:r>
            <a:r>
              <a:rPr dirty="0" sz="2000" spc="-10" i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000" i="1">
                <a:solidFill>
                  <a:srgbClr val="000099"/>
                </a:solidFill>
                <a:latin typeface="Garamond"/>
                <a:cs typeface="Garamond"/>
              </a:rPr>
              <a:t>Photo</a:t>
            </a:r>
            <a:r>
              <a:rPr dirty="0" sz="2000" spc="-5" i="1">
                <a:solidFill>
                  <a:srgbClr val="000099"/>
                </a:solidFill>
                <a:latin typeface="Garamond"/>
                <a:cs typeface="Garamond"/>
              </a:rPr>
              <a:t> b</a:t>
            </a:r>
            <a:r>
              <a:rPr dirty="0" sz="2000" i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000" spc="-10" i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000" spc="-5" i="1">
                <a:solidFill>
                  <a:srgbClr val="000099"/>
                </a:solidFill>
                <a:latin typeface="Garamond"/>
                <a:cs typeface="Garamond"/>
              </a:rPr>
              <a:t>La</a:t>
            </a:r>
            <a:r>
              <a:rPr dirty="0" sz="2000" spc="5" i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000" spc="35" i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000" i="1">
                <a:solidFill>
                  <a:srgbClr val="000099"/>
                </a:solidFill>
                <a:latin typeface="Garamond"/>
                <a:cs typeface="Garamond"/>
              </a:rPr>
              <a:t>ence</a:t>
            </a:r>
            <a:r>
              <a:rPr dirty="0" sz="2000" spc="-15" i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000" spc="-100" i="1">
                <a:solidFill>
                  <a:srgbClr val="000099"/>
                </a:solidFill>
                <a:latin typeface="Garamond"/>
                <a:cs typeface="Garamond"/>
              </a:rPr>
              <a:t>J</a:t>
            </a:r>
            <a:r>
              <a:rPr dirty="0" sz="2000" spc="-5" i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000" spc="-25" i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000" i="1">
                <a:solidFill>
                  <a:srgbClr val="000099"/>
                </a:solidFill>
                <a:latin typeface="Garamond"/>
                <a:cs typeface="Garamond"/>
              </a:rPr>
              <a:t>kson</a:t>
            </a:r>
            <a:r>
              <a:rPr dirty="0" sz="2000" spc="-15" i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000" i="1">
                <a:solidFill>
                  <a:srgbClr val="000099"/>
                </a:solidFill>
                <a:latin typeface="Garamond"/>
                <a:cs typeface="Garamond"/>
              </a:rPr>
              <a:t>–</a:t>
            </a:r>
            <a:r>
              <a:rPr dirty="0" sz="2000" spc="-5" i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000" i="1">
                <a:solidFill>
                  <a:srgbClr val="000099"/>
                </a:solidFill>
                <a:latin typeface="Garamond"/>
                <a:cs typeface="Garamond"/>
              </a:rPr>
              <a:t>May</a:t>
            </a:r>
            <a:r>
              <a:rPr dirty="0" sz="2000" spc="-10" i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000" i="1">
                <a:solidFill>
                  <a:srgbClr val="000099"/>
                </a:solidFill>
                <a:latin typeface="Garamond"/>
                <a:cs typeface="Garamond"/>
              </a:rPr>
              <a:t>2</a:t>
            </a:r>
            <a:r>
              <a:rPr dirty="0" sz="2000" spc="-10" i="1">
                <a:solidFill>
                  <a:srgbClr val="000099"/>
                </a:solidFill>
                <a:latin typeface="Garamond"/>
                <a:cs typeface="Garamond"/>
              </a:rPr>
              <a:t>0</a:t>
            </a:r>
            <a:r>
              <a:rPr dirty="0" sz="2000" i="1">
                <a:solidFill>
                  <a:srgbClr val="000099"/>
                </a:solidFill>
                <a:latin typeface="Garamond"/>
                <a:cs typeface="Garamond"/>
              </a:rPr>
              <a:t>16</a:t>
            </a:r>
            <a:endParaRPr sz="2000">
              <a:latin typeface="Garamond"/>
              <a:cs typeface="Garamond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71856" y="1417319"/>
            <a:ext cx="8534400" cy="44988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pc="-95"/>
              <a:t>17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47594" y="4491135"/>
            <a:ext cx="3752215" cy="584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b="1">
                <a:solidFill>
                  <a:srgbClr val="000099"/>
                </a:solidFill>
                <a:latin typeface="Garamond"/>
                <a:cs typeface="Garamond"/>
              </a:rPr>
              <a:t>QUEST</a:t>
            </a:r>
            <a:r>
              <a:rPr dirty="0" sz="4400" spc="-3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4400" b="1">
                <a:solidFill>
                  <a:srgbClr val="000099"/>
                </a:solidFill>
                <a:latin typeface="Garamond"/>
                <a:cs typeface="Garamond"/>
              </a:rPr>
              <a:t>ONS</a:t>
            </a:r>
            <a:r>
              <a:rPr dirty="0" sz="4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4400" spc="-20" b="1">
                <a:solidFill>
                  <a:srgbClr val="000099"/>
                </a:solidFill>
                <a:latin typeface="Garamond"/>
                <a:cs typeface="Garamond"/>
              </a:rPr>
              <a:t>?</a:t>
            </a:r>
            <a:endParaRPr sz="4400">
              <a:latin typeface="Garamond"/>
              <a:cs typeface="Garamond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701796" y="609600"/>
            <a:ext cx="2045207" cy="205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14400" y="5795771"/>
            <a:ext cx="7696200" cy="646430"/>
          </a:xfrm>
          <a:prstGeom prst="rect">
            <a:avLst/>
          </a:prstGeom>
          <a:ln w="12192">
            <a:solidFill>
              <a:srgbClr val="00009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 marL="635">
              <a:lnSpc>
                <a:spcPct val="100000"/>
              </a:lnSpc>
            </a:pP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ARE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1800" spc="-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2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1800" spc="-5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bsi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te:</a:t>
            </a:r>
            <a:r>
              <a:rPr dirty="0" sz="18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5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ww</a:t>
            </a:r>
            <a:r>
              <a:rPr dirty="0" sz="1800" spc="-155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w</a:t>
            </a:r>
            <a:r>
              <a:rPr dirty="0" sz="1800" spc="-5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.ns</a:t>
            </a:r>
            <a:r>
              <a:rPr dirty="0" sz="1800" spc="-10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f</a:t>
            </a:r>
            <a:r>
              <a:rPr dirty="0" sz="1800" spc="-15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.g</a:t>
            </a:r>
            <a:r>
              <a:rPr dirty="0" sz="1800" spc="-50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o</a:t>
            </a:r>
            <a:r>
              <a:rPr dirty="0" sz="1800" b="1" u="sng">
                <a:solidFill>
                  <a:srgbClr val="8E57B6"/>
                </a:solidFill>
                <a:latin typeface="Garamond"/>
                <a:cs typeface="Garamond"/>
                <a:hlinkClick r:id="rId3"/>
              </a:rPr>
              <a:t>v</a:t>
            </a:r>
            <a:endParaRPr sz="1800">
              <a:latin typeface="Garamond"/>
              <a:cs typeface="Garamond"/>
            </a:endParaRPr>
          </a:p>
          <a:p>
            <a:pPr algn="ctr">
              <a:lnSpc>
                <a:spcPct val="100000"/>
              </a:lnSpc>
            </a:pP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(</a:t>
            </a:r>
            <a:r>
              <a:rPr dirty="0" sz="18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oli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itation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1800" spc="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15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1800" spc="-20" b="1">
                <a:solidFill>
                  <a:srgbClr val="000099"/>
                </a:solidFill>
                <a:latin typeface="Garamond"/>
                <a:cs typeface="Garamond"/>
              </a:rPr>
              <a:t>AQ</a:t>
            </a:r>
            <a:r>
              <a:rPr dirty="0" sz="18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1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lin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k</a:t>
            </a:r>
            <a:r>
              <a:rPr dirty="0" sz="1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1800" spc="-2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r>
              <a:rPr dirty="0" sz="1800" spc="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1800" spc="-5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ds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, 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1800" spc="-4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1800" spc="-5" b="1">
                <a:solidFill>
                  <a:srgbClr val="000099"/>
                </a:solidFill>
                <a:latin typeface="Garamond"/>
                <a:cs typeface="Garamond"/>
              </a:rPr>
              <a:t>vis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1800" spc="4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1800" spc="-10" b="1">
                <a:solidFill>
                  <a:srgbClr val="000099"/>
                </a:solidFill>
                <a:latin typeface="Garamond"/>
                <a:cs typeface="Garamond"/>
              </a:rPr>
              <a:t>ontact</a:t>
            </a:r>
            <a:r>
              <a:rPr dirty="0" sz="1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1800" b="1">
                <a:solidFill>
                  <a:srgbClr val="000099"/>
                </a:solidFill>
                <a:latin typeface="Garamond"/>
                <a:cs typeface="Garamond"/>
              </a:rPr>
              <a:t>)</a:t>
            </a:r>
            <a:endParaRPr sz="1800">
              <a:latin typeface="Garamond"/>
              <a:cs typeface="Garamond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pc="-95"/>
              <a:t>17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1545" rIns="0" bIns="0" rtlCol="0" vert="horz">
            <a:spAutoFit/>
          </a:bodyPr>
          <a:lstStyle/>
          <a:p>
            <a:pPr marL="669925">
              <a:lnSpc>
                <a:spcPct val="100000"/>
              </a:lnSpc>
            </a:pPr>
            <a:r>
              <a:rPr dirty="0" sz="4000" spc="-30"/>
              <a:t>Suppo</a:t>
            </a:r>
            <a:r>
              <a:rPr dirty="0" sz="4000" spc="110"/>
              <a:t>r</a:t>
            </a:r>
            <a:r>
              <a:rPr dirty="0" sz="4000" spc="-15"/>
              <a:t>t</a:t>
            </a:r>
            <a:r>
              <a:rPr dirty="0" sz="4000" spc="25"/>
              <a:t> </a:t>
            </a:r>
            <a:r>
              <a:rPr dirty="0" sz="4000" spc="20"/>
              <a:t>f</a:t>
            </a:r>
            <a:r>
              <a:rPr dirty="0" sz="4000" spc="-20"/>
              <a:t>or</a:t>
            </a:r>
            <a:r>
              <a:rPr dirty="0" sz="4000"/>
              <a:t> </a:t>
            </a:r>
            <a:r>
              <a:rPr dirty="0" sz="4000" spc="-30"/>
              <a:t>New</a:t>
            </a:r>
            <a:r>
              <a:rPr dirty="0" sz="4000" spc="10"/>
              <a:t> </a:t>
            </a:r>
            <a:r>
              <a:rPr dirty="0" sz="4000" spc="-20"/>
              <a:t>I</a:t>
            </a:r>
            <a:r>
              <a:rPr dirty="0" sz="4000" spc="-95"/>
              <a:t>n</a:t>
            </a:r>
            <a:r>
              <a:rPr dirty="0" sz="4000" spc="-70"/>
              <a:t>v</a:t>
            </a:r>
            <a:r>
              <a:rPr dirty="0" sz="4000" spc="-20"/>
              <a:t>estigato</a:t>
            </a:r>
            <a:r>
              <a:rPr dirty="0" sz="4000" spc="40"/>
              <a:t>r</a:t>
            </a:r>
            <a:r>
              <a:rPr dirty="0" sz="4000" spc="-20"/>
              <a:t>s</a:t>
            </a:r>
            <a:endParaRPr sz="40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2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535940" y="1157269"/>
            <a:ext cx="8331834" cy="50120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4785" indent="-172085">
              <a:lnSpc>
                <a:spcPts val="3025"/>
              </a:lnSpc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NSF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po</a:t>
            </a:r>
            <a:r>
              <a:rPr dirty="0" sz="2800" spc="7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ts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ew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6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estigato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(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no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evious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endParaRPr sz="2800">
              <a:latin typeface="Garamond"/>
              <a:cs typeface="Garamond"/>
            </a:endParaRPr>
          </a:p>
          <a:p>
            <a:pPr marL="184785">
              <a:lnSpc>
                <a:spcPts val="3025"/>
              </a:lnSpc>
              <a:tabLst>
                <a:tab pos="3966210" algn="l"/>
              </a:tabLst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funde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SF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)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i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n 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all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our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rams</a:t>
            </a:r>
            <a:endParaRPr sz="2800">
              <a:latin typeface="Garamond"/>
              <a:cs typeface="Garamond"/>
            </a:endParaRPr>
          </a:p>
          <a:p>
            <a:pPr algn="just" marL="184785" marR="634365" indent="-172085">
              <a:lnSpc>
                <a:spcPts val="2690"/>
              </a:lnSpc>
              <a:spcBef>
                <a:spcPts val="1655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Mo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1/3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4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arch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oposals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sub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itte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 NSF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om</a:t>
            </a:r>
            <a:r>
              <a:rPr dirty="0" sz="28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6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estigato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(2/3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4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EER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 p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op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sals)</a:t>
            </a:r>
            <a:endParaRPr sz="2800">
              <a:latin typeface="Garamond"/>
              <a:cs typeface="Garamond"/>
            </a:endParaRPr>
          </a:p>
          <a:p>
            <a:pPr marL="184785" marR="144780" indent="-172085">
              <a:lnSpc>
                <a:spcPts val="2690"/>
              </a:lnSpc>
              <a:spcBef>
                <a:spcPts val="1680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  <a:tab pos="1340485" algn="l"/>
                <a:tab pos="2228850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Abou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1/4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arch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9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ards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go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6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estigato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(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1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/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2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9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ards)</a:t>
            </a:r>
            <a:endParaRPr sz="2800">
              <a:latin typeface="Garamond"/>
              <a:cs typeface="Garamond"/>
            </a:endParaRPr>
          </a:p>
          <a:p>
            <a:pPr marL="184785" marR="5080" indent="-172085">
              <a:lnSpc>
                <a:spcPct val="80300"/>
              </a:lnSpc>
              <a:spcBef>
                <a:spcPts val="1695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  <a:tab pos="4810125" algn="l"/>
                <a:tab pos="7190740" algn="l"/>
              </a:tabLst>
            </a:pP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3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acu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ty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Ea</a:t>
            </a:r>
            <a:r>
              <a:rPr dirty="0" sz="2800" spc="5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eer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De</a:t>
            </a:r>
            <a:r>
              <a:rPr dirty="0" sz="2800" spc="-6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elopment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ram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 (CARE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)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NS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-wid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oppo</a:t>
            </a:r>
            <a:r>
              <a:rPr dirty="0" sz="2600" spc="8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tunity</a:t>
            </a:r>
            <a:r>
              <a:rPr dirty="0" sz="26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that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5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5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most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estigious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2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-7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ards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suppo</a:t>
            </a:r>
            <a:r>
              <a:rPr dirty="0" sz="2600" spc="7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ea</a:t>
            </a:r>
            <a:r>
              <a:rPr dirty="0" sz="2600" spc="6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eer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aculty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with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potentia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6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se</a:t>
            </a:r>
            <a:r>
              <a:rPr dirty="0" sz="2600" spc="1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6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as academic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ole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models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 </a:t>
            </a:r>
            <a:r>
              <a:rPr dirty="0" sz="2600" spc="3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esearch and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education,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lea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ad</a:t>
            </a:r>
            <a:r>
              <a:rPr dirty="0" sz="2600" spc="-7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anc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 the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mi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sion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their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de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8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tment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/or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aniza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ion</a:t>
            </a:r>
            <a:endParaRPr sz="26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82497" rIns="0" bIns="0" rtlCol="0" vert="horz">
            <a:spAutoFit/>
          </a:bodyPr>
          <a:lstStyle/>
          <a:p>
            <a:pPr marL="1831975">
              <a:lnSpc>
                <a:spcPct val="100000"/>
              </a:lnSpc>
            </a:pPr>
            <a:r>
              <a:rPr dirty="0" sz="4000" spc="-35"/>
              <a:t>CAREE</a:t>
            </a:r>
            <a:r>
              <a:rPr dirty="0" sz="4000" spc="-30"/>
              <a:t>R</a:t>
            </a:r>
            <a:r>
              <a:rPr dirty="0" sz="4000" spc="20"/>
              <a:t> </a:t>
            </a:r>
            <a:r>
              <a:rPr dirty="0" sz="4000" spc="-25"/>
              <a:t>P</a:t>
            </a:r>
            <a:r>
              <a:rPr dirty="0" sz="4000" spc="10"/>
              <a:t>r</a:t>
            </a:r>
            <a:r>
              <a:rPr dirty="0" sz="4000" spc="-105"/>
              <a:t>o</a:t>
            </a:r>
            <a:r>
              <a:rPr dirty="0" sz="4000" spc="25"/>
              <a:t>g</a:t>
            </a:r>
            <a:r>
              <a:rPr dirty="0" sz="4000" spc="-25"/>
              <a:t>ram</a:t>
            </a:r>
            <a:endParaRPr sz="40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2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459740" y="1479796"/>
            <a:ext cx="8099425" cy="4924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4785" marR="5080" indent="-172085">
              <a:lnSpc>
                <a:spcPts val="2500"/>
              </a:lnSpc>
              <a:buClr>
                <a:srgbClr val="000099"/>
              </a:buClr>
              <a:buFont typeface="Arial"/>
              <a:buChar char="•"/>
              <a:tabLst>
                <a:tab pos="185420" algn="l"/>
                <a:tab pos="2215515" algn="l"/>
                <a:tab pos="2471420" algn="l"/>
                <a:tab pos="3251835" algn="l"/>
              </a:tabLst>
            </a:pP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Emph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si</a:t>
            </a:r>
            <a:r>
              <a:rPr dirty="0" sz="2600" spc="-55" b="1">
                <a:solidFill>
                  <a:srgbClr val="000099"/>
                </a:solidFill>
                <a:latin typeface="Garamond"/>
                <a:cs typeface="Garamond"/>
              </a:rPr>
              <a:t>z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impo</a:t>
            </a:r>
            <a:r>
              <a:rPr dirty="0" sz="2600" spc="8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tance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NSF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p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aces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ea</a:t>
            </a:r>
            <a:r>
              <a:rPr dirty="0" sz="2600" spc="6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de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elopment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acad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mic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ee</a:t>
            </a:r>
            <a:r>
              <a:rPr dirty="0" sz="2600" spc="5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whi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e</a:t>
            </a:r>
            <a:r>
              <a:rPr dirty="0" sz="2600" spc="-40" b="1">
                <a:solidFill>
                  <a:srgbClr val="000099"/>
                </a:solidFill>
                <a:latin typeface="Garamond"/>
                <a:cs typeface="Garamond"/>
              </a:rPr>
              <a:t>x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citeme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of	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esearch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enhanc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inspi</a:t>
            </a:r>
            <a:r>
              <a:rPr dirty="0" sz="2600" spc="3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6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teach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ing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and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dis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emination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ne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kn</a:t>
            </a:r>
            <a:r>
              <a:rPr dirty="0" sz="2600" spc="-3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wledge</a:t>
            </a:r>
            <a:endParaRPr sz="2600">
              <a:latin typeface="Garamond"/>
              <a:cs typeface="Garamond"/>
            </a:endParaRPr>
          </a:p>
          <a:p>
            <a:pPr marL="184785" marR="173355" indent="-172085">
              <a:lnSpc>
                <a:spcPct val="80000"/>
              </a:lnSpc>
              <a:spcBef>
                <a:spcPts val="1820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</a:tabLst>
            </a:pP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Aim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p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vid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bl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suppo</a:t>
            </a:r>
            <a:r>
              <a:rPr dirty="0" sz="2600" spc="7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at a 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600" spc="5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fi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ien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le</a:t>
            </a:r>
            <a:r>
              <a:rPr dirty="0" sz="2600" spc="-5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el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du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ation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en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bl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 </a:t>
            </a:r>
            <a:r>
              <a:rPr dirty="0" sz="2600" spc="-3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-7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ard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 to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de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elop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ee</a:t>
            </a:r>
            <a:r>
              <a:rPr dirty="0" sz="2600" spc="5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no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as outstand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g 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esearc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5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bu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al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as e</a:t>
            </a:r>
            <a:r>
              <a:rPr dirty="0" sz="2600" spc="5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ct</a:t>
            </a:r>
            <a:r>
              <a:rPr dirty="0" sz="2600" spc="-4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spc="-5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e,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com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itte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educato</a:t>
            </a:r>
            <a:r>
              <a:rPr dirty="0" sz="2600" spc="4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endParaRPr sz="2600">
              <a:latin typeface="Garamond"/>
              <a:cs typeface="Garamond"/>
            </a:endParaRPr>
          </a:p>
          <a:p>
            <a:pPr marL="184785" marR="155575" indent="-172085">
              <a:lnSpc>
                <a:spcPct val="80000"/>
              </a:lnSpc>
              <a:spcBef>
                <a:spcPts val="1800"/>
              </a:spcBef>
              <a:buClr>
                <a:srgbClr val="000099"/>
              </a:buClr>
              <a:buFont typeface="Arial"/>
              <a:buChar char="•"/>
              <a:tabLst>
                <a:tab pos="185420" algn="l"/>
                <a:tab pos="5096510" algn="l"/>
                <a:tab pos="5320030" algn="l"/>
              </a:tabLst>
            </a:pP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Aim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encou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4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ge 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aculty and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ademic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institution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8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alue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suppo</a:t>
            </a:r>
            <a:r>
              <a:rPr dirty="0" sz="2600" spc="8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int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4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ration of	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esearch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education,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whic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6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ocess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disc</a:t>
            </a:r>
            <a:r>
              <a:rPr dirty="0" sz="2600" spc="-5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-6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1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sti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ulates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lea</a:t>
            </a:r>
            <a:r>
              <a:rPr dirty="0" sz="2600" spc="10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nin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as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that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esearch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fi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din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 a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qui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k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and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5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ct</a:t>
            </a:r>
            <a:r>
              <a:rPr dirty="0" sz="2600" spc="-4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spc="-5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communicated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i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 a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oader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context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to</a:t>
            </a:r>
            <a:r>
              <a:rPr dirty="0" sz="26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larg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au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ien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endParaRPr sz="26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3549" rIns="0" bIns="0" rtlCol="0" vert="horz">
            <a:spAutoFit/>
          </a:bodyPr>
          <a:lstStyle/>
          <a:p>
            <a:pPr marL="629920">
              <a:lnSpc>
                <a:spcPct val="100000"/>
              </a:lnSpc>
            </a:pPr>
            <a:r>
              <a:rPr dirty="0" sz="4000" spc="-20"/>
              <a:t>I</a:t>
            </a:r>
            <a:r>
              <a:rPr dirty="0" sz="4000" spc="-95"/>
              <a:t>n</a:t>
            </a:r>
            <a:r>
              <a:rPr dirty="0" sz="4000" spc="-70"/>
              <a:t>v</a:t>
            </a:r>
            <a:r>
              <a:rPr dirty="0" sz="4000" spc="-20"/>
              <a:t>estigator</a:t>
            </a:r>
            <a:r>
              <a:rPr dirty="0" sz="4000" spc="15"/>
              <a:t> </a:t>
            </a:r>
            <a:r>
              <a:rPr dirty="0" sz="4000" spc="-25"/>
              <a:t>El</a:t>
            </a:r>
            <a:r>
              <a:rPr dirty="0" sz="4000" spc="-10"/>
              <a:t>i</a:t>
            </a:r>
            <a:r>
              <a:rPr dirty="0" sz="4000" spc="-20"/>
              <a:t>gibil</a:t>
            </a:r>
            <a:r>
              <a:rPr dirty="0" sz="4000" spc="-20"/>
              <a:t>i</a:t>
            </a:r>
            <a:r>
              <a:rPr dirty="0" sz="4000" spc="-20"/>
              <a:t>ty</a:t>
            </a:r>
            <a:r>
              <a:rPr dirty="0" sz="4000" spc="-25"/>
              <a:t> </a:t>
            </a:r>
            <a:r>
              <a:rPr dirty="0" sz="4000" spc="-25"/>
              <a:t>Criteria</a:t>
            </a:r>
            <a:endParaRPr sz="40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2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93495" y="1357155"/>
            <a:ext cx="7795895" cy="5111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2570" indent="-229870">
              <a:lnSpc>
                <a:spcPct val="100000"/>
              </a:lnSpc>
              <a:buClr>
                <a:srgbClr val="000099"/>
              </a:buClr>
              <a:buFont typeface="Garamond"/>
              <a:buChar char="•"/>
              <a:tabLst>
                <a:tab pos="243204" algn="l"/>
              </a:tabLst>
            </a:pPr>
            <a:r>
              <a:rPr dirty="0" sz="2800" spc="-3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old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doct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ral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de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ee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op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sal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dead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endParaRPr sz="2800">
              <a:latin typeface="Garamond"/>
              <a:cs typeface="Garamond"/>
            </a:endParaRPr>
          </a:p>
          <a:p>
            <a:pPr marL="242570" marR="5080" indent="-229870">
              <a:lnSpc>
                <a:spcPct val="90000"/>
              </a:lnSpc>
              <a:spcBef>
                <a:spcPts val="180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  <a:tab pos="6064885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te</a:t>
            </a:r>
            <a:r>
              <a:rPr dirty="0" sz="2800" spc="-4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emp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7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te</a:t>
            </a:r>
            <a:r>
              <a:rPr dirty="0" sz="2800" spc="-45" b="1">
                <a:solidFill>
                  <a:srgbClr val="FF0000"/>
                </a:solidFill>
                <a:latin typeface="Garamond"/>
                <a:cs typeface="Garamond"/>
              </a:rPr>
              <a:t>n</a:t>
            </a:r>
            <a:r>
              <a:rPr dirty="0" sz="2800" spc="-25" b="1">
                <a:solidFill>
                  <a:srgbClr val="FF0000"/>
                </a:solidFill>
                <a:latin typeface="Garamond"/>
                <a:cs typeface="Garamond"/>
              </a:rPr>
              <a:t>u</a:t>
            </a:r>
            <a:r>
              <a:rPr dirty="0" sz="2800" spc="15" b="1">
                <a:solidFill>
                  <a:srgbClr val="FF0000"/>
                </a:solidFill>
                <a:latin typeface="Garamond"/>
                <a:cs typeface="Garamond"/>
              </a:rPr>
              <a:t>r</a:t>
            </a:r>
            <a:r>
              <a:rPr dirty="0" sz="2800" spc="-20" b="1">
                <a:solidFill>
                  <a:srgbClr val="FF0000"/>
                </a:solidFill>
                <a:latin typeface="Garamond"/>
                <a:cs typeface="Garamond"/>
              </a:rPr>
              <a:t>e</a:t>
            </a:r>
            <a:r>
              <a:rPr dirty="0" sz="2800" b="1">
                <a:solidFill>
                  <a:srgbClr val="FF0000"/>
                </a:solidFill>
                <a:latin typeface="Garamond"/>
                <a:cs typeface="Garamond"/>
              </a:rPr>
              <a:t>-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track</a:t>
            </a:r>
            <a:r>
              <a:rPr dirty="0" sz="2800" spc="10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0" b="1">
                <a:solidFill>
                  <a:srgbClr val="FF0000"/>
                </a:solidFill>
                <a:latin typeface="Garamond"/>
                <a:cs typeface="Garamond"/>
              </a:rPr>
              <a:t>(</a:t>
            </a:r>
            <a:r>
              <a:rPr dirty="0" sz="2800" spc="-30" b="1">
                <a:solidFill>
                  <a:srgbClr val="FF0000"/>
                </a:solidFill>
                <a:latin typeface="Garamond"/>
                <a:cs typeface="Garamond"/>
              </a:rPr>
              <a:t>o</a:t>
            </a:r>
            <a:r>
              <a:rPr dirty="0" sz="2800" spc="-10" b="1">
                <a:solidFill>
                  <a:srgbClr val="FF0000"/>
                </a:solidFill>
                <a:latin typeface="Garamond"/>
                <a:cs typeface="Garamond"/>
              </a:rPr>
              <a:t>r</a:t>
            </a:r>
            <a:r>
              <a:rPr dirty="0" sz="2800" spc="-10" b="1">
                <a:solidFill>
                  <a:srgbClr val="FF0000"/>
                </a:solidFill>
                <a:latin typeface="Garamond"/>
                <a:cs typeface="Garamond"/>
              </a:rPr>
              <a:t> te</a:t>
            </a:r>
            <a:r>
              <a:rPr dirty="0" sz="2800" spc="-45" b="1">
                <a:solidFill>
                  <a:srgbClr val="FF0000"/>
                </a:solidFill>
                <a:latin typeface="Garamond"/>
                <a:cs typeface="Garamond"/>
              </a:rPr>
              <a:t>n</a:t>
            </a:r>
            <a:r>
              <a:rPr dirty="0" sz="2800" spc="-25" b="1">
                <a:solidFill>
                  <a:srgbClr val="FF0000"/>
                </a:solidFill>
                <a:latin typeface="Garamond"/>
                <a:cs typeface="Garamond"/>
              </a:rPr>
              <a:t>u</a:t>
            </a:r>
            <a:r>
              <a:rPr dirty="0" sz="2800" spc="15" b="1">
                <a:solidFill>
                  <a:srgbClr val="FF0000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e</a:t>
            </a:r>
            <a:r>
              <a:rPr dirty="0" sz="2800" b="1">
                <a:solidFill>
                  <a:srgbClr val="FF0000"/>
                </a:solidFill>
                <a:latin typeface="Garamond"/>
                <a:cs typeface="Garamond"/>
              </a:rPr>
              <a:t>-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track</a:t>
            </a:r>
            <a:r>
              <a:rPr dirty="0" sz="2800" b="1">
                <a:solidFill>
                  <a:srgbClr val="FF0000"/>
                </a:solidFill>
                <a:latin typeface="Garamond"/>
                <a:cs typeface="Garamond"/>
              </a:rPr>
              <a:t>-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equ</a:t>
            </a:r>
            <a:r>
              <a:rPr dirty="0" sz="2800" spc="-50" b="1">
                <a:solidFill>
                  <a:srgbClr val="FF0000"/>
                </a:solidFill>
                <a:latin typeface="Garamond"/>
                <a:cs typeface="Garamond"/>
              </a:rPr>
              <a:t>i</a:t>
            </a:r>
            <a:r>
              <a:rPr dirty="0" sz="2800" spc="-90" b="1">
                <a:solidFill>
                  <a:srgbClr val="FF0000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FF0000"/>
                </a:solidFill>
                <a:latin typeface="Garamond"/>
                <a:cs typeface="Garamond"/>
              </a:rPr>
              <a:t>alent)</a:t>
            </a:r>
            <a:r>
              <a:rPr dirty="0" sz="2800" spc="20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assist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positio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at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eligible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institut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tober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1st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oll</a:t>
            </a:r>
            <a:r>
              <a:rPr dirty="0" sz="2800" spc="-4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wi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dea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ne</a:t>
            </a:r>
            <a:endParaRPr sz="2800">
              <a:latin typeface="Garamond"/>
              <a:cs typeface="Garamond"/>
            </a:endParaRPr>
          </a:p>
          <a:p>
            <a:pPr marL="242570" marR="1403985" indent="-229870">
              <a:lnSpc>
                <a:spcPct val="90000"/>
              </a:lnSpc>
              <a:spcBef>
                <a:spcPts val="180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positio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wit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8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FF0000"/>
                </a:solidFill>
                <a:latin typeface="Garamond"/>
                <a:cs typeface="Garamond"/>
              </a:rPr>
              <a:t>bot</a:t>
            </a:r>
            <a:r>
              <a:rPr dirty="0" sz="2800" spc="-20" b="1">
                <a:solidFill>
                  <a:srgbClr val="FF0000"/>
                </a:solidFill>
                <a:latin typeface="Garamond"/>
                <a:cs typeface="Garamond"/>
              </a:rPr>
              <a:t>h</a:t>
            </a:r>
            <a:r>
              <a:rPr dirty="0" sz="2800" spc="20" b="1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arch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educat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onal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esponsib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ties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at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an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eligib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le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stit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tion</a:t>
            </a:r>
            <a:endParaRPr sz="2800">
              <a:latin typeface="Garamond"/>
              <a:cs typeface="Garamond"/>
            </a:endParaRPr>
          </a:p>
          <a:p>
            <a:pPr marL="242570" indent="-229870">
              <a:lnSpc>
                <a:spcPct val="100000"/>
              </a:lnSpc>
              <a:spcBef>
                <a:spcPts val="1465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</a:tabLst>
            </a:pPr>
            <a:r>
              <a:rPr dirty="0" sz="2800" spc="-3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800" spc="-5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5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no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evious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6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5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CAREE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7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ard</a:t>
            </a:r>
            <a:endParaRPr sz="2800">
              <a:latin typeface="Garamond"/>
              <a:cs typeface="Garamond"/>
            </a:endParaRPr>
          </a:p>
          <a:p>
            <a:pPr marL="242570" marR="156210" indent="-229870">
              <a:lnSpc>
                <a:spcPts val="3020"/>
              </a:lnSpc>
              <a:spcBef>
                <a:spcPts val="185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800" spc="-5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6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no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mo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8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oposals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evie</a:t>
            </a:r>
            <a:r>
              <a:rPr dirty="0" sz="2800" spc="-4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evious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endParaRPr sz="28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9768" rIns="0" bIns="0" rtlCol="0" vert="horz">
            <a:spAutoFit/>
          </a:bodyPr>
          <a:lstStyle/>
          <a:p>
            <a:pPr marL="831850">
              <a:lnSpc>
                <a:spcPct val="100000"/>
              </a:lnSpc>
            </a:pPr>
            <a:r>
              <a:rPr dirty="0" sz="4400" spc="-365"/>
              <a:t>T</a:t>
            </a:r>
            <a:r>
              <a:rPr dirty="0" sz="4400"/>
              <a:t>e</a:t>
            </a:r>
            <a:r>
              <a:rPr dirty="0" sz="4400" spc="-50"/>
              <a:t>n</a:t>
            </a:r>
            <a:r>
              <a:rPr dirty="0" sz="4400" spc="-5"/>
              <a:t>u</a:t>
            </a:r>
            <a:r>
              <a:rPr dirty="0" sz="4400" spc="45"/>
              <a:t>r</a:t>
            </a:r>
            <a:r>
              <a:rPr dirty="0" sz="4400" spc="5"/>
              <a:t>e</a:t>
            </a:r>
            <a:r>
              <a:rPr dirty="0" sz="4400" spc="-5"/>
              <a:t>-</a:t>
            </a:r>
            <a:r>
              <a:rPr dirty="0" sz="4400" spc="-260"/>
              <a:t>T</a:t>
            </a:r>
            <a:r>
              <a:rPr dirty="0" sz="4400"/>
              <a:t>rack</a:t>
            </a:r>
            <a:r>
              <a:rPr dirty="0" sz="4400" spc="-40"/>
              <a:t> </a:t>
            </a:r>
            <a:r>
              <a:rPr dirty="0" sz="4400" spc="-5"/>
              <a:t>Equ</a:t>
            </a:r>
            <a:r>
              <a:rPr dirty="0" sz="4400" spc="-65"/>
              <a:t>i</a:t>
            </a:r>
            <a:r>
              <a:rPr dirty="0" sz="4400" spc="-114"/>
              <a:t>v</a:t>
            </a:r>
            <a:r>
              <a:rPr dirty="0" sz="4400"/>
              <a:t>alency</a:t>
            </a:r>
            <a:endParaRPr sz="44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2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649935" y="1169900"/>
            <a:ext cx="7918450" cy="5179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39"/>
              </a:lnSpc>
            </a:pPr>
            <a:r>
              <a:rPr dirty="0" sz="2000" spc="-60" b="1">
                <a:solidFill>
                  <a:srgbClr val="DD7D0D"/>
                </a:solidFill>
                <a:latin typeface="Garamond"/>
                <a:cs typeface="Garamond"/>
              </a:rPr>
              <a:t>F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or</a:t>
            </a:r>
            <a:r>
              <a:rPr dirty="0" sz="2000" spc="-15" b="1">
                <a:solidFill>
                  <a:srgbClr val="DD7D0D"/>
                </a:solidFill>
                <a:latin typeface="Garamond"/>
                <a:cs typeface="Garamond"/>
              </a:rPr>
              <a:t> 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a </a:t>
            </a:r>
            <a:r>
              <a:rPr dirty="0" sz="2000" spc="-5" b="1">
                <a:solidFill>
                  <a:srgbClr val="DD7D0D"/>
                </a:solidFill>
                <a:latin typeface="Garamond"/>
                <a:cs typeface="Garamond"/>
              </a:rPr>
              <a:t>positio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n</a:t>
            </a:r>
            <a:r>
              <a:rPr dirty="0" sz="2000" spc="-25" b="1">
                <a:solidFill>
                  <a:srgbClr val="DD7D0D"/>
                </a:solidFill>
                <a:latin typeface="Garamond"/>
                <a:cs typeface="Garamond"/>
              </a:rPr>
              <a:t> 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to </a:t>
            </a:r>
            <a:r>
              <a:rPr dirty="0" sz="2000" spc="-5" b="1">
                <a:solidFill>
                  <a:srgbClr val="DD7D0D"/>
                </a:solidFill>
                <a:latin typeface="Garamond"/>
                <a:cs typeface="Garamond"/>
              </a:rPr>
              <a:t>b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e</a:t>
            </a:r>
            <a:r>
              <a:rPr dirty="0" sz="2000" spc="-15" b="1">
                <a:solidFill>
                  <a:srgbClr val="DD7D0D"/>
                </a:solidFill>
                <a:latin typeface="Garamond"/>
                <a:cs typeface="Garamond"/>
              </a:rPr>
              <a:t> 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co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n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side</a:t>
            </a:r>
            <a:r>
              <a:rPr dirty="0" sz="2000" spc="10" b="1">
                <a:solidFill>
                  <a:srgbClr val="DD7D0D"/>
                </a:solidFill>
                <a:latin typeface="Garamond"/>
                <a:cs typeface="Garamond"/>
              </a:rPr>
              <a:t>r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ed</a:t>
            </a:r>
            <a:r>
              <a:rPr dirty="0" sz="2000" spc="-30" b="1">
                <a:solidFill>
                  <a:srgbClr val="DD7D0D"/>
                </a:solidFill>
                <a:latin typeface="Garamond"/>
                <a:cs typeface="Garamond"/>
              </a:rPr>
              <a:t> 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a te</a:t>
            </a:r>
            <a:r>
              <a:rPr dirty="0" sz="2000" spc="-35" b="1">
                <a:solidFill>
                  <a:srgbClr val="DD7D0D"/>
                </a:solidFill>
                <a:latin typeface="Garamond"/>
                <a:cs typeface="Garamond"/>
              </a:rPr>
              <a:t>n</a:t>
            </a:r>
            <a:r>
              <a:rPr dirty="0" sz="2000" spc="-5" b="1">
                <a:solidFill>
                  <a:srgbClr val="DD7D0D"/>
                </a:solidFill>
                <a:latin typeface="Garamond"/>
                <a:cs typeface="Garamond"/>
              </a:rPr>
              <a:t>u</a:t>
            </a:r>
            <a:r>
              <a:rPr dirty="0" sz="2000" spc="10" b="1">
                <a:solidFill>
                  <a:srgbClr val="DD7D0D"/>
                </a:solidFill>
                <a:latin typeface="Garamond"/>
                <a:cs typeface="Garamond"/>
              </a:rPr>
              <a:t>r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e-t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r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ac</a:t>
            </a:r>
            <a:r>
              <a:rPr dirty="0" sz="2000" spc="-5" b="1">
                <a:solidFill>
                  <a:srgbClr val="DD7D0D"/>
                </a:solidFill>
                <a:latin typeface="Garamond"/>
                <a:cs typeface="Garamond"/>
              </a:rPr>
              <a:t>k</a:t>
            </a:r>
            <a:r>
              <a:rPr dirty="0" sz="2000" spc="5" b="1">
                <a:solidFill>
                  <a:srgbClr val="DD7D0D"/>
                </a:solidFill>
                <a:latin typeface="Garamond"/>
                <a:cs typeface="Garamond"/>
              </a:rPr>
              <a:t>-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e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q</a:t>
            </a:r>
            <a:r>
              <a:rPr dirty="0" sz="2000" spc="-5" b="1">
                <a:solidFill>
                  <a:srgbClr val="DD7D0D"/>
                </a:solidFill>
                <a:latin typeface="Garamond"/>
                <a:cs typeface="Garamond"/>
              </a:rPr>
              <a:t>u</a:t>
            </a:r>
            <a:r>
              <a:rPr dirty="0" sz="2000" spc="-40" b="1">
                <a:solidFill>
                  <a:srgbClr val="DD7D0D"/>
                </a:solidFill>
                <a:latin typeface="Garamond"/>
                <a:cs typeface="Garamond"/>
              </a:rPr>
              <a:t>i</a:t>
            </a:r>
            <a:r>
              <a:rPr dirty="0" sz="2000" spc="-45" b="1">
                <a:solidFill>
                  <a:srgbClr val="DD7D0D"/>
                </a:solidFill>
                <a:latin typeface="Garamond"/>
                <a:cs typeface="Garamond"/>
              </a:rPr>
              <a:t>v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al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e</a:t>
            </a:r>
            <a:r>
              <a:rPr dirty="0" sz="2000" spc="-5" b="1">
                <a:solidFill>
                  <a:srgbClr val="DD7D0D"/>
                </a:solidFill>
                <a:latin typeface="Garamond"/>
                <a:cs typeface="Garamond"/>
              </a:rPr>
              <a:t>n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t</a:t>
            </a:r>
            <a:r>
              <a:rPr dirty="0" sz="2000" spc="-40" b="1">
                <a:solidFill>
                  <a:srgbClr val="DD7D0D"/>
                </a:solidFill>
                <a:latin typeface="Garamond"/>
                <a:cs typeface="Garamond"/>
              </a:rPr>
              <a:t> </a:t>
            </a:r>
            <a:r>
              <a:rPr dirty="0" sz="2000" spc="-5" b="1">
                <a:solidFill>
                  <a:srgbClr val="DD7D0D"/>
                </a:solidFill>
                <a:latin typeface="Garamond"/>
                <a:cs typeface="Garamond"/>
              </a:rPr>
              <a:t>position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,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 </a:t>
            </a:r>
            <a:r>
              <a:rPr dirty="0" sz="2000" spc="-5" b="1">
                <a:solidFill>
                  <a:srgbClr val="DD7D0D"/>
                </a:solidFill>
                <a:latin typeface="Garamond"/>
                <a:cs typeface="Garamond"/>
              </a:rPr>
              <a:t>i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t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 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must</a:t>
            </a:r>
            <a:endParaRPr sz="2000">
              <a:latin typeface="Garamond"/>
              <a:cs typeface="Garamond"/>
            </a:endParaRPr>
          </a:p>
          <a:p>
            <a:pPr algn="ctr">
              <a:lnSpc>
                <a:spcPts val="2039"/>
              </a:lnSpc>
            </a:pP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m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e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et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 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all of </a:t>
            </a:r>
            <a:r>
              <a:rPr dirty="0" sz="2000" spc="-210" b="1">
                <a:solidFill>
                  <a:srgbClr val="DD7D0D"/>
                </a:solidFill>
                <a:latin typeface="Garamond"/>
                <a:cs typeface="Garamond"/>
              </a:rPr>
              <a:t> 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t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h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e </a:t>
            </a:r>
            <a:r>
              <a:rPr dirty="0" sz="2000" spc="10" b="1">
                <a:solidFill>
                  <a:srgbClr val="DD7D0D"/>
                </a:solidFill>
                <a:latin typeface="Garamond"/>
                <a:cs typeface="Garamond"/>
              </a:rPr>
              <a:t>f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o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l</a:t>
            </a:r>
            <a:r>
              <a:rPr dirty="0" sz="2000" spc="-5" b="1">
                <a:solidFill>
                  <a:srgbClr val="DD7D0D"/>
                </a:solidFill>
                <a:latin typeface="Garamond"/>
                <a:cs typeface="Garamond"/>
              </a:rPr>
              <a:t>l</a:t>
            </a:r>
            <a:r>
              <a:rPr dirty="0" sz="2000" spc="-30" b="1">
                <a:solidFill>
                  <a:srgbClr val="DD7D0D"/>
                </a:solidFill>
                <a:latin typeface="Garamond"/>
                <a:cs typeface="Garamond"/>
              </a:rPr>
              <a:t>o</a:t>
            </a:r>
            <a:r>
              <a:rPr dirty="0" sz="2000" spc="-5" b="1">
                <a:solidFill>
                  <a:srgbClr val="DD7D0D"/>
                </a:solidFill>
                <a:latin typeface="Garamond"/>
                <a:cs typeface="Garamond"/>
              </a:rPr>
              <a:t>wi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n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g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 </a:t>
            </a:r>
            <a:r>
              <a:rPr dirty="0" sz="2000" spc="15" b="1">
                <a:solidFill>
                  <a:srgbClr val="DD7D0D"/>
                </a:solidFill>
                <a:latin typeface="Garamond"/>
                <a:cs typeface="Garamond"/>
              </a:rPr>
              <a:t>r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e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q</a:t>
            </a:r>
            <a:r>
              <a:rPr dirty="0" sz="2000" spc="-5" b="1">
                <a:solidFill>
                  <a:srgbClr val="DD7D0D"/>
                </a:solidFill>
                <a:latin typeface="Garamond"/>
                <a:cs typeface="Garamond"/>
              </a:rPr>
              <a:t>ui</a:t>
            </a:r>
            <a:r>
              <a:rPr dirty="0" sz="2000" spc="10" b="1">
                <a:solidFill>
                  <a:srgbClr val="DD7D0D"/>
                </a:solidFill>
                <a:latin typeface="Garamond"/>
                <a:cs typeface="Garamond"/>
              </a:rPr>
              <a:t>r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e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m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e</a:t>
            </a:r>
            <a:r>
              <a:rPr dirty="0" sz="2000" spc="-10" b="1">
                <a:solidFill>
                  <a:srgbClr val="DD7D0D"/>
                </a:solidFill>
                <a:latin typeface="Garamond"/>
                <a:cs typeface="Garamond"/>
              </a:rPr>
              <a:t>n</a:t>
            </a:r>
            <a:r>
              <a:rPr dirty="0" sz="2000" b="1">
                <a:solidFill>
                  <a:srgbClr val="DD7D0D"/>
                </a:solidFill>
                <a:latin typeface="Garamond"/>
                <a:cs typeface="Garamond"/>
              </a:rPr>
              <a:t>ts:</a:t>
            </a:r>
            <a:endParaRPr sz="2000">
              <a:latin typeface="Garamond"/>
              <a:cs typeface="Garamond"/>
            </a:endParaRPr>
          </a:p>
          <a:p>
            <a:pPr marL="279400" marR="1097915" indent="-230504">
              <a:lnSpc>
                <a:spcPts val="2300"/>
              </a:lnSpc>
              <a:spcBef>
                <a:spcPts val="1710"/>
              </a:spcBef>
              <a:buClr>
                <a:srgbClr val="000099"/>
              </a:buClr>
              <a:buFont typeface="Arial"/>
              <a:buChar char="•"/>
              <a:tabLst>
                <a:tab pos="279400" algn="l"/>
              </a:tabLst>
            </a:pP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pl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5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ee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ha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conti</a:t>
            </a:r>
            <a:r>
              <a:rPr dirty="0" sz="2400" spc="-5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ui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ap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oi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ha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is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expected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las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400" spc="-4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3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ea</a:t>
            </a:r>
            <a:r>
              <a:rPr dirty="0" sz="24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of </a:t>
            </a:r>
            <a:r>
              <a:rPr dirty="0" sz="2400" spc="-229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CARE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rant;</a:t>
            </a:r>
            <a:endParaRPr sz="2400">
              <a:latin typeface="Garamond"/>
              <a:cs typeface="Garamond"/>
            </a:endParaRPr>
          </a:p>
          <a:p>
            <a:pPr marL="279400" indent="-230504">
              <a:lnSpc>
                <a:spcPts val="2595"/>
              </a:lnSpc>
              <a:spcBef>
                <a:spcPts val="1240"/>
              </a:spcBef>
              <a:buClr>
                <a:srgbClr val="000099"/>
              </a:buClr>
              <a:buFont typeface="Arial"/>
              <a:buChar char="•"/>
              <a:tabLst>
                <a:tab pos="279400" algn="l"/>
              </a:tabLst>
            </a:pP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ap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oi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tment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ha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s s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tantial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esearch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cational</a:t>
            </a:r>
            <a:endParaRPr sz="2400">
              <a:latin typeface="Garamond"/>
              <a:cs typeface="Garamond"/>
            </a:endParaRPr>
          </a:p>
          <a:p>
            <a:pPr marL="279400">
              <a:lnSpc>
                <a:spcPts val="2595"/>
              </a:lnSpc>
            </a:pP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si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ilities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;</a:t>
            </a:r>
            <a:r>
              <a:rPr dirty="0" sz="24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endParaRPr sz="2400">
              <a:latin typeface="Garamond"/>
              <a:cs typeface="Garamond"/>
            </a:endParaRPr>
          </a:p>
          <a:p>
            <a:pPr marL="279400" marR="114935" indent="-230504">
              <a:lnSpc>
                <a:spcPct val="80000"/>
              </a:lnSpc>
              <a:spcBef>
                <a:spcPts val="1800"/>
              </a:spcBef>
              <a:buClr>
                <a:srgbClr val="000099"/>
              </a:buClr>
              <a:buFont typeface="Arial"/>
              <a:buChar char="•"/>
              <a:tabLst>
                <a:tab pos="279400" algn="l"/>
              </a:tabLst>
            </a:pP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oject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ela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emplo</a:t>
            </a:r>
            <a:r>
              <a:rPr dirty="0" sz="2400" spc="-6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ee's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eer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oals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jo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litie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as 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ell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as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mi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on of </a:t>
            </a:r>
            <a:r>
              <a:rPr dirty="0" sz="2400" spc="-229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de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spc="7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orga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iza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io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.</a:t>
            </a:r>
            <a:endParaRPr sz="2400">
              <a:latin typeface="Garamond"/>
              <a:cs typeface="Garamond"/>
            </a:endParaRPr>
          </a:p>
          <a:p>
            <a:pPr marL="279400" marR="25400" indent="-230504">
              <a:lnSpc>
                <a:spcPct val="80000"/>
              </a:lnSpc>
              <a:spcBef>
                <a:spcPts val="1800"/>
              </a:spcBef>
              <a:buClr>
                <a:srgbClr val="000099"/>
              </a:buClr>
              <a:buFont typeface="Arial"/>
              <a:buChar char="•"/>
              <a:tabLst>
                <a:tab pos="279400" algn="l"/>
              </a:tabLst>
            </a:pP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Depa</a:t>
            </a:r>
            <a:r>
              <a:rPr dirty="0" sz="2400" spc="8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ental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Le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ter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mu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a</a:t>
            </a:r>
            <a:r>
              <a:rPr dirty="0" sz="2400" spc="4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fi</a:t>
            </a:r>
            <a:r>
              <a:rPr dirty="0" sz="2400" spc="8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ha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4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3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estigator's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ap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oi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an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ea</a:t>
            </a:r>
            <a:r>
              <a:rPr dirty="0" sz="2400" spc="5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eer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le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el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eq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4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6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alent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te</a:t>
            </a:r>
            <a:r>
              <a:rPr dirty="0" sz="2400" spc="-3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 statu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, and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De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spc="8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tmental</a:t>
            </a:r>
            <a:r>
              <a:rPr dirty="0" sz="2400" spc="-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Let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mu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clea</a:t>
            </a:r>
            <a:r>
              <a:rPr dirty="0" sz="2400" spc="6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and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co</a:t>
            </a:r>
            <a:r>
              <a:rPr dirty="0" sz="2400" spc="-6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vincin</a:t>
            </a:r>
            <a:r>
              <a:rPr dirty="0" sz="2400" spc="-4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demon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stra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3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1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aculty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me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ber's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ap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oi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ent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satis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ie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l 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4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400" spc="-4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spc="-3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eq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em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nt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f </a:t>
            </a:r>
            <a:r>
              <a:rPr dirty="0" sz="2400" spc="-229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te</a:t>
            </a:r>
            <a:r>
              <a:rPr dirty="0" sz="2400" spc="-4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400" spc="-2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400" spc="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tr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ck</a:t>
            </a:r>
            <a:r>
              <a:rPr dirty="0" sz="24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eq</a:t>
            </a:r>
            <a:r>
              <a:rPr dirty="0" sz="24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400" spc="-4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400" spc="-6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alenc</a:t>
            </a:r>
            <a:r>
              <a:rPr dirty="0" sz="2400" spc="-2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400" b="1">
                <a:solidFill>
                  <a:srgbClr val="000099"/>
                </a:solidFill>
                <a:latin typeface="Garamond"/>
                <a:cs typeface="Garamond"/>
              </a:rPr>
              <a:t>.</a:t>
            </a:r>
            <a:endParaRPr sz="24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3450" rIns="0" bIns="0" rtlCol="0" vert="horz">
            <a:spAutoFit/>
          </a:bodyPr>
          <a:lstStyle/>
          <a:p>
            <a:pPr marL="1486535">
              <a:lnSpc>
                <a:spcPct val="100000"/>
              </a:lnSpc>
            </a:pPr>
            <a:r>
              <a:rPr dirty="0" sz="4000" spc="-20"/>
              <a:t>Institutional</a:t>
            </a:r>
            <a:r>
              <a:rPr dirty="0" sz="4000" spc="10"/>
              <a:t> </a:t>
            </a:r>
            <a:r>
              <a:rPr dirty="0" sz="4000" spc="-35"/>
              <a:t>E</a:t>
            </a:r>
            <a:r>
              <a:rPr dirty="0" sz="4000" spc="-5"/>
              <a:t>l</a:t>
            </a:r>
            <a:r>
              <a:rPr dirty="0" sz="4000" spc="-25"/>
              <a:t>igibi</a:t>
            </a:r>
            <a:r>
              <a:rPr dirty="0" sz="4000" spc="-5"/>
              <a:t>l</a:t>
            </a:r>
            <a:r>
              <a:rPr dirty="0" sz="4000" spc="-20"/>
              <a:t>ity</a:t>
            </a:r>
            <a:endParaRPr sz="40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2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648716" y="1357155"/>
            <a:ext cx="7706359" cy="3886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2570" indent="-229870">
              <a:lnSpc>
                <a:spcPts val="3195"/>
              </a:lnSpc>
              <a:buClr>
                <a:srgbClr val="000099"/>
              </a:buClr>
              <a:buFont typeface="Garamond"/>
              <a:buChar char="•"/>
              <a:tabLst>
                <a:tab pos="243204" algn="l"/>
              </a:tabLst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Aca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emic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stit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tions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29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.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.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7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ard</a:t>
            </a:r>
            <a:endParaRPr sz="2800">
              <a:latin typeface="Garamond"/>
              <a:cs typeface="Garamond"/>
            </a:endParaRPr>
          </a:p>
          <a:p>
            <a:pPr marL="242570">
              <a:lnSpc>
                <a:spcPts val="3195"/>
              </a:lnSpc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de</a:t>
            </a:r>
            <a:r>
              <a:rPr dirty="0" sz="2800" spc="3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ees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fiel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po</a:t>
            </a:r>
            <a:r>
              <a:rPr dirty="0" sz="2800" spc="8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ted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SF</a:t>
            </a:r>
            <a:endParaRPr sz="2800">
              <a:latin typeface="Garamond"/>
              <a:cs typeface="Garamond"/>
            </a:endParaRPr>
          </a:p>
          <a:p>
            <a:pPr marL="242570" marR="5080" indent="-229870">
              <a:lnSpc>
                <a:spcPct val="90000"/>
              </a:lnSpc>
              <a:spcBef>
                <a:spcPts val="180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  <a:tab pos="680085" algn="l"/>
                <a:tab pos="2373630" algn="l"/>
              </a:tabLst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Non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it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2800" spc="3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no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de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ee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rant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iza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ion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in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29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.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.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such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as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seums,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obse</a:t>
            </a:r>
            <a:r>
              <a:rPr dirty="0" sz="2800" spc="1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atories,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esearch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5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(Note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elig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ty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eq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eme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ts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PI's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pos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tion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st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sa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isf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ed)</a:t>
            </a:r>
            <a:endParaRPr sz="2800">
              <a:latin typeface="Garamond"/>
              <a:cs typeface="Garamond"/>
            </a:endParaRPr>
          </a:p>
          <a:p>
            <a:pPr algn="just" marL="242570" marR="247015" indent="-229870">
              <a:lnSpc>
                <a:spcPts val="3020"/>
              </a:lnSpc>
              <a:spcBef>
                <a:spcPts val="185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cour</a:t>
            </a:r>
            <a:r>
              <a:rPr dirty="0" sz="2800" spc="3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ges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opos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om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sti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ut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types,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nor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ty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Se</a:t>
            </a:r>
            <a:r>
              <a:rPr dirty="0" sz="2800" spc="1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Pri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der</a:t>
            </a:r>
            <a:r>
              <a:rPr dirty="0" sz="2800" spc="3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u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te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Inst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tu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io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endParaRPr sz="28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43945" rIns="0" bIns="0" rtlCol="0" vert="horz">
            <a:spAutoFit/>
          </a:bodyPr>
          <a:lstStyle/>
          <a:p>
            <a:pPr marL="732155">
              <a:lnSpc>
                <a:spcPct val="100000"/>
              </a:lnSpc>
            </a:pPr>
            <a:r>
              <a:rPr dirty="0" sz="4000" spc="-35"/>
              <a:t>C</a:t>
            </a:r>
            <a:r>
              <a:rPr dirty="0" sz="4000" spc="-25"/>
              <a:t>A</a:t>
            </a:r>
            <a:r>
              <a:rPr dirty="0" sz="4000" spc="-30"/>
              <a:t>REER</a:t>
            </a:r>
            <a:r>
              <a:rPr dirty="0" sz="4000"/>
              <a:t> </a:t>
            </a:r>
            <a:r>
              <a:rPr dirty="0" sz="4000" spc="-20"/>
              <a:t>or</a:t>
            </a:r>
            <a:r>
              <a:rPr dirty="0" sz="4000"/>
              <a:t> </a:t>
            </a:r>
            <a:r>
              <a:rPr dirty="0" sz="4000" spc="-70"/>
              <a:t>R</a:t>
            </a:r>
            <a:r>
              <a:rPr dirty="0" sz="4000" spc="-20"/>
              <a:t>egular</a:t>
            </a:r>
            <a:r>
              <a:rPr dirty="0" sz="4000" spc="-10"/>
              <a:t> </a:t>
            </a:r>
            <a:r>
              <a:rPr dirty="0" sz="4000" spc="-30"/>
              <a:t>p</a:t>
            </a:r>
            <a:r>
              <a:rPr dirty="0" sz="4000" spc="10"/>
              <a:t>r</a:t>
            </a:r>
            <a:r>
              <a:rPr dirty="0" sz="4000" spc="-20"/>
              <a:t>oposal?</a:t>
            </a:r>
            <a:endParaRPr sz="40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5565">
              <a:lnSpc>
                <a:spcPct val="100000"/>
              </a:lnSpc>
            </a:pPr>
            <a:fld id="{81D60167-4931-47E6-BA6A-407CBD079E47}" type="slidenum">
              <a:rPr dirty="0" spc="-60"/>
              <a:t>2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535940" y="1342308"/>
            <a:ext cx="8093709" cy="51333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4785" marR="288290" indent="-172085">
              <a:lnSpc>
                <a:spcPct val="89900"/>
              </a:lnSpc>
              <a:buClr>
                <a:srgbClr val="000099"/>
              </a:buClr>
              <a:buFont typeface="Garamond"/>
              <a:buChar char="•"/>
              <a:tabLst>
                <a:tab pos="185420" algn="l"/>
              </a:tabLst>
            </a:pP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EE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opo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als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750" spc="10" b="1" i="1" u="heavy">
                <a:solidFill>
                  <a:srgbClr val="000099"/>
                </a:solidFill>
                <a:latin typeface="Garamond"/>
                <a:cs typeface="Garamond"/>
              </a:rPr>
              <a:t>sin</a:t>
            </a:r>
            <a:r>
              <a:rPr dirty="0" sz="2750" spc="-20" b="1" i="1" u="heavy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750" spc="-45" b="1" i="1" u="heavy">
                <a:solidFill>
                  <a:srgbClr val="000099"/>
                </a:solidFill>
                <a:latin typeface="Garamond"/>
                <a:cs typeface="Garamond"/>
              </a:rPr>
              <a:t>le</a:t>
            </a:r>
            <a:r>
              <a:rPr dirty="0" sz="2750" spc="145" b="1" i="1" u="heavy">
                <a:solidFill>
                  <a:srgbClr val="000099"/>
                </a:solidFill>
                <a:latin typeface="Garamond"/>
                <a:cs typeface="Garamond"/>
              </a:rPr>
              <a:t>-</a:t>
            </a:r>
            <a:r>
              <a:rPr dirty="0" sz="2750" spc="-114" b="1" i="1" u="heavy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750" spc="-65" b="1" i="1" u="heavy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750" spc="-45" b="1" i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ojects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that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inc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ude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inte</a:t>
            </a:r>
            <a:r>
              <a:rPr dirty="0" sz="2600" spc="4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rat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d 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esearch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ucatio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act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vitie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that</a:t>
            </a:r>
            <a:r>
              <a:rPr dirty="0" sz="26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inn</a:t>
            </a:r>
            <a:r>
              <a:rPr dirty="0" sz="2600" spc="-4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-8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at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spc="-5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ambi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ious</a:t>
            </a:r>
            <a:endParaRPr sz="2600">
              <a:latin typeface="Garamond"/>
              <a:cs typeface="Garamond"/>
            </a:endParaRPr>
          </a:p>
          <a:p>
            <a:pPr marL="184785" indent="-172085">
              <a:lnSpc>
                <a:spcPts val="2965"/>
              </a:lnSpc>
              <a:spcBef>
                <a:spcPts val="480"/>
              </a:spcBef>
              <a:buClr>
                <a:srgbClr val="000099"/>
              </a:buClr>
              <a:buFont typeface="Garamond"/>
              <a:buChar char="•"/>
              <a:tabLst>
                <a:tab pos="185420" algn="l"/>
                <a:tab pos="5597525" algn="l"/>
              </a:tabLst>
            </a:pP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EE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opo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als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equi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 a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lette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suppo</a:t>
            </a:r>
            <a:r>
              <a:rPr dirty="0" sz="2600" spc="7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om the</a:t>
            </a:r>
            <a:endParaRPr sz="2600">
              <a:latin typeface="Garamond"/>
              <a:cs typeface="Garamond"/>
            </a:endParaRPr>
          </a:p>
          <a:p>
            <a:pPr marL="184785">
              <a:lnSpc>
                <a:spcPts val="2965"/>
              </a:lnSpc>
            </a:pP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Depa</a:t>
            </a:r>
            <a:r>
              <a:rPr dirty="0" sz="2600" spc="8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tment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Chair</a:t>
            </a:r>
            <a:endParaRPr sz="2600">
              <a:latin typeface="Garamond"/>
              <a:cs typeface="Garamond"/>
            </a:endParaRPr>
          </a:p>
          <a:p>
            <a:pPr marL="184785" marR="713105" indent="-172085">
              <a:lnSpc>
                <a:spcPts val="2810"/>
              </a:lnSpc>
              <a:spcBef>
                <a:spcPts val="840"/>
              </a:spcBef>
              <a:buClr>
                <a:srgbClr val="000099"/>
              </a:buClr>
              <a:buFont typeface="Garamond"/>
              <a:buChar char="•"/>
              <a:tabLst>
                <a:tab pos="185420" algn="l"/>
                <a:tab pos="2844800" algn="l"/>
              </a:tabLst>
            </a:pP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he CAREER</a:t>
            </a:r>
            <a:r>
              <a:rPr dirty="0" sz="26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3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ram</a:t>
            </a:r>
            <a:r>
              <a:rPr dirty="0" sz="2600" spc="-45" b="1">
                <a:solidFill>
                  <a:srgbClr val="000099"/>
                </a:solidFill>
                <a:latin typeface="Garamond"/>
                <a:cs typeface="Garamond"/>
              </a:rPr>
              <a:t>’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aims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 lofty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–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2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-7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ards a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of	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k</a:t>
            </a:r>
            <a:endParaRPr sz="2600">
              <a:latin typeface="Garamond"/>
              <a:cs typeface="Garamond"/>
            </a:endParaRPr>
          </a:p>
          <a:p>
            <a:pPr marL="184785" marR="5080" indent="-172085">
              <a:lnSpc>
                <a:spcPts val="2810"/>
              </a:lnSpc>
              <a:spcBef>
                <a:spcPts val="805"/>
              </a:spcBef>
              <a:buClr>
                <a:srgbClr val="000099"/>
              </a:buClr>
              <a:buFont typeface="Garamond"/>
              <a:buChar char="•"/>
              <a:tabLst>
                <a:tab pos="185420" algn="l"/>
                <a:tab pos="2613660" algn="l"/>
              </a:tabLst>
            </a:pP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7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ou at the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ri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 st</a:t>
            </a:r>
            <a:r>
              <a:rPr dirty="0" sz="2600" spc="4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ge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 </a:t>
            </a:r>
            <a:r>
              <a:rPr dirty="0" sz="2600" spc="-6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our ca</a:t>
            </a:r>
            <a:r>
              <a:rPr dirty="0" sz="2600" spc="3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eer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6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und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8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ta</a:t>
            </a:r>
            <a:r>
              <a:rPr dirty="0" sz="2600" spc="-55" b="1">
                <a:solidFill>
                  <a:srgbClr val="000099"/>
                </a:solidFill>
                <a:latin typeface="Garamond"/>
                <a:cs typeface="Garamond"/>
              </a:rPr>
              <a:t>k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commitme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nt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ER</a:t>
            </a:r>
            <a:r>
              <a:rPr dirty="0" sz="26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2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-70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ard?</a:t>
            </a:r>
            <a:endParaRPr sz="2600">
              <a:latin typeface="Garamond"/>
              <a:cs typeface="Garamond"/>
            </a:endParaRPr>
          </a:p>
          <a:p>
            <a:pPr marL="184785" marR="2839720" indent="-172085">
              <a:lnSpc>
                <a:spcPts val="2810"/>
              </a:lnSpc>
              <a:spcBef>
                <a:spcPts val="790"/>
              </a:spcBef>
              <a:buClr>
                <a:srgbClr val="000099"/>
              </a:buClr>
              <a:buFont typeface="Garamond"/>
              <a:buChar char="•"/>
              <a:tabLst>
                <a:tab pos="185420" algn="l"/>
              </a:tabLst>
            </a:pP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spc="-2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-5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 </a:t>
            </a:r>
            <a:r>
              <a:rPr dirty="0" sz="2600" spc="-7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ou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discuss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6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7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our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id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as w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ith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mento</a:t>
            </a:r>
            <a:r>
              <a:rPr dirty="0" sz="2600" spc="5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/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pee</a:t>
            </a:r>
            <a:r>
              <a:rPr dirty="0" sz="2600" spc="6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/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4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ram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4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fi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5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s?</a:t>
            </a:r>
            <a:endParaRPr sz="2600">
              <a:latin typeface="Garamond"/>
              <a:cs typeface="Garamond"/>
            </a:endParaRPr>
          </a:p>
          <a:p>
            <a:pPr marL="184785" marR="342265" indent="-172085">
              <a:lnSpc>
                <a:spcPts val="2810"/>
              </a:lnSpc>
              <a:spcBef>
                <a:spcPts val="800"/>
              </a:spcBef>
              <a:buClr>
                <a:srgbClr val="000099"/>
              </a:buClr>
              <a:buFont typeface="Garamond"/>
              <a:buChar char="•"/>
              <a:tabLst>
                <a:tab pos="185420" algn="l"/>
              </a:tabLst>
            </a:pP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spc="-2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spc="-5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 </a:t>
            </a:r>
            <a:r>
              <a:rPr dirty="0" sz="2600" spc="-7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ou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demonstrat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commitme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6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bot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esearch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and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ucatio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?</a:t>
            </a:r>
            <a:endParaRPr sz="26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75949" rIns="0" bIns="0" rtlCol="0" vert="horz">
            <a:spAutoFit/>
          </a:bodyPr>
          <a:lstStyle/>
          <a:p>
            <a:pPr marL="920750">
              <a:lnSpc>
                <a:spcPct val="100000"/>
              </a:lnSpc>
            </a:pPr>
            <a:r>
              <a:rPr dirty="0" sz="4000" spc="-35"/>
              <a:t>C</a:t>
            </a:r>
            <a:r>
              <a:rPr dirty="0" sz="4000" spc="-25"/>
              <a:t>A</a:t>
            </a:r>
            <a:r>
              <a:rPr dirty="0" sz="4000" spc="-30"/>
              <a:t>REER</a:t>
            </a:r>
            <a:r>
              <a:rPr dirty="0" sz="4000"/>
              <a:t> </a:t>
            </a:r>
            <a:r>
              <a:rPr dirty="0" sz="4000" spc="-110"/>
              <a:t>v</a:t>
            </a:r>
            <a:r>
              <a:rPr dirty="0" sz="4000" spc="-20"/>
              <a:t>aries</a:t>
            </a:r>
            <a:r>
              <a:rPr dirty="0" sz="4000"/>
              <a:t> </a:t>
            </a:r>
            <a:r>
              <a:rPr dirty="0" sz="4000" spc="-20"/>
              <a:t>ac</a:t>
            </a:r>
            <a:r>
              <a:rPr dirty="0" sz="4000" spc="15"/>
              <a:t>r</a:t>
            </a:r>
            <a:r>
              <a:rPr dirty="0" sz="4000" spc="-20"/>
              <a:t>oss</a:t>
            </a:r>
            <a:r>
              <a:rPr dirty="0" sz="4000"/>
              <a:t> </a:t>
            </a:r>
            <a:r>
              <a:rPr dirty="0" sz="4000" spc="-30"/>
              <a:t>NSF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1137005" y="6359685"/>
            <a:ext cx="7275195" cy="381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ele</a:t>
            </a:r>
            <a:r>
              <a:rPr dirty="0" sz="2800" spc="-9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ant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ram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Di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8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6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vis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Contacts</a:t>
            </a:r>
            <a:endParaRPr sz="2800">
              <a:latin typeface="Garamond"/>
              <a:cs typeface="Garamon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39098" y="6412451"/>
            <a:ext cx="85090" cy="158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-60" b="1" i="1">
                <a:solidFill>
                  <a:srgbClr val="FFFFFF"/>
                </a:solidFill>
                <a:latin typeface="Garamond"/>
                <a:cs typeface="Garamond"/>
              </a:rPr>
              <a:t>8</a:t>
            </a:r>
            <a:endParaRPr sz="1050">
              <a:latin typeface="Garamond"/>
              <a:cs typeface="Garamon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881" y="1396779"/>
            <a:ext cx="7715250" cy="49047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2570" marR="850900" indent="-229870">
              <a:lnSpc>
                <a:spcPct val="100000"/>
              </a:lnSpc>
              <a:buClr>
                <a:srgbClr val="000099"/>
              </a:buClr>
              <a:buFont typeface="Garamond"/>
              <a:buChar char="•"/>
              <a:tabLst>
                <a:tab pos="243204" algn="l"/>
                <a:tab pos="4520565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CAREE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op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sals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ub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itte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to,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and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evie</a:t>
            </a:r>
            <a:r>
              <a:rPr dirty="0" sz="2800" spc="-4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800" spc="-229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one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mo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the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scipl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10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arch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rams</a:t>
            </a:r>
            <a:endParaRPr sz="2800">
              <a:latin typeface="Garamond"/>
              <a:cs typeface="Garamond"/>
            </a:endParaRPr>
          </a:p>
          <a:p>
            <a:pPr marL="242570" indent="-229870">
              <a:lnSpc>
                <a:spcPct val="100000"/>
              </a:lnSpc>
              <a:spcBef>
                <a:spcPts val="67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</a:tabLst>
            </a:pPr>
            <a:r>
              <a:rPr dirty="0" sz="2800" spc="-100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ypical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7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si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z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7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1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rding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endParaRPr sz="2800">
              <a:latin typeface="Garamond"/>
              <a:cs typeface="Garamond"/>
            </a:endParaRPr>
          </a:p>
          <a:p>
            <a:pPr marL="242570">
              <a:lnSpc>
                <a:spcPct val="100000"/>
              </a:lnSpc>
            </a:pP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Di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ect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rate/D</a:t>
            </a:r>
            <a:r>
              <a:rPr dirty="0" sz="2800" spc="-5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ision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/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7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ram</a:t>
            </a:r>
            <a:endParaRPr sz="2800">
              <a:latin typeface="Garamond"/>
              <a:cs typeface="Garamond"/>
            </a:endParaRPr>
          </a:p>
          <a:p>
            <a:pPr marL="242570" marR="5080" indent="-229870">
              <a:lnSpc>
                <a:spcPct val="100000"/>
              </a:lnSpc>
              <a:spcBef>
                <a:spcPts val="67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  <a:tab pos="4210050" algn="l"/>
              </a:tabLst>
            </a:pP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Ex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ectations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0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sc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of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	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arch</a:t>
            </a:r>
            <a:r>
              <a:rPr dirty="0" sz="28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education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act</a:t>
            </a:r>
            <a:r>
              <a:rPr dirty="0" sz="2800" spc="-5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ities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90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10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w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th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scipl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10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commun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ity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 no</a:t>
            </a:r>
            <a:r>
              <a:rPr dirty="0" sz="2800" spc="1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ms</a:t>
            </a:r>
            <a:endParaRPr sz="2800">
              <a:latin typeface="Garamond"/>
              <a:cs typeface="Garamond"/>
            </a:endParaRPr>
          </a:p>
          <a:p>
            <a:pPr marL="242570" indent="-229870">
              <a:lnSpc>
                <a:spcPts val="3325"/>
              </a:lnSpc>
              <a:spcBef>
                <a:spcPts val="67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</a:tabLst>
            </a:pPr>
            <a:r>
              <a:rPr dirty="0" sz="2800" spc="-254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alk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to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3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800" spc="-5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vis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Contact(s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)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mo</a:t>
            </a:r>
            <a:r>
              <a:rPr dirty="0" sz="28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800" spc="9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mat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on</a:t>
            </a:r>
            <a:endParaRPr sz="2800">
              <a:latin typeface="Garamond"/>
              <a:cs typeface="Garamond"/>
            </a:endParaRPr>
          </a:p>
          <a:p>
            <a:pPr marL="242570">
              <a:lnSpc>
                <a:spcPts val="2965"/>
              </a:lnSpc>
            </a:pPr>
            <a:r>
              <a:rPr dirty="0" sz="2500" spc="110" b="1" i="1">
                <a:solidFill>
                  <a:srgbClr val="000099"/>
                </a:solidFill>
                <a:latin typeface="Garamond"/>
                <a:cs typeface="Garamond"/>
              </a:rPr>
              <a:t>(</a:t>
            </a:r>
            <a:r>
              <a:rPr dirty="0" sz="2500" spc="-20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http:/</a:t>
            </a:r>
            <a:r>
              <a:rPr dirty="0" sz="2500" spc="-2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/</a:t>
            </a:r>
            <a:r>
              <a:rPr dirty="0" sz="2500" spc="-260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w</a:t>
            </a:r>
            <a:r>
              <a:rPr dirty="0" sz="2500" spc="-250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w</a:t>
            </a:r>
            <a:r>
              <a:rPr dirty="0" sz="2500" spc="-434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w</a:t>
            </a:r>
            <a:r>
              <a:rPr dirty="0" sz="2500" spc="2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.n</a:t>
            </a:r>
            <a:r>
              <a:rPr dirty="0" sz="2500" spc="1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s</a:t>
            </a:r>
            <a:r>
              <a:rPr dirty="0" sz="2500" spc="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f.</a:t>
            </a:r>
            <a:r>
              <a:rPr dirty="0" sz="2500" spc="10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g</a:t>
            </a:r>
            <a:r>
              <a:rPr dirty="0" sz="2500" spc="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o</a:t>
            </a:r>
            <a:r>
              <a:rPr dirty="0" sz="2500" spc="-9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v/c</a:t>
            </a:r>
            <a:r>
              <a:rPr dirty="0" sz="2500" spc="-30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r</a:t>
            </a:r>
            <a:r>
              <a:rPr dirty="0" sz="2500" spc="16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s</a:t>
            </a:r>
            <a:r>
              <a:rPr dirty="0" sz="2500" spc="15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s</a:t>
            </a:r>
            <a:r>
              <a:rPr dirty="0" sz="2500" spc="-4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prg</a:t>
            </a:r>
            <a:r>
              <a:rPr dirty="0" sz="2500" spc="-4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m/ca</a:t>
            </a:r>
            <a:r>
              <a:rPr dirty="0" sz="2500" spc="-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r</a:t>
            </a:r>
            <a:r>
              <a:rPr dirty="0" sz="2500" spc="-1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eer/contac</a:t>
            </a:r>
            <a:r>
              <a:rPr dirty="0" sz="2500" spc="-5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t</a:t>
            </a:r>
            <a:r>
              <a:rPr dirty="0" sz="2500" spc="40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s.j</a:t>
            </a:r>
            <a:r>
              <a:rPr dirty="0" sz="2500" spc="30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s</a:t>
            </a:r>
            <a:r>
              <a:rPr dirty="0" sz="2500" spc="-60" b="1" i="1" u="heavy">
                <a:solidFill>
                  <a:srgbClr val="8E57B6"/>
                </a:solidFill>
                <a:latin typeface="Garamond"/>
                <a:cs typeface="Garamond"/>
                <a:hlinkClick r:id="rId2"/>
              </a:rPr>
              <a:t>p</a:t>
            </a:r>
            <a:r>
              <a:rPr dirty="0" sz="2500" spc="110" b="1" i="1">
                <a:solidFill>
                  <a:srgbClr val="000099"/>
                </a:solidFill>
                <a:latin typeface="Garamond"/>
                <a:cs typeface="Garamond"/>
              </a:rPr>
              <a:t>)</a:t>
            </a:r>
            <a:endParaRPr sz="2500">
              <a:latin typeface="Garamond"/>
              <a:cs typeface="Garamond"/>
            </a:endParaRPr>
          </a:p>
          <a:p>
            <a:pPr marL="242570" indent="-229870">
              <a:lnSpc>
                <a:spcPct val="100000"/>
              </a:lnSpc>
              <a:spcBef>
                <a:spcPts val="620"/>
              </a:spcBef>
              <a:buClr>
                <a:srgbClr val="000099"/>
              </a:buClr>
              <a:buFont typeface="Garamond"/>
              <a:buChar char="•"/>
              <a:tabLst>
                <a:tab pos="243204" algn="l"/>
              </a:tabLst>
            </a:pPr>
            <a:r>
              <a:rPr dirty="0" sz="2800" spc="-95" b="1">
                <a:solidFill>
                  <a:srgbClr val="000099"/>
                </a:solidFill>
                <a:latin typeface="Garamond"/>
                <a:cs typeface="Garamond"/>
              </a:rPr>
              <a:t>F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or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terdisci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pl</a:t>
            </a:r>
            <a:r>
              <a:rPr dirty="0" sz="2800" spc="-5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800" spc="1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8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2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800" spc="1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oposals,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5" b="1">
                <a:solidFill>
                  <a:srgbClr val="000099"/>
                </a:solidFill>
                <a:latin typeface="Garamond"/>
                <a:cs typeface="Garamond"/>
              </a:rPr>
              <a:t>contact</a:t>
            </a:r>
            <a:r>
              <a:rPr dirty="0" sz="28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800" spc="-10" b="1">
                <a:solidFill>
                  <a:srgbClr val="000099"/>
                </a:solidFill>
                <a:latin typeface="Garamond"/>
                <a:cs typeface="Garamond"/>
              </a:rPr>
              <a:t>all</a:t>
            </a:r>
            <a:endParaRPr sz="28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3450" rIns="0" bIns="0" rtlCol="0" vert="horz">
            <a:spAutoFit/>
          </a:bodyPr>
          <a:lstStyle/>
          <a:p>
            <a:pPr marL="602615">
              <a:lnSpc>
                <a:spcPct val="100000"/>
              </a:lnSpc>
            </a:pPr>
            <a:r>
              <a:rPr dirty="0" sz="4000" spc="-30"/>
              <a:t>Me</a:t>
            </a:r>
            <a:r>
              <a:rPr dirty="0" sz="4000" spc="-30"/>
              <a:t>r</a:t>
            </a:r>
            <a:r>
              <a:rPr dirty="0" sz="4000" spc="-20"/>
              <a:t>i</a:t>
            </a:r>
            <a:r>
              <a:rPr dirty="0" sz="4000" spc="-15"/>
              <a:t>t</a:t>
            </a:r>
            <a:r>
              <a:rPr dirty="0" sz="4000" spc="20"/>
              <a:t> </a:t>
            </a:r>
            <a:r>
              <a:rPr dirty="0" sz="4000" spc="-70"/>
              <a:t>R</a:t>
            </a:r>
            <a:r>
              <a:rPr dirty="0" sz="4000" spc="-20"/>
              <a:t>eview</a:t>
            </a:r>
            <a:r>
              <a:rPr dirty="0" sz="4000"/>
              <a:t> </a:t>
            </a:r>
            <a:r>
              <a:rPr dirty="0" sz="4000" spc="-110"/>
              <a:t>v</a:t>
            </a:r>
            <a:r>
              <a:rPr dirty="0" sz="4000" spc="-20"/>
              <a:t>aries</a:t>
            </a:r>
            <a:r>
              <a:rPr dirty="0" sz="4000"/>
              <a:t> </a:t>
            </a:r>
            <a:r>
              <a:rPr dirty="0" sz="4000" spc="-20"/>
              <a:t>ac</a:t>
            </a:r>
            <a:r>
              <a:rPr dirty="0" sz="4000" spc="15"/>
              <a:t>r</a:t>
            </a:r>
            <a:r>
              <a:rPr dirty="0" sz="4000" spc="-20"/>
              <a:t>oss</a:t>
            </a:r>
            <a:r>
              <a:rPr dirty="0" sz="4000"/>
              <a:t> </a:t>
            </a:r>
            <a:r>
              <a:rPr dirty="0" sz="4000" spc="-30"/>
              <a:t>NSF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1496694" y="6375667"/>
            <a:ext cx="288290" cy="356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-550">
                <a:solidFill>
                  <a:srgbClr val="000099"/>
                </a:solidFill>
                <a:latin typeface="MS Gothic"/>
                <a:cs typeface="MS Gothic"/>
              </a:rPr>
              <a:t>➢</a:t>
            </a:r>
            <a:endParaRPr sz="2600">
              <a:latin typeface="MS Gothic"/>
              <a:cs typeface="MS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53895" y="6390180"/>
            <a:ext cx="3039110" cy="356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PHY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–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Most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ad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hoc</a:t>
            </a:r>
            <a:endParaRPr sz="2600">
              <a:latin typeface="Garamond"/>
              <a:cs typeface="Garamon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39098" y="6412451"/>
            <a:ext cx="85090" cy="158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-60" b="1" i="1">
                <a:solidFill>
                  <a:srgbClr val="FFFFFF"/>
                </a:solidFill>
                <a:latin typeface="Garamond"/>
                <a:cs typeface="Garamond"/>
              </a:rPr>
              <a:t>9</a:t>
            </a:r>
            <a:endParaRPr sz="1050">
              <a:latin typeface="Garamond"/>
              <a:cs typeface="Garamon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97381" y="1275580"/>
            <a:ext cx="6494145" cy="5022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2570" marR="5080" indent="-229870">
              <a:lnSpc>
                <a:spcPct val="90000"/>
              </a:lnSpc>
              <a:buClr>
                <a:srgbClr val="000099"/>
              </a:buClr>
              <a:buFont typeface="Arial"/>
              <a:buChar char="•"/>
              <a:tabLst>
                <a:tab pos="243204" algn="l"/>
              </a:tabLst>
            </a:pP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A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d 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oc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&amp; </a:t>
            </a:r>
            <a:r>
              <a:rPr dirty="0" sz="2600" spc="-8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anel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(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eview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wi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t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other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oposa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unde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con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ideratio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n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 the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discip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ina</a:t>
            </a:r>
            <a:r>
              <a:rPr dirty="0" sz="2600" spc="1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40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ram):</a:t>
            </a:r>
            <a:endParaRPr sz="2600">
              <a:latin typeface="Garamond"/>
              <a:cs typeface="Garamond"/>
            </a:endParaRPr>
          </a:p>
          <a:p>
            <a:pPr lvl="1" marL="868680" indent="-457200">
              <a:lnSpc>
                <a:spcPct val="100000"/>
              </a:lnSpc>
              <a:spcBef>
                <a:spcPts val="310"/>
              </a:spcBef>
              <a:buClr>
                <a:srgbClr val="000099"/>
              </a:buClr>
              <a:buFont typeface="MS Gothic"/>
              <a:buChar char="➢"/>
              <a:tabLst>
                <a:tab pos="869315" algn="l"/>
                <a:tab pos="2048510" algn="l"/>
                <a:tab pos="2950845" algn="l"/>
              </a:tabLst>
            </a:pP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most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GEO	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(AGS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use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ad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ho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 on</a:t>
            </a:r>
            <a:r>
              <a:rPr dirty="0" sz="2600" spc="2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y)</a:t>
            </a:r>
            <a:endParaRPr sz="2600">
              <a:latin typeface="Garamond"/>
              <a:cs typeface="Garamond"/>
            </a:endParaRPr>
          </a:p>
          <a:p>
            <a:pPr lvl="1" marL="868680" indent="-457200">
              <a:lnSpc>
                <a:spcPct val="100000"/>
              </a:lnSpc>
              <a:spcBef>
                <a:spcPts val="310"/>
              </a:spcBef>
              <a:buClr>
                <a:srgbClr val="000099"/>
              </a:buClr>
              <a:buFont typeface="MS Gothic"/>
              <a:buChar char="➢"/>
              <a:tabLst>
                <a:tab pos="869315" algn="l"/>
              </a:tabLst>
            </a:pP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BI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and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SBE</a:t>
            </a:r>
            <a:endParaRPr sz="2600">
              <a:latin typeface="Garamond"/>
              <a:cs typeface="Garamond"/>
            </a:endParaRPr>
          </a:p>
          <a:p>
            <a:pPr marL="242570" indent="-229870">
              <a:lnSpc>
                <a:spcPct val="100000"/>
              </a:lnSpc>
              <a:spcBef>
                <a:spcPts val="1714"/>
              </a:spcBef>
              <a:buClr>
                <a:srgbClr val="000099"/>
              </a:buClr>
              <a:buFont typeface="Arial"/>
              <a:buChar char="•"/>
              <a:tabLst>
                <a:tab pos="243204" algn="l"/>
              </a:tabLst>
            </a:pP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Primari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r>
              <a:rPr dirty="0" sz="2600" spc="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de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icate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d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CA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ER</a:t>
            </a:r>
            <a:r>
              <a:rPr dirty="0" sz="2600" spc="-2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8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anels :</a:t>
            </a:r>
            <a:endParaRPr sz="2600">
              <a:latin typeface="Garamond"/>
              <a:cs typeface="Garamond"/>
            </a:endParaRPr>
          </a:p>
          <a:p>
            <a:pPr lvl="1" marL="868680" indent="-457200">
              <a:lnSpc>
                <a:spcPct val="100000"/>
              </a:lnSpc>
              <a:spcBef>
                <a:spcPts val="780"/>
              </a:spcBef>
              <a:buClr>
                <a:srgbClr val="000099"/>
              </a:buClr>
              <a:buFont typeface="MS Gothic"/>
              <a:buChar char="➢"/>
              <a:tabLst>
                <a:tab pos="869315" algn="l"/>
              </a:tabLst>
            </a:pP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EN</a:t>
            </a:r>
            <a:r>
              <a:rPr dirty="0" sz="2600" spc="25" b="1">
                <a:solidFill>
                  <a:srgbClr val="000099"/>
                </a:solidFill>
                <a:latin typeface="Garamond"/>
                <a:cs typeface="Garamond"/>
              </a:rPr>
              <a:t>G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CIS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2600" spc="-2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H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endParaRPr sz="2600">
              <a:latin typeface="Garamond"/>
              <a:cs typeface="Garamond"/>
            </a:endParaRPr>
          </a:p>
          <a:p>
            <a:pPr marL="242570" indent="-229870">
              <a:lnSpc>
                <a:spcPct val="100000"/>
              </a:lnSpc>
              <a:spcBef>
                <a:spcPts val="1714"/>
              </a:spcBef>
              <a:buClr>
                <a:srgbClr val="000099"/>
              </a:buClr>
              <a:buFont typeface="Arial"/>
              <a:buChar char="•"/>
              <a:tabLst>
                <a:tab pos="243204" algn="l"/>
              </a:tabLst>
            </a:pP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MPS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85" b="1">
                <a:solidFill>
                  <a:srgbClr val="000099"/>
                </a:solidFill>
                <a:latin typeface="Garamond"/>
                <a:cs typeface="Garamond"/>
              </a:rPr>
              <a:t>v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ari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b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 D</a:t>
            </a:r>
            <a:r>
              <a:rPr dirty="0" sz="2600" spc="-50" b="1">
                <a:solidFill>
                  <a:srgbClr val="000099"/>
                </a:solidFill>
                <a:latin typeface="Garamond"/>
                <a:cs typeface="Garamond"/>
              </a:rPr>
              <a:t>i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vi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s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ion:</a:t>
            </a:r>
            <a:endParaRPr sz="2600">
              <a:latin typeface="Garamond"/>
              <a:cs typeface="Garamond"/>
            </a:endParaRPr>
          </a:p>
          <a:p>
            <a:pPr lvl="1" marL="868680" indent="-457200">
              <a:lnSpc>
                <a:spcPct val="100000"/>
              </a:lnSpc>
              <a:spcBef>
                <a:spcPts val="780"/>
              </a:spcBef>
              <a:buClr>
                <a:srgbClr val="000099"/>
              </a:buClr>
              <a:buFont typeface="MS Gothic"/>
              <a:buChar char="➢"/>
              <a:tabLst>
                <a:tab pos="869315" algn="l"/>
              </a:tabLst>
            </a:pP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AS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T :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80" b="1">
                <a:solidFill>
                  <a:srgbClr val="000099"/>
                </a:solidFill>
                <a:latin typeface="Garamond"/>
                <a:cs typeface="Garamond"/>
              </a:rPr>
              <a:t>P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anel on</a:t>
            </a:r>
            <a:r>
              <a:rPr dirty="0" sz="2600" spc="1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</a:t>
            </a:r>
            <a:endParaRPr sz="2600">
              <a:latin typeface="Garamond"/>
              <a:cs typeface="Garamond"/>
            </a:endParaRPr>
          </a:p>
          <a:p>
            <a:pPr lvl="1" marL="868680" indent="-457200">
              <a:lnSpc>
                <a:spcPct val="100000"/>
              </a:lnSpc>
              <a:spcBef>
                <a:spcPts val="310"/>
              </a:spcBef>
              <a:buClr>
                <a:srgbClr val="000099"/>
              </a:buClr>
              <a:buFont typeface="MS Gothic"/>
              <a:buChar char="➢"/>
              <a:tabLst>
                <a:tab pos="869315" algn="l"/>
                <a:tab pos="3952240" algn="l"/>
              </a:tabLst>
            </a:pP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CHE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,</a:t>
            </a:r>
            <a:r>
              <a:rPr dirty="0" sz="2600" spc="-1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DM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R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–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Mix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of	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ad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ho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c &amp;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panels</a:t>
            </a:r>
            <a:endParaRPr sz="2600">
              <a:latin typeface="Garamond"/>
              <a:cs typeface="Garamond"/>
            </a:endParaRPr>
          </a:p>
          <a:p>
            <a:pPr lvl="1" marL="868680" indent="-457200">
              <a:lnSpc>
                <a:spcPct val="100000"/>
              </a:lnSpc>
              <a:spcBef>
                <a:spcPts val="315"/>
              </a:spcBef>
              <a:buClr>
                <a:srgbClr val="000099"/>
              </a:buClr>
              <a:buFont typeface="MS Gothic"/>
              <a:buChar char="➢"/>
              <a:tabLst>
                <a:tab pos="869315" algn="l"/>
              </a:tabLst>
            </a:pP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DMS</a:t>
            </a:r>
            <a:r>
              <a:rPr dirty="0" sz="2600" spc="-10" b="1">
                <a:solidFill>
                  <a:srgbClr val="000099"/>
                </a:solidFill>
                <a:latin typeface="Garamond"/>
                <a:cs typeface="Garamond"/>
              </a:rPr>
              <a:t>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– 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Most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y </a:t>
            </a:r>
            <a:r>
              <a:rPr dirty="0" sz="2600" spc="-5" b="1">
                <a:solidFill>
                  <a:srgbClr val="000099"/>
                </a:solidFill>
                <a:latin typeface="Garamond"/>
                <a:cs typeface="Garamond"/>
              </a:rPr>
              <a:t>pan</a:t>
            </a:r>
            <a:r>
              <a:rPr dirty="0" sz="2600" spc="5" b="1">
                <a:solidFill>
                  <a:srgbClr val="000099"/>
                </a:solidFill>
                <a:latin typeface="Garamond"/>
                <a:cs typeface="Garamond"/>
              </a:rPr>
              <a:t>e</a:t>
            </a:r>
            <a:r>
              <a:rPr dirty="0" sz="2600" b="1">
                <a:solidFill>
                  <a:srgbClr val="000099"/>
                </a:solidFill>
                <a:latin typeface="Garamond"/>
                <a:cs typeface="Garamond"/>
              </a:rPr>
              <a:t>l</a:t>
            </a:r>
            <a:endParaRPr sz="2600">
              <a:latin typeface="Garamond"/>
              <a:cs typeface="Garam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E57B6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sesperan</dc:creator>
  <dc:title>Fall 2017 Grants Conference</dc:title>
  <dcterms:created xsi:type="dcterms:W3CDTF">2018-01-11T15:15:38Z</dcterms:created>
  <dcterms:modified xsi:type="dcterms:W3CDTF">2018-01-11T15:15:38Z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2017-10-31T00:00:00Z</vt:filetime>
  </property>
  <property fmtid="{D5CDD505-2E9C-101B-9397-08002B2CF9AE}" pid="3" name="LastSaved">
    <vt:filetime>2018-01-11T00:00:00Z</vt:filetime>
  </property>
</Properties>
</file>