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85" r:id="rId3"/>
    <p:sldId id="258" r:id="rId4"/>
    <p:sldId id="281" r:id="rId5"/>
    <p:sldId id="270" r:id="rId6"/>
    <p:sldId id="271" r:id="rId7"/>
    <p:sldId id="268" r:id="rId8"/>
    <p:sldId id="284" r:id="rId9"/>
    <p:sldId id="283" r:id="rId10"/>
  </p:sldIdLst>
  <p:sldSz cx="18288000" cy="10287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ooper Hewitt" panose="020B0604020202020204" charset="0"/>
      <p:regular r:id="rId16"/>
      <p:bold r:id="rId17"/>
    </p:embeddedFont>
    <p:embeddedFont>
      <p:font typeface="Cooper Hewitt Bold" panose="020B0604020202020204" charset="0"/>
      <p:regular r:id="rId18"/>
      <p:bold r:id="rId19"/>
    </p:embeddedFont>
    <p:embeddedFont>
      <p:font typeface="Franklin Gothic Medium" panose="020B0603020102020204" pitchFamily="34" charset="0"/>
      <p:regular r:id="rId20"/>
      <p: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E2BD9B-8E70-4A1F-AC02-C571A1E0D56F}" v="1061" dt="2022-04-27T21:27:50.2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3946" autoAdjust="0"/>
  </p:normalViewPr>
  <p:slideViewPr>
    <p:cSldViewPr>
      <p:cViewPr varScale="1">
        <p:scale>
          <a:sx n="71" d="100"/>
          <a:sy n="71" d="100"/>
        </p:scale>
        <p:origin x="130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en Kellems" userId="c8NzhfDAJhgcFPF1TEMaPudchU7ZXvZ/hgX5QbdiJKc=" providerId="None" clId="Web-{E1E2BD9B-8E70-4A1F-AC02-C571A1E0D56F}"/>
    <pc:docChg chg="addSld delSld modSld sldOrd">
      <pc:chgData name="Kristen Kellems" userId="c8NzhfDAJhgcFPF1TEMaPudchU7ZXvZ/hgX5QbdiJKc=" providerId="None" clId="Web-{E1E2BD9B-8E70-4A1F-AC02-C571A1E0D56F}" dt="2022-04-27T21:27:50.274" v="606" actId="1076"/>
      <pc:docMkLst>
        <pc:docMk/>
      </pc:docMkLst>
      <pc:sldChg chg="modSp">
        <pc:chgData name="Kristen Kellems" userId="c8NzhfDAJhgcFPF1TEMaPudchU7ZXvZ/hgX5QbdiJKc=" providerId="None" clId="Web-{E1E2BD9B-8E70-4A1F-AC02-C571A1E0D56F}" dt="2022-04-27T20:52:50.550" v="39" actId="20577"/>
        <pc:sldMkLst>
          <pc:docMk/>
          <pc:sldMk cId="0" sldId="256"/>
        </pc:sldMkLst>
        <pc:spChg chg="mod">
          <ac:chgData name="Kristen Kellems" userId="c8NzhfDAJhgcFPF1TEMaPudchU7ZXvZ/hgX5QbdiJKc=" providerId="None" clId="Web-{E1E2BD9B-8E70-4A1F-AC02-C571A1E0D56F}" dt="2022-04-27T20:52:50.550" v="39" actId="20577"/>
          <ac:spMkLst>
            <pc:docMk/>
            <pc:sldMk cId="0" sldId="256"/>
            <ac:spMk id="6" creationId="{00000000-0000-0000-0000-000000000000}"/>
          </ac:spMkLst>
        </pc:spChg>
      </pc:sldChg>
      <pc:sldChg chg="delSp modSp">
        <pc:chgData name="Kristen Kellems" userId="c8NzhfDAJhgcFPF1TEMaPudchU7ZXvZ/hgX5QbdiJKc=" providerId="None" clId="Web-{E1E2BD9B-8E70-4A1F-AC02-C571A1E0D56F}" dt="2022-04-27T21:26:45.961" v="548"/>
        <pc:sldMkLst>
          <pc:docMk/>
          <pc:sldMk cId="0" sldId="268"/>
        </pc:sldMkLst>
        <pc:spChg chg="mod">
          <ac:chgData name="Kristen Kellems" userId="c8NzhfDAJhgcFPF1TEMaPudchU7ZXvZ/hgX5QbdiJKc=" providerId="None" clId="Web-{E1E2BD9B-8E70-4A1F-AC02-C571A1E0D56F}" dt="2022-04-27T21:02:08.185" v="86" actId="14100"/>
          <ac:spMkLst>
            <pc:docMk/>
            <pc:sldMk cId="0" sldId="268"/>
            <ac:spMk id="4" creationId="{00000000-0000-0000-0000-000000000000}"/>
          </ac:spMkLst>
        </pc:spChg>
        <pc:picChg chg="del mod">
          <ac:chgData name="Kristen Kellems" userId="c8NzhfDAJhgcFPF1TEMaPudchU7ZXvZ/hgX5QbdiJKc=" providerId="None" clId="Web-{E1E2BD9B-8E70-4A1F-AC02-C571A1E0D56F}" dt="2022-04-27T21:26:45.961" v="548"/>
          <ac:picMkLst>
            <pc:docMk/>
            <pc:sldMk cId="0" sldId="268"/>
            <ac:picMk id="6" creationId="{1E8AC182-E21D-4E4F-AEBD-C383C3073A07}"/>
          </ac:picMkLst>
        </pc:picChg>
      </pc:sldChg>
      <pc:sldChg chg="del">
        <pc:chgData name="Kristen Kellems" userId="c8NzhfDAJhgcFPF1TEMaPudchU7ZXvZ/hgX5QbdiJKc=" providerId="None" clId="Web-{E1E2BD9B-8E70-4A1F-AC02-C571A1E0D56F}" dt="2022-04-27T21:01:33.716" v="66"/>
        <pc:sldMkLst>
          <pc:docMk/>
          <pc:sldMk cId="0" sldId="269"/>
        </pc:sldMkLst>
      </pc:sldChg>
      <pc:sldChg chg="ord">
        <pc:chgData name="Kristen Kellems" userId="c8NzhfDAJhgcFPF1TEMaPudchU7ZXvZ/hgX5QbdiJKc=" providerId="None" clId="Web-{E1E2BD9B-8E70-4A1F-AC02-C571A1E0D56F}" dt="2022-04-27T21:01:40.638" v="67"/>
        <pc:sldMkLst>
          <pc:docMk/>
          <pc:sldMk cId="0" sldId="270"/>
        </pc:sldMkLst>
      </pc:sldChg>
      <pc:sldChg chg="del">
        <pc:chgData name="Kristen Kellems" userId="c8NzhfDAJhgcFPF1TEMaPudchU7ZXvZ/hgX5QbdiJKc=" providerId="None" clId="Web-{E1E2BD9B-8E70-4A1F-AC02-C571A1E0D56F}" dt="2022-04-27T20:50:20.938" v="9"/>
        <pc:sldMkLst>
          <pc:docMk/>
          <pc:sldMk cId="0" sldId="272"/>
        </pc:sldMkLst>
      </pc:sldChg>
      <pc:sldChg chg="del">
        <pc:chgData name="Kristen Kellems" userId="c8NzhfDAJhgcFPF1TEMaPudchU7ZXvZ/hgX5QbdiJKc=" providerId="None" clId="Web-{E1E2BD9B-8E70-4A1F-AC02-C571A1E0D56F}" dt="2022-04-27T20:50:23.251" v="10"/>
        <pc:sldMkLst>
          <pc:docMk/>
          <pc:sldMk cId="0" sldId="273"/>
        </pc:sldMkLst>
      </pc:sldChg>
      <pc:sldChg chg="del">
        <pc:chgData name="Kristen Kellems" userId="c8NzhfDAJhgcFPF1TEMaPudchU7ZXvZ/hgX5QbdiJKc=" providerId="None" clId="Web-{E1E2BD9B-8E70-4A1F-AC02-C571A1E0D56F}" dt="2022-04-27T20:52:03.034" v="16"/>
        <pc:sldMkLst>
          <pc:docMk/>
          <pc:sldMk cId="0" sldId="274"/>
        </pc:sldMkLst>
      </pc:sldChg>
      <pc:sldChg chg="del">
        <pc:chgData name="Kristen Kellems" userId="c8NzhfDAJhgcFPF1TEMaPudchU7ZXvZ/hgX5QbdiJKc=" providerId="None" clId="Web-{E1E2BD9B-8E70-4A1F-AC02-C571A1E0D56F}" dt="2022-04-27T20:51:04.033" v="12"/>
        <pc:sldMkLst>
          <pc:docMk/>
          <pc:sldMk cId="0" sldId="275"/>
        </pc:sldMkLst>
      </pc:sldChg>
      <pc:sldChg chg="del">
        <pc:chgData name="Kristen Kellems" userId="c8NzhfDAJhgcFPF1TEMaPudchU7ZXvZ/hgX5QbdiJKc=" providerId="None" clId="Web-{E1E2BD9B-8E70-4A1F-AC02-C571A1E0D56F}" dt="2022-04-27T20:51:55.924" v="14"/>
        <pc:sldMkLst>
          <pc:docMk/>
          <pc:sldMk cId="0" sldId="276"/>
        </pc:sldMkLst>
      </pc:sldChg>
      <pc:sldChg chg="addSp delSp modSp ord">
        <pc:chgData name="Kristen Kellems" userId="c8NzhfDAJhgcFPF1TEMaPudchU7ZXvZ/hgX5QbdiJKc=" providerId="None" clId="Web-{E1E2BD9B-8E70-4A1F-AC02-C571A1E0D56F}" dt="2022-04-27T21:21:21.830" v="450"/>
        <pc:sldMkLst>
          <pc:docMk/>
          <pc:sldMk cId="1191913139" sldId="281"/>
        </pc:sldMkLst>
        <pc:spChg chg="del">
          <ac:chgData name="Kristen Kellems" userId="c8NzhfDAJhgcFPF1TEMaPudchU7ZXvZ/hgX5QbdiJKc=" providerId="None" clId="Web-{E1E2BD9B-8E70-4A1F-AC02-C571A1E0D56F}" dt="2022-04-27T20:59:06.510" v="40"/>
          <ac:spMkLst>
            <pc:docMk/>
            <pc:sldMk cId="1191913139" sldId="281"/>
            <ac:spMk id="2" creationId="{00000000-0000-0000-0000-000000000000}"/>
          </ac:spMkLst>
        </pc:spChg>
        <pc:spChg chg="del">
          <ac:chgData name="Kristen Kellems" userId="c8NzhfDAJhgcFPF1TEMaPudchU7ZXvZ/hgX5QbdiJKc=" providerId="None" clId="Web-{E1E2BD9B-8E70-4A1F-AC02-C571A1E0D56F}" dt="2022-04-27T20:59:24.292" v="46"/>
          <ac:spMkLst>
            <pc:docMk/>
            <pc:sldMk cId="1191913139" sldId="281"/>
            <ac:spMk id="3" creationId="{4AA084AF-251A-9842-9F93-CE4DAF8990CB}"/>
          </ac:spMkLst>
        </pc:spChg>
        <pc:spChg chg="del">
          <ac:chgData name="Kristen Kellems" userId="c8NzhfDAJhgcFPF1TEMaPudchU7ZXvZ/hgX5QbdiJKc=" providerId="None" clId="Web-{E1E2BD9B-8E70-4A1F-AC02-C571A1E0D56F}" dt="2022-04-27T21:00:02.527" v="52"/>
          <ac:spMkLst>
            <pc:docMk/>
            <pc:sldMk cId="1191913139" sldId="281"/>
            <ac:spMk id="4" creationId="{A1F80D3B-0056-7948-B1BD-6EBC8543489A}"/>
          </ac:spMkLst>
        </pc:spChg>
        <pc:spChg chg="del">
          <ac:chgData name="Kristen Kellems" userId="c8NzhfDAJhgcFPF1TEMaPudchU7ZXvZ/hgX5QbdiJKc=" providerId="None" clId="Web-{E1E2BD9B-8E70-4A1F-AC02-C571A1E0D56F}" dt="2022-04-27T21:00:02.558" v="54"/>
          <ac:spMkLst>
            <pc:docMk/>
            <pc:sldMk cId="1191913139" sldId="281"/>
            <ac:spMk id="5" creationId="{BF7E2451-3309-2C42-AE50-6951F669B348}"/>
          </ac:spMkLst>
        </pc:spChg>
        <pc:spChg chg="del">
          <ac:chgData name="Kristen Kellems" userId="c8NzhfDAJhgcFPF1TEMaPudchU7ZXvZ/hgX5QbdiJKc=" providerId="None" clId="Web-{E1E2BD9B-8E70-4A1F-AC02-C571A1E0D56F}" dt="2022-04-27T20:59:29.010" v="48"/>
          <ac:spMkLst>
            <pc:docMk/>
            <pc:sldMk cId="1191913139" sldId="281"/>
            <ac:spMk id="10" creationId="{BF796306-B8AB-D741-8933-7EE2054E063E}"/>
          </ac:spMkLst>
        </pc:spChg>
        <pc:spChg chg="del">
          <ac:chgData name="Kristen Kellems" userId="c8NzhfDAJhgcFPF1TEMaPudchU7ZXvZ/hgX5QbdiJKc=" providerId="None" clId="Web-{E1E2BD9B-8E70-4A1F-AC02-C571A1E0D56F}" dt="2022-04-27T20:59:11.838" v="42"/>
          <ac:spMkLst>
            <pc:docMk/>
            <pc:sldMk cId="1191913139" sldId="281"/>
            <ac:spMk id="12" creationId="{C06F66E2-7FA9-5248-B828-FB8D8534633D}"/>
          </ac:spMkLst>
        </pc:spChg>
        <pc:spChg chg="del">
          <ac:chgData name="Kristen Kellems" userId="c8NzhfDAJhgcFPF1TEMaPudchU7ZXvZ/hgX5QbdiJKc=" providerId="None" clId="Web-{E1E2BD9B-8E70-4A1F-AC02-C571A1E0D56F}" dt="2022-04-27T20:59:16.573" v="44"/>
          <ac:spMkLst>
            <pc:docMk/>
            <pc:sldMk cId="1191913139" sldId="281"/>
            <ac:spMk id="14" creationId="{0EB0D59C-10D5-2944-98F8-2A9CFF8E8434}"/>
          </ac:spMkLst>
        </pc:spChg>
        <pc:spChg chg="del">
          <ac:chgData name="Kristen Kellems" userId="c8NzhfDAJhgcFPF1TEMaPudchU7ZXvZ/hgX5QbdiJKc=" providerId="None" clId="Web-{E1E2BD9B-8E70-4A1F-AC02-C571A1E0D56F}" dt="2022-04-27T20:59:35.136" v="50"/>
          <ac:spMkLst>
            <pc:docMk/>
            <pc:sldMk cId="1191913139" sldId="281"/>
            <ac:spMk id="17" creationId="{AB7FEF34-2667-9B4C-B603-1406ED3EEC32}"/>
          </ac:spMkLst>
        </pc:spChg>
        <pc:picChg chg="add mod">
          <ac:chgData name="Kristen Kellems" userId="c8NzhfDAJhgcFPF1TEMaPudchU7ZXvZ/hgX5QbdiJKc=" providerId="None" clId="Web-{E1E2BD9B-8E70-4A1F-AC02-C571A1E0D56F}" dt="2022-04-27T21:01:21.309" v="65" actId="1076"/>
          <ac:picMkLst>
            <pc:docMk/>
            <pc:sldMk cId="1191913139" sldId="281"/>
            <ac:picMk id="7" creationId="{C28F15B2-7AA2-2606-F239-E3412DDDF527}"/>
          </ac:picMkLst>
        </pc:picChg>
        <pc:picChg chg="del">
          <ac:chgData name="Kristen Kellems" userId="c8NzhfDAJhgcFPF1TEMaPudchU7ZXvZ/hgX5QbdiJKc=" providerId="None" clId="Web-{E1E2BD9B-8E70-4A1F-AC02-C571A1E0D56F}" dt="2022-04-27T20:59:25.839" v="47"/>
          <ac:picMkLst>
            <pc:docMk/>
            <pc:sldMk cId="1191913139" sldId="281"/>
            <ac:picMk id="9" creationId="{8B3FCE87-FA1E-0F47-A294-8033B7EB899F}"/>
          </ac:picMkLst>
        </pc:picChg>
        <pc:picChg chg="del">
          <ac:chgData name="Kristen Kellems" userId="c8NzhfDAJhgcFPF1TEMaPudchU7ZXvZ/hgX5QbdiJKc=" providerId="None" clId="Web-{E1E2BD9B-8E70-4A1F-AC02-C571A1E0D56F}" dt="2022-04-27T20:59:08.807" v="41"/>
          <ac:picMkLst>
            <pc:docMk/>
            <pc:sldMk cId="1191913139" sldId="281"/>
            <ac:picMk id="11" creationId="{96BC7347-6C79-B747-A9D2-CDDA0A99F577}"/>
          </ac:picMkLst>
        </pc:picChg>
        <pc:picChg chg="del">
          <ac:chgData name="Kristen Kellems" userId="c8NzhfDAJhgcFPF1TEMaPudchU7ZXvZ/hgX5QbdiJKc=" providerId="None" clId="Web-{E1E2BD9B-8E70-4A1F-AC02-C571A1E0D56F}" dt="2022-04-27T20:59:13.588" v="43"/>
          <ac:picMkLst>
            <pc:docMk/>
            <pc:sldMk cId="1191913139" sldId="281"/>
            <ac:picMk id="13" creationId="{3D81D8C4-EDFA-3E4E-9873-2CCF0268C518}"/>
          </ac:picMkLst>
        </pc:picChg>
        <pc:picChg chg="del">
          <ac:chgData name="Kristen Kellems" userId="c8NzhfDAJhgcFPF1TEMaPudchU7ZXvZ/hgX5QbdiJKc=" providerId="None" clId="Web-{E1E2BD9B-8E70-4A1F-AC02-C571A1E0D56F}" dt="2022-04-27T20:59:31.854" v="49"/>
          <ac:picMkLst>
            <pc:docMk/>
            <pc:sldMk cId="1191913139" sldId="281"/>
            <ac:picMk id="16" creationId="{548C6904-98A4-A745-999C-C88FFCFEB6E9}"/>
          </ac:picMkLst>
        </pc:picChg>
        <pc:picChg chg="del">
          <ac:chgData name="Kristen Kellems" userId="c8NzhfDAJhgcFPF1TEMaPudchU7ZXvZ/hgX5QbdiJKc=" providerId="None" clId="Web-{E1E2BD9B-8E70-4A1F-AC02-C571A1E0D56F}" dt="2022-04-27T20:59:18.807" v="45"/>
          <ac:picMkLst>
            <pc:docMk/>
            <pc:sldMk cId="1191913139" sldId="281"/>
            <ac:picMk id="1030" creationId="{0E782B9E-1E47-3446-96FA-60A49C14D9D6}"/>
          </ac:picMkLst>
        </pc:picChg>
        <pc:picChg chg="del">
          <ac:chgData name="Kristen Kellems" userId="c8NzhfDAJhgcFPF1TEMaPudchU7ZXvZ/hgX5QbdiJKc=" providerId="None" clId="Web-{E1E2BD9B-8E70-4A1F-AC02-C571A1E0D56F}" dt="2022-04-27T20:59:38.729" v="51"/>
          <ac:picMkLst>
            <pc:docMk/>
            <pc:sldMk cId="1191913139" sldId="281"/>
            <ac:picMk id="1032" creationId="{5A6D9F14-6FC6-4940-9800-A5A5BEFB19E7}"/>
          </ac:picMkLst>
        </pc:picChg>
        <pc:picChg chg="del">
          <ac:chgData name="Kristen Kellems" userId="c8NzhfDAJhgcFPF1TEMaPudchU7ZXvZ/hgX5QbdiJKc=" providerId="None" clId="Web-{E1E2BD9B-8E70-4A1F-AC02-C571A1E0D56F}" dt="2022-04-27T21:00:02.542" v="53"/>
          <ac:picMkLst>
            <pc:docMk/>
            <pc:sldMk cId="1191913139" sldId="281"/>
            <ac:picMk id="1036" creationId="{7C63A1FE-B57C-8A47-859B-51AABD388591}"/>
          </ac:picMkLst>
        </pc:picChg>
      </pc:sldChg>
      <pc:sldChg chg="del">
        <pc:chgData name="Kristen Kellems" userId="c8NzhfDAJhgcFPF1TEMaPudchU7ZXvZ/hgX5QbdiJKc=" providerId="None" clId="Web-{E1E2BD9B-8E70-4A1F-AC02-C571A1E0D56F}" dt="2022-04-27T20:51:41.315" v="13"/>
        <pc:sldMkLst>
          <pc:docMk/>
          <pc:sldMk cId="519983763" sldId="282"/>
        </pc:sldMkLst>
      </pc:sldChg>
      <pc:sldChg chg="modSp">
        <pc:chgData name="Kristen Kellems" userId="c8NzhfDAJhgcFPF1TEMaPudchU7ZXvZ/hgX5QbdiJKc=" providerId="None" clId="Web-{E1E2BD9B-8E70-4A1F-AC02-C571A1E0D56F}" dt="2022-04-27T21:02:46.217" v="91" actId="14100"/>
        <pc:sldMkLst>
          <pc:docMk/>
          <pc:sldMk cId="2440236981" sldId="284"/>
        </pc:sldMkLst>
        <pc:spChg chg="mod">
          <ac:chgData name="Kristen Kellems" userId="c8NzhfDAJhgcFPF1TEMaPudchU7ZXvZ/hgX5QbdiJKc=" providerId="None" clId="Web-{E1E2BD9B-8E70-4A1F-AC02-C571A1E0D56F}" dt="2022-04-27T20:52:34.160" v="26" actId="20577"/>
          <ac:spMkLst>
            <pc:docMk/>
            <pc:sldMk cId="2440236981" sldId="284"/>
            <ac:spMk id="3" creationId="{00000000-0000-0000-0000-000000000000}"/>
          </ac:spMkLst>
        </pc:spChg>
        <pc:spChg chg="mod">
          <ac:chgData name="Kristen Kellems" userId="c8NzhfDAJhgcFPF1TEMaPudchU7ZXvZ/hgX5QbdiJKc=" providerId="None" clId="Web-{E1E2BD9B-8E70-4A1F-AC02-C571A1E0D56F}" dt="2022-04-27T21:02:46.217" v="91" actId="14100"/>
          <ac:spMkLst>
            <pc:docMk/>
            <pc:sldMk cId="2440236981" sldId="284"/>
            <ac:spMk id="6" creationId="{00000000-0000-0000-0000-000000000000}"/>
          </ac:spMkLst>
        </pc:spChg>
      </pc:sldChg>
      <pc:sldChg chg="add del replId">
        <pc:chgData name="Kristen Kellems" userId="c8NzhfDAJhgcFPF1TEMaPudchU7ZXvZ/hgX5QbdiJKc=" providerId="None" clId="Web-{E1E2BD9B-8E70-4A1F-AC02-C571A1E0D56F}" dt="2022-04-27T21:03:48.734" v="93"/>
        <pc:sldMkLst>
          <pc:docMk/>
          <pc:sldMk cId="464014326" sldId="285"/>
        </pc:sldMkLst>
      </pc:sldChg>
      <pc:sldChg chg="del">
        <pc:chgData name="Kristen Kellems" userId="c8NzhfDAJhgcFPF1TEMaPudchU7ZXvZ/hgX5QbdiJKc=" providerId="None" clId="Web-{E1E2BD9B-8E70-4A1F-AC02-C571A1E0D56F}" dt="2022-04-27T20:51:58.909" v="15"/>
        <pc:sldMkLst>
          <pc:docMk/>
          <pc:sldMk cId="573751255" sldId="285"/>
        </pc:sldMkLst>
      </pc:sldChg>
      <pc:sldChg chg="addSp delSp modSp add ord replId">
        <pc:chgData name="Kristen Kellems" userId="c8NzhfDAJhgcFPF1TEMaPudchU7ZXvZ/hgX5QbdiJKc=" providerId="None" clId="Web-{E1E2BD9B-8E70-4A1F-AC02-C571A1E0D56F}" dt="2022-04-27T21:27:50.274" v="606" actId="1076"/>
        <pc:sldMkLst>
          <pc:docMk/>
          <pc:sldMk cId="3149496952" sldId="285"/>
        </pc:sldMkLst>
        <pc:spChg chg="add mod">
          <ac:chgData name="Kristen Kellems" userId="c8NzhfDAJhgcFPF1TEMaPudchU7ZXvZ/hgX5QbdiJKc=" providerId="None" clId="Web-{E1E2BD9B-8E70-4A1F-AC02-C571A1E0D56F}" dt="2022-04-27T21:05:22.188" v="121" actId="20577"/>
          <ac:spMkLst>
            <pc:docMk/>
            <pc:sldMk cId="3149496952" sldId="285"/>
            <ac:spMk id="2" creationId="{6012E698-C5C9-2A3F-0ACD-F855D5817124}"/>
          </ac:spMkLst>
        </pc:spChg>
        <pc:spChg chg="add mod">
          <ac:chgData name="Kristen Kellems" userId="c8NzhfDAJhgcFPF1TEMaPudchU7ZXvZ/hgX5QbdiJKc=" providerId="None" clId="Web-{E1E2BD9B-8E70-4A1F-AC02-C571A1E0D56F}" dt="2022-04-27T21:20:48.658" v="444" actId="20577"/>
          <ac:spMkLst>
            <pc:docMk/>
            <pc:sldMk cId="3149496952" sldId="285"/>
            <ac:spMk id="3" creationId="{DA149AC9-8D15-9FA9-C9C6-66E1ED0B7B9E}"/>
          </ac:spMkLst>
        </pc:spChg>
        <pc:spChg chg="add del mod">
          <ac:chgData name="Kristen Kellems" userId="c8NzhfDAJhgcFPF1TEMaPudchU7ZXvZ/hgX5QbdiJKc=" providerId="None" clId="Web-{E1E2BD9B-8E70-4A1F-AC02-C571A1E0D56F}" dt="2022-04-27T21:12:29.805" v="255"/>
          <ac:spMkLst>
            <pc:docMk/>
            <pc:sldMk cId="3149496952" sldId="285"/>
            <ac:spMk id="9" creationId="{A84B121B-15D6-FF68-6179-E4BA50E8CB9B}"/>
          </ac:spMkLst>
        </pc:spChg>
        <pc:spChg chg="add mod">
          <ac:chgData name="Kristen Kellems" userId="c8NzhfDAJhgcFPF1TEMaPudchU7ZXvZ/hgX5QbdiJKc=" providerId="None" clId="Web-{E1E2BD9B-8E70-4A1F-AC02-C571A1E0D56F}" dt="2022-04-27T21:20:59.673" v="447" actId="14100"/>
          <ac:spMkLst>
            <pc:docMk/>
            <pc:sldMk cId="3149496952" sldId="285"/>
            <ac:spMk id="10" creationId="{FB1B4CFE-4804-5DA8-C79C-94F0B0D5B770}"/>
          </ac:spMkLst>
        </pc:spChg>
        <pc:spChg chg="add mod">
          <ac:chgData name="Kristen Kellems" userId="c8NzhfDAJhgcFPF1TEMaPudchU7ZXvZ/hgX5QbdiJKc=" providerId="None" clId="Web-{E1E2BD9B-8E70-4A1F-AC02-C571A1E0D56F}" dt="2022-04-27T21:21:02.814" v="448" actId="14100"/>
          <ac:spMkLst>
            <pc:docMk/>
            <pc:sldMk cId="3149496952" sldId="285"/>
            <ac:spMk id="11" creationId="{CD4F2B5A-5D65-7492-9859-6062B5D30C2E}"/>
          </ac:spMkLst>
        </pc:spChg>
        <pc:spChg chg="add mod">
          <ac:chgData name="Kristen Kellems" userId="c8NzhfDAJhgcFPF1TEMaPudchU7ZXvZ/hgX5QbdiJKc=" providerId="None" clId="Web-{E1E2BD9B-8E70-4A1F-AC02-C571A1E0D56F}" dt="2022-04-27T21:26:03.804" v="528" actId="14100"/>
          <ac:spMkLst>
            <pc:docMk/>
            <pc:sldMk cId="3149496952" sldId="285"/>
            <ac:spMk id="13" creationId="{5037405C-C321-DD30-2603-F26CCD01C1F9}"/>
          </ac:spMkLst>
        </pc:spChg>
        <pc:spChg chg="add del">
          <ac:chgData name="Kristen Kellems" userId="c8NzhfDAJhgcFPF1TEMaPudchU7ZXvZ/hgX5QbdiJKc=" providerId="None" clId="Web-{E1E2BD9B-8E70-4A1F-AC02-C571A1E0D56F}" dt="2022-04-27T21:22:04.018" v="455"/>
          <ac:spMkLst>
            <pc:docMk/>
            <pc:sldMk cId="3149496952" sldId="285"/>
            <ac:spMk id="14" creationId="{03C32582-4728-06E3-4E99-0904DC37097D}"/>
          </ac:spMkLst>
        </pc:spChg>
        <pc:spChg chg="add mod">
          <ac:chgData name="Kristen Kellems" userId="c8NzhfDAJhgcFPF1TEMaPudchU7ZXvZ/hgX5QbdiJKc=" providerId="None" clId="Web-{E1E2BD9B-8E70-4A1F-AC02-C571A1E0D56F}" dt="2022-04-27T21:27:50.274" v="606" actId="1076"/>
          <ac:spMkLst>
            <pc:docMk/>
            <pc:sldMk cId="3149496952" sldId="285"/>
            <ac:spMk id="15" creationId="{FD9BAE92-78C8-E91D-EED0-57968CE1D308}"/>
          </ac:spMkLst>
        </pc:spChg>
        <pc:spChg chg="add mod">
          <ac:chgData name="Kristen Kellems" userId="c8NzhfDAJhgcFPF1TEMaPudchU7ZXvZ/hgX5QbdiJKc=" providerId="None" clId="Web-{E1E2BD9B-8E70-4A1F-AC02-C571A1E0D56F}" dt="2022-04-27T21:27:46.321" v="605" actId="20577"/>
          <ac:spMkLst>
            <pc:docMk/>
            <pc:sldMk cId="3149496952" sldId="285"/>
            <ac:spMk id="18" creationId="{77E43D72-CF54-45A6-B69F-7739ED2234C6}"/>
          </ac:spMkLst>
        </pc:spChg>
        <pc:graphicFrameChg chg="add del mod modGraphic">
          <ac:chgData name="Kristen Kellems" userId="c8NzhfDAJhgcFPF1TEMaPudchU7ZXvZ/hgX5QbdiJKc=" providerId="None" clId="Web-{E1E2BD9B-8E70-4A1F-AC02-C571A1E0D56F}" dt="2022-04-27T21:12:51.056" v="261"/>
          <ac:graphicFrameMkLst>
            <pc:docMk/>
            <pc:sldMk cId="3149496952" sldId="285"/>
            <ac:graphicFrameMk id="8" creationId="{93B8852B-C1F2-9A6D-E2B6-3DAA697ED157}"/>
          </ac:graphicFrameMkLst>
        </pc:graphicFrameChg>
        <pc:picChg chg="del">
          <ac:chgData name="Kristen Kellems" userId="c8NzhfDAJhgcFPF1TEMaPudchU7ZXvZ/hgX5QbdiJKc=" providerId="None" clId="Web-{E1E2BD9B-8E70-4A1F-AC02-C571A1E0D56F}" dt="2022-04-27T21:03:55.859" v="95"/>
          <ac:picMkLst>
            <pc:docMk/>
            <pc:sldMk cId="3149496952" sldId="285"/>
            <ac:picMk id="7" creationId="{C28F15B2-7AA2-2606-F239-E3412DDDF527}"/>
          </ac:picMkLst>
        </pc:picChg>
        <pc:picChg chg="add mod">
          <ac:chgData name="Kristen Kellems" userId="c8NzhfDAJhgcFPF1TEMaPudchU7ZXvZ/hgX5QbdiJKc=" providerId="None" clId="Web-{E1E2BD9B-8E70-4A1F-AC02-C571A1E0D56F}" dt="2022-04-27T21:26:54.539" v="550" actId="1076"/>
          <ac:picMkLst>
            <pc:docMk/>
            <pc:sldMk cId="3149496952" sldId="285"/>
            <ac:picMk id="16" creationId="{354C0D49-5B5A-9109-7282-A0053798C43A}"/>
          </ac:picMkLst>
        </pc:picChg>
        <pc:picChg chg="add del mod">
          <ac:chgData name="Kristen Kellems" userId="c8NzhfDAJhgcFPF1TEMaPudchU7ZXvZ/hgX5QbdiJKc=" providerId="None" clId="Web-{E1E2BD9B-8E70-4A1F-AC02-C571A1E0D56F}" dt="2022-04-27T21:27:04.617" v="553"/>
          <ac:picMkLst>
            <pc:docMk/>
            <pc:sldMk cId="3149496952" sldId="285"/>
            <ac:picMk id="17" creationId="{986CBB25-0894-2D8E-F741-5DEBC5F06B19}"/>
          </ac:picMkLst>
        </pc:picChg>
      </pc:sldChg>
      <pc:sldChg chg="add del">
        <pc:chgData name="Kristen Kellems" userId="c8NzhfDAJhgcFPF1TEMaPudchU7ZXvZ/hgX5QbdiJKc=" providerId="None" clId="Web-{E1E2BD9B-8E70-4A1F-AC02-C571A1E0D56F}" dt="2022-04-27T21:21:05.267" v="449"/>
        <pc:sldMkLst>
          <pc:docMk/>
          <pc:sldMk cId="959950927" sldId="286"/>
        </pc:sldMkLst>
      </pc:sldChg>
      <pc:sldChg chg="del">
        <pc:chgData name="Kristen Kellems" userId="c8NzhfDAJhgcFPF1TEMaPudchU7ZXvZ/hgX5QbdiJKc=" providerId="None" clId="Web-{E1E2BD9B-8E70-4A1F-AC02-C571A1E0D56F}" dt="2022-04-27T20:50:56.533" v="11"/>
        <pc:sldMkLst>
          <pc:docMk/>
          <pc:sldMk cId="3150388620" sldId="286"/>
        </pc:sldMkLst>
      </pc:sldChg>
      <pc:sldChg chg="add del">
        <pc:chgData name="Kristen Kellems" userId="c8NzhfDAJhgcFPF1TEMaPudchU7ZXvZ/hgX5QbdiJKc=" providerId="None" clId="Web-{E1E2BD9B-8E70-4A1F-AC02-C571A1E0D56F}" dt="2022-04-27T21:09:58.615" v="126"/>
        <pc:sldMkLst>
          <pc:docMk/>
          <pc:sldMk cId="255239939" sldId="287"/>
        </pc:sldMkLst>
      </pc:sldChg>
      <pc:sldChg chg="add del">
        <pc:chgData name="Kristen Kellems" userId="c8NzhfDAJhgcFPF1TEMaPudchU7ZXvZ/hgX5QbdiJKc=" providerId="None" clId="Web-{E1E2BD9B-8E70-4A1F-AC02-C571A1E0D56F}" dt="2022-04-27T21:09:56.959" v="125"/>
        <pc:sldMkLst>
          <pc:docMk/>
          <pc:sldMk cId="3891443462" sldId="28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2D0EF-C67D-4E43-9576-E141D14D14CF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6831-03A6-45A4-AA23-B0A1ADEBE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7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AA1AF3-55AF-4398-8F08-A255D7D052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333" b="6363"/>
          <a:stretch/>
        </p:blipFill>
        <p:spPr>
          <a:xfrm>
            <a:off x="76200" y="9029700"/>
            <a:ext cx="3702676" cy="9178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t="7786" b="778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019800" y="8267700"/>
            <a:ext cx="12268200" cy="1330532"/>
            <a:chOff x="-1245126" y="-204411"/>
            <a:chExt cx="25830307" cy="1419833"/>
          </a:xfrm>
        </p:grpSpPr>
        <p:sp>
          <p:nvSpPr>
            <p:cNvPr id="3" name="AutoShape 3"/>
            <p:cNvSpPr/>
            <p:nvPr/>
          </p:nvSpPr>
          <p:spPr>
            <a:xfrm>
              <a:off x="-1245126" y="-204411"/>
              <a:ext cx="25830307" cy="1419833"/>
            </a:xfrm>
            <a:prstGeom prst="rect">
              <a:avLst/>
            </a:prstGeom>
            <a:solidFill>
              <a:srgbClr val="F3F7FA"/>
            </a:solidFill>
          </p:spPr>
          <p:txBody>
            <a:bodyPr/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Research Development</a:t>
              </a:r>
            </a:p>
            <a:p>
              <a:r>
                <a:rPr lang="en-US" sz="2800" dirty="0">
                  <a:solidFill>
                    <a:schemeClr val="accent1"/>
                  </a:solidFill>
                </a:rPr>
                <a:t>Faculty Center</a:t>
              </a:r>
            </a:p>
            <a:p>
              <a:r>
                <a:rPr lang="en-US" sz="2800" dirty="0">
                  <a:solidFill>
                    <a:schemeClr val="accent1"/>
                  </a:solidFill>
                </a:rPr>
                <a:t>College of Humanities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824160" y="538987"/>
              <a:ext cx="22407830" cy="5670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</a:pPr>
              <a:endParaRPr lang="en-US" sz="4400" spc="84" dirty="0">
                <a:solidFill>
                  <a:srgbClr val="37588E"/>
                </a:solidFill>
                <a:latin typeface="Cooper Hewitt"/>
              </a:endParaR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6359912" y="2431426"/>
            <a:ext cx="11013688" cy="52585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0200"/>
              </a:lnSpc>
            </a:pPr>
            <a:r>
              <a:rPr lang="en-US" sz="9950" spc="409" dirty="0">
                <a:solidFill>
                  <a:srgbClr val="F3F7FA"/>
                </a:solidFill>
                <a:latin typeface="Cooper Hewitt Bold"/>
              </a:rPr>
              <a:t>The 2022 Intensive Grant Writing Bootcamp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88326" y="3793430"/>
            <a:ext cx="3378172" cy="1121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60"/>
              </a:lnSpc>
            </a:pPr>
            <a:r>
              <a:rPr lang="en-US" sz="3200" spc="320" dirty="0">
                <a:solidFill>
                  <a:srgbClr val="37588E"/>
                </a:solidFill>
                <a:latin typeface="Cooper Hewitt Bold"/>
              </a:rPr>
              <a:t>APRIL</a:t>
            </a:r>
          </a:p>
          <a:p>
            <a:pPr algn="ctr">
              <a:lnSpc>
                <a:spcPts val="4160"/>
              </a:lnSpc>
            </a:pPr>
            <a:r>
              <a:rPr lang="en-US" sz="3200" spc="320" dirty="0">
                <a:solidFill>
                  <a:srgbClr val="37588E"/>
                </a:solidFill>
                <a:latin typeface="Cooper Hewitt Bold"/>
              </a:rPr>
              <a:t>28, 2021</a:t>
            </a:r>
          </a:p>
        </p:txBody>
      </p:sp>
      <p:sp>
        <p:nvSpPr>
          <p:cNvPr id="10" name="Hexagon 9"/>
          <p:cNvSpPr/>
          <p:nvPr/>
        </p:nvSpPr>
        <p:spPr>
          <a:xfrm>
            <a:off x="1219200" y="2171700"/>
            <a:ext cx="4343400" cy="3810000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Cooper Hewitt Bold" panose="020B0604020202020204" charset="0"/>
                <a:ea typeface="Cooper Hewitt Bold" panose="020B0604020202020204" charset="0"/>
              </a:rPr>
              <a:t>APRIL 20,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17269422" y="-207277"/>
            <a:ext cx="1246758" cy="10701554"/>
          </a:xfrm>
          <a:prstGeom prst="rect">
            <a:avLst/>
          </a:prstGeom>
          <a:solidFill>
            <a:srgbClr val="37588E"/>
          </a:solidFill>
        </p:spPr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012E698-C5C9-2A3F-0ACD-F855D5817124}"/>
              </a:ext>
            </a:extLst>
          </p:cNvPr>
          <p:cNvSpPr txBox="1"/>
          <p:nvPr/>
        </p:nvSpPr>
        <p:spPr>
          <a:xfrm>
            <a:off x="446099" y="345423"/>
            <a:ext cx="15534707" cy="6062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940"/>
              </a:lnSpc>
            </a:pPr>
            <a:r>
              <a:rPr lang="en-US" sz="3800" spc="380" dirty="0">
                <a:solidFill>
                  <a:schemeClr val="tx2"/>
                </a:solidFill>
                <a:latin typeface="Cooper Hewitt Bold"/>
                <a:ea typeface="Cooper Hewitt Bold"/>
              </a:rPr>
              <a:t>What to Expect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149AC9-8D15-9FA9-C9C6-66E1ED0B7B9E}"/>
              </a:ext>
            </a:extLst>
          </p:cNvPr>
          <p:cNvSpPr txBox="1"/>
          <p:nvPr/>
        </p:nvSpPr>
        <p:spPr>
          <a:xfrm>
            <a:off x="611620" y="1841669"/>
            <a:ext cx="4514471" cy="4414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Day 1, May 9th</a:t>
            </a:r>
            <a:endParaRPr lang="en-US" sz="2000" dirty="0">
              <a:solidFill>
                <a:schemeClr val="accent1"/>
              </a:solidFill>
              <a:latin typeface="Verdana"/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Overview of RD 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Overview of Bootcamp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Baseline Logic and Six Generic Slots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Break from 10:30-10:45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Description of Needs Statement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Write the Needs Statement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Lunch from Faculty Center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ea typeface="+mn-lt"/>
              <a:cs typeface="+mn-lt"/>
            </a:endParaRPr>
          </a:p>
          <a:p>
            <a:endParaRPr lang="en-US" dirty="0">
              <a:ea typeface="Calibri"/>
              <a:cs typeface="Segoe U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1B4CFE-4804-5DA8-C79C-94F0B0D5B770}"/>
              </a:ext>
            </a:extLst>
          </p:cNvPr>
          <p:cNvSpPr txBox="1"/>
          <p:nvPr/>
        </p:nvSpPr>
        <p:spPr>
          <a:xfrm>
            <a:off x="5698348" y="1781112"/>
            <a:ext cx="4302524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Day 2, May 10th</a:t>
            </a: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​</a:t>
            </a:r>
            <a:endParaRPr lang="en-US" sz="2000">
              <a:solidFill>
                <a:schemeClr val="accent1"/>
              </a:solidFill>
              <a:latin typeface="Verdana"/>
              <a:ea typeface="Verdana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Recap of Day 1​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Description of Methods/Qualifications Sections​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Calibri"/>
                <a:cs typeface="Arial"/>
              </a:rPr>
              <a:t>Break from 10:30-10:45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Write Methods/Qualification Sections​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Lunch​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chemeClr val="accent1"/>
              </a:solidFill>
              <a:latin typeface="Verdana"/>
              <a:ea typeface="Calibri"/>
              <a:cs typeface="Arial"/>
            </a:endParaRPr>
          </a:p>
          <a:p>
            <a:endParaRPr lang="en-US" sz="2000" dirty="0">
              <a:solidFill>
                <a:schemeClr val="accent1"/>
              </a:solidFill>
              <a:latin typeface="Verdana"/>
              <a:ea typeface="Verdana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4F2B5A-5D65-7492-9859-6062B5D30C2E}"/>
              </a:ext>
            </a:extLst>
          </p:cNvPr>
          <p:cNvSpPr txBox="1"/>
          <p:nvPr/>
        </p:nvSpPr>
        <p:spPr>
          <a:xfrm>
            <a:off x="11012162" y="1735695"/>
            <a:ext cx="5331981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Day 3, May 11th</a:t>
            </a: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​</a:t>
            </a:r>
            <a:endParaRPr lang="en-US">
              <a:solidFill>
                <a:schemeClr val="accent1"/>
              </a:solidFill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Recap of Day 2​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Creating a Value Proposition​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Calibri"/>
                <a:cs typeface="Arial"/>
              </a:rPr>
              <a:t>Break from 10:30-10:45</a:t>
            </a:r>
            <a:endParaRPr lang="en-US" sz="2000" dirty="0">
              <a:solidFill>
                <a:schemeClr val="accent1"/>
              </a:solidFill>
              <a:latin typeface="Verdana"/>
              <a:ea typeface="Verdana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Rewrite Methods/Qualifications Sections​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Description of Budget/Benefits Sections 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+mn-lt"/>
                <a:cs typeface="+mn-lt"/>
              </a:rPr>
              <a:t>Write Budget/Benefits Sections </a:t>
            </a:r>
            <a:endParaRPr lang="en-US">
              <a:solidFill>
                <a:schemeClr val="accent1"/>
              </a:solidFill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Verdana"/>
                <a:ea typeface="Verdana"/>
                <a:cs typeface="Arial"/>
              </a:rPr>
              <a:t>Lunch​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5037405C-C321-DD30-2603-F26CCD01C1F9}"/>
              </a:ext>
            </a:extLst>
          </p:cNvPr>
          <p:cNvSpPr txBox="1"/>
          <p:nvPr/>
        </p:nvSpPr>
        <p:spPr>
          <a:xfrm>
            <a:off x="559390" y="6490921"/>
            <a:ext cx="6534274" cy="16336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290"/>
              </a:lnSpc>
            </a:pPr>
            <a:r>
              <a:rPr lang="en-US" sz="3300" spc="297" dirty="0">
                <a:solidFill>
                  <a:schemeClr val="tx2"/>
                </a:solidFill>
                <a:latin typeface="Cooper Hewitt"/>
              </a:rPr>
              <a:t>Contact Jon for questions about content.</a:t>
            </a:r>
          </a:p>
          <a:p>
            <a:pPr>
              <a:lnSpc>
                <a:spcPts val="4290"/>
              </a:lnSpc>
            </a:pPr>
            <a:endParaRPr lang="en-US" sz="3300" spc="297" dirty="0">
              <a:solidFill>
                <a:schemeClr val="tx2"/>
              </a:solidFill>
              <a:latin typeface="Cooper Hewitt"/>
              <a:ea typeface="Cooper Hewit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9BAE92-78C8-E91D-EED0-57968CE1D308}"/>
              </a:ext>
            </a:extLst>
          </p:cNvPr>
          <p:cNvSpPr txBox="1"/>
          <p:nvPr/>
        </p:nvSpPr>
        <p:spPr>
          <a:xfrm>
            <a:off x="7159267" y="8169801"/>
            <a:ext cx="343959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Jon Balzotti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Arial"/>
                <a:cs typeface="Arial"/>
              </a:rPr>
              <a:t>College of Humanities, 4127 JFSB Tel: (801) 422-2440</a:t>
            </a:r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Arial"/>
                <a:cs typeface="Arial"/>
              </a:rPr>
              <a:t>jonathan_balzotti@byu.edu </a:t>
            </a:r>
            <a:endParaRPr lang="en-US" dirty="0">
              <a:ea typeface="Calibri"/>
              <a:cs typeface="Calibri"/>
            </a:endParaRPr>
          </a:p>
        </p:txBody>
      </p:sp>
      <p:pic>
        <p:nvPicPr>
          <p:cNvPr id="16" name="Picture 16">
            <a:extLst>
              <a:ext uri="{FF2B5EF4-FFF2-40B4-BE49-F238E27FC236}">
                <a16:creationId xmlns:a16="http://schemas.microsoft.com/office/drawing/2014/main" id="{354C0D49-5B5A-9109-7282-A0053798C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257" y="7307883"/>
            <a:ext cx="2228850" cy="2438400"/>
          </a:xfrm>
          <a:prstGeom prst="rect">
            <a:avLst/>
          </a:prstGeom>
        </p:spPr>
      </p:pic>
      <p:sp>
        <p:nvSpPr>
          <p:cNvPr id="18" name="TextBox 16">
            <a:extLst>
              <a:ext uri="{FF2B5EF4-FFF2-40B4-BE49-F238E27FC236}">
                <a16:creationId xmlns:a16="http://schemas.microsoft.com/office/drawing/2014/main" id="{77E43D72-CF54-45A6-B69F-7739ED2234C6}"/>
              </a:ext>
            </a:extLst>
          </p:cNvPr>
          <p:cNvSpPr txBox="1"/>
          <p:nvPr/>
        </p:nvSpPr>
        <p:spPr>
          <a:xfrm>
            <a:off x="11012920" y="6256265"/>
            <a:ext cx="5837877" cy="27365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290"/>
              </a:lnSpc>
            </a:pPr>
            <a:r>
              <a:rPr lang="en-US" sz="3300" spc="297" dirty="0">
                <a:solidFill>
                  <a:schemeClr val="tx2"/>
                </a:solidFill>
                <a:latin typeface="Cooper Hewitt"/>
              </a:rPr>
              <a:t>Contact Mandi (rdadmin@byu.edu) for questions about attendance or the agenda.</a:t>
            </a:r>
            <a:endParaRPr lang="en-US" sz="3300" spc="297" dirty="0">
              <a:solidFill>
                <a:schemeClr val="tx2"/>
              </a:solidFill>
              <a:latin typeface="Cooper Hewitt"/>
              <a:ea typeface="Cooper Hewitt"/>
            </a:endParaRPr>
          </a:p>
          <a:p>
            <a:pPr>
              <a:lnSpc>
                <a:spcPts val="4290"/>
              </a:lnSpc>
            </a:pPr>
            <a:endParaRPr lang="en-US" sz="3300" spc="297" dirty="0">
              <a:solidFill>
                <a:schemeClr val="tx2"/>
              </a:solidFill>
              <a:latin typeface="Cooper Hewitt"/>
              <a:ea typeface="Cooper Hewitt"/>
            </a:endParaRPr>
          </a:p>
        </p:txBody>
      </p:sp>
    </p:spTree>
    <p:extLst>
      <p:ext uri="{BB962C8B-B14F-4D97-AF65-F5344CB8AC3E}">
        <p14:creationId xmlns:p14="http://schemas.microsoft.com/office/powerpoint/2010/main" val="314949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4362472" y="2804183"/>
            <a:ext cx="12896828" cy="42526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6000" spc="60" dirty="0">
                <a:solidFill>
                  <a:srgbClr val="F3F7FA"/>
                </a:solidFill>
                <a:latin typeface="Cooper Hewitt"/>
              </a:rPr>
              <a:t>Research Development supports faculty and graduate student efforts to procure and secure funding for research activities.</a:t>
            </a:r>
          </a:p>
        </p:txBody>
      </p:sp>
      <p:sp>
        <p:nvSpPr>
          <p:cNvPr id="9" name="Hexagon 8"/>
          <p:cNvSpPr/>
          <p:nvPr/>
        </p:nvSpPr>
        <p:spPr>
          <a:xfrm>
            <a:off x="1524000" y="1181100"/>
            <a:ext cx="1524000" cy="12192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ooper Hewitt Bol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1028700"/>
            <a:ext cx="99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17269422" y="-207277"/>
            <a:ext cx="1246758" cy="10701554"/>
          </a:xfrm>
          <a:prstGeom prst="rect">
            <a:avLst/>
          </a:prstGeom>
          <a:solidFill>
            <a:srgbClr val="37588E"/>
          </a:solidFill>
        </p:spPr>
      </p:sp>
      <p:pic>
        <p:nvPicPr>
          <p:cNvPr id="7" name="Picture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28F15B2-7AA2-2606-F239-E3412DDDF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320" y="117839"/>
            <a:ext cx="13189159" cy="980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1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t="1569" b="1569"/>
          <a:stretch>
            <a:fillRect/>
          </a:stretch>
        </p:blipFill>
        <p:spPr>
          <a:xfrm>
            <a:off x="12261896" y="6060604"/>
            <a:ext cx="5319532" cy="3435028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-207277" y="-207277"/>
            <a:ext cx="4403253" cy="10663524"/>
          </a:xfrm>
          <a:prstGeom prst="rect">
            <a:avLst/>
          </a:prstGeom>
          <a:solidFill>
            <a:srgbClr val="F3F7FA"/>
          </a:solidFill>
        </p:spPr>
      </p:sp>
      <p:sp>
        <p:nvSpPr>
          <p:cNvPr id="7" name="TextBox 7"/>
          <p:cNvSpPr txBox="1"/>
          <p:nvPr/>
        </p:nvSpPr>
        <p:spPr>
          <a:xfrm rot="-5400000">
            <a:off x="-1385035" y="3317220"/>
            <a:ext cx="6627488" cy="42526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Research Development Proposal Assistance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5082441" y="821741"/>
            <a:ext cx="7151463" cy="1833112"/>
            <a:chOff x="-46937" y="-123825"/>
            <a:chExt cx="9535284" cy="2481386"/>
          </a:xfrm>
        </p:grpSpPr>
        <p:sp>
          <p:nvSpPr>
            <p:cNvPr id="9" name="TextBox 9"/>
            <p:cNvSpPr txBox="1"/>
            <p:nvPr/>
          </p:nvSpPr>
          <p:spPr>
            <a:xfrm>
              <a:off x="0" y="-123825"/>
              <a:ext cx="9488347" cy="70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Find Funding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839200"/>
              <a:ext cx="9488347" cy="7191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Online database training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-46937" y="1724818"/>
              <a:ext cx="9535284" cy="63274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Funding newsletters and RD website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5082441" y="4085569"/>
            <a:ext cx="7151463" cy="2929075"/>
            <a:chOff x="-46937" y="-123825"/>
            <a:chExt cx="9535284" cy="3905433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23825"/>
              <a:ext cx="9488347" cy="70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Proposal Writing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39200"/>
              <a:ext cx="9488347" cy="148861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000" spc="30" dirty="0">
                  <a:solidFill>
                    <a:srgbClr val="76B9F0"/>
                  </a:solidFill>
                  <a:latin typeface="Cooper Hewitt"/>
                </a:rPr>
                <a:t>Topical seminars (budgets, data management plans, etc.)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-46937" y="2491511"/>
              <a:ext cx="9488347" cy="12900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RD website has templates and broader impacts page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2415"/>
            <a:ext cx="3332412" cy="1028700"/>
          </a:xfrm>
          <a:prstGeom prst="rect">
            <a:avLst/>
          </a:prstGeom>
        </p:spPr>
      </p:pic>
      <p:sp>
        <p:nvSpPr>
          <p:cNvPr id="21" name="TextBox 10">
            <a:extLst>
              <a:ext uri="{FF2B5EF4-FFF2-40B4-BE49-F238E27FC236}">
                <a16:creationId xmlns:a16="http://schemas.microsoft.com/office/drawing/2014/main" id="{F3E8AA52-41F8-DD4E-AF97-18798D6D7749}"/>
              </a:ext>
            </a:extLst>
          </p:cNvPr>
          <p:cNvSpPr txBox="1"/>
          <p:nvPr/>
        </p:nvSpPr>
        <p:spPr>
          <a:xfrm>
            <a:off x="5117644" y="1544010"/>
            <a:ext cx="7116260" cy="539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spc="30" dirty="0">
                <a:solidFill>
                  <a:srgbClr val="76B9F0"/>
                </a:solidFill>
                <a:latin typeface="Cooper Hewitt"/>
              </a:rPr>
              <a:t>Online database training</a:t>
            </a:r>
          </a:p>
        </p:txBody>
      </p:sp>
      <p:sp>
        <p:nvSpPr>
          <p:cNvPr id="22" name="TextBox 10">
            <a:extLst>
              <a:ext uri="{FF2B5EF4-FFF2-40B4-BE49-F238E27FC236}">
                <a16:creationId xmlns:a16="http://schemas.microsoft.com/office/drawing/2014/main" id="{DAD408C9-4421-4B46-B78B-F54D0F8E7F63}"/>
              </a:ext>
            </a:extLst>
          </p:cNvPr>
          <p:cNvSpPr txBox="1"/>
          <p:nvPr/>
        </p:nvSpPr>
        <p:spPr>
          <a:xfrm>
            <a:off x="5100042" y="2757524"/>
            <a:ext cx="7116260" cy="539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spc="30" dirty="0">
                <a:solidFill>
                  <a:srgbClr val="76B9F0"/>
                </a:solidFill>
                <a:latin typeface="Cooper Hewitt"/>
              </a:rPr>
              <a:t>Individualized searches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08993B90-6316-ED41-88A3-53AFCACF36D2}"/>
              </a:ext>
            </a:extLst>
          </p:cNvPr>
          <p:cNvSpPr txBox="1"/>
          <p:nvPr/>
        </p:nvSpPr>
        <p:spPr>
          <a:xfrm>
            <a:off x="5061192" y="7228565"/>
            <a:ext cx="7116260" cy="539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spc="30" dirty="0">
                <a:solidFill>
                  <a:srgbClr val="76B9F0"/>
                </a:solidFill>
                <a:latin typeface="Cooper Hewitt"/>
              </a:rPr>
              <a:t>Proposal reviews and edits</a:t>
            </a:r>
          </a:p>
        </p:txBody>
      </p:sp>
      <p:pic>
        <p:nvPicPr>
          <p:cNvPr id="24" name="Picture 4">
            <a:extLst>
              <a:ext uri="{FF2B5EF4-FFF2-40B4-BE49-F238E27FC236}">
                <a16:creationId xmlns:a16="http://schemas.microsoft.com/office/drawing/2014/main" id="{72E58EB7-4486-004F-875C-35C30F65B4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983" r="13983"/>
          <a:stretch>
            <a:fillRect/>
          </a:stretch>
        </p:blipFill>
        <p:spPr>
          <a:xfrm>
            <a:off x="12465396" y="836514"/>
            <a:ext cx="4912532" cy="44357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97769" y="5143500"/>
            <a:ext cx="18683539" cy="53138"/>
          </a:xfrm>
          <a:prstGeom prst="rect">
            <a:avLst/>
          </a:prstGeom>
          <a:solidFill>
            <a:srgbClr val="76B9F0"/>
          </a:solidFill>
        </p:spPr>
      </p:sp>
      <p:sp>
        <p:nvSpPr>
          <p:cNvPr id="3" name="AutoShape 3"/>
          <p:cNvSpPr/>
          <p:nvPr/>
        </p:nvSpPr>
        <p:spPr>
          <a:xfrm>
            <a:off x="9144000" y="-159739"/>
            <a:ext cx="67826" cy="10606478"/>
          </a:xfrm>
          <a:prstGeom prst="rect">
            <a:avLst/>
          </a:prstGeom>
          <a:solidFill>
            <a:srgbClr val="76B9F0"/>
          </a:solidFill>
        </p:spPr>
      </p:sp>
      <p:grpSp>
        <p:nvGrpSpPr>
          <p:cNvPr id="6" name="Group 6"/>
          <p:cNvGrpSpPr/>
          <p:nvPr/>
        </p:nvGrpSpPr>
        <p:grpSpPr>
          <a:xfrm>
            <a:off x="838200" y="1373177"/>
            <a:ext cx="5139855" cy="2647233"/>
            <a:chOff x="-280431" y="-123825"/>
            <a:chExt cx="6853140" cy="3529644"/>
          </a:xfrm>
        </p:grpSpPr>
        <p:sp>
          <p:nvSpPr>
            <p:cNvPr id="7" name="TextBox 7"/>
            <p:cNvSpPr txBox="1"/>
            <p:nvPr/>
          </p:nvSpPr>
          <p:spPr>
            <a:xfrm>
              <a:off x="0" y="-123825"/>
              <a:ext cx="6572709" cy="70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Bootcamp Results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-280431" y="1448873"/>
              <a:ext cx="6853140" cy="195694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59 faculty participating in the two intensive grant writing bootcamps had a 54% success rate.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329768" y="1644639"/>
            <a:ext cx="4929532" cy="2341956"/>
            <a:chOff x="0" y="-123825"/>
            <a:chExt cx="6572709" cy="312260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123825"/>
              <a:ext cx="6572709" cy="70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NIH Proposal Reviews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1041838"/>
              <a:ext cx="6572709" cy="19569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24 faculty participating in the NIH proposal reviews had a 54% success rate.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1925300" y="5971586"/>
            <a:ext cx="5334000" cy="3280620"/>
            <a:chOff x="0" y="-123825"/>
            <a:chExt cx="6572709" cy="2912991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123825"/>
              <a:ext cx="6572709" cy="4713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4290"/>
                </a:lnSpc>
              </a:pPr>
              <a:r>
                <a:rPr lang="en-US" sz="3300" spc="297" dirty="0" err="1">
                  <a:solidFill>
                    <a:srgbClr val="F3F7FA"/>
                  </a:solidFill>
                  <a:latin typeface="Cooper Hewitt"/>
                </a:rPr>
                <a:t>Kulai</a:t>
              </a: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 Support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1041838"/>
              <a:ext cx="6572709" cy="17473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Assistance with proposal entry into Kuali creates time to focus on proposal writing and research outcomes.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028700" y="5930776"/>
            <a:ext cx="4929532" cy="2842093"/>
            <a:chOff x="0" y="-123825"/>
            <a:chExt cx="6572709" cy="3789459"/>
          </a:xfrm>
        </p:grpSpPr>
        <p:sp>
          <p:nvSpPr>
            <p:cNvPr id="16" name="TextBox 16"/>
            <p:cNvSpPr txBox="1"/>
            <p:nvPr/>
          </p:nvSpPr>
          <p:spPr>
            <a:xfrm>
              <a:off x="0" y="-123825"/>
              <a:ext cx="6572709" cy="70771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290"/>
                </a:lnSpc>
              </a:pPr>
              <a:r>
                <a:rPr lang="en-US" sz="3300" spc="297" dirty="0">
                  <a:solidFill>
                    <a:srgbClr val="F3F7FA"/>
                  </a:solidFill>
                  <a:latin typeface="Cooper Hewitt"/>
                </a:rPr>
                <a:t>Engaging with RD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041838"/>
              <a:ext cx="6572709" cy="26237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2600" spc="26" dirty="0">
                  <a:solidFill>
                    <a:srgbClr val="F3F7FA"/>
                  </a:solidFill>
                  <a:latin typeface="Cooper Hewitt"/>
                </a:rPr>
                <a:t>Faculty who participated in RD events received 33-40% more awards than those who didn’t participate.</a:t>
              </a:r>
            </a:p>
          </p:txBody>
        </p:sp>
      </p:grpSp>
      <p:sp>
        <p:nvSpPr>
          <p:cNvPr id="18" name="Hexagon 17"/>
          <p:cNvSpPr/>
          <p:nvPr/>
        </p:nvSpPr>
        <p:spPr>
          <a:xfrm>
            <a:off x="6477000" y="2552700"/>
            <a:ext cx="5334000" cy="47244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solidFill>
                <a:schemeClr val="accent1">
                  <a:lumMod val="75000"/>
                </a:schemeClr>
              </a:solidFill>
              <a:latin typeface="Cooper Hewitt Bold" panose="020B0604020202020204" charset="0"/>
              <a:ea typeface="Cooper Hewitt Bold" panose="020B060402020202020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050027" y="3324225"/>
            <a:ext cx="4187946" cy="31754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RD Proposal Support Outcomes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998529" y="6086981"/>
            <a:ext cx="3655399" cy="1809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0"/>
              </a:lnSpc>
            </a:pPr>
            <a:r>
              <a:rPr lang="en-US" sz="10000" spc="-100">
                <a:solidFill>
                  <a:srgbClr val="37588E"/>
                </a:solidFill>
                <a:latin typeface="Cooper Hewitt Bold"/>
              </a:rPr>
              <a:t>98%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46099" y="345423"/>
            <a:ext cx="15534707" cy="6062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940"/>
              </a:lnSpc>
            </a:pPr>
            <a:r>
              <a:rPr lang="en-US" sz="3800" spc="380" dirty="0">
                <a:solidFill>
                  <a:srgbClr val="F3F7FA"/>
                </a:solidFill>
                <a:latin typeface="Cooper Hewitt Bold"/>
              </a:rPr>
              <a:t>Intensive Grant Writing Bootcamp with Dr. Jon Balzotti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520953" y="2019300"/>
            <a:ext cx="9386047" cy="69565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TOPICS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Develop proposal logic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Develop a need statement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Write proposal elements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Write persuasively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Market a proposal</a:t>
            </a:r>
          </a:p>
          <a:p>
            <a:pPr marL="800100" lvl="1" indent="-342900" fontAlgn="ctr"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Edit and re-write</a:t>
            </a:r>
            <a:endParaRPr lang="en-US" sz="3000" spc="3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WRITING FEEDBACK FROM INSTRUCTOR AND PEERS</a:t>
            </a: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WORKSHOP PROPOSAL COMPONENTS</a:t>
            </a:r>
          </a:p>
          <a:p>
            <a:pPr>
              <a:lnSpc>
                <a:spcPts val="4500"/>
              </a:lnSpc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COMPLETE A PROPOSAL DRAFT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C40C7B-F227-FC46-8584-041332E63F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24112"/>
            <a:ext cx="7928531" cy="59464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162800" y="334316"/>
            <a:ext cx="10515600" cy="9601200"/>
          </a:xfrm>
          <a:prstGeom prst="rect">
            <a:avLst/>
          </a:prstGeom>
          <a:solidFill>
            <a:srgbClr val="37588E"/>
          </a:solidFill>
        </p:spPr>
      </p:sp>
      <p:sp>
        <p:nvSpPr>
          <p:cNvPr id="3" name="TextBox 3"/>
          <p:cNvSpPr txBox="1"/>
          <p:nvPr/>
        </p:nvSpPr>
        <p:spPr>
          <a:xfrm>
            <a:off x="609600" y="1181101"/>
            <a:ext cx="6432486" cy="5791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100"/>
              </a:lnSpc>
            </a:pPr>
            <a:r>
              <a:rPr lang="en-US" sz="7000" spc="210" dirty="0">
                <a:solidFill>
                  <a:srgbClr val="37588E"/>
                </a:solidFill>
                <a:latin typeface="Cooper Hewitt Bold"/>
              </a:rPr>
              <a:t>Intensive Grant Writing Bootcamp Participant Tasks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684594" y="739922"/>
            <a:ext cx="9574707" cy="8936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Attend the May grant writing bootcamp and write a short proposal </a:t>
            </a: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Receive proposal feedback from bootcamp peers </a:t>
            </a:r>
            <a:endParaRPr lang="en-US" sz="3000" spc="30">
              <a:solidFill>
                <a:srgbClr val="F3F7FA"/>
              </a:solidFill>
              <a:latin typeface="Cooper Hewitt"/>
              <a:ea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Develop the bootcamp proposal into a full proposal to an external funder</a:t>
            </a: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Participate in informal proposal status and progress checks</a:t>
            </a: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Participate in a peer review of a complete proposal prior to submission</a:t>
            </a:r>
          </a:p>
          <a:p>
            <a:pPr>
              <a:lnSpc>
                <a:spcPts val="4500"/>
              </a:lnSpc>
            </a:pPr>
            <a:endParaRPr lang="en-US" sz="3000" spc="30" dirty="0">
              <a:solidFill>
                <a:srgbClr val="F3F7FA"/>
              </a:solidFill>
              <a:latin typeface="Cooper Hewitt"/>
            </a:endParaRPr>
          </a:p>
          <a:p>
            <a:pPr marL="457200" indent="-457200">
              <a:lnSpc>
                <a:spcPts val="4500"/>
              </a:lnSpc>
              <a:buFont typeface="Arial" panose="020B0604020202020204" pitchFamily="34" charset="0"/>
              <a:buChar char="•"/>
            </a:pPr>
            <a:r>
              <a:rPr lang="en-US" sz="3000" spc="30" dirty="0">
                <a:solidFill>
                  <a:srgbClr val="F3F7FA"/>
                </a:solidFill>
                <a:latin typeface="Cooper Hewitt"/>
              </a:rPr>
              <a:t>Submit the proposal to an external funder</a:t>
            </a:r>
          </a:p>
        </p:txBody>
      </p:sp>
    </p:spTree>
    <p:extLst>
      <p:ext uri="{BB962C8B-B14F-4D97-AF65-F5344CB8AC3E}">
        <p14:creationId xmlns:p14="http://schemas.microsoft.com/office/powerpoint/2010/main" val="2440236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8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97769" y="5143500"/>
            <a:ext cx="18683539" cy="53138"/>
          </a:xfrm>
          <a:prstGeom prst="rect">
            <a:avLst/>
          </a:prstGeom>
          <a:solidFill>
            <a:srgbClr val="76B9F0"/>
          </a:solidFill>
        </p:spPr>
      </p:sp>
      <p:sp>
        <p:nvSpPr>
          <p:cNvPr id="3" name="AutoShape 3"/>
          <p:cNvSpPr/>
          <p:nvPr/>
        </p:nvSpPr>
        <p:spPr>
          <a:xfrm>
            <a:off x="9144000" y="-159739"/>
            <a:ext cx="67826" cy="10606478"/>
          </a:xfrm>
          <a:prstGeom prst="rect">
            <a:avLst/>
          </a:prstGeom>
          <a:solidFill>
            <a:srgbClr val="76B9F0"/>
          </a:solidFill>
        </p:spPr>
      </p:sp>
      <p:sp>
        <p:nvSpPr>
          <p:cNvPr id="8" name="TextBox 8"/>
          <p:cNvSpPr txBox="1"/>
          <p:nvPr/>
        </p:nvSpPr>
        <p:spPr>
          <a:xfrm>
            <a:off x="906026" y="1567269"/>
            <a:ext cx="5072029" cy="15174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00"/>
              </a:lnSpc>
            </a:pPr>
            <a:r>
              <a:rPr lang="en-US" sz="4000" spc="26" dirty="0">
                <a:solidFill>
                  <a:srgbClr val="F3F7FA"/>
                </a:solidFill>
                <a:latin typeface="Cooper Hewitt"/>
              </a:rPr>
              <a:t>Better quality proposals with higher success rate</a:t>
            </a:r>
          </a:p>
        </p:txBody>
      </p:sp>
      <p:sp>
        <p:nvSpPr>
          <p:cNvPr id="18" name="Hexagon 17"/>
          <p:cNvSpPr/>
          <p:nvPr/>
        </p:nvSpPr>
        <p:spPr>
          <a:xfrm>
            <a:off x="6477000" y="2552700"/>
            <a:ext cx="5334000" cy="472440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solidFill>
                <a:schemeClr val="accent1">
                  <a:lumMod val="75000"/>
                </a:schemeClr>
              </a:solidFill>
              <a:latin typeface="Cooper Hewitt Bold" panose="020B0604020202020204" charset="0"/>
              <a:ea typeface="Cooper Hewitt Bold" panose="020B060402020202020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050027" y="3324225"/>
            <a:ext cx="4187946" cy="31754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spc="60" dirty="0">
                <a:solidFill>
                  <a:srgbClr val="37588E"/>
                </a:solidFill>
                <a:latin typeface="Cooper Hewitt"/>
              </a:rPr>
              <a:t>Anticipated Program Outcomes</a:t>
            </a:r>
          </a:p>
        </p:txBody>
      </p:sp>
      <p:sp>
        <p:nvSpPr>
          <p:cNvPr id="19" name="TextBox 8">
            <a:extLst>
              <a:ext uri="{FF2B5EF4-FFF2-40B4-BE49-F238E27FC236}">
                <a16:creationId xmlns:a16="http://schemas.microsoft.com/office/drawing/2014/main" id="{AACE25ED-5FF1-FD45-A080-EB3E8FDFD211}"/>
              </a:ext>
            </a:extLst>
          </p:cNvPr>
          <p:cNvSpPr txBox="1"/>
          <p:nvPr/>
        </p:nvSpPr>
        <p:spPr>
          <a:xfrm>
            <a:off x="11811001" y="1409701"/>
            <a:ext cx="5317314" cy="15174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00"/>
              </a:lnSpc>
            </a:pPr>
            <a:r>
              <a:rPr lang="en-US" sz="4000" spc="26" dirty="0">
                <a:solidFill>
                  <a:srgbClr val="F3F7FA"/>
                </a:solidFill>
                <a:latin typeface="Cooper Hewitt"/>
              </a:rPr>
              <a:t>Expanded network of faculty colleagues for proposal review</a:t>
            </a:r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id="{4D04B224-5A9F-6F4B-BA75-636FCD2E63BF}"/>
              </a:ext>
            </a:extLst>
          </p:cNvPr>
          <p:cNvSpPr txBox="1"/>
          <p:nvPr/>
        </p:nvSpPr>
        <p:spPr>
          <a:xfrm>
            <a:off x="1028700" y="6236979"/>
            <a:ext cx="5072029" cy="15174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00"/>
              </a:lnSpc>
            </a:pPr>
            <a:r>
              <a:rPr lang="en-US" sz="4000" spc="26" dirty="0">
                <a:solidFill>
                  <a:srgbClr val="F3F7FA"/>
                </a:solidFill>
                <a:latin typeface="Cooper Hewitt"/>
              </a:rPr>
              <a:t>Better understanding of persuasive proposal writing </a:t>
            </a: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1BEEC0BD-2405-8748-A716-FF40A06553D8}"/>
              </a:ext>
            </a:extLst>
          </p:cNvPr>
          <p:cNvSpPr txBox="1"/>
          <p:nvPr/>
        </p:nvSpPr>
        <p:spPr>
          <a:xfrm>
            <a:off x="12212153" y="6295694"/>
            <a:ext cx="5072029" cy="20175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00"/>
              </a:lnSpc>
            </a:pPr>
            <a:r>
              <a:rPr lang="en-US" sz="4000" spc="26" dirty="0">
                <a:solidFill>
                  <a:srgbClr val="F3F7FA"/>
                </a:solidFill>
                <a:latin typeface="Cooper Hewitt"/>
              </a:rPr>
              <a:t>Beneficial relationships between mentors and participants</a:t>
            </a:r>
          </a:p>
        </p:txBody>
      </p:sp>
    </p:spTree>
    <p:extLst>
      <p:ext uri="{BB962C8B-B14F-4D97-AF65-F5344CB8AC3E}">
        <p14:creationId xmlns:p14="http://schemas.microsoft.com/office/powerpoint/2010/main" val="2711611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820</Words>
  <Application>Microsoft Office PowerPoint</Application>
  <PresentationFormat>Custom</PresentationFormat>
  <Paragraphs>157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 28, 2021</dc:title>
  <dc:creator>Res-Dev</dc:creator>
  <cp:lastModifiedBy>Kristen Kellems</cp:lastModifiedBy>
  <cp:revision>182</cp:revision>
  <dcterms:created xsi:type="dcterms:W3CDTF">2006-08-16T00:00:00Z</dcterms:created>
  <dcterms:modified xsi:type="dcterms:W3CDTF">2022-04-27T21:27:54Z</dcterms:modified>
  <dc:identifier>DAEadvrPZV8</dc:identifier>
</cp:coreProperties>
</file>