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 id="2147483756" r:id="rId2"/>
  </p:sldMasterIdLst>
  <p:notesMasterIdLst>
    <p:notesMasterId r:id="rId18"/>
  </p:notesMasterIdLst>
  <p:sldIdLst>
    <p:sldId id="258" r:id="rId3"/>
    <p:sldId id="273" r:id="rId4"/>
    <p:sldId id="271" r:id="rId5"/>
    <p:sldId id="259" r:id="rId6"/>
    <p:sldId id="260" r:id="rId7"/>
    <p:sldId id="275" r:id="rId8"/>
    <p:sldId id="266" r:id="rId9"/>
    <p:sldId id="274" r:id="rId10"/>
    <p:sldId id="262" r:id="rId11"/>
    <p:sldId id="263" r:id="rId12"/>
    <p:sldId id="272" r:id="rId13"/>
    <p:sldId id="267" r:id="rId14"/>
    <p:sldId id="268" r:id="rId15"/>
    <p:sldId id="264" r:id="rId16"/>
    <p:sldId id="26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ynie Mitchell" initials="JM" lastIdx="1" clrIdx="0">
    <p:extLst>
      <p:ext uri="{19B8F6BF-5375-455C-9EA6-DF929625EA0E}">
        <p15:presenceInfo xmlns:p15="http://schemas.microsoft.com/office/powerpoint/2012/main" userId="S::jcs265@byu.edu::53969fc6-eff5-4172-af55-3e5e1cf4bc0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1" autoAdjust="0"/>
    <p:restoredTop sz="85696" autoAdjust="0"/>
  </p:normalViewPr>
  <p:slideViewPr>
    <p:cSldViewPr snapToGrid="0">
      <p:cViewPr varScale="1">
        <p:scale>
          <a:sx n="116" d="100"/>
          <a:sy n="116" d="100"/>
        </p:scale>
        <p:origin x="108"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4.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 Id="rId14" Type="http://schemas.openxmlformats.org/officeDocument/2006/relationships/image" Target="../media/image26.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 Id="rId14" Type="http://schemas.openxmlformats.org/officeDocument/2006/relationships/image" Target="../media/image2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F1E2E2-00AF-4CBB-96AB-3BE31025D83A}"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E0533746-A3D1-4824-AD60-A6B4A3DFDAF5}">
      <dgm:prSet/>
      <dgm:spPr/>
      <dgm:t>
        <a:bodyPr/>
        <a:lstStyle/>
        <a:p>
          <a:r>
            <a:rPr lang="en-US"/>
            <a:t>Logic Models and Research Funding</a:t>
          </a:r>
        </a:p>
      </dgm:t>
    </dgm:pt>
    <dgm:pt modelId="{E3DE6CCC-781B-4B77-A945-897AA4225896}" type="parTrans" cxnId="{239BA251-7578-4A2F-860D-A7A434D8A9BF}">
      <dgm:prSet/>
      <dgm:spPr/>
      <dgm:t>
        <a:bodyPr/>
        <a:lstStyle/>
        <a:p>
          <a:endParaRPr lang="en-US"/>
        </a:p>
      </dgm:t>
    </dgm:pt>
    <dgm:pt modelId="{65D87318-02F2-4C7E-BAAB-4AB490248FDA}" type="sibTrans" cxnId="{239BA251-7578-4A2F-860D-A7A434D8A9BF}">
      <dgm:prSet/>
      <dgm:spPr/>
      <dgm:t>
        <a:bodyPr/>
        <a:lstStyle/>
        <a:p>
          <a:endParaRPr lang="en-US"/>
        </a:p>
      </dgm:t>
    </dgm:pt>
    <dgm:pt modelId="{4D3C147A-BF74-4C15-BA72-7B2333C19CE0}">
      <dgm:prSet/>
      <dgm:spPr/>
      <dgm:t>
        <a:bodyPr/>
        <a:lstStyle/>
        <a:p>
          <a:r>
            <a:rPr lang="en-US"/>
            <a:t>What and Why </a:t>
          </a:r>
        </a:p>
      </dgm:t>
    </dgm:pt>
    <dgm:pt modelId="{620AA780-F620-4C08-9C03-94E7198FF2B5}" type="parTrans" cxnId="{45E230A0-4323-4B36-A9AF-4D534C68F49D}">
      <dgm:prSet/>
      <dgm:spPr/>
      <dgm:t>
        <a:bodyPr/>
        <a:lstStyle/>
        <a:p>
          <a:endParaRPr lang="en-US"/>
        </a:p>
      </dgm:t>
    </dgm:pt>
    <dgm:pt modelId="{FC0765E2-3B1A-45D0-8105-C816F9F7B9A0}" type="sibTrans" cxnId="{45E230A0-4323-4B36-A9AF-4D534C68F49D}">
      <dgm:prSet/>
      <dgm:spPr/>
      <dgm:t>
        <a:bodyPr/>
        <a:lstStyle/>
        <a:p>
          <a:endParaRPr lang="en-US"/>
        </a:p>
      </dgm:t>
    </dgm:pt>
    <dgm:pt modelId="{B81C2793-8B3E-46D7-B45E-559B0E72BB5A}">
      <dgm:prSet/>
      <dgm:spPr/>
      <dgm:t>
        <a:bodyPr/>
        <a:lstStyle/>
        <a:p>
          <a:r>
            <a:rPr lang="en-US"/>
            <a:t>Components </a:t>
          </a:r>
        </a:p>
      </dgm:t>
    </dgm:pt>
    <dgm:pt modelId="{B3210CD4-B46F-4BE0-8965-F523190DD0E2}" type="parTrans" cxnId="{5237BE19-45F6-4A54-9E37-B178D14EB089}">
      <dgm:prSet/>
      <dgm:spPr/>
      <dgm:t>
        <a:bodyPr/>
        <a:lstStyle/>
        <a:p>
          <a:endParaRPr lang="en-US"/>
        </a:p>
      </dgm:t>
    </dgm:pt>
    <dgm:pt modelId="{435D8289-2B16-4CEF-AE9A-75D156DD1EAC}" type="sibTrans" cxnId="{5237BE19-45F6-4A54-9E37-B178D14EB089}">
      <dgm:prSet/>
      <dgm:spPr/>
      <dgm:t>
        <a:bodyPr/>
        <a:lstStyle/>
        <a:p>
          <a:endParaRPr lang="en-US"/>
        </a:p>
      </dgm:t>
    </dgm:pt>
    <dgm:pt modelId="{49C612E6-C3A2-4792-A454-24E08250B3B3}">
      <dgm:prSet/>
      <dgm:spPr/>
      <dgm:t>
        <a:bodyPr/>
        <a:lstStyle/>
        <a:p>
          <a:r>
            <a:rPr lang="en-US"/>
            <a:t>How to Develop a Logic Model</a:t>
          </a:r>
        </a:p>
      </dgm:t>
    </dgm:pt>
    <dgm:pt modelId="{509A6F3E-6C2B-4DB3-963E-A84DB2268BBE}" type="parTrans" cxnId="{1625281D-8302-4838-9AB6-532DA30BB6BF}">
      <dgm:prSet/>
      <dgm:spPr/>
      <dgm:t>
        <a:bodyPr/>
        <a:lstStyle/>
        <a:p>
          <a:endParaRPr lang="en-US"/>
        </a:p>
      </dgm:t>
    </dgm:pt>
    <dgm:pt modelId="{972A89A3-717F-49D7-B624-7E01B3FA95FF}" type="sibTrans" cxnId="{1625281D-8302-4838-9AB6-532DA30BB6BF}">
      <dgm:prSet/>
      <dgm:spPr/>
      <dgm:t>
        <a:bodyPr/>
        <a:lstStyle/>
        <a:p>
          <a:endParaRPr lang="en-US"/>
        </a:p>
      </dgm:t>
    </dgm:pt>
    <dgm:pt modelId="{3ED365F2-60F7-497C-9F08-817E2A11EFEE}">
      <dgm:prSet/>
      <dgm:spPr/>
      <dgm:t>
        <a:bodyPr/>
        <a:lstStyle/>
        <a:p>
          <a:r>
            <a:rPr lang="en-US"/>
            <a:t>Uses of a Logic Model</a:t>
          </a:r>
        </a:p>
      </dgm:t>
    </dgm:pt>
    <dgm:pt modelId="{20D74BAF-54F8-486F-AF4D-AC4577EFBFBC}" type="parTrans" cxnId="{E8F6DC7D-26E6-4D8F-A005-5434B646DF90}">
      <dgm:prSet/>
      <dgm:spPr/>
      <dgm:t>
        <a:bodyPr/>
        <a:lstStyle/>
        <a:p>
          <a:endParaRPr lang="en-US"/>
        </a:p>
      </dgm:t>
    </dgm:pt>
    <dgm:pt modelId="{0E6CEDD5-102E-4B10-826C-8FC06E02A6D3}" type="sibTrans" cxnId="{E8F6DC7D-26E6-4D8F-A005-5434B646DF90}">
      <dgm:prSet/>
      <dgm:spPr/>
      <dgm:t>
        <a:bodyPr/>
        <a:lstStyle/>
        <a:p>
          <a:endParaRPr lang="en-US"/>
        </a:p>
      </dgm:t>
    </dgm:pt>
    <dgm:pt modelId="{420B0FA2-C96B-4D54-988C-9385742AE166}">
      <dgm:prSet/>
      <dgm:spPr/>
      <dgm:t>
        <a:bodyPr/>
        <a:lstStyle/>
        <a:p>
          <a:r>
            <a:rPr lang="en-US"/>
            <a:t>Logic Model Resources</a:t>
          </a:r>
        </a:p>
      </dgm:t>
    </dgm:pt>
    <dgm:pt modelId="{107C6D8C-DA77-4AB0-9363-6E41AE556325}" type="parTrans" cxnId="{B55A29CF-154F-41F8-987D-6F1822C9A2EE}">
      <dgm:prSet/>
      <dgm:spPr/>
      <dgm:t>
        <a:bodyPr/>
        <a:lstStyle/>
        <a:p>
          <a:endParaRPr lang="en-US"/>
        </a:p>
      </dgm:t>
    </dgm:pt>
    <dgm:pt modelId="{25915330-CB8E-4029-B35E-0101BFB57852}" type="sibTrans" cxnId="{B55A29CF-154F-41F8-987D-6F1822C9A2EE}">
      <dgm:prSet/>
      <dgm:spPr/>
      <dgm:t>
        <a:bodyPr/>
        <a:lstStyle/>
        <a:p>
          <a:endParaRPr lang="en-US"/>
        </a:p>
      </dgm:t>
    </dgm:pt>
    <dgm:pt modelId="{11F6F0AF-8BF3-4544-92AA-497F9CDB8235}" type="pres">
      <dgm:prSet presAssocID="{35F1E2E2-00AF-4CBB-96AB-3BE31025D83A}" presName="vert0" presStyleCnt="0">
        <dgm:presLayoutVars>
          <dgm:dir/>
          <dgm:animOne val="branch"/>
          <dgm:animLvl val="lvl"/>
        </dgm:presLayoutVars>
      </dgm:prSet>
      <dgm:spPr/>
    </dgm:pt>
    <dgm:pt modelId="{81CB52E4-72F5-4948-B8B9-5488C750ECC2}" type="pres">
      <dgm:prSet presAssocID="{E0533746-A3D1-4824-AD60-A6B4A3DFDAF5}" presName="thickLine" presStyleLbl="alignNode1" presStyleIdx="0" presStyleCnt="6"/>
      <dgm:spPr/>
    </dgm:pt>
    <dgm:pt modelId="{830B3950-CB5F-4554-94F1-E1857DD17149}" type="pres">
      <dgm:prSet presAssocID="{E0533746-A3D1-4824-AD60-A6B4A3DFDAF5}" presName="horz1" presStyleCnt="0"/>
      <dgm:spPr/>
    </dgm:pt>
    <dgm:pt modelId="{3AC9950D-E129-4DF1-9A30-FDCBD77F7C63}" type="pres">
      <dgm:prSet presAssocID="{E0533746-A3D1-4824-AD60-A6B4A3DFDAF5}" presName="tx1" presStyleLbl="revTx" presStyleIdx="0" presStyleCnt="6"/>
      <dgm:spPr/>
    </dgm:pt>
    <dgm:pt modelId="{0E7D897F-7C86-4012-85BB-A09037164E6B}" type="pres">
      <dgm:prSet presAssocID="{E0533746-A3D1-4824-AD60-A6B4A3DFDAF5}" presName="vert1" presStyleCnt="0"/>
      <dgm:spPr/>
    </dgm:pt>
    <dgm:pt modelId="{9257AA82-FA45-40C4-9789-AE57BBF4D952}" type="pres">
      <dgm:prSet presAssocID="{4D3C147A-BF74-4C15-BA72-7B2333C19CE0}" presName="thickLine" presStyleLbl="alignNode1" presStyleIdx="1" presStyleCnt="6"/>
      <dgm:spPr/>
    </dgm:pt>
    <dgm:pt modelId="{8B877026-71CD-4FE3-9DFD-D9F5F0790454}" type="pres">
      <dgm:prSet presAssocID="{4D3C147A-BF74-4C15-BA72-7B2333C19CE0}" presName="horz1" presStyleCnt="0"/>
      <dgm:spPr/>
    </dgm:pt>
    <dgm:pt modelId="{70DD9891-5285-4AFF-AFA0-8DAD9E1CA53B}" type="pres">
      <dgm:prSet presAssocID="{4D3C147A-BF74-4C15-BA72-7B2333C19CE0}" presName="tx1" presStyleLbl="revTx" presStyleIdx="1" presStyleCnt="6"/>
      <dgm:spPr/>
    </dgm:pt>
    <dgm:pt modelId="{98FC5D07-1633-4614-B515-1786BD474027}" type="pres">
      <dgm:prSet presAssocID="{4D3C147A-BF74-4C15-BA72-7B2333C19CE0}" presName="vert1" presStyleCnt="0"/>
      <dgm:spPr/>
    </dgm:pt>
    <dgm:pt modelId="{1F6544BF-2E64-4655-B3C6-09D8689E0A15}" type="pres">
      <dgm:prSet presAssocID="{B81C2793-8B3E-46D7-B45E-559B0E72BB5A}" presName="thickLine" presStyleLbl="alignNode1" presStyleIdx="2" presStyleCnt="6"/>
      <dgm:spPr/>
    </dgm:pt>
    <dgm:pt modelId="{BBD0EAC2-C28E-4D91-A8E5-7C7255EC0C6E}" type="pres">
      <dgm:prSet presAssocID="{B81C2793-8B3E-46D7-B45E-559B0E72BB5A}" presName="horz1" presStyleCnt="0"/>
      <dgm:spPr/>
    </dgm:pt>
    <dgm:pt modelId="{A2D95E74-07BE-4F73-9C20-1415C5B35EAA}" type="pres">
      <dgm:prSet presAssocID="{B81C2793-8B3E-46D7-B45E-559B0E72BB5A}" presName="tx1" presStyleLbl="revTx" presStyleIdx="2" presStyleCnt="6"/>
      <dgm:spPr/>
    </dgm:pt>
    <dgm:pt modelId="{7E45AC5A-DB30-4D1C-AEC7-01A61FBD2DD6}" type="pres">
      <dgm:prSet presAssocID="{B81C2793-8B3E-46D7-B45E-559B0E72BB5A}" presName="vert1" presStyleCnt="0"/>
      <dgm:spPr/>
    </dgm:pt>
    <dgm:pt modelId="{3137445D-37C4-4BC2-BF59-5C609BDD8145}" type="pres">
      <dgm:prSet presAssocID="{49C612E6-C3A2-4792-A454-24E08250B3B3}" presName="thickLine" presStyleLbl="alignNode1" presStyleIdx="3" presStyleCnt="6"/>
      <dgm:spPr/>
    </dgm:pt>
    <dgm:pt modelId="{27F10B84-38DA-4D61-92E5-E92D46F4291D}" type="pres">
      <dgm:prSet presAssocID="{49C612E6-C3A2-4792-A454-24E08250B3B3}" presName="horz1" presStyleCnt="0"/>
      <dgm:spPr/>
    </dgm:pt>
    <dgm:pt modelId="{FF2DE04A-C362-4550-AE68-F091DA783C32}" type="pres">
      <dgm:prSet presAssocID="{49C612E6-C3A2-4792-A454-24E08250B3B3}" presName="tx1" presStyleLbl="revTx" presStyleIdx="3" presStyleCnt="6"/>
      <dgm:spPr/>
    </dgm:pt>
    <dgm:pt modelId="{DF997D4F-FF1A-4736-8648-8E5EC70A1948}" type="pres">
      <dgm:prSet presAssocID="{49C612E6-C3A2-4792-A454-24E08250B3B3}" presName="vert1" presStyleCnt="0"/>
      <dgm:spPr/>
    </dgm:pt>
    <dgm:pt modelId="{D37317F8-9012-456E-B18B-19E186E5C897}" type="pres">
      <dgm:prSet presAssocID="{3ED365F2-60F7-497C-9F08-817E2A11EFEE}" presName="thickLine" presStyleLbl="alignNode1" presStyleIdx="4" presStyleCnt="6"/>
      <dgm:spPr/>
    </dgm:pt>
    <dgm:pt modelId="{00815C16-3B99-4962-A967-872DE9D6830B}" type="pres">
      <dgm:prSet presAssocID="{3ED365F2-60F7-497C-9F08-817E2A11EFEE}" presName="horz1" presStyleCnt="0"/>
      <dgm:spPr/>
    </dgm:pt>
    <dgm:pt modelId="{411FE7CB-40AC-45E2-8C2C-95CBBECA4E24}" type="pres">
      <dgm:prSet presAssocID="{3ED365F2-60F7-497C-9F08-817E2A11EFEE}" presName="tx1" presStyleLbl="revTx" presStyleIdx="4" presStyleCnt="6"/>
      <dgm:spPr/>
    </dgm:pt>
    <dgm:pt modelId="{084DBD0B-0015-42AF-87B0-7A1F4DA45492}" type="pres">
      <dgm:prSet presAssocID="{3ED365F2-60F7-497C-9F08-817E2A11EFEE}" presName="vert1" presStyleCnt="0"/>
      <dgm:spPr/>
    </dgm:pt>
    <dgm:pt modelId="{45A249BC-8508-476C-A704-995682FACB94}" type="pres">
      <dgm:prSet presAssocID="{420B0FA2-C96B-4D54-988C-9385742AE166}" presName="thickLine" presStyleLbl="alignNode1" presStyleIdx="5" presStyleCnt="6"/>
      <dgm:spPr/>
    </dgm:pt>
    <dgm:pt modelId="{2A0CE818-CDD7-4A79-BCCE-C8F5E8A0B281}" type="pres">
      <dgm:prSet presAssocID="{420B0FA2-C96B-4D54-988C-9385742AE166}" presName="horz1" presStyleCnt="0"/>
      <dgm:spPr/>
    </dgm:pt>
    <dgm:pt modelId="{5047E7FC-67BF-4FAD-B2BE-6AFCBEE78ED8}" type="pres">
      <dgm:prSet presAssocID="{420B0FA2-C96B-4D54-988C-9385742AE166}" presName="tx1" presStyleLbl="revTx" presStyleIdx="5" presStyleCnt="6"/>
      <dgm:spPr/>
    </dgm:pt>
    <dgm:pt modelId="{F1F667F5-8A26-48CC-8FF0-420DFDE8CA1B}" type="pres">
      <dgm:prSet presAssocID="{420B0FA2-C96B-4D54-988C-9385742AE166}" presName="vert1" presStyleCnt="0"/>
      <dgm:spPr/>
    </dgm:pt>
  </dgm:ptLst>
  <dgm:cxnLst>
    <dgm:cxn modelId="{8EBEDA00-FC41-4804-B7FA-9451C77BB3D7}" type="presOf" srcId="{B81C2793-8B3E-46D7-B45E-559B0E72BB5A}" destId="{A2D95E74-07BE-4F73-9C20-1415C5B35EAA}" srcOrd="0" destOrd="0" presId="urn:microsoft.com/office/officeart/2008/layout/LinedList"/>
    <dgm:cxn modelId="{D5102A15-CDE2-49E8-8B96-AF6AC1D5CA42}" type="presOf" srcId="{420B0FA2-C96B-4D54-988C-9385742AE166}" destId="{5047E7FC-67BF-4FAD-B2BE-6AFCBEE78ED8}" srcOrd="0" destOrd="0" presId="urn:microsoft.com/office/officeart/2008/layout/LinedList"/>
    <dgm:cxn modelId="{5237BE19-45F6-4A54-9E37-B178D14EB089}" srcId="{35F1E2E2-00AF-4CBB-96AB-3BE31025D83A}" destId="{B81C2793-8B3E-46D7-B45E-559B0E72BB5A}" srcOrd="2" destOrd="0" parTransId="{B3210CD4-B46F-4BE0-8965-F523190DD0E2}" sibTransId="{435D8289-2B16-4CEF-AE9A-75D156DD1EAC}"/>
    <dgm:cxn modelId="{1625281D-8302-4838-9AB6-532DA30BB6BF}" srcId="{35F1E2E2-00AF-4CBB-96AB-3BE31025D83A}" destId="{49C612E6-C3A2-4792-A454-24E08250B3B3}" srcOrd="3" destOrd="0" parTransId="{509A6F3E-6C2B-4DB3-963E-A84DB2268BBE}" sibTransId="{972A89A3-717F-49D7-B624-7E01B3FA95FF}"/>
    <dgm:cxn modelId="{2508E32A-457C-4AD3-8E5A-4E991D174E6A}" type="presOf" srcId="{E0533746-A3D1-4824-AD60-A6B4A3DFDAF5}" destId="{3AC9950D-E129-4DF1-9A30-FDCBD77F7C63}" srcOrd="0" destOrd="0" presId="urn:microsoft.com/office/officeart/2008/layout/LinedList"/>
    <dgm:cxn modelId="{C5BB4B63-4230-4400-8D65-5BE13C1E09DF}" type="presOf" srcId="{49C612E6-C3A2-4792-A454-24E08250B3B3}" destId="{FF2DE04A-C362-4550-AE68-F091DA783C32}" srcOrd="0" destOrd="0" presId="urn:microsoft.com/office/officeart/2008/layout/LinedList"/>
    <dgm:cxn modelId="{6A06924A-BFB5-48A8-B1B4-2E0701C19BFC}" type="presOf" srcId="{35F1E2E2-00AF-4CBB-96AB-3BE31025D83A}" destId="{11F6F0AF-8BF3-4544-92AA-497F9CDB8235}" srcOrd="0" destOrd="0" presId="urn:microsoft.com/office/officeart/2008/layout/LinedList"/>
    <dgm:cxn modelId="{DEB8A56A-45D4-44BC-A8A5-4D7A4FD640E0}" type="presOf" srcId="{3ED365F2-60F7-497C-9F08-817E2A11EFEE}" destId="{411FE7CB-40AC-45E2-8C2C-95CBBECA4E24}" srcOrd="0" destOrd="0" presId="urn:microsoft.com/office/officeart/2008/layout/LinedList"/>
    <dgm:cxn modelId="{D586C36E-F9B6-46B1-9817-E12B3C57EDCF}" type="presOf" srcId="{4D3C147A-BF74-4C15-BA72-7B2333C19CE0}" destId="{70DD9891-5285-4AFF-AFA0-8DAD9E1CA53B}" srcOrd="0" destOrd="0" presId="urn:microsoft.com/office/officeart/2008/layout/LinedList"/>
    <dgm:cxn modelId="{239BA251-7578-4A2F-860D-A7A434D8A9BF}" srcId="{35F1E2E2-00AF-4CBB-96AB-3BE31025D83A}" destId="{E0533746-A3D1-4824-AD60-A6B4A3DFDAF5}" srcOrd="0" destOrd="0" parTransId="{E3DE6CCC-781B-4B77-A945-897AA4225896}" sibTransId="{65D87318-02F2-4C7E-BAAB-4AB490248FDA}"/>
    <dgm:cxn modelId="{E8F6DC7D-26E6-4D8F-A005-5434B646DF90}" srcId="{35F1E2E2-00AF-4CBB-96AB-3BE31025D83A}" destId="{3ED365F2-60F7-497C-9F08-817E2A11EFEE}" srcOrd="4" destOrd="0" parTransId="{20D74BAF-54F8-486F-AF4D-AC4577EFBFBC}" sibTransId="{0E6CEDD5-102E-4B10-826C-8FC06E02A6D3}"/>
    <dgm:cxn modelId="{45E230A0-4323-4B36-A9AF-4D534C68F49D}" srcId="{35F1E2E2-00AF-4CBB-96AB-3BE31025D83A}" destId="{4D3C147A-BF74-4C15-BA72-7B2333C19CE0}" srcOrd="1" destOrd="0" parTransId="{620AA780-F620-4C08-9C03-94E7198FF2B5}" sibTransId="{FC0765E2-3B1A-45D0-8105-C816F9F7B9A0}"/>
    <dgm:cxn modelId="{B55A29CF-154F-41F8-987D-6F1822C9A2EE}" srcId="{35F1E2E2-00AF-4CBB-96AB-3BE31025D83A}" destId="{420B0FA2-C96B-4D54-988C-9385742AE166}" srcOrd="5" destOrd="0" parTransId="{107C6D8C-DA77-4AB0-9363-6E41AE556325}" sibTransId="{25915330-CB8E-4029-B35E-0101BFB57852}"/>
    <dgm:cxn modelId="{4C95BCA2-01FD-47C7-B765-B397D847175D}" type="presParOf" srcId="{11F6F0AF-8BF3-4544-92AA-497F9CDB8235}" destId="{81CB52E4-72F5-4948-B8B9-5488C750ECC2}" srcOrd="0" destOrd="0" presId="urn:microsoft.com/office/officeart/2008/layout/LinedList"/>
    <dgm:cxn modelId="{E42DB14F-692C-476C-B78D-957C54D7CA39}" type="presParOf" srcId="{11F6F0AF-8BF3-4544-92AA-497F9CDB8235}" destId="{830B3950-CB5F-4554-94F1-E1857DD17149}" srcOrd="1" destOrd="0" presId="urn:microsoft.com/office/officeart/2008/layout/LinedList"/>
    <dgm:cxn modelId="{BEF8802B-289C-4A68-99E7-55008B32383F}" type="presParOf" srcId="{830B3950-CB5F-4554-94F1-E1857DD17149}" destId="{3AC9950D-E129-4DF1-9A30-FDCBD77F7C63}" srcOrd="0" destOrd="0" presId="urn:microsoft.com/office/officeart/2008/layout/LinedList"/>
    <dgm:cxn modelId="{3BC3CFF0-2CC3-41E0-B128-9751598ECDED}" type="presParOf" srcId="{830B3950-CB5F-4554-94F1-E1857DD17149}" destId="{0E7D897F-7C86-4012-85BB-A09037164E6B}" srcOrd="1" destOrd="0" presId="urn:microsoft.com/office/officeart/2008/layout/LinedList"/>
    <dgm:cxn modelId="{AC11D30B-E744-4C45-82FD-30D570A52126}" type="presParOf" srcId="{11F6F0AF-8BF3-4544-92AA-497F9CDB8235}" destId="{9257AA82-FA45-40C4-9789-AE57BBF4D952}" srcOrd="2" destOrd="0" presId="urn:microsoft.com/office/officeart/2008/layout/LinedList"/>
    <dgm:cxn modelId="{E976DD52-4082-400D-B2EC-047B64CA499D}" type="presParOf" srcId="{11F6F0AF-8BF3-4544-92AA-497F9CDB8235}" destId="{8B877026-71CD-4FE3-9DFD-D9F5F0790454}" srcOrd="3" destOrd="0" presId="urn:microsoft.com/office/officeart/2008/layout/LinedList"/>
    <dgm:cxn modelId="{25BAF0F2-D900-437C-9C9A-CF67FAE4AC6B}" type="presParOf" srcId="{8B877026-71CD-4FE3-9DFD-D9F5F0790454}" destId="{70DD9891-5285-4AFF-AFA0-8DAD9E1CA53B}" srcOrd="0" destOrd="0" presId="urn:microsoft.com/office/officeart/2008/layout/LinedList"/>
    <dgm:cxn modelId="{1B71C195-7E2D-4B6A-B9C6-832DA0B74A13}" type="presParOf" srcId="{8B877026-71CD-4FE3-9DFD-D9F5F0790454}" destId="{98FC5D07-1633-4614-B515-1786BD474027}" srcOrd="1" destOrd="0" presId="urn:microsoft.com/office/officeart/2008/layout/LinedList"/>
    <dgm:cxn modelId="{C203BB3F-E0BA-4B38-A176-7820796610AE}" type="presParOf" srcId="{11F6F0AF-8BF3-4544-92AA-497F9CDB8235}" destId="{1F6544BF-2E64-4655-B3C6-09D8689E0A15}" srcOrd="4" destOrd="0" presId="urn:microsoft.com/office/officeart/2008/layout/LinedList"/>
    <dgm:cxn modelId="{32B842D7-9AA4-414D-A84A-41CA8E7BACE1}" type="presParOf" srcId="{11F6F0AF-8BF3-4544-92AA-497F9CDB8235}" destId="{BBD0EAC2-C28E-4D91-A8E5-7C7255EC0C6E}" srcOrd="5" destOrd="0" presId="urn:microsoft.com/office/officeart/2008/layout/LinedList"/>
    <dgm:cxn modelId="{CE0DE96D-0A54-4701-BC79-CC9264C191E9}" type="presParOf" srcId="{BBD0EAC2-C28E-4D91-A8E5-7C7255EC0C6E}" destId="{A2D95E74-07BE-4F73-9C20-1415C5B35EAA}" srcOrd="0" destOrd="0" presId="urn:microsoft.com/office/officeart/2008/layout/LinedList"/>
    <dgm:cxn modelId="{3686660B-FFAB-4D0F-B8E8-1014F427EC24}" type="presParOf" srcId="{BBD0EAC2-C28E-4D91-A8E5-7C7255EC0C6E}" destId="{7E45AC5A-DB30-4D1C-AEC7-01A61FBD2DD6}" srcOrd="1" destOrd="0" presId="urn:microsoft.com/office/officeart/2008/layout/LinedList"/>
    <dgm:cxn modelId="{9BA2A079-CC96-4D99-BB18-9187E271494A}" type="presParOf" srcId="{11F6F0AF-8BF3-4544-92AA-497F9CDB8235}" destId="{3137445D-37C4-4BC2-BF59-5C609BDD8145}" srcOrd="6" destOrd="0" presId="urn:microsoft.com/office/officeart/2008/layout/LinedList"/>
    <dgm:cxn modelId="{874AC961-EDA2-489D-A9D5-94B3514E02D8}" type="presParOf" srcId="{11F6F0AF-8BF3-4544-92AA-497F9CDB8235}" destId="{27F10B84-38DA-4D61-92E5-E92D46F4291D}" srcOrd="7" destOrd="0" presId="urn:microsoft.com/office/officeart/2008/layout/LinedList"/>
    <dgm:cxn modelId="{AC4D9FD6-7DB9-46C0-9AFA-5AC8AF7A2957}" type="presParOf" srcId="{27F10B84-38DA-4D61-92E5-E92D46F4291D}" destId="{FF2DE04A-C362-4550-AE68-F091DA783C32}" srcOrd="0" destOrd="0" presId="urn:microsoft.com/office/officeart/2008/layout/LinedList"/>
    <dgm:cxn modelId="{FC0046F6-F514-417F-A45F-1CFF0FC2B5F4}" type="presParOf" srcId="{27F10B84-38DA-4D61-92E5-E92D46F4291D}" destId="{DF997D4F-FF1A-4736-8648-8E5EC70A1948}" srcOrd="1" destOrd="0" presId="urn:microsoft.com/office/officeart/2008/layout/LinedList"/>
    <dgm:cxn modelId="{851C9DE8-D803-4AC0-9280-AC00291562EE}" type="presParOf" srcId="{11F6F0AF-8BF3-4544-92AA-497F9CDB8235}" destId="{D37317F8-9012-456E-B18B-19E186E5C897}" srcOrd="8" destOrd="0" presId="urn:microsoft.com/office/officeart/2008/layout/LinedList"/>
    <dgm:cxn modelId="{33796207-274E-49B0-BD6C-71EDB70E9961}" type="presParOf" srcId="{11F6F0AF-8BF3-4544-92AA-497F9CDB8235}" destId="{00815C16-3B99-4962-A967-872DE9D6830B}" srcOrd="9" destOrd="0" presId="urn:microsoft.com/office/officeart/2008/layout/LinedList"/>
    <dgm:cxn modelId="{B844062D-6B36-4878-A9B3-10404416EFC5}" type="presParOf" srcId="{00815C16-3B99-4962-A967-872DE9D6830B}" destId="{411FE7CB-40AC-45E2-8C2C-95CBBECA4E24}" srcOrd="0" destOrd="0" presId="urn:microsoft.com/office/officeart/2008/layout/LinedList"/>
    <dgm:cxn modelId="{35D8B2F3-98FA-45B4-9D49-F522300DAB98}" type="presParOf" srcId="{00815C16-3B99-4962-A967-872DE9D6830B}" destId="{084DBD0B-0015-42AF-87B0-7A1F4DA45492}" srcOrd="1" destOrd="0" presId="urn:microsoft.com/office/officeart/2008/layout/LinedList"/>
    <dgm:cxn modelId="{978DE70E-1316-48E4-8624-3D5A860554EA}" type="presParOf" srcId="{11F6F0AF-8BF3-4544-92AA-497F9CDB8235}" destId="{45A249BC-8508-476C-A704-995682FACB94}" srcOrd="10" destOrd="0" presId="urn:microsoft.com/office/officeart/2008/layout/LinedList"/>
    <dgm:cxn modelId="{EECADC81-BB9A-4833-A3DA-224A882F8443}" type="presParOf" srcId="{11F6F0AF-8BF3-4544-92AA-497F9CDB8235}" destId="{2A0CE818-CDD7-4A79-BCCE-C8F5E8A0B281}" srcOrd="11" destOrd="0" presId="urn:microsoft.com/office/officeart/2008/layout/LinedList"/>
    <dgm:cxn modelId="{F678CFBD-C30F-4115-9465-D4B421691107}" type="presParOf" srcId="{2A0CE818-CDD7-4A79-BCCE-C8F5E8A0B281}" destId="{5047E7FC-67BF-4FAD-B2BE-6AFCBEE78ED8}" srcOrd="0" destOrd="0" presId="urn:microsoft.com/office/officeart/2008/layout/LinedList"/>
    <dgm:cxn modelId="{E64CBDB1-544C-444F-A58A-D3BA5FCAD14B}" type="presParOf" srcId="{2A0CE818-CDD7-4A79-BCCE-C8F5E8A0B281}" destId="{F1F667F5-8A26-48CC-8FF0-420DFDE8CA1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4E81BF-082A-478C-B423-9EFAE4D15364}"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n-US"/>
        </a:p>
      </dgm:t>
    </dgm:pt>
    <dgm:pt modelId="{FC44063C-157B-454B-8269-8B66AE0DF1A9}">
      <dgm:prSet phldrT="[Text]" custT="1"/>
      <dgm:spPr>
        <a:ln>
          <a:solidFill>
            <a:schemeClr val="accent1">
              <a:shade val="50000"/>
            </a:schemeClr>
          </a:solidFill>
        </a:ln>
      </dgm:spPr>
      <dgm:t>
        <a:bodyPr/>
        <a:lstStyle/>
        <a:p>
          <a:r>
            <a:rPr lang="en-US" sz="1600" dirty="0"/>
            <a:t>Activities</a:t>
          </a:r>
        </a:p>
      </dgm:t>
    </dgm:pt>
    <dgm:pt modelId="{CFC43D80-344A-462B-AD03-F091B20FC082}" type="parTrans" cxnId="{4E995148-7ABF-474F-A85E-DE9B05A74C5A}">
      <dgm:prSet/>
      <dgm:spPr/>
      <dgm:t>
        <a:bodyPr/>
        <a:lstStyle/>
        <a:p>
          <a:endParaRPr lang="en-US"/>
        </a:p>
      </dgm:t>
    </dgm:pt>
    <dgm:pt modelId="{FF88DEE1-2B66-46F8-9380-38669472F023}" type="sibTrans" cxnId="{4E995148-7ABF-474F-A85E-DE9B05A74C5A}">
      <dgm:prSet/>
      <dgm:spPr/>
      <dgm:t>
        <a:bodyPr/>
        <a:lstStyle/>
        <a:p>
          <a:endParaRPr lang="en-US"/>
        </a:p>
      </dgm:t>
    </dgm:pt>
    <dgm:pt modelId="{1A5EFDF3-2787-4D0F-A9F5-43599126DE5E}">
      <dgm:prSet phldrT="[Text]" custT="1"/>
      <dgm:spPr>
        <a:ln>
          <a:solidFill>
            <a:schemeClr val="accent1">
              <a:shade val="50000"/>
            </a:schemeClr>
          </a:solidFill>
        </a:ln>
      </dgm:spPr>
      <dgm:t>
        <a:bodyPr/>
        <a:lstStyle/>
        <a:p>
          <a:r>
            <a:rPr lang="en-US" sz="1600" dirty="0"/>
            <a:t>Outputs</a:t>
          </a:r>
          <a:r>
            <a:rPr lang="en-US" sz="1400" dirty="0"/>
            <a:t> </a:t>
          </a:r>
        </a:p>
      </dgm:t>
    </dgm:pt>
    <dgm:pt modelId="{2EC7EAE3-939E-450D-B4B2-02C2C8637C6A}" type="parTrans" cxnId="{2DD00F6C-FC37-4762-ABA0-3C4054C8C2F5}">
      <dgm:prSet/>
      <dgm:spPr/>
      <dgm:t>
        <a:bodyPr/>
        <a:lstStyle/>
        <a:p>
          <a:endParaRPr lang="en-US"/>
        </a:p>
      </dgm:t>
    </dgm:pt>
    <dgm:pt modelId="{31489439-CB82-4636-854F-C283B57B79B0}" type="sibTrans" cxnId="{2DD00F6C-FC37-4762-ABA0-3C4054C8C2F5}">
      <dgm:prSet/>
      <dgm:spPr/>
      <dgm:t>
        <a:bodyPr/>
        <a:lstStyle/>
        <a:p>
          <a:endParaRPr lang="en-US"/>
        </a:p>
      </dgm:t>
    </dgm:pt>
    <dgm:pt modelId="{A05B68F9-E49E-4CB2-BD3D-686A71247A12}">
      <dgm:prSet phldrT="[Text]" custT="1"/>
      <dgm:spPr>
        <a:ln>
          <a:solidFill>
            <a:schemeClr val="accent1">
              <a:shade val="50000"/>
            </a:schemeClr>
          </a:solidFill>
        </a:ln>
      </dgm:spPr>
      <dgm:t>
        <a:bodyPr/>
        <a:lstStyle/>
        <a:p>
          <a:endParaRPr lang="en-US" sz="1400" dirty="0"/>
        </a:p>
        <a:p>
          <a:r>
            <a:rPr lang="en-US" sz="1500" dirty="0"/>
            <a:t>Resources</a:t>
          </a:r>
        </a:p>
        <a:p>
          <a:r>
            <a:rPr lang="en-US" sz="1600" dirty="0"/>
            <a:t>Inputs</a:t>
          </a:r>
        </a:p>
      </dgm:t>
    </dgm:pt>
    <dgm:pt modelId="{6EAA8834-77EA-42D9-B48E-4277D2C68173}" type="sibTrans" cxnId="{28C3CEA5-F5D2-489C-9581-79A54E52D7D6}">
      <dgm:prSet/>
      <dgm:spPr/>
      <dgm:t>
        <a:bodyPr/>
        <a:lstStyle/>
        <a:p>
          <a:endParaRPr lang="en-US"/>
        </a:p>
      </dgm:t>
    </dgm:pt>
    <dgm:pt modelId="{AD09AEEF-797B-48E4-9725-3147D4D66D9F}" type="parTrans" cxnId="{28C3CEA5-F5D2-489C-9581-79A54E52D7D6}">
      <dgm:prSet/>
      <dgm:spPr/>
      <dgm:t>
        <a:bodyPr/>
        <a:lstStyle/>
        <a:p>
          <a:endParaRPr lang="en-US"/>
        </a:p>
      </dgm:t>
    </dgm:pt>
    <dgm:pt modelId="{E35E06D7-3299-4355-9A25-4F040C00E98B}">
      <dgm:prSet custT="1"/>
      <dgm:spPr>
        <a:ln>
          <a:solidFill>
            <a:schemeClr val="accent1">
              <a:shade val="50000"/>
            </a:schemeClr>
          </a:solidFill>
        </a:ln>
      </dgm:spPr>
      <dgm:t>
        <a:bodyPr/>
        <a:lstStyle/>
        <a:p>
          <a:endParaRPr lang="en-US" sz="1600" dirty="0"/>
        </a:p>
        <a:p>
          <a:endParaRPr lang="en-US" sz="1600" dirty="0"/>
        </a:p>
        <a:p>
          <a:r>
            <a:rPr lang="en-US" sz="1600" dirty="0"/>
            <a:t>Outcomes</a:t>
          </a:r>
        </a:p>
        <a:p>
          <a:r>
            <a:rPr lang="en-US" sz="1600" dirty="0"/>
            <a:t>Short and Long Range </a:t>
          </a:r>
        </a:p>
      </dgm:t>
    </dgm:pt>
    <dgm:pt modelId="{896C9100-21CA-4D40-A8B0-45CC7B740E77}" type="parTrans" cxnId="{E8A485C5-F18E-4CA8-A90C-064A116A178D}">
      <dgm:prSet/>
      <dgm:spPr/>
      <dgm:t>
        <a:bodyPr/>
        <a:lstStyle/>
        <a:p>
          <a:endParaRPr lang="en-US"/>
        </a:p>
      </dgm:t>
    </dgm:pt>
    <dgm:pt modelId="{81CE4C41-1813-4846-ADA2-024C51CD9A16}" type="sibTrans" cxnId="{E8A485C5-F18E-4CA8-A90C-064A116A178D}">
      <dgm:prSet/>
      <dgm:spPr/>
      <dgm:t>
        <a:bodyPr/>
        <a:lstStyle/>
        <a:p>
          <a:endParaRPr lang="en-US"/>
        </a:p>
      </dgm:t>
    </dgm:pt>
    <dgm:pt modelId="{B2F32233-79F7-4D19-8D84-6593E617612E}">
      <dgm:prSet custT="1"/>
      <dgm:spPr>
        <a:ln>
          <a:solidFill>
            <a:schemeClr val="accent1">
              <a:shade val="50000"/>
            </a:schemeClr>
          </a:solidFill>
        </a:ln>
      </dgm:spPr>
      <dgm:t>
        <a:bodyPr/>
        <a:lstStyle/>
        <a:p>
          <a:r>
            <a:rPr lang="en-US" sz="1600" dirty="0"/>
            <a:t>Impact</a:t>
          </a:r>
          <a:r>
            <a:rPr lang="en-US" sz="1500" dirty="0"/>
            <a:t>  </a:t>
          </a:r>
        </a:p>
      </dgm:t>
    </dgm:pt>
    <dgm:pt modelId="{CE7EA5E0-D97A-44DC-9ADA-58C53BB05DBA}" type="parTrans" cxnId="{E389EF3B-A160-49D0-9FD0-5477814CAFA2}">
      <dgm:prSet/>
      <dgm:spPr/>
      <dgm:t>
        <a:bodyPr/>
        <a:lstStyle/>
        <a:p>
          <a:endParaRPr lang="en-US"/>
        </a:p>
      </dgm:t>
    </dgm:pt>
    <dgm:pt modelId="{1C706B35-31DA-4000-A25D-EDA8C57BF46D}" type="sibTrans" cxnId="{E389EF3B-A160-49D0-9FD0-5477814CAFA2}">
      <dgm:prSet/>
      <dgm:spPr/>
      <dgm:t>
        <a:bodyPr/>
        <a:lstStyle/>
        <a:p>
          <a:endParaRPr lang="en-US"/>
        </a:p>
      </dgm:t>
    </dgm:pt>
    <dgm:pt modelId="{2AF13518-CE2C-415F-A0E1-9B0DE349AA20}" type="pres">
      <dgm:prSet presAssocID="{2D4E81BF-082A-478C-B423-9EFAE4D15364}" presName="theList" presStyleCnt="0">
        <dgm:presLayoutVars>
          <dgm:dir/>
          <dgm:animLvl val="lvl"/>
          <dgm:resizeHandles val="exact"/>
        </dgm:presLayoutVars>
      </dgm:prSet>
      <dgm:spPr/>
    </dgm:pt>
    <dgm:pt modelId="{20F44502-8976-4733-8557-D2DCEC459707}" type="pres">
      <dgm:prSet presAssocID="{A05B68F9-E49E-4CB2-BD3D-686A71247A12}" presName="compNode" presStyleCnt="0"/>
      <dgm:spPr/>
    </dgm:pt>
    <dgm:pt modelId="{04685261-3C6E-4645-9C0D-58276F5BD209}" type="pres">
      <dgm:prSet presAssocID="{A05B68F9-E49E-4CB2-BD3D-686A71247A12}" presName="aNode" presStyleLbl="bgShp" presStyleIdx="0" presStyleCnt="5"/>
      <dgm:spPr/>
    </dgm:pt>
    <dgm:pt modelId="{5A8B1EA5-4E31-4F5D-B199-BAFE97AFC52B}" type="pres">
      <dgm:prSet presAssocID="{A05B68F9-E49E-4CB2-BD3D-686A71247A12}" presName="textNode" presStyleLbl="bgShp" presStyleIdx="0" presStyleCnt="5"/>
      <dgm:spPr/>
    </dgm:pt>
    <dgm:pt modelId="{883B4843-EDBD-4670-87F8-6DA57EACA0FB}" type="pres">
      <dgm:prSet presAssocID="{A05B68F9-E49E-4CB2-BD3D-686A71247A12}" presName="compChildNode" presStyleCnt="0"/>
      <dgm:spPr/>
    </dgm:pt>
    <dgm:pt modelId="{BA97782D-4DC3-4A33-8CFE-14A65A6526A3}" type="pres">
      <dgm:prSet presAssocID="{A05B68F9-E49E-4CB2-BD3D-686A71247A12}" presName="theInnerList" presStyleCnt="0"/>
      <dgm:spPr/>
    </dgm:pt>
    <dgm:pt modelId="{7CFB12AF-3174-47A7-BC6D-54E9EA0B91C8}" type="pres">
      <dgm:prSet presAssocID="{A05B68F9-E49E-4CB2-BD3D-686A71247A12}" presName="aSpace" presStyleCnt="0"/>
      <dgm:spPr/>
    </dgm:pt>
    <dgm:pt modelId="{7CD21CFE-CCC7-4E5E-81AE-2E5544E4653E}" type="pres">
      <dgm:prSet presAssocID="{FC44063C-157B-454B-8269-8B66AE0DF1A9}" presName="compNode" presStyleCnt="0"/>
      <dgm:spPr/>
    </dgm:pt>
    <dgm:pt modelId="{2DE55064-AD10-42E7-B18D-F2701F51EE0D}" type="pres">
      <dgm:prSet presAssocID="{FC44063C-157B-454B-8269-8B66AE0DF1A9}" presName="aNode" presStyleLbl="bgShp" presStyleIdx="1" presStyleCnt="5"/>
      <dgm:spPr/>
    </dgm:pt>
    <dgm:pt modelId="{F300D6C6-A498-4809-98EB-9A5A5244A897}" type="pres">
      <dgm:prSet presAssocID="{FC44063C-157B-454B-8269-8B66AE0DF1A9}" presName="textNode" presStyleLbl="bgShp" presStyleIdx="1" presStyleCnt="5"/>
      <dgm:spPr/>
    </dgm:pt>
    <dgm:pt modelId="{D6A7E6E5-D213-4C20-A07F-8A99807BBAF8}" type="pres">
      <dgm:prSet presAssocID="{FC44063C-157B-454B-8269-8B66AE0DF1A9}" presName="compChildNode" presStyleCnt="0"/>
      <dgm:spPr/>
    </dgm:pt>
    <dgm:pt modelId="{3A0A480D-A56A-43DD-B85F-499EA3D71AB2}" type="pres">
      <dgm:prSet presAssocID="{FC44063C-157B-454B-8269-8B66AE0DF1A9}" presName="theInnerList" presStyleCnt="0"/>
      <dgm:spPr/>
    </dgm:pt>
    <dgm:pt modelId="{0B7414A1-75D3-4848-BB00-5E90798E3F2E}" type="pres">
      <dgm:prSet presAssocID="{FC44063C-157B-454B-8269-8B66AE0DF1A9}" presName="aSpace" presStyleCnt="0"/>
      <dgm:spPr/>
    </dgm:pt>
    <dgm:pt modelId="{5E8600AF-CB14-41AD-BB31-7E2F0698C0DE}" type="pres">
      <dgm:prSet presAssocID="{1A5EFDF3-2787-4D0F-A9F5-43599126DE5E}" presName="compNode" presStyleCnt="0"/>
      <dgm:spPr/>
    </dgm:pt>
    <dgm:pt modelId="{08CF8FAF-C276-4950-B8F5-339FFDF8562C}" type="pres">
      <dgm:prSet presAssocID="{1A5EFDF3-2787-4D0F-A9F5-43599126DE5E}" presName="aNode" presStyleLbl="bgShp" presStyleIdx="2" presStyleCnt="5" custLinFactNeighborX="-2594" custLinFactNeighborY="-4317"/>
      <dgm:spPr/>
    </dgm:pt>
    <dgm:pt modelId="{AA19964E-CC07-47A0-8B70-2841514A89EB}" type="pres">
      <dgm:prSet presAssocID="{1A5EFDF3-2787-4D0F-A9F5-43599126DE5E}" presName="textNode" presStyleLbl="bgShp" presStyleIdx="2" presStyleCnt="5"/>
      <dgm:spPr/>
    </dgm:pt>
    <dgm:pt modelId="{8BD44F8B-288F-4A60-B5B4-6C770EC7B8A2}" type="pres">
      <dgm:prSet presAssocID="{1A5EFDF3-2787-4D0F-A9F5-43599126DE5E}" presName="compChildNode" presStyleCnt="0"/>
      <dgm:spPr/>
    </dgm:pt>
    <dgm:pt modelId="{7EBA6D18-7B3C-49FD-A7B2-10325188D0DD}" type="pres">
      <dgm:prSet presAssocID="{1A5EFDF3-2787-4D0F-A9F5-43599126DE5E}" presName="theInnerList" presStyleCnt="0"/>
      <dgm:spPr/>
    </dgm:pt>
    <dgm:pt modelId="{F13A79FB-65DE-4AEB-93D6-22B7C02905CE}" type="pres">
      <dgm:prSet presAssocID="{1A5EFDF3-2787-4D0F-A9F5-43599126DE5E}" presName="aSpace" presStyleCnt="0"/>
      <dgm:spPr/>
    </dgm:pt>
    <dgm:pt modelId="{7C468B98-9131-4B40-A314-5A5FF37CA5C4}" type="pres">
      <dgm:prSet presAssocID="{E35E06D7-3299-4355-9A25-4F040C00E98B}" presName="compNode" presStyleCnt="0"/>
      <dgm:spPr/>
    </dgm:pt>
    <dgm:pt modelId="{BB985ECD-8574-4910-B65B-0126FAEC5341}" type="pres">
      <dgm:prSet presAssocID="{E35E06D7-3299-4355-9A25-4F040C00E98B}" presName="aNode" presStyleLbl="bgShp" presStyleIdx="3" presStyleCnt="5" custScaleX="136119" custLinFactNeighborX="-4958" custLinFactNeighborY="-3465"/>
      <dgm:spPr/>
    </dgm:pt>
    <dgm:pt modelId="{2AC6B45B-4675-4B55-BDA5-ED6B7F50A7FF}" type="pres">
      <dgm:prSet presAssocID="{E35E06D7-3299-4355-9A25-4F040C00E98B}" presName="textNode" presStyleLbl="bgShp" presStyleIdx="3" presStyleCnt="5"/>
      <dgm:spPr/>
    </dgm:pt>
    <dgm:pt modelId="{BF9210E8-72DD-48E1-AE71-90B6624132D6}" type="pres">
      <dgm:prSet presAssocID="{E35E06D7-3299-4355-9A25-4F040C00E98B}" presName="compChildNode" presStyleCnt="0"/>
      <dgm:spPr/>
    </dgm:pt>
    <dgm:pt modelId="{2AFDDE89-7139-4DB0-A7DE-5232A3D49B16}" type="pres">
      <dgm:prSet presAssocID="{E35E06D7-3299-4355-9A25-4F040C00E98B}" presName="theInnerList" presStyleCnt="0"/>
      <dgm:spPr/>
    </dgm:pt>
    <dgm:pt modelId="{8F9B68EC-0579-478F-A7E6-E3E549C30466}" type="pres">
      <dgm:prSet presAssocID="{E35E06D7-3299-4355-9A25-4F040C00E98B}" presName="aSpace" presStyleCnt="0"/>
      <dgm:spPr/>
    </dgm:pt>
    <dgm:pt modelId="{C19DC7A1-BF6F-43A9-90BC-31A3FB9D59F9}" type="pres">
      <dgm:prSet presAssocID="{B2F32233-79F7-4D19-8D84-6593E617612E}" presName="compNode" presStyleCnt="0"/>
      <dgm:spPr/>
    </dgm:pt>
    <dgm:pt modelId="{022DD7FC-38C7-49E0-B16F-C484926F6082}" type="pres">
      <dgm:prSet presAssocID="{B2F32233-79F7-4D19-8D84-6593E617612E}" presName="aNode" presStyleLbl="bgShp" presStyleIdx="4" presStyleCnt="5" custScaleX="89423" custLinFactNeighborX="-4031" custLinFactNeighborY="-698"/>
      <dgm:spPr/>
    </dgm:pt>
    <dgm:pt modelId="{B1AC3FD5-D459-4E70-A8EB-BE36C4F90D03}" type="pres">
      <dgm:prSet presAssocID="{B2F32233-79F7-4D19-8D84-6593E617612E}" presName="textNode" presStyleLbl="bgShp" presStyleIdx="4" presStyleCnt="5"/>
      <dgm:spPr/>
    </dgm:pt>
    <dgm:pt modelId="{44979798-62D9-4E2C-BB0A-645DD50C9860}" type="pres">
      <dgm:prSet presAssocID="{B2F32233-79F7-4D19-8D84-6593E617612E}" presName="compChildNode" presStyleCnt="0"/>
      <dgm:spPr/>
    </dgm:pt>
    <dgm:pt modelId="{A3450753-A256-410D-8097-D94E4ABD5352}" type="pres">
      <dgm:prSet presAssocID="{B2F32233-79F7-4D19-8D84-6593E617612E}" presName="theInnerList" presStyleCnt="0"/>
      <dgm:spPr/>
    </dgm:pt>
  </dgm:ptLst>
  <dgm:cxnLst>
    <dgm:cxn modelId="{80B7F42A-F908-41CD-A6EF-F9B2C2F3E84D}" type="presOf" srcId="{FC44063C-157B-454B-8269-8B66AE0DF1A9}" destId="{F300D6C6-A498-4809-98EB-9A5A5244A897}" srcOrd="1" destOrd="0" presId="urn:microsoft.com/office/officeart/2005/8/layout/lProcess2"/>
    <dgm:cxn modelId="{DE6B0536-F29A-40CE-A104-2BB6BE0D7506}" type="presOf" srcId="{FC44063C-157B-454B-8269-8B66AE0DF1A9}" destId="{2DE55064-AD10-42E7-B18D-F2701F51EE0D}" srcOrd="0" destOrd="0" presId="urn:microsoft.com/office/officeart/2005/8/layout/lProcess2"/>
    <dgm:cxn modelId="{E389EF3B-A160-49D0-9FD0-5477814CAFA2}" srcId="{2D4E81BF-082A-478C-B423-9EFAE4D15364}" destId="{B2F32233-79F7-4D19-8D84-6593E617612E}" srcOrd="4" destOrd="0" parTransId="{CE7EA5E0-D97A-44DC-9ADA-58C53BB05DBA}" sibTransId="{1C706B35-31DA-4000-A25D-EDA8C57BF46D}"/>
    <dgm:cxn modelId="{13277464-8DDE-4047-8C29-323FEF23063F}" type="presOf" srcId="{1A5EFDF3-2787-4D0F-A9F5-43599126DE5E}" destId="{08CF8FAF-C276-4950-B8F5-339FFDF8562C}" srcOrd="0" destOrd="0" presId="urn:microsoft.com/office/officeart/2005/8/layout/lProcess2"/>
    <dgm:cxn modelId="{4E995148-7ABF-474F-A85E-DE9B05A74C5A}" srcId="{2D4E81BF-082A-478C-B423-9EFAE4D15364}" destId="{FC44063C-157B-454B-8269-8B66AE0DF1A9}" srcOrd="1" destOrd="0" parTransId="{CFC43D80-344A-462B-AD03-F091B20FC082}" sibTransId="{FF88DEE1-2B66-46F8-9380-38669472F023}"/>
    <dgm:cxn modelId="{2DD00F6C-FC37-4762-ABA0-3C4054C8C2F5}" srcId="{2D4E81BF-082A-478C-B423-9EFAE4D15364}" destId="{1A5EFDF3-2787-4D0F-A9F5-43599126DE5E}" srcOrd="2" destOrd="0" parTransId="{2EC7EAE3-939E-450D-B4B2-02C2C8637C6A}" sibTransId="{31489439-CB82-4636-854F-C283B57B79B0}"/>
    <dgm:cxn modelId="{443F444F-E225-400D-AD6B-591054D75490}" type="presOf" srcId="{A05B68F9-E49E-4CB2-BD3D-686A71247A12}" destId="{5A8B1EA5-4E31-4F5D-B199-BAFE97AFC52B}" srcOrd="1" destOrd="0" presId="urn:microsoft.com/office/officeart/2005/8/layout/lProcess2"/>
    <dgm:cxn modelId="{18377B70-C79E-408A-8AC2-32329C1043C3}" type="presOf" srcId="{B2F32233-79F7-4D19-8D84-6593E617612E}" destId="{B1AC3FD5-D459-4E70-A8EB-BE36C4F90D03}" srcOrd="1" destOrd="0" presId="urn:microsoft.com/office/officeart/2005/8/layout/lProcess2"/>
    <dgm:cxn modelId="{FE88198D-3A5F-4BE6-B0BF-B2F199E9978E}" type="presOf" srcId="{E35E06D7-3299-4355-9A25-4F040C00E98B}" destId="{BB985ECD-8574-4910-B65B-0126FAEC5341}" srcOrd="0" destOrd="0" presId="urn:microsoft.com/office/officeart/2005/8/layout/lProcess2"/>
    <dgm:cxn modelId="{3AB47D8E-DEF6-496C-8460-142BA8034CA3}" type="presOf" srcId="{B2F32233-79F7-4D19-8D84-6593E617612E}" destId="{022DD7FC-38C7-49E0-B16F-C484926F6082}" srcOrd="0" destOrd="0" presId="urn:microsoft.com/office/officeart/2005/8/layout/lProcess2"/>
    <dgm:cxn modelId="{28C3CEA5-F5D2-489C-9581-79A54E52D7D6}" srcId="{2D4E81BF-082A-478C-B423-9EFAE4D15364}" destId="{A05B68F9-E49E-4CB2-BD3D-686A71247A12}" srcOrd="0" destOrd="0" parTransId="{AD09AEEF-797B-48E4-9725-3147D4D66D9F}" sibTransId="{6EAA8834-77EA-42D9-B48E-4277D2C68173}"/>
    <dgm:cxn modelId="{44D2A3BE-A7A0-4230-AD17-D50F9640A87C}" type="presOf" srcId="{A05B68F9-E49E-4CB2-BD3D-686A71247A12}" destId="{04685261-3C6E-4645-9C0D-58276F5BD209}" srcOrd="0" destOrd="0" presId="urn:microsoft.com/office/officeart/2005/8/layout/lProcess2"/>
    <dgm:cxn modelId="{E8A485C5-F18E-4CA8-A90C-064A116A178D}" srcId="{2D4E81BF-082A-478C-B423-9EFAE4D15364}" destId="{E35E06D7-3299-4355-9A25-4F040C00E98B}" srcOrd="3" destOrd="0" parTransId="{896C9100-21CA-4D40-A8B0-45CC7B740E77}" sibTransId="{81CE4C41-1813-4846-ADA2-024C51CD9A16}"/>
    <dgm:cxn modelId="{B49C5FD7-23FC-428C-98AD-F95616C6D973}" type="presOf" srcId="{1A5EFDF3-2787-4D0F-A9F5-43599126DE5E}" destId="{AA19964E-CC07-47A0-8B70-2841514A89EB}" srcOrd="1" destOrd="0" presId="urn:microsoft.com/office/officeart/2005/8/layout/lProcess2"/>
    <dgm:cxn modelId="{FF76EADA-E626-45C5-AC23-BD2EC6AD0C99}" type="presOf" srcId="{E35E06D7-3299-4355-9A25-4F040C00E98B}" destId="{2AC6B45B-4675-4B55-BDA5-ED6B7F50A7FF}" srcOrd="1" destOrd="0" presId="urn:microsoft.com/office/officeart/2005/8/layout/lProcess2"/>
    <dgm:cxn modelId="{EECA05E8-42D1-4A8B-BA95-9056084C82BF}" type="presOf" srcId="{2D4E81BF-082A-478C-B423-9EFAE4D15364}" destId="{2AF13518-CE2C-415F-A0E1-9B0DE349AA20}" srcOrd="0" destOrd="0" presId="urn:microsoft.com/office/officeart/2005/8/layout/lProcess2"/>
    <dgm:cxn modelId="{CB303DBB-DE7F-485E-9B00-0C0E9E5BE04D}" type="presParOf" srcId="{2AF13518-CE2C-415F-A0E1-9B0DE349AA20}" destId="{20F44502-8976-4733-8557-D2DCEC459707}" srcOrd="0" destOrd="0" presId="urn:microsoft.com/office/officeart/2005/8/layout/lProcess2"/>
    <dgm:cxn modelId="{A44A6954-DD1E-4248-90F1-CB91E0C6D483}" type="presParOf" srcId="{20F44502-8976-4733-8557-D2DCEC459707}" destId="{04685261-3C6E-4645-9C0D-58276F5BD209}" srcOrd="0" destOrd="0" presId="urn:microsoft.com/office/officeart/2005/8/layout/lProcess2"/>
    <dgm:cxn modelId="{0F8E8701-3138-4302-AB3C-1D7833CDEDE5}" type="presParOf" srcId="{20F44502-8976-4733-8557-D2DCEC459707}" destId="{5A8B1EA5-4E31-4F5D-B199-BAFE97AFC52B}" srcOrd="1" destOrd="0" presId="urn:microsoft.com/office/officeart/2005/8/layout/lProcess2"/>
    <dgm:cxn modelId="{87D04AFC-9624-4F52-8E26-4433BEF12EC5}" type="presParOf" srcId="{20F44502-8976-4733-8557-D2DCEC459707}" destId="{883B4843-EDBD-4670-87F8-6DA57EACA0FB}" srcOrd="2" destOrd="0" presId="urn:microsoft.com/office/officeart/2005/8/layout/lProcess2"/>
    <dgm:cxn modelId="{3DC97B25-2E67-4DEF-A870-004E7D70AD1C}" type="presParOf" srcId="{883B4843-EDBD-4670-87F8-6DA57EACA0FB}" destId="{BA97782D-4DC3-4A33-8CFE-14A65A6526A3}" srcOrd="0" destOrd="0" presId="urn:microsoft.com/office/officeart/2005/8/layout/lProcess2"/>
    <dgm:cxn modelId="{43441023-CE0B-43F1-A015-3EBE953828E1}" type="presParOf" srcId="{2AF13518-CE2C-415F-A0E1-9B0DE349AA20}" destId="{7CFB12AF-3174-47A7-BC6D-54E9EA0B91C8}" srcOrd="1" destOrd="0" presId="urn:microsoft.com/office/officeart/2005/8/layout/lProcess2"/>
    <dgm:cxn modelId="{093A2483-A89C-49D1-997C-899F7958E1B1}" type="presParOf" srcId="{2AF13518-CE2C-415F-A0E1-9B0DE349AA20}" destId="{7CD21CFE-CCC7-4E5E-81AE-2E5544E4653E}" srcOrd="2" destOrd="0" presId="urn:microsoft.com/office/officeart/2005/8/layout/lProcess2"/>
    <dgm:cxn modelId="{ADA23FD3-3734-4344-943E-093D34E59C2C}" type="presParOf" srcId="{7CD21CFE-CCC7-4E5E-81AE-2E5544E4653E}" destId="{2DE55064-AD10-42E7-B18D-F2701F51EE0D}" srcOrd="0" destOrd="0" presId="urn:microsoft.com/office/officeart/2005/8/layout/lProcess2"/>
    <dgm:cxn modelId="{20365F79-67CD-41E2-B479-0E518924129F}" type="presParOf" srcId="{7CD21CFE-CCC7-4E5E-81AE-2E5544E4653E}" destId="{F300D6C6-A498-4809-98EB-9A5A5244A897}" srcOrd="1" destOrd="0" presId="urn:microsoft.com/office/officeart/2005/8/layout/lProcess2"/>
    <dgm:cxn modelId="{37865490-B30C-42C7-BE32-0BF5A9483C00}" type="presParOf" srcId="{7CD21CFE-CCC7-4E5E-81AE-2E5544E4653E}" destId="{D6A7E6E5-D213-4C20-A07F-8A99807BBAF8}" srcOrd="2" destOrd="0" presId="urn:microsoft.com/office/officeart/2005/8/layout/lProcess2"/>
    <dgm:cxn modelId="{F7431B03-D803-4A94-8170-5E9177798928}" type="presParOf" srcId="{D6A7E6E5-D213-4C20-A07F-8A99807BBAF8}" destId="{3A0A480D-A56A-43DD-B85F-499EA3D71AB2}" srcOrd="0" destOrd="0" presId="urn:microsoft.com/office/officeart/2005/8/layout/lProcess2"/>
    <dgm:cxn modelId="{357C67C2-26F1-4BD2-848A-EC7B861C93BD}" type="presParOf" srcId="{2AF13518-CE2C-415F-A0E1-9B0DE349AA20}" destId="{0B7414A1-75D3-4848-BB00-5E90798E3F2E}" srcOrd="3" destOrd="0" presId="urn:microsoft.com/office/officeart/2005/8/layout/lProcess2"/>
    <dgm:cxn modelId="{AAB218FD-6E15-4FD7-8554-4193DE7296D1}" type="presParOf" srcId="{2AF13518-CE2C-415F-A0E1-9B0DE349AA20}" destId="{5E8600AF-CB14-41AD-BB31-7E2F0698C0DE}" srcOrd="4" destOrd="0" presId="urn:microsoft.com/office/officeart/2005/8/layout/lProcess2"/>
    <dgm:cxn modelId="{A3E7C851-B566-4651-B30E-BBE451AF9FC2}" type="presParOf" srcId="{5E8600AF-CB14-41AD-BB31-7E2F0698C0DE}" destId="{08CF8FAF-C276-4950-B8F5-339FFDF8562C}" srcOrd="0" destOrd="0" presId="urn:microsoft.com/office/officeart/2005/8/layout/lProcess2"/>
    <dgm:cxn modelId="{5D236A49-2AAF-4F8D-BF65-F44156AC9B4E}" type="presParOf" srcId="{5E8600AF-CB14-41AD-BB31-7E2F0698C0DE}" destId="{AA19964E-CC07-47A0-8B70-2841514A89EB}" srcOrd="1" destOrd="0" presId="urn:microsoft.com/office/officeart/2005/8/layout/lProcess2"/>
    <dgm:cxn modelId="{7E02B49B-AE21-46AB-A77C-9169E58409A8}" type="presParOf" srcId="{5E8600AF-CB14-41AD-BB31-7E2F0698C0DE}" destId="{8BD44F8B-288F-4A60-B5B4-6C770EC7B8A2}" srcOrd="2" destOrd="0" presId="urn:microsoft.com/office/officeart/2005/8/layout/lProcess2"/>
    <dgm:cxn modelId="{324456F9-F57C-41A1-A0C7-4D0F297B8F5B}" type="presParOf" srcId="{8BD44F8B-288F-4A60-B5B4-6C770EC7B8A2}" destId="{7EBA6D18-7B3C-49FD-A7B2-10325188D0DD}" srcOrd="0" destOrd="0" presId="urn:microsoft.com/office/officeart/2005/8/layout/lProcess2"/>
    <dgm:cxn modelId="{4D07C4FA-916D-4C80-ABCF-B32FF7851206}" type="presParOf" srcId="{2AF13518-CE2C-415F-A0E1-9B0DE349AA20}" destId="{F13A79FB-65DE-4AEB-93D6-22B7C02905CE}" srcOrd="5" destOrd="0" presId="urn:microsoft.com/office/officeart/2005/8/layout/lProcess2"/>
    <dgm:cxn modelId="{003DCF14-BB41-4DA4-AE60-6B0DA9D41684}" type="presParOf" srcId="{2AF13518-CE2C-415F-A0E1-9B0DE349AA20}" destId="{7C468B98-9131-4B40-A314-5A5FF37CA5C4}" srcOrd="6" destOrd="0" presId="urn:microsoft.com/office/officeart/2005/8/layout/lProcess2"/>
    <dgm:cxn modelId="{144B4F02-4B6D-4D8F-AD02-FD9B6965634D}" type="presParOf" srcId="{7C468B98-9131-4B40-A314-5A5FF37CA5C4}" destId="{BB985ECD-8574-4910-B65B-0126FAEC5341}" srcOrd="0" destOrd="0" presId="urn:microsoft.com/office/officeart/2005/8/layout/lProcess2"/>
    <dgm:cxn modelId="{0E796B86-FB1F-43B9-A643-8B30AD1C12D1}" type="presParOf" srcId="{7C468B98-9131-4B40-A314-5A5FF37CA5C4}" destId="{2AC6B45B-4675-4B55-BDA5-ED6B7F50A7FF}" srcOrd="1" destOrd="0" presId="urn:microsoft.com/office/officeart/2005/8/layout/lProcess2"/>
    <dgm:cxn modelId="{BC32E569-5CFF-4F4D-89B4-9CFDF28A5786}" type="presParOf" srcId="{7C468B98-9131-4B40-A314-5A5FF37CA5C4}" destId="{BF9210E8-72DD-48E1-AE71-90B6624132D6}" srcOrd="2" destOrd="0" presId="urn:microsoft.com/office/officeart/2005/8/layout/lProcess2"/>
    <dgm:cxn modelId="{0067184F-FBC4-43C0-A677-0C940A4A8082}" type="presParOf" srcId="{BF9210E8-72DD-48E1-AE71-90B6624132D6}" destId="{2AFDDE89-7139-4DB0-A7DE-5232A3D49B16}" srcOrd="0" destOrd="0" presId="urn:microsoft.com/office/officeart/2005/8/layout/lProcess2"/>
    <dgm:cxn modelId="{A94F77E2-E479-4797-B13C-675078DCEFCF}" type="presParOf" srcId="{2AF13518-CE2C-415F-A0E1-9B0DE349AA20}" destId="{8F9B68EC-0579-478F-A7E6-E3E549C30466}" srcOrd="7" destOrd="0" presId="urn:microsoft.com/office/officeart/2005/8/layout/lProcess2"/>
    <dgm:cxn modelId="{947F759A-9366-4D8F-80C9-FF96F5680831}" type="presParOf" srcId="{2AF13518-CE2C-415F-A0E1-9B0DE349AA20}" destId="{C19DC7A1-BF6F-43A9-90BC-31A3FB9D59F9}" srcOrd="8" destOrd="0" presId="urn:microsoft.com/office/officeart/2005/8/layout/lProcess2"/>
    <dgm:cxn modelId="{2DFF1FA1-2500-4AEE-95EF-43EF39BEA4BB}" type="presParOf" srcId="{C19DC7A1-BF6F-43A9-90BC-31A3FB9D59F9}" destId="{022DD7FC-38C7-49E0-B16F-C484926F6082}" srcOrd="0" destOrd="0" presId="urn:microsoft.com/office/officeart/2005/8/layout/lProcess2"/>
    <dgm:cxn modelId="{64F6775D-296F-4593-BA7E-FC00BD7EAFE1}" type="presParOf" srcId="{C19DC7A1-BF6F-43A9-90BC-31A3FB9D59F9}" destId="{B1AC3FD5-D459-4E70-A8EB-BE36C4F90D03}" srcOrd="1" destOrd="0" presId="urn:microsoft.com/office/officeart/2005/8/layout/lProcess2"/>
    <dgm:cxn modelId="{AA4EE5D8-D90C-4B7C-BBE0-F803D2768288}" type="presParOf" srcId="{C19DC7A1-BF6F-43A9-90BC-31A3FB9D59F9}" destId="{44979798-62D9-4E2C-BB0A-645DD50C9860}" srcOrd="2" destOrd="0" presId="urn:microsoft.com/office/officeart/2005/8/layout/lProcess2"/>
    <dgm:cxn modelId="{3727F762-DBA3-4F6E-865D-FC601F39B6E2}" type="presParOf" srcId="{44979798-62D9-4E2C-BB0A-645DD50C9860}" destId="{A3450753-A256-410D-8097-D94E4ABD5352}"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B47DBE-B422-4F47-A983-D5CF6934D61E}" type="doc">
      <dgm:prSet loTypeId="urn:microsoft.com/office/officeart/2005/8/layout/vProcess5" loCatId="process" qsTypeId="urn:microsoft.com/office/officeart/2005/8/quickstyle/simple4" qsCatId="simple" csTypeId="urn:microsoft.com/office/officeart/2005/8/colors/colorful2" csCatId="colorful" phldr="1"/>
      <dgm:spPr/>
      <dgm:t>
        <a:bodyPr/>
        <a:lstStyle/>
        <a:p>
          <a:endParaRPr lang="en-US"/>
        </a:p>
      </dgm:t>
    </dgm:pt>
    <dgm:pt modelId="{296C466B-F1EE-463B-860A-0CA851319D4B}">
      <dgm:prSet/>
      <dgm:spPr/>
      <dgm:t>
        <a:bodyPr/>
        <a:lstStyle/>
        <a:p>
          <a:r>
            <a:rPr lang="en-US" dirty="0"/>
            <a:t>Resources/Inputs: What you bring to the project</a:t>
          </a:r>
        </a:p>
      </dgm:t>
    </dgm:pt>
    <dgm:pt modelId="{CC20D21E-2F02-44EE-B9D4-8DD565A0746F}" type="parTrans" cxnId="{0C6A5CC5-C4BA-44DE-8E50-07AEABCA33CA}">
      <dgm:prSet/>
      <dgm:spPr/>
      <dgm:t>
        <a:bodyPr/>
        <a:lstStyle/>
        <a:p>
          <a:endParaRPr lang="en-US"/>
        </a:p>
      </dgm:t>
    </dgm:pt>
    <dgm:pt modelId="{BA1F0610-FD3D-4BFF-B066-5C7BD086BDAA}" type="sibTrans" cxnId="{0C6A5CC5-C4BA-44DE-8E50-07AEABCA33CA}">
      <dgm:prSet/>
      <dgm:spPr/>
      <dgm:t>
        <a:bodyPr/>
        <a:lstStyle/>
        <a:p>
          <a:endParaRPr lang="en-US"/>
        </a:p>
      </dgm:t>
    </dgm:pt>
    <dgm:pt modelId="{1CE1C7C0-8008-4096-AD93-6640BB3C76EE}">
      <dgm:prSet/>
      <dgm:spPr/>
      <dgm:t>
        <a:bodyPr/>
        <a:lstStyle/>
        <a:p>
          <a:r>
            <a:rPr lang="en-US" dirty="0"/>
            <a:t>Activities:  Actions you will take during the project</a:t>
          </a:r>
        </a:p>
      </dgm:t>
    </dgm:pt>
    <dgm:pt modelId="{6FEF42AB-1974-469C-8FAD-5F59CC9D8E84}" type="parTrans" cxnId="{218E10A3-2DBA-4662-835B-FDA51F461110}">
      <dgm:prSet/>
      <dgm:spPr/>
      <dgm:t>
        <a:bodyPr/>
        <a:lstStyle/>
        <a:p>
          <a:endParaRPr lang="en-US"/>
        </a:p>
      </dgm:t>
    </dgm:pt>
    <dgm:pt modelId="{AC3ACF7B-08D1-4CB2-9529-19931F399361}" type="sibTrans" cxnId="{218E10A3-2DBA-4662-835B-FDA51F461110}">
      <dgm:prSet/>
      <dgm:spPr/>
      <dgm:t>
        <a:bodyPr/>
        <a:lstStyle/>
        <a:p>
          <a:endParaRPr lang="en-US"/>
        </a:p>
      </dgm:t>
    </dgm:pt>
    <dgm:pt modelId="{DDFA1997-F614-4558-8FBB-45923FF3D365}">
      <dgm:prSet/>
      <dgm:spPr/>
      <dgm:t>
        <a:bodyPr/>
        <a:lstStyle/>
        <a:p>
          <a:r>
            <a:rPr lang="en-US" dirty="0"/>
            <a:t>Outputs:  What happens in the project that you will count or measure</a:t>
          </a:r>
        </a:p>
      </dgm:t>
    </dgm:pt>
    <dgm:pt modelId="{67EFFA75-E3E2-46BB-8D49-96EAAA7EF0FB}" type="parTrans" cxnId="{6A1D2853-C18C-4C2B-AACE-A96D59228CFB}">
      <dgm:prSet/>
      <dgm:spPr/>
      <dgm:t>
        <a:bodyPr/>
        <a:lstStyle/>
        <a:p>
          <a:endParaRPr lang="en-US"/>
        </a:p>
      </dgm:t>
    </dgm:pt>
    <dgm:pt modelId="{2D7C769D-00C6-4461-87F1-32BD62208D84}" type="sibTrans" cxnId="{6A1D2853-C18C-4C2B-AACE-A96D59228CFB}">
      <dgm:prSet/>
      <dgm:spPr/>
      <dgm:t>
        <a:bodyPr/>
        <a:lstStyle/>
        <a:p>
          <a:endParaRPr lang="en-US"/>
        </a:p>
      </dgm:t>
    </dgm:pt>
    <dgm:pt modelId="{87DE7697-53D4-48F1-8E04-6851F1C10094}">
      <dgm:prSet/>
      <dgm:spPr/>
      <dgm:t>
        <a:bodyPr/>
        <a:lstStyle/>
        <a:p>
          <a:r>
            <a:rPr lang="en-US" dirty="0"/>
            <a:t>Outcomes: Changes that you observe</a:t>
          </a:r>
        </a:p>
      </dgm:t>
    </dgm:pt>
    <dgm:pt modelId="{E7C4766E-666B-4E2B-BA4F-CFD8D000B7CB}" type="parTrans" cxnId="{9238C413-7B3D-4ADD-809B-8360D6288596}">
      <dgm:prSet/>
      <dgm:spPr/>
      <dgm:t>
        <a:bodyPr/>
        <a:lstStyle/>
        <a:p>
          <a:endParaRPr lang="en-US"/>
        </a:p>
      </dgm:t>
    </dgm:pt>
    <dgm:pt modelId="{7AE2029E-D25B-470A-A500-45DD15A1D693}" type="sibTrans" cxnId="{9238C413-7B3D-4ADD-809B-8360D6288596}">
      <dgm:prSet/>
      <dgm:spPr/>
      <dgm:t>
        <a:bodyPr/>
        <a:lstStyle/>
        <a:p>
          <a:endParaRPr lang="en-US"/>
        </a:p>
      </dgm:t>
    </dgm:pt>
    <dgm:pt modelId="{813AD0BF-57A4-4195-9BFF-1FAF24637F00}">
      <dgm:prSet/>
      <dgm:spPr/>
      <dgm:t>
        <a:bodyPr/>
        <a:lstStyle/>
        <a:p>
          <a:r>
            <a:rPr lang="en-US" dirty="0"/>
            <a:t>Impact:  What will happen now and in the future because of these changes </a:t>
          </a:r>
        </a:p>
      </dgm:t>
    </dgm:pt>
    <dgm:pt modelId="{923F2EC4-A840-41F9-BB48-13E321D0F51C}" type="parTrans" cxnId="{4A624AB9-19DC-44AE-8E91-C7A9D497D5B0}">
      <dgm:prSet/>
      <dgm:spPr/>
      <dgm:t>
        <a:bodyPr/>
        <a:lstStyle/>
        <a:p>
          <a:endParaRPr lang="en-US"/>
        </a:p>
      </dgm:t>
    </dgm:pt>
    <dgm:pt modelId="{FA015770-9D2D-4259-A97D-690817334522}" type="sibTrans" cxnId="{4A624AB9-19DC-44AE-8E91-C7A9D497D5B0}">
      <dgm:prSet/>
      <dgm:spPr/>
      <dgm:t>
        <a:bodyPr/>
        <a:lstStyle/>
        <a:p>
          <a:endParaRPr lang="en-US"/>
        </a:p>
      </dgm:t>
    </dgm:pt>
    <dgm:pt modelId="{768AAFF9-43FD-4F37-A200-EB50B80FDD27}" type="pres">
      <dgm:prSet presAssocID="{28B47DBE-B422-4F47-A983-D5CF6934D61E}" presName="outerComposite" presStyleCnt="0">
        <dgm:presLayoutVars>
          <dgm:chMax val="5"/>
          <dgm:dir/>
          <dgm:resizeHandles val="exact"/>
        </dgm:presLayoutVars>
      </dgm:prSet>
      <dgm:spPr/>
    </dgm:pt>
    <dgm:pt modelId="{FAB46D1B-9FC6-44EE-8577-1B7E1B8E5D3F}" type="pres">
      <dgm:prSet presAssocID="{28B47DBE-B422-4F47-A983-D5CF6934D61E}" presName="dummyMaxCanvas" presStyleCnt="0">
        <dgm:presLayoutVars/>
      </dgm:prSet>
      <dgm:spPr/>
    </dgm:pt>
    <dgm:pt modelId="{BE02D6EA-8A66-49E1-A291-C5595679B412}" type="pres">
      <dgm:prSet presAssocID="{28B47DBE-B422-4F47-A983-D5CF6934D61E}" presName="FiveNodes_1" presStyleLbl="node1" presStyleIdx="0" presStyleCnt="5">
        <dgm:presLayoutVars>
          <dgm:bulletEnabled val="1"/>
        </dgm:presLayoutVars>
      </dgm:prSet>
      <dgm:spPr/>
    </dgm:pt>
    <dgm:pt modelId="{76796828-E635-4F75-88A8-C19889B773A5}" type="pres">
      <dgm:prSet presAssocID="{28B47DBE-B422-4F47-A983-D5CF6934D61E}" presName="FiveNodes_2" presStyleLbl="node1" presStyleIdx="1" presStyleCnt="5" custLinFactNeighborX="-756">
        <dgm:presLayoutVars>
          <dgm:bulletEnabled val="1"/>
        </dgm:presLayoutVars>
      </dgm:prSet>
      <dgm:spPr/>
    </dgm:pt>
    <dgm:pt modelId="{28CD037F-5335-44A5-B398-DA4443F745B1}" type="pres">
      <dgm:prSet presAssocID="{28B47DBE-B422-4F47-A983-D5CF6934D61E}" presName="FiveNodes_3" presStyleLbl="node1" presStyleIdx="2" presStyleCnt="5">
        <dgm:presLayoutVars>
          <dgm:bulletEnabled val="1"/>
        </dgm:presLayoutVars>
      </dgm:prSet>
      <dgm:spPr/>
    </dgm:pt>
    <dgm:pt modelId="{72A0965B-2601-4E28-8D74-9B246CFB0643}" type="pres">
      <dgm:prSet presAssocID="{28B47DBE-B422-4F47-A983-D5CF6934D61E}" presName="FiveNodes_4" presStyleLbl="node1" presStyleIdx="3" presStyleCnt="5" custScaleX="104479">
        <dgm:presLayoutVars>
          <dgm:bulletEnabled val="1"/>
        </dgm:presLayoutVars>
      </dgm:prSet>
      <dgm:spPr/>
    </dgm:pt>
    <dgm:pt modelId="{A6FC4096-BCB2-4B2F-AE52-1521C00DF0AC}" type="pres">
      <dgm:prSet presAssocID="{28B47DBE-B422-4F47-A983-D5CF6934D61E}" presName="FiveNodes_5" presStyleLbl="node1" presStyleIdx="4" presStyleCnt="5">
        <dgm:presLayoutVars>
          <dgm:bulletEnabled val="1"/>
        </dgm:presLayoutVars>
      </dgm:prSet>
      <dgm:spPr/>
    </dgm:pt>
    <dgm:pt modelId="{59CFC95E-1CD8-454E-BB2F-9BB9C4192B4B}" type="pres">
      <dgm:prSet presAssocID="{28B47DBE-B422-4F47-A983-D5CF6934D61E}" presName="FiveConn_1-2" presStyleLbl="fgAccFollowNode1" presStyleIdx="0" presStyleCnt="4">
        <dgm:presLayoutVars>
          <dgm:bulletEnabled val="1"/>
        </dgm:presLayoutVars>
      </dgm:prSet>
      <dgm:spPr/>
    </dgm:pt>
    <dgm:pt modelId="{CF0A3B3D-61E0-42BD-8E6F-BD2F99B890EB}" type="pres">
      <dgm:prSet presAssocID="{28B47DBE-B422-4F47-A983-D5CF6934D61E}" presName="FiveConn_2-3" presStyleLbl="fgAccFollowNode1" presStyleIdx="1" presStyleCnt="4">
        <dgm:presLayoutVars>
          <dgm:bulletEnabled val="1"/>
        </dgm:presLayoutVars>
      </dgm:prSet>
      <dgm:spPr/>
    </dgm:pt>
    <dgm:pt modelId="{F3DDB548-D54E-4D35-A9DE-256C27BA242F}" type="pres">
      <dgm:prSet presAssocID="{28B47DBE-B422-4F47-A983-D5CF6934D61E}" presName="FiveConn_3-4" presStyleLbl="fgAccFollowNode1" presStyleIdx="2" presStyleCnt="4">
        <dgm:presLayoutVars>
          <dgm:bulletEnabled val="1"/>
        </dgm:presLayoutVars>
      </dgm:prSet>
      <dgm:spPr/>
    </dgm:pt>
    <dgm:pt modelId="{E9B87F14-534B-401F-AEDA-36F275E626F8}" type="pres">
      <dgm:prSet presAssocID="{28B47DBE-B422-4F47-A983-D5CF6934D61E}" presName="FiveConn_4-5" presStyleLbl="fgAccFollowNode1" presStyleIdx="3" presStyleCnt="4">
        <dgm:presLayoutVars>
          <dgm:bulletEnabled val="1"/>
        </dgm:presLayoutVars>
      </dgm:prSet>
      <dgm:spPr/>
    </dgm:pt>
    <dgm:pt modelId="{C0BDA3FD-9517-454A-B19E-C1BBBCF920E4}" type="pres">
      <dgm:prSet presAssocID="{28B47DBE-B422-4F47-A983-D5CF6934D61E}" presName="FiveNodes_1_text" presStyleLbl="node1" presStyleIdx="4" presStyleCnt="5">
        <dgm:presLayoutVars>
          <dgm:bulletEnabled val="1"/>
        </dgm:presLayoutVars>
      </dgm:prSet>
      <dgm:spPr/>
    </dgm:pt>
    <dgm:pt modelId="{97E976E2-1EBE-49B7-A5F1-FCD83005DB9B}" type="pres">
      <dgm:prSet presAssocID="{28B47DBE-B422-4F47-A983-D5CF6934D61E}" presName="FiveNodes_2_text" presStyleLbl="node1" presStyleIdx="4" presStyleCnt="5">
        <dgm:presLayoutVars>
          <dgm:bulletEnabled val="1"/>
        </dgm:presLayoutVars>
      </dgm:prSet>
      <dgm:spPr/>
    </dgm:pt>
    <dgm:pt modelId="{BD60E03D-4200-4F1F-8BD9-C00DFDD4B9F0}" type="pres">
      <dgm:prSet presAssocID="{28B47DBE-B422-4F47-A983-D5CF6934D61E}" presName="FiveNodes_3_text" presStyleLbl="node1" presStyleIdx="4" presStyleCnt="5">
        <dgm:presLayoutVars>
          <dgm:bulletEnabled val="1"/>
        </dgm:presLayoutVars>
      </dgm:prSet>
      <dgm:spPr/>
    </dgm:pt>
    <dgm:pt modelId="{5CDBE2F5-B898-48CC-BF8A-0AD7BEBC9E6A}" type="pres">
      <dgm:prSet presAssocID="{28B47DBE-B422-4F47-A983-D5CF6934D61E}" presName="FiveNodes_4_text" presStyleLbl="node1" presStyleIdx="4" presStyleCnt="5">
        <dgm:presLayoutVars>
          <dgm:bulletEnabled val="1"/>
        </dgm:presLayoutVars>
      </dgm:prSet>
      <dgm:spPr/>
    </dgm:pt>
    <dgm:pt modelId="{95B0243F-F162-4382-94AE-A92A2769C398}" type="pres">
      <dgm:prSet presAssocID="{28B47DBE-B422-4F47-A983-D5CF6934D61E}" presName="FiveNodes_5_text" presStyleLbl="node1" presStyleIdx="4" presStyleCnt="5">
        <dgm:presLayoutVars>
          <dgm:bulletEnabled val="1"/>
        </dgm:presLayoutVars>
      </dgm:prSet>
      <dgm:spPr/>
    </dgm:pt>
  </dgm:ptLst>
  <dgm:cxnLst>
    <dgm:cxn modelId="{A0AF9A07-AAA9-4F56-810E-F3509DB15252}" type="presOf" srcId="{DDFA1997-F614-4558-8FBB-45923FF3D365}" destId="{28CD037F-5335-44A5-B398-DA4443F745B1}" srcOrd="0" destOrd="0" presId="urn:microsoft.com/office/officeart/2005/8/layout/vProcess5"/>
    <dgm:cxn modelId="{4E12690A-8AE2-43F5-9A5E-4DEC7CA685CA}" type="presOf" srcId="{813AD0BF-57A4-4195-9BFF-1FAF24637F00}" destId="{95B0243F-F162-4382-94AE-A92A2769C398}" srcOrd="1" destOrd="0" presId="urn:microsoft.com/office/officeart/2005/8/layout/vProcess5"/>
    <dgm:cxn modelId="{9238C413-7B3D-4ADD-809B-8360D6288596}" srcId="{28B47DBE-B422-4F47-A983-D5CF6934D61E}" destId="{87DE7697-53D4-48F1-8E04-6851F1C10094}" srcOrd="3" destOrd="0" parTransId="{E7C4766E-666B-4E2B-BA4F-CFD8D000B7CB}" sibTransId="{7AE2029E-D25B-470A-A500-45DD15A1D693}"/>
    <dgm:cxn modelId="{5BEE4219-A2EC-4728-96EE-FDE91002430E}" type="presOf" srcId="{1CE1C7C0-8008-4096-AD93-6640BB3C76EE}" destId="{97E976E2-1EBE-49B7-A5F1-FCD83005DB9B}" srcOrd="1" destOrd="0" presId="urn:microsoft.com/office/officeart/2005/8/layout/vProcess5"/>
    <dgm:cxn modelId="{85DD651C-82C9-4E37-9913-456449008306}" type="presOf" srcId="{296C466B-F1EE-463B-860A-0CA851319D4B}" destId="{BE02D6EA-8A66-49E1-A291-C5595679B412}" srcOrd="0" destOrd="0" presId="urn:microsoft.com/office/officeart/2005/8/layout/vProcess5"/>
    <dgm:cxn modelId="{0F57A61F-93E4-4316-9F7B-30940A3E3480}" type="presOf" srcId="{296C466B-F1EE-463B-860A-0CA851319D4B}" destId="{C0BDA3FD-9517-454A-B19E-C1BBBCF920E4}" srcOrd="1" destOrd="0" presId="urn:microsoft.com/office/officeart/2005/8/layout/vProcess5"/>
    <dgm:cxn modelId="{95410738-F045-46FE-93DB-DD361EE38673}" type="presOf" srcId="{DDFA1997-F614-4558-8FBB-45923FF3D365}" destId="{BD60E03D-4200-4F1F-8BD9-C00DFDD4B9F0}" srcOrd="1" destOrd="0" presId="urn:microsoft.com/office/officeart/2005/8/layout/vProcess5"/>
    <dgm:cxn modelId="{BD44D767-88CF-4C92-92B6-B05E1E771DCB}" type="presOf" srcId="{87DE7697-53D4-48F1-8E04-6851F1C10094}" destId="{72A0965B-2601-4E28-8D74-9B246CFB0643}" srcOrd="0" destOrd="0" presId="urn:microsoft.com/office/officeart/2005/8/layout/vProcess5"/>
    <dgm:cxn modelId="{63243E4A-8026-4CC5-81A3-68BFB35203F4}" type="presOf" srcId="{BA1F0610-FD3D-4BFF-B066-5C7BD086BDAA}" destId="{59CFC95E-1CD8-454E-BB2F-9BB9C4192B4B}" srcOrd="0" destOrd="0" presId="urn:microsoft.com/office/officeart/2005/8/layout/vProcess5"/>
    <dgm:cxn modelId="{843ECA4C-7766-4E15-A77F-98E6936FB6E4}" type="presOf" srcId="{87DE7697-53D4-48F1-8E04-6851F1C10094}" destId="{5CDBE2F5-B898-48CC-BF8A-0AD7BEBC9E6A}" srcOrd="1" destOrd="0" presId="urn:microsoft.com/office/officeart/2005/8/layout/vProcess5"/>
    <dgm:cxn modelId="{6A1D2853-C18C-4C2B-AACE-A96D59228CFB}" srcId="{28B47DBE-B422-4F47-A983-D5CF6934D61E}" destId="{DDFA1997-F614-4558-8FBB-45923FF3D365}" srcOrd="2" destOrd="0" parTransId="{67EFFA75-E3E2-46BB-8D49-96EAAA7EF0FB}" sibTransId="{2D7C769D-00C6-4461-87F1-32BD62208D84}"/>
    <dgm:cxn modelId="{D8DB7476-06B5-4E6D-99A4-706E4C2E03AC}" type="presOf" srcId="{813AD0BF-57A4-4195-9BFF-1FAF24637F00}" destId="{A6FC4096-BCB2-4B2F-AE52-1521C00DF0AC}" srcOrd="0" destOrd="0" presId="urn:microsoft.com/office/officeart/2005/8/layout/vProcess5"/>
    <dgm:cxn modelId="{30D9857B-BD38-4A62-9D71-E14F891C2F7A}" type="presOf" srcId="{AC3ACF7B-08D1-4CB2-9529-19931F399361}" destId="{CF0A3B3D-61E0-42BD-8E6F-BD2F99B890EB}" srcOrd="0" destOrd="0" presId="urn:microsoft.com/office/officeart/2005/8/layout/vProcess5"/>
    <dgm:cxn modelId="{B192AE81-29A3-4529-91BF-1524DF3A1D9D}" type="presOf" srcId="{28B47DBE-B422-4F47-A983-D5CF6934D61E}" destId="{768AAFF9-43FD-4F37-A200-EB50B80FDD27}" srcOrd="0" destOrd="0" presId="urn:microsoft.com/office/officeart/2005/8/layout/vProcess5"/>
    <dgm:cxn modelId="{2C9BEF92-CB6D-42CF-8995-FB723F9ED0AF}" type="presOf" srcId="{7AE2029E-D25B-470A-A500-45DD15A1D693}" destId="{E9B87F14-534B-401F-AEDA-36F275E626F8}" srcOrd="0" destOrd="0" presId="urn:microsoft.com/office/officeart/2005/8/layout/vProcess5"/>
    <dgm:cxn modelId="{D3AC8C9F-D859-4A54-BF25-D325241A25E1}" type="presOf" srcId="{1CE1C7C0-8008-4096-AD93-6640BB3C76EE}" destId="{76796828-E635-4F75-88A8-C19889B773A5}" srcOrd="0" destOrd="0" presId="urn:microsoft.com/office/officeart/2005/8/layout/vProcess5"/>
    <dgm:cxn modelId="{218E10A3-2DBA-4662-835B-FDA51F461110}" srcId="{28B47DBE-B422-4F47-A983-D5CF6934D61E}" destId="{1CE1C7C0-8008-4096-AD93-6640BB3C76EE}" srcOrd="1" destOrd="0" parTransId="{6FEF42AB-1974-469C-8FAD-5F59CC9D8E84}" sibTransId="{AC3ACF7B-08D1-4CB2-9529-19931F399361}"/>
    <dgm:cxn modelId="{4A624AB9-19DC-44AE-8E91-C7A9D497D5B0}" srcId="{28B47DBE-B422-4F47-A983-D5CF6934D61E}" destId="{813AD0BF-57A4-4195-9BFF-1FAF24637F00}" srcOrd="4" destOrd="0" parTransId="{923F2EC4-A840-41F9-BB48-13E321D0F51C}" sibTransId="{FA015770-9D2D-4259-A97D-690817334522}"/>
    <dgm:cxn modelId="{0C6A5CC5-C4BA-44DE-8E50-07AEABCA33CA}" srcId="{28B47DBE-B422-4F47-A983-D5CF6934D61E}" destId="{296C466B-F1EE-463B-860A-0CA851319D4B}" srcOrd="0" destOrd="0" parTransId="{CC20D21E-2F02-44EE-B9D4-8DD565A0746F}" sibTransId="{BA1F0610-FD3D-4BFF-B066-5C7BD086BDAA}"/>
    <dgm:cxn modelId="{00A7F6DE-6715-475A-B702-200A16AF588C}" type="presOf" srcId="{2D7C769D-00C6-4461-87F1-32BD62208D84}" destId="{F3DDB548-D54E-4D35-A9DE-256C27BA242F}" srcOrd="0" destOrd="0" presId="urn:microsoft.com/office/officeart/2005/8/layout/vProcess5"/>
    <dgm:cxn modelId="{57FBA07D-6723-4EDE-BBE1-DCCD0F63D9D8}" type="presParOf" srcId="{768AAFF9-43FD-4F37-A200-EB50B80FDD27}" destId="{FAB46D1B-9FC6-44EE-8577-1B7E1B8E5D3F}" srcOrd="0" destOrd="0" presId="urn:microsoft.com/office/officeart/2005/8/layout/vProcess5"/>
    <dgm:cxn modelId="{EEC6DA1E-5DE9-45BF-8F8A-02E7C6600AFC}" type="presParOf" srcId="{768AAFF9-43FD-4F37-A200-EB50B80FDD27}" destId="{BE02D6EA-8A66-49E1-A291-C5595679B412}" srcOrd="1" destOrd="0" presId="urn:microsoft.com/office/officeart/2005/8/layout/vProcess5"/>
    <dgm:cxn modelId="{5FDAA929-C19E-486C-840A-348F15C002F7}" type="presParOf" srcId="{768AAFF9-43FD-4F37-A200-EB50B80FDD27}" destId="{76796828-E635-4F75-88A8-C19889B773A5}" srcOrd="2" destOrd="0" presId="urn:microsoft.com/office/officeart/2005/8/layout/vProcess5"/>
    <dgm:cxn modelId="{23ADD61A-29ED-46CC-86D9-C9BF0385A461}" type="presParOf" srcId="{768AAFF9-43FD-4F37-A200-EB50B80FDD27}" destId="{28CD037F-5335-44A5-B398-DA4443F745B1}" srcOrd="3" destOrd="0" presId="urn:microsoft.com/office/officeart/2005/8/layout/vProcess5"/>
    <dgm:cxn modelId="{92D93BFC-9E03-4374-9EA2-178912D900FE}" type="presParOf" srcId="{768AAFF9-43FD-4F37-A200-EB50B80FDD27}" destId="{72A0965B-2601-4E28-8D74-9B246CFB0643}" srcOrd="4" destOrd="0" presId="urn:microsoft.com/office/officeart/2005/8/layout/vProcess5"/>
    <dgm:cxn modelId="{C5238F8C-57B2-4F89-9400-DA2357744339}" type="presParOf" srcId="{768AAFF9-43FD-4F37-A200-EB50B80FDD27}" destId="{A6FC4096-BCB2-4B2F-AE52-1521C00DF0AC}" srcOrd="5" destOrd="0" presId="urn:microsoft.com/office/officeart/2005/8/layout/vProcess5"/>
    <dgm:cxn modelId="{1D6AEAED-7CE0-4D42-BA91-26AE587A668B}" type="presParOf" srcId="{768AAFF9-43FD-4F37-A200-EB50B80FDD27}" destId="{59CFC95E-1CD8-454E-BB2F-9BB9C4192B4B}" srcOrd="6" destOrd="0" presId="urn:microsoft.com/office/officeart/2005/8/layout/vProcess5"/>
    <dgm:cxn modelId="{8141BDB2-726D-488B-A453-4D5FF37062E8}" type="presParOf" srcId="{768AAFF9-43FD-4F37-A200-EB50B80FDD27}" destId="{CF0A3B3D-61E0-42BD-8E6F-BD2F99B890EB}" srcOrd="7" destOrd="0" presId="urn:microsoft.com/office/officeart/2005/8/layout/vProcess5"/>
    <dgm:cxn modelId="{C5503D88-0907-432E-9600-7B0F604002D5}" type="presParOf" srcId="{768AAFF9-43FD-4F37-A200-EB50B80FDD27}" destId="{F3DDB548-D54E-4D35-A9DE-256C27BA242F}" srcOrd="8" destOrd="0" presId="urn:microsoft.com/office/officeart/2005/8/layout/vProcess5"/>
    <dgm:cxn modelId="{555CF6FD-C42B-405A-898B-96D519AFF2B3}" type="presParOf" srcId="{768AAFF9-43FD-4F37-A200-EB50B80FDD27}" destId="{E9B87F14-534B-401F-AEDA-36F275E626F8}" srcOrd="9" destOrd="0" presId="urn:microsoft.com/office/officeart/2005/8/layout/vProcess5"/>
    <dgm:cxn modelId="{FECB5D59-6DE6-4BFA-BE6C-B0D2AF5CC6B7}" type="presParOf" srcId="{768AAFF9-43FD-4F37-A200-EB50B80FDD27}" destId="{C0BDA3FD-9517-454A-B19E-C1BBBCF920E4}" srcOrd="10" destOrd="0" presId="urn:microsoft.com/office/officeart/2005/8/layout/vProcess5"/>
    <dgm:cxn modelId="{65FA40C5-2704-4D1B-9311-2E2804AB8E12}" type="presParOf" srcId="{768AAFF9-43FD-4F37-A200-EB50B80FDD27}" destId="{97E976E2-1EBE-49B7-A5F1-FCD83005DB9B}" srcOrd="11" destOrd="0" presId="urn:microsoft.com/office/officeart/2005/8/layout/vProcess5"/>
    <dgm:cxn modelId="{9AB91972-ACEE-4953-B95D-29271789E201}" type="presParOf" srcId="{768AAFF9-43FD-4F37-A200-EB50B80FDD27}" destId="{BD60E03D-4200-4F1F-8BD9-C00DFDD4B9F0}" srcOrd="12" destOrd="0" presId="urn:microsoft.com/office/officeart/2005/8/layout/vProcess5"/>
    <dgm:cxn modelId="{D5C57B9E-8107-4FC2-AE8F-80ACF41ACBB2}" type="presParOf" srcId="{768AAFF9-43FD-4F37-A200-EB50B80FDD27}" destId="{5CDBE2F5-B898-48CC-BF8A-0AD7BEBC9E6A}" srcOrd="13" destOrd="0" presId="urn:microsoft.com/office/officeart/2005/8/layout/vProcess5"/>
    <dgm:cxn modelId="{B21513DE-AF4F-4144-A4D2-6B9B0268AB74}" type="presParOf" srcId="{768AAFF9-43FD-4F37-A200-EB50B80FDD27}" destId="{95B0243F-F162-4382-94AE-A92A2769C398}"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42906F-C4C1-4D1F-B092-C5A947128265}"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6CEE84B-3A61-4DD6-9D2E-2729E1349972}">
      <dgm:prSet custT="1"/>
      <dgm:spPr/>
      <dgm:t>
        <a:bodyPr/>
        <a:lstStyle/>
        <a:p>
          <a:pPr>
            <a:lnSpc>
              <a:spcPct val="100000"/>
            </a:lnSpc>
          </a:pPr>
          <a:r>
            <a:rPr lang="en-US" sz="1500" dirty="0"/>
            <a:t>1. </a:t>
          </a:r>
          <a:r>
            <a:rPr lang="en-US" sz="1800" dirty="0"/>
            <a:t>Determine</a:t>
          </a:r>
          <a:r>
            <a:rPr lang="en-US" sz="1600" dirty="0"/>
            <a:t> </a:t>
          </a:r>
          <a:r>
            <a:rPr lang="en-US" sz="1800" dirty="0"/>
            <a:t>the purpose of the logic model</a:t>
          </a:r>
          <a:endParaRPr lang="en-US" sz="1500" dirty="0"/>
        </a:p>
      </dgm:t>
    </dgm:pt>
    <dgm:pt modelId="{4B5AB428-717A-4482-AD7B-4826E77A768F}" type="parTrans" cxnId="{E872D997-1D24-4BF3-BFC6-C8244A699102}">
      <dgm:prSet/>
      <dgm:spPr/>
      <dgm:t>
        <a:bodyPr/>
        <a:lstStyle/>
        <a:p>
          <a:endParaRPr lang="en-US"/>
        </a:p>
      </dgm:t>
    </dgm:pt>
    <dgm:pt modelId="{402F2EB2-6207-49CF-96D4-0A0403080641}" type="sibTrans" cxnId="{E872D997-1D24-4BF3-BFC6-C8244A699102}">
      <dgm:prSet/>
      <dgm:spPr/>
      <dgm:t>
        <a:bodyPr/>
        <a:lstStyle/>
        <a:p>
          <a:endParaRPr lang="en-US"/>
        </a:p>
      </dgm:t>
    </dgm:pt>
    <dgm:pt modelId="{AFC80EDD-96B1-44BF-90F0-67FDDEE87EAD}">
      <dgm:prSet custT="1"/>
      <dgm:spPr/>
      <dgm:t>
        <a:bodyPr/>
        <a:lstStyle/>
        <a:p>
          <a:pPr>
            <a:lnSpc>
              <a:spcPct val="100000"/>
            </a:lnSpc>
          </a:pPr>
          <a:r>
            <a:rPr lang="en-US" sz="1800" dirty="0"/>
            <a:t>2. Convene stakeholders</a:t>
          </a:r>
        </a:p>
      </dgm:t>
    </dgm:pt>
    <dgm:pt modelId="{09EFD61E-F64C-4EE0-AE78-B6986AC36E5C}" type="parTrans" cxnId="{9067C65B-5AFE-4131-B668-2F36976E3269}">
      <dgm:prSet/>
      <dgm:spPr/>
      <dgm:t>
        <a:bodyPr/>
        <a:lstStyle/>
        <a:p>
          <a:endParaRPr lang="en-US"/>
        </a:p>
      </dgm:t>
    </dgm:pt>
    <dgm:pt modelId="{82FA1A3E-A449-433A-9D87-E0AD0D844254}" type="sibTrans" cxnId="{9067C65B-5AFE-4131-B668-2F36976E3269}">
      <dgm:prSet/>
      <dgm:spPr/>
      <dgm:t>
        <a:bodyPr/>
        <a:lstStyle/>
        <a:p>
          <a:endParaRPr lang="en-US"/>
        </a:p>
      </dgm:t>
    </dgm:pt>
    <dgm:pt modelId="{FF169D9B-3DA3-477D-8190-49FAA0237005}">
      <dgm:prSet custT="1"/>
      <dgm:spPr/>
      <dgm:t>
        <a:bodyPr/>
        <a:lstStyle/>
        <a:p>
          <a:pPr>
            <a:lnSpc>
              <a:spcPct val="100000"/>
            </a:lnSpc>
          </a:pPr>
          <a:r>
            <a:rPr lang="en-US" sz="1800" dirty="0"/>
            <a:t>3. Determine a focus</a:t>
          </a:r>
        </a:p>
      </dgm:t>
    </dgm:pt>
    <dgm:pt modelId="{08DE86AA-54C9-4ED8-8404-C6C265F95D76}" type="parTrans" cxnId="{645C9022-4B61-4DA4-AF97-7A28E092D089}">
      <dgm:prSet/>
      <dgm:spPr/>
      <dgm:t>
        <a:bodyPr/>
        <a:lstStyle/>
        <a:p>
          <a:endParaRPr lang="en-US"/>
        </a:p>
      </dgm:t>
    </dgm:pt>
    <dgm:pt modelId="{A3117A44-17E5-49DF-A0C2-4B0CC5B7DFA9}" type="sibTrans" cxnId="{645C9022-4B61-4DA4-AF97-7A28E092D089}">
      <dgm:prSet/>
      <dgm:spPr/>
      <dgm:t>
        <a:bodyPr/>
        <a:lstStyle/>
        <a:p>
          <a:endParaRPr lang="en-US"/>
        </a:p>
      </dgm:t>
    </dgm:pt>
    <dgm:pt modelId="{9F5A3143-C4C1-4534-86CE-650C7EB4EF79}">
      <dgm:prSet custT="1"/>
      <dgm:spPr/>
      <dgm:t>
        <a:bodyPr/>
        <a:lstStyle/>
        <a:p>
          <a:pPr>
            <a:lnSpc>
              <a:spcPct val="100000"/>
            </a:lnSpc>
          </a:pPr>
          <a:r>
            <a:rPr lang="en-US" sz="1800" dirty="0"/>
            <a:t>4. Understand the situation - use the program objective as your anchor</a:t>
          </a:r>
        </a:p>
      </dgm:t>
    </dgm:pt>
    <dgm:pt modelId="{011CF756-1D9D-4487-AC64-897D2AEACB54}" type="parTrans" cxnId="{4725D7C0-7286-4D5B-85AC-DD2490B985A8}">
      <dgm:prSet/>
      <dgm:spPr/>
      <dgm:t>
        <a:bodyPr/>
        <a:lstStyle/>
        <a:p>
          <a:endParaRPr lang="en-US"/>
        </a:p>
      </dgm:t>
    </dgm:pt>
    <dgm:pt modelId="{8A1B9DEF-AD9C-4533-A165-B6B4E40C0620}" type="sibTrans" cxnId="{4725D7C0-7286-4D5B-85AC-DD2490B985A8}">
      <dgm:prSet/>
      <dgm:spPr/>
      <dgm:t>
        <a:bodyPr/>
        <a:lstStyle/>
        <a:p>
          <a:endParaRPr lang="en-US"/>
        </a:p>
      </dgm:t>
    </dgm:pt>
    <dgm:pt modelId="{516F8405-4338-4168-BCE8-CA83C3768838}">
      <dgm:prSet custT="1"/>
      <dgm:spPr/>
      <dgm:t>
        <a:bodyPr/>
        <a:lstStyle/>
        <a:p>
          <a:pPr>
            <a:lnSpc>
              <a:spcPct val="100000"/>
            </a:lnSpc>
          </a:pPr>
          <a:r>
            <a:rPr lang="en-US" sz="1800" dirty="0"/>
            <a:t>5. Explore the research for best practices or approaches</a:t>
          </a:r>
        </a:p>
      </dgm:t>
    </dgm:pt>
    <dgm:pt modelId="{0DF2CDE3-6B90-4C19-AE17-77C63BB320AC}" type="parTrans" cxnId="{3D4E4EDE-8733-48A5-90B4-96221BD40876}">
      <dgm:prSet/>
      <dgm:spPr/>
      <dgm:t>
        <a:bodyPr/>
        <a:lstStyle/>
        <a:p>
          <a:endParaRPr lang="en-US"/>
        </a:p>
      </dgm:t>
    </dgm:pt>
    <dgm:pt modelId="{F31F6675-24E2-477D-8DC5-9AE70B73D100}" type="sibTrans" cxnId="{3D4E4EDE-8733-48A5-90B4-96221BD40876}">
      <dgm:prSet/>
      <dgm:spPr/>
      <dgm:t>
        <a:bodyPr/>
        <a:lstStyle/>
        <a:p>
          <a:endParaRPr lang="en-US"/>
        </a:p>
      </dgm:t>
    </dgm:pt>
    <dgm:pt modelId="{A5F55552-7AF9-430E-B2D7-3E968244E743}">
      <dgm:prSet custT="1"/>
      <dgm:spPr/>
      <dgm:t>
        <a:bodyPr/>
        <a:lstStyle/>
        <a:p>
          <a:pPr>
            <a:lnSpc>
              <a:spcPct val="100000"/>
            </a:lnSpc>
          </a:pPr>
          <a:r>
            <a:rPr lang="en-US" sz="1800" dirty="0"/>
            <a:t>6. Construct a series of activities linked to outputs, outcomes, and impacts. Stuck? Try working backwards</a:t>
          </a:r>
        </a:p>
      </dgm:t>
    </dgm:pt>
    <dgm:pt modelId="{D16163B4-A969-4BCC-8ACF-22BCC1BB7F0F}" type="parTrans" cxnId="{AA2C48CC-E7F4-400E-9350-4347EE921F3A}">
      <dgm:prSet/>
      <dgm:spPr/>
      <dgm:t>
        <a:bodyPr/>
        <a:lstStyle/>
        <a:p>
          <a:endParaRPr lang="en-US"/>
        </a:p>
      </dgm:t>
    </dgm:pt>
    <dgm:pt modelId="{AECB51A3-FC85-49E9-ABDD-BC6FB7D6105A}" type="sibTrans" cxnId="{AA2C48CC-E7F4-400E-9350-4347EE921F3A}">
      <dgm:prSet/>
      <dgm:spPr/>
      <dgm:t>
        <a:bodyPr/>
        <a:lstStyle/>
        <a:p>
          <a:endParaRPr lang="en-US"/>
        </a:p>
      </dgm:t>
    </dgm:pt>
    <dgm:pt modelId="{6027EBDA-564D-44AB-BA13-295577C54BF9}">
      <dgm:prSet custT="1"/>
      <dgm:spPr/>
      <dgm:t>
        <a:bodyPr/>
        <a:lstStyle/>
        <a:p>
          <a:pPr>
            <a:lnSpc>
              <a:spcPct val="100000"/>
            </a:lnSpc>
          </a:pPr>
          <a:r>
            <a:rPr lang="en-US" sz="1800" dirty="0"/>
            <a:t>7. Connect the activities to other components with arrows to show the linkages</a:t>
          </a:r>
        </a:p>
      </dgm:t>
    </dgm:pt>
    <dgm:pt modelId="{357BD3AC-8209-4287-8E54-373680A1103E}" type="parTrans" cxnId="{E613EA83-ED0F-42FE-B552-502B4300DD0A}">
      <dgm:prSet/>
      <dgm:spPr/>
      <dgm:t>
        <a:bodyPr/>
        <a:lstStyle/>
        <a:p>
          <a:endParaRPr lang="en-US"/>
        </a:p>
      </dgm:t>
    </dgm:pt>
    <dgm:pt modelId="{35DDACF6-D6E0-4B99-8011-6F8D86F04034}" type="sibTrans" cxnId="{E613EA83-ED0F-42FE-B552-502B4300DD0A}">
      <dgm:prSet/>
      <dgm:spPr/>
      <dgm:t>
        <a:bodyPr/>
        <a:lstStyle/>
        <a:p>
          <a:endParaRPr lang="en-US"/>
        </a:p>
      </dgm:t>
    </dgm:pt>
    <dgm:pt modelId="{E55E1433-1FA0-44C4-9566-D750E48D8902}" type="pres">
      <dgm:prSet presAssocID="{3742906F-C4C1-4D1F-B092-C5A947128265}" presName="root" presStyleCnt="0">
        <dgm:presLayoutVars>
          <dgm:dir/>
          <dgm:resizeHandles val="exact"/>
        </dgm:presLayoutVars>
      </dgm:prSet>
      <dgm:spPr/>
    </dgm:pt>
    <dgm:pt modelId="{119CA0FE-D8AC-47D2-87F9-0AC681B57E5C}" type="pres">
      <dgm:prSet presAssocID="{B6CEE84B-3A61-4DD6-9D2E-2729E1349972}" presName="compNode" presStyleCnt="0"/>
      <dgm:spPr/>
    </dgm:pt>
    <dgm:pt modelId="{240EF952-283A-423A-82B6-B7467C2CA18A}" type="pres">
      <dgm:prSet presAssocID="{B6CEE84B-3A61-4DD6-9D2E-2729E1349972}" presName="bgRect" presStyleLbl="bgShp" presStyleIdx="0" presStyleCnt="7"/>
      <dgm:spPr/>
    </dgm:pt>
    <dgm:pt modelId="{A9D95261-983D-4608-A3AF-D1DD845E0361}" type="pres">
      <dgm:prSet presAssocID="{B6CEE84B-3A61-4DD6-9D2E-2729E1349972}"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0EA76911-7F20-4D8C-AF32-F0FFBBF2A37E}" type="pres">
      <dgm:prSet presAssocID="{B6CEE84B-3A61-4DD6-9D2E-2729E1349972}" presName="spaceRect" presStyleCnt="0"/>
      <dgm:spPr/>
    </dgm:pt>
    <dgm:pt modelId="{F7BC51B4-EDFB-4AA3-9C90-3853308F5D2E}" type="pres">
      <dgm:prSet presAssocID="{B6CEE84B-3A61-4DD6-9D2E-2729E1349972}" presName="parTx" presStyleLbl="revTx" presStyleIdx="0" presStyleCnt="7">
        <dgm:presLayoutVars>
          <dgm:chMax val="0"/>
          <dgm:chPref val="0"/>
        </dgm:presLayoutVars>
      </dgm:prSet>
      <dgm:spPr/>
    </dgm:pt>
    <dgm:pt modelId="{0553BBD3-5ED0-4E3D-9E72-61F3706F76C0}" type="pres">
      <dgm:prSet presAssocID="{402F2EB2-6207-49CF-96D4-0A0403080641}" presName="sibTrans" presStyleCnt="0"/>
      <dgm:spPr/>
    </dgm:pt>
    <dgm:pt modelId="{8F3DDBBD-8983-4270-8AFC-80EBF5588364}" type="pres">
      <dgm:prSet presAssocID="{AFC80EDD-96B1-44BF-90F0-67FDDEE87EAD}" presName="compNode" presStyleCnt="0"/>
      <dgm:spPr/>
    </dgm:pt>
    <dgm:pt modelId="{6650302A-1BE9-4964-85A9-BDB8EAC21713}" type="pres">
      <dgm:prSet presAssocID="{AFC80EDD-96B1-44BF-90F0-67FDDEE87EAD}" presName="bgRect" presStyleLbl="bgShp" presStyleIdx="1" presStyleCnt="7"/>
      <dgm:spPr/>
    </dgm:pt>
    <dgm:pt modelId="{417FAF49-7333-46B0-BB3C-BB0932002205}" type="pres">
      <dgm:prSet presAssocID="{AFC80EDD-96B1-44BF-90F0-67FDDEE87EAD}"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eting"/>
        </a:ext>
      </dgm:extLst>
    </dgm:pt>
    <dgm:pt modelId="{6899B38D-D0CB-46F9-B3C2-26A3DC33B026}" type="pres">
      <dgm:prSet presAssocID="{AFC80EDD-96B1-44BF-90F0-67FDDEE87EAD}" presName="spaceRect" presStyleCnt="0"/>
      <dgm:spPr/>
    </dgm:pt>
    <dgm:pt modelId="{9FB06E9D-33F5-4186-8408-9837ACAC59DE}" type="pres">
      <dgm:prSet presAssocID="{AFC80EDD-96B1-44BF-90F0-67FDDEE87EAD}" presName="parTx" presStyleLbl="revTx" presStyleIdx="1" presStyleCnt="7">
        <dgm:presLayoutVars>
          <dgm:chMax val="0"/>
          <dgm:chPref val="0"/>
        </dgm:presLayoutVars>
      </dgm:prSet>
      <dgm:spPr/>
    </dgm:pt>
    <dgm:pt modelId="{2EC9E031-91D4-4997-8CC5-473C61ED0996}" type="pres">
      <dgm:prSet presAssocID="{82FA1A3E-A449-433A-9D87-E0AD0D844254}" presName="sibTrans" presStyleCnt="0"/>
      <dgm:spPr/>
    </dgm:pt>
    <dgm:pt modelId="{3DABFCF0-DB5A-419F-9F96-491998B3E59A}" type="pres">
      <dgm:prSet presAssocID="{FF169D9B-3DA3-477D-8190-49FAA0237005}" presName="compNode" presStyleCnt="0"/>
      <dgm:spPr/>
    </dgm:pt>
    <dgm:pt modelId="{D0412A1B-9020-49D0-BF61-FD0E2AF21C3D}" type="pres">
      <dgm:prSet presAssocID="{FF169D9B-3DA3-477D-8190-49FAA0237005}" presName="bgRect" presStyleLbl="bgShp" presStyleIdx="2" presStyleCnt="7"/>
      <dgm:spPr/>
    </dgm:pt>
    <dgm:pt modelId="{35393378-CE56-404A-9FAB-06CE5BCFEDE3}" type="pres">
      <dgm:prSet presAssocID="{FF169D9B-3DA3-477D-8190-49FAA0237005}"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66546ACD-9677-4ADA-9501-ABFC15B04C8D}" type="pres">
      <dgm:prSet presAssocID="{FF169D9B-3DA3-477D-8190-49FAA0237005}" presName="spaceRect" presStyleCnt="0"/>
      <dgm:spPr/>
    </dgm:pt>
    <dgm:pt modelId="{7A31FC80-2780-4706-9B32-207967AFA9B3}" type="pres">
      <dgm:prSet presAssocID="{FF169D9B-3DA3-477D-8190-49FAA0237005}" presName="parTx" presStyleLbl="revTx" presStyleIdx="2" presStyleCnt="7">
        <dgm:presLayoutVars>
          <dgm:chMax val="0"/>
          <dgm:chPref val="0"/>
        </dgm:presLayoutVars>
      </dgm:prSet>
      <dgm:spPr/>
    </dgm:pt>
    <dgm:pt modelId="{400BA0EB-3707-4A5C-8962-50CF371A49B1}" type="pres">
      <dgm:prSet presAssocID="{A3117A44-17E5-49DF-A0C2-4B0CC5B7DFA9}" presName="sibTrans" presStyleCnt="0"/>
      <dgm:spPr/>
    </dgm:pt>
    <dgm:pt modelId="{B7B3914C-73A6-43A8-AF77-C3892E4974C1}" type="pres">
      <dgm:prSet presAssocID="{9F5A3143-C4C1-4534-86CE-650C7EB4EF79}" presName="compNode" presStyleCnt="0"/>
      <dgm:spPr/>
    </dgm:pt>
    <dgm:pt modelId="{1DAD638F-9546-49EA-859D-F6D9B172E36D}" type="pres">
      <dgm:prSet presAssocID="{9F5A3143-C4C1-4534-86CE-650C7EB4EF79}" presName="bgRect" presStyleLbl="bgShp" presStyleIdx="3" presStyleCnt="7"/>
      <dgm:spPr/>
    </dgm:pt>
    <dgm:pt modelId="{203D42FD-365C-4D39-86D2-90226A144634}" type="pres">
      <dgm:prSet presAssocID="{9F5A3143-C4C1-4534-86CE-650C7EB4EF79}"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Anchor"/>
        </a:ext>
      </dgm:extLst>
    </dgm:pt>
    <dgm:pt modelId="{0EEDAE7D-DD29-4F24-B9AD-EBC55310B013}" type="pres">
      <dgm:prSet presAssocID="{9F5A3143-C4C1-4534-86CE-650C7EB4EF79}" presName="spaceRect" presStyleCnt="0"/>
      <dgm:spPr/>
    </dgm:pt>
    <dgm:pt modelId="{641A8650-B731-4A29-927A-F766225E2C9B}" type="pres">
      <dgm:prSet presAssocID="{9F5A3143-C4C1-4534-86CE-650C7EB4EF79}" presName="parTx" presStyleLbl="revTx" presStyleIdx="3" presStyleCnt="7">
        <dgm:presLayoutVars>
          <dgm:chMax val="0"/>
          <dgm:chPref val="0"/>
        </dgm:presLayoutVars>
      </dgm:prSet>
      <dgm:spPr/>
    </dgm:pt>
    <dgm:pt modelId="{11F74878-3DCC-4D66-A3E9-55042743F32A}" type="pres">
      <dgm:prSet presAssocID="{8A1B9DEF-AD9C-4533-A165-B6B4E40C0620}" presName="sibTrans" presStyleCnt="0"/>
      <dgm:spPr/>
    </dgm:pt>
    <dgm:pt modelId="{4F4F7AEF-38D8-4A73-A483-B5051D489613}" type="pres">
      <dgm:prSet presAssocID="{516F8405-4338-4168-BCE8-CA83C3768838}" presName="compNode" presStyleCnt="0"/>
      <dgm:spPr/>
    </dgm:pt>
    <dgm:pt modelId="{C6D6CE1B-7284-4F00-B364-516FEEDA824D}" type="pres">
      <dgm:prSet presAssocID="{516F8405-4338-4168-BCE8-CA83C3768838}" presName="bgRect" presStyleLbl="bgShp" presStyleIdx="4" presStyleCnt="7"/>
      <dgm:spPr/>
    </dgm:pt>
    <dgm:pt modelId="{1B4D231F-97C2-4D8E-AD29-3258AFE2751E}" type="pres">
      <dgm:prSet presAssocID="{516F8405-4338-4168-BCE8-CA83C3768838}"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ug under Magnifying Glass"/>
        </a:ext>
      </dgm:extLst>
    </dgm:pt>
    <dgm:pt modelId="{4F75D2DD-D269-44EE-9FE5-2712964D372E}" type="pres">
      <dgm:prSet presAssocID="{516F8405-4338-4168-BCE8-CA83C3768838}" presName="spaceRect" presStyleCnt="0"/>
      <dgm:spPr/>
    </dgm:pt>
    <dgm:pt modelId="{FDAE2FCD-23A4-4E60-A52B-1208546FA626}" type="pres">
      <dgm:prSet presAssocID="{516F8405-4338-4168-BCE8-CA83C3768838}" presName="parTx" presStyleLbl="revTx" presStyleIdx="4" presStyleCnt="7">
        <dgm:presLayoutVars>
          <dgm:chMax val="0"/>
          <dgm:chPref val="0"/>
        </dgm:presLayoutVars>
      </dgm:prSet>
      <dgm:spPr/>
    </dgm:pt>
    <dgm:pt modelId="{EE1509AF-80BD-4F0C-968C-0A6EBCC5A752}" type="pres">
      <dgm:prSet presAssocID="{F31F6675-24E2-477D-8DC5-9AE70B73D100}" presName="sibTrans" presStyleCnt="0"/>
      <dgm:spPr/>
    </dgm:pt>
    <dgm:pt modelId="{EC051802-68B7-4D67-88B7-7964BF706005}" type="pres">
      <dgm:prSet presAssocID="{A5F55552-7AF9-430E-B2D7-3E968244E743}" presName="compNode" presStyleCnt="0"/>
      <dgm:spPr/>
    </dgm:pt>
    <dgm:pt modelId="{3E838F3B-8288-4580-8D62-1E51528B408A}" type="pres">
      <dgm:prSet presAssocID="{A5F55552-7AF9-430E-B2D7-3E968244E743}" presName="bgRect" presStyleLbl="bgShp" presStyleIdx="5" presStyleCnt="7"/>
      <dgm:spPr/>
    </dgm:pt>
    <dgm:pt modelId="{7C3948E9-305E-4EAC-B532-436E2666C7CD}" type="pres">
      <dgm:prSet presAssocID="{A5F55552-7AF9-430E-B2D7-3E968244E743}"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ocument"/>
        </a:ext>
      </dgm:extLst>
    </dgm:pt>
    <dgm:pt modelId="{522A02C5-5A71-40C7-A661-47856AD7D42D}" type="pres">
      <dgm:prSet presAssocID="{A5F55552-7AF9-430E-B2D7-3E968244E743}" presName="spaceRect" presStyleCnt="0"/>
      <dgm:spPr/>
    </dgm:pt>
    <dgm:pt modelId="{CC6B0D11-FBD3-4454-865D-7F856705EC1F}" type="pres">
      <dgm:prSet presAssocID="{A5F55552-7AF9-430E-B2D7-3E968244E743}" presName="parTx" presStyleLbl="revTx" presStyleIdx="5" presStyleCnt="7">
        <dgm:presLayoutVars>
          <dgm:chMax val="0"/>
          <dgm:chPref val="0"/>
        </dgm:presLayoutVars>
      </dgm:prSet>
      <dgm:spPr/>
    </dgm:pt>
    <dgm:pt modelId="{1D4C5BFC-FC5E-45ED-9B21-B505E26FF97D}" type="pres">
      <dgm:prSet presAssocID="{AECB51A3-FC85-49E9-ABDD-BC6FB7D6105A}" presName="sibTrans" presStyleCnt="0"/>
      <dgm:spPr/>
    </dgm:pt>
    <dgm:pt modelId="{19DF7787-E220-480A-86D1-730D5B5E5304}" type="pres">
      <dgm:prSet presAssocID="{6027EBDA-564D-44AB-BA13-295577C54BF9}" presName="compNode" presStyleCnt="0"/>
      <dgm:spPr/>
    </dgm:pt>
    <dgm:pt modelId="{D5B53CA7-18AE-4D29-9D11-EBEA678DA1C1}" type="pres">
      <dgm:prSet presAssocID="{6027EBDA-564D-44AB-BA13-295577C54BF9}" presName="bgRect" presStyleLbl="bgShp" presStyleIdx="6" presStyleCnt="7"/>
      <dgm:spPr/>
    </dgm:pt>
    <dgm:pt modelId="{CCF64A00-E846-42D1-A152-9DF507BFA4FF}" type="pres">
      <dgm:prSet presAssocID="{6027EBDA-564D-44AB-BA13-295577C54BF9}"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Link"/>
        </a:ext>
      </dgm:extLst>
    </dgm:pt>
    <dgm:pt modelId="{0FE82595-C192-471B-A0F9-E5A0306127BF}" type="pres">
      <dgm:prSet presAssocID="{6027EBDA-564D-44AB-BA13-295577C54BF9}" presName="spaceRect" presStyleCnt="0"/>
      <dgm:spPr/>
    </dgm:pt>
    <dgm:pt modelId="{51931E06-3CB5-418A-8BC7-F73681FE1C41}" type="pres">
      <dgm:prSet presAssocID="{6027EBDA-564D-44AB-BA13-295577C54BF9}" presName="parTx" presStyleLbl="revTx" presStyleIdx="6" presStyleCnt="7">
        <dgm:presLayoutVars>
          <dgm:chMax val="0"/>
          <dgm:chPref val="0"/>
        </dgm:presLayoutVars>
      </dgm:prSet>
      <dgm:spPr/>
    </dgm:pt>
  </dgm:ptLst>
  <dgm:cxnLst>
    <dgm:cxn modelId="{C54EFF02-EB21-4093-B85F-2929EDCCEBE2}" type="presOf" srcId="{AFC80EDD-96B1-44BF-90F0-67FDDEE87EAD}" destId="{9FB06E9D-33F5-4186-8408-9837ACAC59DE}" srcOrd="0" destOrd="0" presId="urn:microsoft.com/office/officeart/2018/2/layout/IconVerticalSolidList"/>
    <dgm:cxn modelId="{645C9022-4B61-4DA4-AF97-7A28E092D089}" srcId="{3742906F-C4C1-4D1F-B092-C5A947128265}" destId="{FF169D9B-3DA3-477D-8190-49FAA0237005}" srcOrd="2" destOrd="0" parTransId="{08DE86AA-54C9-4ED8-8404-C6C265F95D76}" sibTransId="{A3117A44-17E5-49DF-A0C2-4B0CC5B7DFA9}"/>
    <dgm:cxn modelId="{9067C65B-5AFE-4131-B668-2F36976E3269}" srcId="{3742906F-C4C1-4D1F-B092-C5A947128265}" destId="{AFC80EDD-96B1-44BF-90F0-67FDDEE87EAD}" srcOrd="1" destOrd="0" parTransId="{09EFD61E-F64C-4EE0-AE78-B6986AC36E5C}" sibTransId="{82FA1A3E-A449-433A-9D87-E0AD0D844254}"/>
    <dgm:cxn modelId="{3A10014A-8E5A-4A60-B16E-110D4C938C19}" type="presOf" srcId="{9F5A3143-C4C1-4534-86CE-650C7EB4EF79}" destId="{641A8650-B731-4A29-927A-F766225E2C9B}" srcOrd="0" destOrd="0" presId="urn:microsoft.com/office/officeart/2018/2/layout/IconVerticalSolidList"/>
    <dgm:cxn modelId="{E613EA83-ED0F-42FE-B552-502B4300DD0A}" srcId="{3742906F-C4C1-4D1F-B092-C5A947128265}" destId="{6027EBDA-564D-44AB-BA13-295577C54BF9}" srcOrd="6" destOrd="0" parTransId="{357BD3AC-8209-4287-8E54-373680A1103E}" sibTransId="{35DDACF6-D6E0-4B99-8011-6F8D86F04034}"/>
    <dgm:cxn modelId="{93CF8684-B77A-40BC-A453-1231EF8C7CC2}" type="presOf" srcId="{FF169D9B-3DA3-477D-8190-49FAA0237005}" destId="{7A31FC80-2780-4706-9B32-207967AFA9B3}" srcOrd="0" destOrd="0" presId="urn:microsoft.com/office/officeart/2018/2/layout/IconVerticalSolidList"/>
    <dgm:cxn modelId="{E872D997-1D24-4BF3-BFC6-C8244A699102}" srcId="{3742906F-C4C1-4D1F-B092-C5A947128265}" destId="{B6CEE84B-3A61-4DD6-9D2E-2729E1349972}" srcOrd="0" destOrd="0" parTransId="{4B5AB428-717A-4482-AD7B-4826E77A768F}" sibTransId="{402F2EB2-6207-49CF-96D4-0A0403080641}"/>
    <dgm:cxn modelId="{6525A2A1-D7CE-4F4B-989D-AC6ADBB1C3D0}" type="presOf" srcId="{A5F55552-7AF9-430E-B2D7-3E968244E743}" destId="{CC6B0D11-FBD3-4454-865D-7F856705EC1F}" srcOrd="0" destOrd="0" presId="urn:microsoft.com/office/officeart/2018/2/layout/IconVerticalSolidList"/>
    <dgm:cxn modelId="{A29A83AC-65EF-49A9-96EC-0079B79234A6}" type="presOf" srcId="{3742906F-C4C1-4D1F-B092-C5A947128265}" destId="{E55E1433-1FA0-44C4-9566-D750E48D8902}" srcOrd="0" destOrd="0" presId="urn:microsoft.com/office/officeart/2018/2/layout/IconVerticalSolidList"/>
    <dgm:cxn modelId="{4CF1A7AC-9556-400C-B478-526EAA72E81B}" type="presOf" srcId="{B6CEE84B-3A61-4DD6-9D2E-2729E1349972}" destId="{F7BC51B4-EDFB-4AA3-9C90-3853308F5D2E}" srcOrd="0" destOrd="0" presId="urn:microsoft.com/office/officeart/2018/2/layout/IconVerticalSolidList"/>
    <dgm:cxn modelId="{B30E1AB5-7152-4E8C-AD4B-E47C67425E18}" type="presOf" srcId="{6027EBDA-564D-44AB-BA13-295577C54BF9}" destId="{51931E06-3CB5-418A-8BC7-F73681FE1C41}" srcOrd="0" destOrd="0" presId="urn:microsoft.com/office/officeart/2018/2/layout/IconVerticalSolidList"/>
    <dgm:cxn modelId="{4725D7C0-7286-4D5B-85AC-DD2490B985A8}" srcId="{3742906F-C4C1-4D1F-B092-C5A947128265}" destId="{9F5A3143-C4C1-4534-86CE-650C7EB4EF79}" srcOrd="3" destOrd="0" parTransId="{011CF756-1D9D-4487-AC64-897D2AEACB54}" sibTransId="{8A1B9DEF-AD9C-4533-A165-B6B4E40C0620}"/>
    <dgm:cxn modelId="{AA2C48CC-E7F4-400E-9350-4347EE921F3A}" srcId="{3742906F-C4C1-4D1F-B092-C5A947128265}" destId="{A5F55552-7AF9-430E-B2D7-3E968244E743}" srcOrd="5" destOrd="0" parTransId="{D16163B4-A969-4BCC-8ACF-22BCC1BB7F0F}" sibTransId="{AECB51A3-FC85-49E9-ABDD-BC6FB7D6105A}"/>
    <dgm:cxn modelId="{3D4E4EDE-8733-48A5-90B4-96221BD40876}" srcId="{3742906F-C4C1-4D1F-B092-C5A947128265}" destId="{516F8405-4338-4168-BCE8-CA83C3768838}" srcOrd="4" destOrd="0" parTransId="{0DF2CDE3-6B90-4C19-AE17-77C63BB320AC}" sibTransId="{F31F6675-24E2-477D-8DC5-9AE70B73D100}"/>
    <dgm:cxn modelId="{27FCE4FB-ECBB-4618-B260-810823449A01}" type="presOf" srcId="{516F8405-4338-4168-BCE8-CA83C3768838}" destId="{FDAE2FCD-23A4-4E60-A52B-1208546FA626}" srcOrd="0" destOrd="0" presId="urn:microsoft.com/office/officeart/2018/2/layout/IconVerticalSolidList"/>
    <dgm:cxn modelId="{31CB8831-66A8-4079-999A-F81EB8456FAC}" type="presParOf" srcId="{E55E1433-1FA0-44C4-9566-D750E48D8902}" destId="{119CA0FE-D8AC-47D2-87F9-0AC681B57E5C}" srcOrd="0" destOrd="0" presId="urn:microsoft.com/office/officeart/2018/2/layout/IconVerticalSolidList"/>
    <dgm:cxn modelId="{6A7215B1-902D-49AF-BAB3-2D9E80B38097}" type="presParOf" srcId="{119CA0FE-D8AC-47D2-87F9-0AC681B57E5C}" destId="{240EF952-283A-423A-82B6-B7467C2CA18A}" srcOrd="0" destOrd="0" presId="urn:microsoft.com/office/officeart/2018/2/layout/IconVerticalSolidList"/>
    <dgm:cxn modelId="{09781067-1008-4BE6-B7BB-5DB5E6E1BE40}" type="presParOf" srcId="{119CA0FE-D8AC-47D2-87F9-0AC681B57E5C}" destId="{A9D95261-983D-4608-A3AF-D1DD845E0361}" srcOrd="1" destOrd="0" presId="urn:microsoft.com/office/officeart/2018/2/layout/IconVerticalSolidList"/>
    <dgm:cxn modelId="{9FCD978A-D836-4B4B-A94B-C053AC7D02B4}" type="presParOf" srcId="{119CA0FE-D8AC-47D2-87F9-0AC681B57E5C}" destId="{0EA76911-7F20-4D8C-AF32-F0FFBBF2A37E}" srcOrd="2" destOrd="0" presId="urn:microsoft.com/office/officeart/2018/2/layout/IconVerticalSolidList"/>
    <dgm:cxn modelId="{B425A23A-7426-4CEB-9FE0-8A2AA3D019BC}" type="presParOf" srcId="{119CA0FE-D8AC-47D2-87F9-0AC681B57E5C}" destId="{F7BC51B4-EDFB-4AA3-9C90-3853308F5D2E}" srcOrd="3" destOrd="0" presId="urn:microsoft.com/office/officeart/2018/2/layout/IconVerticalSolidList"/>
    <dgm:cxn modelId="{EA79A9C3-C94B-4C21-9DDC-CA14FD7FD10A}" type="presParOf" srcId="{E55E1433-1FA0-44C4-9566-D750E48D8902}" destId="{0553BBD3-5ED0-4E3D-9E72-61F3706F76C0}" srcOrd="1" destOrd="0" presId="urn:microsoft.com/office/officeart/2018/2/layout/IconVerticalSolidList"/>
    <dgm:cxn modelId="{B85F6244-ABC1-424C-A26D-3C11B4BE6312}" type="presParOf" srcId="{E55E1433-1FA0-44C4-9566-D750E48D8902}" destId="{8F3DDBBD-8983-4270-8AFC-80EBF5588364}" srcOrd="2" destOrd="0" presId="urn:microsoft.com/office/officeart/2018/2/layout/IconVerticalSolidList"/>
    <dgm:cxn modelId="{30CECBA0-760C-4287-9E9D-49C9FDCAE0C6}" type="presParOf" srcId="{8F3DDBBD-8983-4270-8AFC-80EBF5588364}" destId="{6650302A-1BE9-4964-85A9-BDB8EAC21713}" srcOrd="0" destOrd="0" presId="urn:microsoft.com/office/officeart/2018/2/layout/IconVerticalSolidList"/>
    <dgm:cxn modelId="{CD3714BE-7239-469C-9908-E1874ACA24CD}" type="presParOf" srcId="{8F3DDBBD-8983-4270-8AFC-80EBF5588364}" destId="{417FAF49-7333-46B0-BB3C-BB0932002205}" srcOrd="1" destOrd="0" presId="urn:microsoft.com/office/officeart/2018/2/layout/IconVerticalSolidList"/>
    <dgm:cxn modelId="{E046222F-0D30-4A78-AD7C-89E6AC2A8CD5}" type="presParOf" srcId="{8F3DDBBD-8983-4270-8AFC-80EBF5588364}" destId="{6899B38D-D0CB-46F9-B3C2-26A3DC33B026}" srcOrd="2" destOrd="0" presId="urn:microsoft.com/office/officeart/2018/2/layout/IconVerticalSolidList"/>
    <dgm:cxn modelId="{FD1B59F3-72EE-4036-9312-6305FC7E238A}" type="presParOf" srcId="{8F3DDBBD-8983-4270-8AFC-80EBF5588364}" destId="{9FB06E9D-33F5-4186-8408-9837ACAC59DE}" srcOrd="3" destOrd="0" presId="urn:microsoft.com/office/officeart/2018/2/layout/IconVerticalSolidList"/>
    <dgm:cxn modelId="{4EB61AA7-A810-4DF9-8198-54245AA22A79}" type="presParOf" srcId="{E55E1433-1FA0-44C4-9566-D750E48D8902}" destId="{2EC9E031-91D4-4997-8CC5-473C61ED0996}" srcOrd="3" destOrd="0" presId="urn:microsoft.com/office/officeart/2018/2/layout/IconVerticalSolidList"/>
    <dgm:cxn modelId="{3BAB997F-A40F-4507-AF6C-1A6FD5B5B4CD}" type="presParOf" srcId="{E55E1433-1FA0-44C4-9566-D750E48D8902}" destId="{3DABFCF0-DB5A-419F-9F96-491998B3E59A}" srcOrd="4" destOrd="0" presId="urn:microsoft.com/office/officeart/2018/2/layout/IconVerticalSolidList"/>
    <dgm:cxn modelId="{82962B91-740B-4C7E-9A55-4351968334B9}" type="presParOf" srcId="{3DABFCF0-DB5A-419F-9F96-491998B3E59A}" destId="{D0412A1B-9020-49D0-BF61-FD0E2AF21C3D}" srcOrd="0" destOrd="0" presId="urn:microsoft.com/office/officeart/2018/2/layout/IconVerticalSolidList"/>
    <dgm:cxn modelId="{007CAA74-F695-4291-938E-E259739564D9}" type="presParOf" srcId="{3DABFCF0-DB5A-419F-9F96-491998B3E59A}" destId="{35393378-CE56-404A-9FAB-06CE5BCFEDE3}" srcOrd="1" destOrd="0" presId="urn:microsoft.com/office/officeart/2018/2/layout/IconVerticalSolidList"/>
    <dgm:cxn modelId="{1172F0B8-5CF2-4473-B416-AB90ED7E15BE}" type="presParOf" srcId="{3DABFCF0-DB5A-419F-9F96-491998B3E59A}" destId="{66546ACD-9677-4ADA-9501-ABFC15B04C8D}" srcOrd="2" destOrd="0" presId="urn:microsoft.com/office/officeart/2018/2/layout/IconVerticalSolidList"/>
    <dgm:cxn modelId="{EAF13E5E-899D-4FCA-A22C-06B9A12F3B65}" type="presParOf" srcId="{3DABFCF0-DB5A-419F-9F96-491998B3E59A}" destId="{7A31FC80-2780-4706-9B32-207967AFA9B3}" srcOrd="3" destOrd="0" presId="urn:microsoft.com/office/officeart/2018/2/layout/IconVerticalSolidList"/>
    <dgm:cxn modelId="{74D3D5F0-E4FC-4E8E-A385-CCD5A1906BF3}" type="presParOf" srcId="{E55E1433-1FA0-44C4-9566-D750E48D8902}" destId="{400BA0EB-3707-4A5C-8962-50CF371A49B1}" srcOrd="5" destOrd="0" presId="urn:microsoft.com/office/officeart/2018/2/layout/IconVerticalSolidList"/>
    <dgm:cxn modelId="{25F28419-EA98-430C-A06F-86A45A98794C}" type="presParOf" srcId="{E55E1433-1FA0-44C4-9566-D750E48D8902}" destId="{B7B3914C-73A6-43A8-AF77-C3892E4974C1}" srcOrd="6" destOrd="0" presId="urn:microsoft.com/office/officeart/2018/2/layout/IconVerticalSolidList"/>
    <dgm:cxn modelId="{D60C848C-E8C0-4FF0-B834-087ACCD23F94}" type="presParOf" srcId="{B7B3914C-73A6-43A8-AF77-C3892E4974C1}" destId="{1DAD638F-9546-49EA-859D-F6D9B172E36D}" srcOrd="0" destOrd="0" presId="urn:microsoft.com/office/officeart/2018/2/layout/IconVerticalSolidList"/>
    <dgm:cxn modelId="{CA541480-5CE0-4AE0-9DB1-850AED4C6413}" type="presParOf" srcId="{B7B3914C-73A6-43A8-AF77-C3892E4974C1}" destId="{203D42FD-365C-4D39-86D2-90226A144634}" srcOrd="1" destOrd="0" presId="urn:microsoft.com/office/officeart/2018/2/layout/IconVerticalSolidList"/>
    <dgm:cxn modelId="{E918C945-4D86-4785-902B-37F803341008}" type="presParOf" srcId="{B7B3914C-73A6-43A8-AF77-C3892E4974C1}" destId="{0EEDAE7D-DD29-4F24-B9AD-EBC55310B013}" srcOrd="2" destOrd="0" presId="urn:microsoft.com/office/officeart/2018/2/layout/IconVerticalSolidList"/>
    <dgm:cxn modelId="{15A9E518-2713-438F-9F5D-65C1E6B93365}" type="presParOf" srcId="{B7B3914C-73A6-43A8-AF77-C3892E4974C1}" destId="{641A8650-B731-4A29-927A-F766225E2C9B}" srcOrd="3" destOrd="0" presId="urn:microsoft.com/office/officeart/2018/2/layout/IconVerticalSolidList"/>
    <dgm:cxn modelId="{481926EF-2912-4537-BF0A-A159375611A6}" type="presParOf" srcId="{E55E1433-1FA0-44C4-9566-D750E48D8902}" destId="{11F74878-3DCC-4D66-A3E9-55042743F32A}" srcOrd="7" destOrd="0" presId="urn:microsoft.com/office/officeart/2018/2/layout/IconVerticalSolidList"/>
    <dgm:cxn modelId="{DC68E557-901C-406F-8652-FAA0A0E497FD}" type="presParOf" srcId="{E55E1433-1FA0-44C4-9566-D750E48D8902}" destId="{4F4F7AEF-38D8-4A73-A483-B5051D489613}" srcOrd="8" destOrd="0" presId="urn:microsoft.com/office/officeart/2018/2/layout/IconVerticalSolidList"/>
    <dgm:cxn modelId="{5BAD7BBE-330D-47B5-AB0D-819459A5CFA9}" type="presParOf" srcId="{4F4F7AEF-38D8-4A73-A483-B5051D489613}" destId="{C6D6CE1B-7284-4F00-B364-516FEEDA824D}" srcOrd="0" destOrd="0" presId="urn:microsoft.com/office/officeart/2018/2/layout/IconVerticalSolidList"/>
    <dgm:cxn modelId="{2E9E7D09-EEAC-41C8-9866-439FA0D99F8A}" type="presParOf" srcId="{4F4F7AEF-38D8-4A73-A483-B5051D489613}" destId="{1B4D231F-97C2-4D8E-AD29-3258AFE2751E}" srcOrd="1" destOrd="0" presId="urn:microsoft.com/office/officeart/2018/2/layout/IconVerticalSolidList"/>
    <dgm:cxn modelId="{788096F6-C92B-49FF-82A3-A154A30F8841}" type="presParOf" srcId="{4F4F7AEF-38D8-4A73-A483-B5051D489613}" destId="{4F75D2DD-D269-44EE-9FE5-2712964D372E}" srcOrd="2" destOrd="0" presId="urn:microsoft.com/office/officeart/2018/2/layout/IconVerticalSolidList"/>
    <dgm:cxn modelId="{092A1B71-1069-4214-A858-D0C507F0A230}" type="presParOf" srcId="{4F4F7AEF-38D8-4A73-A483-B5051D489613}" destId="{FDAE2FCD-23A4-4E60-A52B-1208546FA626}" srcOrd="3" destOrd="0" presId="urn:microsoft.com/office/officeart/2018/2/layout/IconVerticalSolidList"/>
    <dgm:cxn modelId="{FA528897-5C96-47EA-8E0D-559C58333124}" type="presParOf" srcId="{E55E1433-1FA0-44C4-9566-D750E48D8902}" destId="{EE1509AF-80BD-4F0C-968C-0A6EBCC5A752}" srcOrd="9" destOrd="0" presId="urn:microsoft.com/office/officeart/2018/2/layout/IconVerticalSolidList"/>
    <dgm:cxn modelId="{5BFED044-D44B-4B7C-A1A7-7B27613211EC}" type="presParOf" srcId="{E55E1433-1FA0-44C4-9566-D750E48D8902}" destId="{EC051802-68B7-4D67-88B7-7964BF706005}" srcOrd="10" destOrd="0" presId="urn:microsoft.com/office/officeart/2018/2/layout/IconVerticalSolidList"/>
    <dgm:cxn modelId="{919D8998-D5D7-4226-AF4C-76F5528433CA}" type="presParOf" srcId="{EC051802-68B7-4D67-88B7-7964BF706005}" destId="{3E838F3B-8288-4580-8D62-1E51528B408A}" srcOrd="0" destOrd="0" presId="urn:microsoft.com/office/officeart/2018/2/layout/IconVerticalSolidList"/>
    <dgm:cxn modelId="{EB8E8E58-7692-451B-9F31-8EA76D467D90}" type="presParOf" srcId="{EC051802-68B7-4D67-88B7-7964BF706005}" destId="{7C3948E9-305E-4EAC-B532-436E2666C7CD}" srcOrd="1" destOrd="0" presId="urn:microsoft.com/office/officeart/2018/2/layout/IconVerticalSolidList"/>
    <dgm:cxn modelId="{63783B07-9A68-4261-8058-940D3D2895D2}" type="presParOf" srcId="{EC051802-68B7-4D67-88B7-7964BF706005}" destId="{522A02C5-5A71-40C7-A661-47856AD7D42D}" srcOrd="2" destOrd="0" presId="urn:microsoft.com/office/officeart/2018/2/layout/IconVerticalSolidList"/>
    <dgm:cxn modelId="{7C327292-41BE-4156-9147-9950B2612F9F}" type="presParOf" srcId="{EC051802-68B7-4D67-88B7-7964BF706005}" destId="{CC6B0D11-FBD3-4454-865D-7F856705EC1F}" srcOrd="3" destOrd="0" presId="urn:microsoft.com/office/officeart/2018/2/layout/IconVerticalSolidList"/>
    <dgm:cxn modelId="{44E3141B-1476-4D22-937B-E61B9908D3A8}" type="presParOf" srcId="{E55E1433-1FA0-44C4-9566-D750E48D8902}" destId="{1D4C5BFC-FC5E-45ED-9B21-B505E26FF97D}" srcOrd="11" destOrd="0" presId="urn:microsoft.com/office/officeart/2018/2/layout/IconVerticalSolidList"/>
    <dgm:cxn modelId="{7E2EC1B6-8014-45FD-8C6C-A61FF25154C5}" type="presParOf" srcId="{E55E1433-1FA0-44C4-9566-D750E48D8902}" destId="{19DF7787-E220-480A-86D1-730D5B5E5304}" srcOrd="12" destOrd="0" presId="urn:microsoft.com/office/officeart/2018/2/layout/IconVerticalSolidList"/>
    <dgm:cxn modelId="{B43D6ACF-0766-4968-9611-20DBC3EA9ABD}" type="presParOf" srcId="{19DF7787-E220-480A-86D1-730D5B5E5304}" destId="{D5B53CA7-18AE-4D29-9D11-EBEA678DA1C1}" srcOrd="0" destOrd="0" presId="urn:microsoft.com/office/officeart/2018/2/layout/IconVerticalSolidList"/>
    <dgm:cxn modelId="{3956B8AF-7464-4DCA-BA8F-2F1B41925BF0}" type="presParOf" srcId="{19DF7787-E220-480A-86D1-730D5B5E5304}" destId="{CCF64A00-E846-42D1-A152-9DF507BFA4FF}" srcOrd="1" destOrd="0" presId="urn:microsoft.com/office/officeart/2018/2/layout/IconVerticalSolidList"/>
    <dgm:cxn modelId="{C45B3C8C-D186-428B-A6CA-BEBCB2C99524}" type="presParOf" srcId="{19DF7787-E220-480A-86D1-730D5B5E5304}" destId="{0FE82595-C192-471B-A0F9-E5A0306127BF}" srcOrd="2" destOrd="0" presId="urn:microsoft.com/office/officeart/2018/2/layout/IconVerticalSolidList"/>
    <dgm:cxn modelId="{E9894F44-D7C0-4582-B067-1F29D545631E}" type="presParOf" srcId="{19DF7787-E220-480A-86D1-730D5B5E5304}" destId="{51931E06-3CB5-418A-8BC7-F73681FE1C4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CB52E4-72F5-4948-B8B9-5488C750ECC2}">
      <dsp:nvSpPr>
        <dsp:cNvPr id="0" name=""/>
        <dsp:cNvSpPr/>
      </dsp:nvSpPr>
      <dsp:spPr>
        <a:xfrm>
          <a:off x="0" y="2406"/>
          <a:ext cx="5607050" cy="0"/>
        </a:xfrm>
        <a:prstGeom prst="line">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w="6350"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3AC9950D-E129-4DF1-9A30-FDCBD77F7C63}">
      <dsp:nvSpPr>
        <dsp:cNvPr id="0" name=""/>
        <dsp:cNvSpPr/>
      </dsp:nvSpPr>
      <dsp:spPr>
        <a:xfrm>
          <a:off x="0" y="2406"/>
          <a:ext cx="5607050" cy="820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Logic Models and Research Funding</a:t>
          </a:r>
        </a:p>
      </dsp:txBody>
      <dsp:txXfrm>
        <a:off x="0" y="2406"/>
        <a:ext cx="5607050" cy="820464"/>
      </dsp:txXfrm>
    </dsp:sp>
    <dsp:sp modelId="{9257AA82-FA45-40C4-9789-AE57BBF4D952}">
      <dsp:nvSpPr>
        <dsp:cNvPr id="0" name=""/>
        <dsp:cNvSpPr/>
      </dsp:nvSpPr>
      <dsp:spPr>
        <a:xfrm>
          <a:off x="0" y="822870"/>
          <a:ext cx="5607050" cy="0"/>
        </a:xfrm>
        <a:prstGeom prst="line">
          <a:avLst/>
        </a:prstGeom>
        <a:gradFill rotWithShape="0">
          <a:gsLst>
            <a:gs pos="0">
              <a:schemeClr val="accent2">
                <a:hueOff val="-2070378"/>
                <a:satOff val="9172"/>
                <a:lumOff val="-3373"/>
                <a:alphaOff val="0"/>
                <a:tint val="97000"/>
                <a:satMod val="100000"/>
                <a:lumMod val="102000"/>
              </a:schemeClr>
            </a:gs>
            <a:gs pos="50000">
              <a:schemeClr val="accent2">
                <a:hueOff val="-2070378"/>
                <a:satOff val="9172"/>
                <a:lumOff val="-3373"/>
                <a:alphaOff val="0"/>
                <a:shade val="100000"/>
                <a:satMod val="103000"/>
                <a:lumMod val="100000"/>
              </a:schemeClr>
            </a:gs>
            <a:gs pos="100000">
              <a:schemeClr val="accent2">
                <a:hueOff val="-2070378"/>
                <a:satOff val="9172"/>
                <a:lumOff val="-3373"/>
                <a:alphaOff val="0"/>
                <a:shade val="93000"/>
                <a:satMod val="110000"/>
                <a:lumMod val="99000"/>
              </a:schemeClr>
            </a:gs>
          </a:gsLst>
          <a:lin ang="5400000" scaled="0"/>
        </a:gradFill>
        <a:ln w="6350" cap="flat" cmpd="sng" algn="ctr">
          <a:solidFill>
            <a:schemeClr val="accent2">
              <a:hueOff val="-2070378"/>
              <a:satOff val="9172"/>
              <a:lumOff val="-3373"/>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70DD9891-5285-4AFF-AFA0-8DAD9E1CA53B}">
      <dsp:nvSpPr>
        <dsp:cNvPr id="0" name=""/>
        <dsp:cNvSpPr/>
      </dsp:nvSpPr>
      <dsp:spPr>
        <a:xfrm>
          <a:off x="0" y="822870"/>
          <a:ext cx="5607050" cy="820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What and Why </a:t>
          </a:r>
        </a:p>
      </dsp:txBody>
      <dsp:txXfrm>
        <a:off x="0" y="822870"/>
        <a:ext cx="5607050" cy="820464"/>
      </dsp:txXfrm>
    </dsp:sp>
    <dsp:sp modelId="{1F6544BF-2E64-4655-B3C6-09D8689E0A15}">
      <dsp:nvSpPr>
        <dsp:cNvPr id="0" name=""/>
        <dsp:cNvSpPr/>
      </dsp:nvSpPr>
      <dsp:spPr>
        <a:xfrm>
          <a:off x="0" y="1643335"/>
          <a:ext cx="5607050" cy="0"/>
        </a:xfrm>
        <a:prstGeom prst="line">
          <a:avLst/>
        </a:prstGeom>
        <a:gradFill rotWithShape="0">
          <a:gsLst>
            <a:gs pos="0">
              <a:schemeClr val="accent2">
                <a:hueOff val="-4140755"/>
                <a:satOff val="18344"/>
                <a:lumOff val="-6746"/>
                <a:alphaOff val="0"/>
                <a:tint val="97000"/>
                <a:satMod val="100000"/>
                <a:lumMod val="102000"/>
              </a:schemeClr>
            </a:gs>
            <a:gs pos="50000">
              <a:schemeClr val="accent2">
                <a:hueOff val="-4140755"/>
                <a:satOff val="18344"/>
                <a:lumOff val="-6746"/>
                <a:alphaOff val="0"/>
                <a:shade val="100000"/>
                <a:satMod val="103000"/>
                <a:lumMod val="100000"/>
              </a:schemeClr>
            </a:gs>
            <a:gs pos="100000">
              <a:schemeClr val="accent2">
                <a:hueOff val="-4140755"/>
                <a:satOff val="18344"/>
                <a:lumOff val="-6746"/>
                <a:alphaOff val="0"/>
                <a:shade val="93000"/>
                <a:satMod val="110000"/>
                <a:lumMod val="99000"/>
              </a:schemeClr>
            </a:gs>
          </a:gsLst>
          <a:lin ang="5400000" scaled="0"/>
        </a:gradFill>
        <a:ln w="6350" cap="flat" cmpd="sng" algn="ctr">
          <a:solidFill>
            <a:schemeClr val="accent2">
              <a:hueOff val="-4140755"/>
              <a:satOff val="18344"/>
              <a:lumOff val="-6746"/>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A2D95E74-07BE-4F73-9C20-1415C5B35EAA}">
      <dsp:nvSpPr>
        <dsp:cNvPr id="0" name=""/>
        <dsp:cNvSpPr/>
      </dsp:nvSpPr>
      <dsp:spPr>
        <a:xfrm>
          <a:off x="0" y="1643335"/>
          <a:ext cx="5607050" cy="820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Components </a:t>
          </a:r>
        </a:p>
      </dsp:txBody>
      <dsp:txXfrm>
        <a:off x="0" y="1643335"/>
        <a:ext cx="5607050" cy="820464"/>
      </dsp:txXfrm>
    </dsp:sp>
    <dsp:sp modelId="{3137445D-37C4-4BC2-BF59-5C609BDD8145}">
      <dsp:nvSpPr>
        <dsp:cNvPr id="0" name=""/>
        <dsp:cNvSpPr/>
      </dsp:nvSpPr>
      <dsp:spPr>
        <a:xfrm>
          <a:off x="0" y="2463799"/>
          <a:ext cx="5607050" cy="0"/>
        </a:xfrm>
        <a:prstGeom prst="line">
          <a:avLst/>
        </a:prstGeom>
        <a:gradFill rotWithShape="0">
          <a:gsLst>
            <a:gs pos="0">
              <a:schemeClr val="accent2">
                <a:hueOff val="-6211133"/>
                <a:satOff val="27515"/>
                <a:lumOff val="-10118"/>
                <a:alphaOff val="0"/>
                <a:tint val="97000"/>
                <a:satMod val="100000"/>
                <a:lumMod val="102000"/>
              </a:schemeClr>
            </a:gs>
            <a:gs pos="50000">
              <a:schemeClr val="accent2">
                <a:hueOff val="-6211133"/>
                <a:satOff val="27515"/>
                <a:lumOff val="-10118"/>
                <a:alphaOff val="0"/>
                <a:shade val="100000"/>
                <a:satMod val="103000"/>
                <a:lumMod val="100000"/>
              </a:schemeClr>
            </a:gs>
            <a:gs pos="100000">
              <a:schemeClr val="accent2">
                <a:hueOff val="-6211133"/>
                <a:satOff val="27515"/>
                <a:lumOff val="-10118"/>
                <a:alphaOff val="0"/>
                <a:shade val="93000"/>
                <a:satMod val="110000"/>
                <a:lumMod val="99000"/>
              </a:schemeClr>
            </a:gs>
          </a:gsLst>
          <a:lin ang="5400000" scaled="0"/>
        </a:gradFill>
        <a:ln w="6350" cap="flat" cmpd="sng" algn="ctr">
          <a:solidFill>
            <a:schemeClr val="accent2">
              <a:hueOff val="-6211133"/>
              <a:satOff val="27515"/>
              <a:lumOff val="-10118"/>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F2DE04A-C362-4550-AE68-F091DA783C32}">
      <dsp:nvSpPr>
        <dsp:cNvPr id="0" name=""/>
        <dsp:cNvSpPr/>
      </dsp:nvSpPr>
      <dsp:spPr>
        <a:xfrm>
          <a:off x="0" y="2463799"/>
          <a:ext cx="5607050" cy="820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How to Develop a Logic Model</a:t>
          </a:r>
        </a:p>
      </dsp:txBody>
      <dsp:txXfrm>
        <a:off x="0" y="2463799"/>
        <a:ext cx="5607050" cy="820464"/>
      </dsp:txXfrm>
    </dsp:sp>
    <dsp:sp modelId="{D37317F8-9012-456E-B18B-19E186E5C897}">
      <dsp:nvSpPr>
        <dsp:cNvPr id="0" name=""/>
        <dsp:cNvSpPr/>
      </dsp:nvSpPr>
      <dsp:spPr>
        <a:xfrm>
          <a:off x="0" y="3284264"/>
          <a:ext cx="5607050" cy="0"/>
        </a:xfrm>
        <a:prstGeom prst="line">
          <a:avLst/>
        </a:prstGeom>
        <a:gradFill rotWithShape="0">
          <a:gsLst>
            <a:gs pos="0">
              <a:schemeClr val="accent2">
                <a:hueOff val="-8281511"/>
                <a:satOff val="36687"/>
                <a:lumOff val="-13491"/>
                <a:alphaOff val="0"/>
                <a:tint val="97000"/>
                <a:satMod val="100000"/>
                <a:lumMod val="102000"/>
              </a:schemeClr>
            </a:gs>
            <a:gs pos="50000">
              <a:schemeClr val="accent2">
                <a:hueOff val="-8281511"/>
                <a:satOff val="36687"/>
                <a:lumOff val="-13491"/>
                <a:alphaOff val="0"/>
                <a:shade val="100000"/>
                <a:satMod val="103000"/>
                <a:lumMod val="100000"/>
              </a:schemeClr>
            </a:gs>
            <a:gs pos="100000">
              <a:schemeClr val="accent2">
                <a:hueOff val="-8281511"/>
                <a:satOff val="36687"/>
                <a:lumOff val="-13491"/>
                <a:alphaOff val="0"/>
                <a:shade val="93000"/>
                <a:satMod val="110000"/>
                <a:lumMod val="99000"/>
              </a:schemeClr>
            </a:gs>
          </a:gsLst>
          <a:lin ang="5400000" scaled="0"/>
        </a:gradFill>
        <a:ln w="6350" cap="flat" cmpd="sng" algn="ctr">
          <a:solidFill>
            <a:schemeClr val="accent2">
              <a:hueOff val="-8281511"/>
              <a:satOff val="36687"/>
              <a:lumOff val="-13491"/>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411FE7CB-40AC-45E2-8C2C-95CBBECA4E24}">
      <dsp:nvSpPr>
        <dsp:cNvPr id="0" name=""/>
        <dsp:cNvSpPr/>
      </dsp:nvSpPr>
      <dsp:spPr>
        <a:xfrm>
          <a:off x="0" y="3284264"/>
          <a:ext cx="5607050" cy="820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Uses of a Logic Model</a:t>
          </a:r>
        </a:p>
      </dsp:txBody>
      <dsp:txXfrm>
        <a:off x="0" y="3284264"/>
        <a:ext cx="5607050" cy="820464"/>
      </dsp:txXfrm>
    </dsp:sp>
    <dsp:sp modelId="{45A249BC-8508-476C-A704-995682FACB94}">
      <dsp:nvSpPr>
        <dsp:cNvPr id="0" name=""/>
        <dsp:cNvSpPr/>
      </dsp:nvSpPr>
      <dsp:spPr>
        <a:xfrm>
          <a:off x="0" y="4104729"/>
          <a:ext cx="5607050" cy="0"/>
        </a:xfrm>
        <a:prstGeom prst="line">
          <a:avLst/>
        </a:prstGeom>
        <a:gradFill rotWithShape="0">
          <a:gsLst>
            <a:gs pos="0">
              <a:schemeClr val="accent2">
                <a:hueOff val="-10351888"/>
                <a:satOff val="45859"/>
                <a:lumOff val="-16864"/>
                <a:alphaOff val="0"/>
                <a:tint val="97000"/>
                <a:satMod val="100000"/>
                <a:lumMod val="102000"/>
              </a:schemeClr>
            </a:gs>
            <a:gs pos="50000">
              <a:schemeClr val="accent2">
                <a:hueOff val="-10351888"/>
                <a:satOff val="45859"/>
                <a:lumOff val="-16864"/>
                <a:alphaOff val="0"/>
                <a:shade val="100000"/>
                <a:satMod val="103000"/>
                <a:lumMod val="100000"/>
              </a:schemeClr>
            </a:gs>
            <a:gs pos="100000">
              <a:schemeClr val="accent2">
                <a:hueOff val="-10351888"/>
                <a:satOff val="45859"/>
                <a:lumOff val="-16864"/>
                <a:alphaOff val="0"/>
                <a:shade val="93000"/>
                <a:satMod val="110000"/>
                <a:lumMod val="99000"/>
              </a:schemeClr>
            </a:gs>
          </a:gsLst>
          <a:lin ang="5400000" scaled="0"/>
        </a:gradFill>
        <a:ln w="6350" cap="flat" cmpd="sng" algn="ctr">
          <a:solidFill>
            <a:schemeClr val="accent2">
              <a:hueOff val="-10351888"/>
              <a:satOff val="45859"/>
              <a:lumOff val="-16864"/>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5047E7FC-67BF-4FAD-B2BE-6AFCBEE78ED8}">
      <dsp:nvSpPr>
        <dsp:cNvPr id="0" name=""/>
        <dsp:cNvSpPr/>
      </dsp:nvSpPr>
      <dsp:spPr>
        <a:xfrm>
          <a:off x="0" y="4104729"/>
          <a:ext cx="5607050" cy="820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Logic Model Resources</a:t>
          </a:r>
        </a:p>
      </dsp:txBody>
      <dsp:txXfrm>
        <a:off x="0" y="4104729"/>
        <a:ext cx="5607050" cy="8204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685261-3C6E-4645-9C0D-58276F5BD209}">
      <dsp:nvSpPr>
        <dsp:cNvPr id="0" name=""/>
        <dsp:cNvSpPr/>
      </dsp:nvSpPr>
      <dsp:spPr>
        <a:xfrm>
          <a:off x="1041" y="0"/>
          <a:ext cx="926906" cy="1080497"/>
        </a:xfrm>
        <a:prstGeom prst="roundRect">
          <a:avLst>
            <a:gd name="adj" fmla="val 10000"/>
          </a:avLst>
        </a:prstGeom>
        <a:solidFill>
          <a:schemeClr val="accent2">
            <a:tint val="40000"/>
            <a:hueOff val="0"/>
            <a:satOff val="0"/>
            <a:lumOff val="0"/>
            <a:alphaOff val="0"/>
          </a:schemeClr>
        </a:solidFill>
        <a:ln>
          <a:solidFill>
            <a:schemeClr val="accent1">
              <a:shade val="50000"/>
            </a:schemeClr>
          </a:solid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en-US" sz="1400" kern="1200" dirty="0"/>
        </a:p>
        <a:p>
          <a:pPr marL="0" lvl="0" indent="0" algn="ctr" defTabSz="622300">
            <a:lnSpc>
              <a:spcPct val="90000"/>
            </a:lnSpc>
            <a:spcBef>
              <a:spcPct val="0"/>
            </a:spcBef>
            <a:spcAft>
              <a:spcPct val="35000"/>
            </a:spcAft>
            <a:buNone/>
          </a:pPr>
          <a:r>
            <a:rPr lang="en-US" sz="1500" kern="1200" dirty="0"/>
            <a:t>Resources</a:t>
          </a:r>
        </a:p>
        <a:p>
          <a:pPr marL="0" lvl="0" indent="0" algn="ctr" defTabSz="622300">
            <a:lnSpc>
              <a:spcPct val="90000"/>
            </a:lnSpc>
            <a:spcBef>
              <a:spcPct val="0"/>
            </a:spcBef>
            <a:spcAft>
              <a:spcPct val="35000"/>
            </a:spcAft>
            <a:buNone/>
          </a:pPr>
          <a:r>
            <a:rPr lang="en-US" sz="1600" kern="1200" dirty="0"/>
            <a:t>Inputs</a:t>
          </a:r>
        </a:p>
      </dsp:txBody>
      <dsp:txXfrm>
        <a:off x="1041" y="0"/>
        <a:ext cx="926906" cy="324149"/>
      </dsp:txXfrm>
    </dsp:sp>
    <dsp:sp modelId="{2DE55064-AD10-42E7-B18D-F2701F51EE0D}">
      <dsp:nvSpPr>
        <dsp:cNvPr id="0" name=""/>
        <dsp:cNvSpPr/>
      </dsp:nvSpPr>
      <dsp:spPr>
        <a:xfrm>
          <a:off x="997465" y="0"/>
          <a:ext cx="926906" cy="1080497"/>
        </a:xfrm>
        <a:prstGeom prst="roundRect">
          <a:avLst>
            <a:gd name="adj" fmla="val 10000"/>
          </a:avLst>
        </a:prstGeom>
        <a:solidFill>
          <a:schemeClr val="accent2">
            <a:tint val="40000"/>
            <a:hueOff val="0"/>
            <a:satOff val="0"/>
            <a:lumOff val="0"/>
            <a:alphaOff val="0"/>
          </a:schemeClr>
        </a:solidFill>
        <a:ln>
          <a:solidFill>
            <a:schemeClr val="accent1">
              <a:shade val="50000"/>
            </a:schemeClr>
          </a:solid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Activities</a:t>
          </a:r>
        </a:p>
      </dsp:txBody>
      <dsp:txXfrm>
        <a:off x="997465" y="0"/>
        <a:ext cx="926906" cy="324149"/>
      </dsp:txXfrm>
    </dsp:sp>
    <dsp:sp modelId="{08CF8FAF-C276-4950-B8F5-339FFDF8562C}">
      <dsp:nvSpPr>
        <dsp:cNvPr id="0" name=""/>
        <dsp:cNvSpPr/>
      </dsp:nvSpPr>
      <dsp:spPr>
        <a:xfrm>
          <a:off x="1969846" y="0"/>
          <a:ext cx="926906" cy="1080497"/>
        </a:xfrm>
        <a:prstGeom prst="roundRect">
          <a:avLst>
            <a:gd name="adj" fmla="val 10000"/>
          </a:avLst>
        </a:prstGeom>
        <a:solidFill>
          <a:schemeClr val="accent2">
            <a:tint val="40000"/>
            <a:hueOff val="0"/>
            <a:satOff val="0"/>
            <a:lumOff val="0"/>
            <a:alphaOff val="0"/>
          </a:schemeClr>
        </a:solidFill>
        <a:ln>
          <a:solidFill>
            <a:schemeClr val="accent1">
              <a:shade val="50000"/>
            </a:schemeClr>
          </a:solid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Outputs</a:t>
          </a:r>
          <a:r>
            <a:rPr lang="en-US" sz="1400" kern="1200" dirty="0"/>
            <a:t> </a:t>
          </a:r>
        </a:p>
      </dsp:txBody>
      <dsp:txXfrm>
        <a:off x="1969846" y="0"/>
        <a:ext cx="926906" cy="324149"/>
      </dsp:txXfrm>
    </dsp:sp>
    <dsp:sp modelId="{BB985ECD-8574-4910-B65B-0126FAEC5341}">
      <dsp:nvSpPr>
        <dsp:cNvPr id="0" name=""/>
        <dsp:cNvSpPr/>
      </dsp:nvSpPr>
      <dsp:spPr>
        <a:xfrm>
          <a:off x="2944358" y="0"/>
          <a:ext cx="1261695" cy="1080497"/>
        </a:xfrm>
        <a:prstGeom prst="roundRect">
          <a:avLst>
            <a:gd name="adj" fmla="val 10000"/>
          </a:avLst>
        </a:prstGeom>
        <a:solidFill>
          <a:schemeClr val="accent2">
            <a:tint val="40000"/>
            <a:hueOff val="0"/>
            <a:satOff val="0"/>
            <a:lumOff val="0"/>
            <a:alphaOff val="0"/>
          </a:schemeClr>
        </a:solidFill>
        <a:ln>
          <a:solidFill>
            <a:schemeClr val="accent1">
              <a:shade val="50000"/>
            </a:schemeClr>
          </a:solid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US" sz="1600" kern="1200" dirty="0"/>
        </a:p>
        <a:p>
          <a:pPr marL="0" lvl="0" indent="0" algn="ctr" defTabSz="711200">
            <a:lnSpc>
              <a:spcPct val="90000"/>
            </a:lnSpc>
            <a:spcBef>
              <a:spcPct val="0"/>
            </a:spcBef>
            <a:spcAft>
              <a:spcPct val="35000"/>
            </a:spcAft>
            <a:buNone/>
          </a:pPr>
          <a:endParaRPr lang="en-US" sz="1600" kern="1200" dirty="0"/>
        </a:p>
        <a:p>
          <a:pPr marL="0" lvl="0" indent="0" algn="ctr" defTabSz="711200">
            <a:lnSpc>
              <a:spcPct val="90000"/>
            </a:lnSpc>
            <a:spcBef>
              <a:spcPct val="0"/>
            </a:spcBef>
            <a:spcAft>
              <a:spcPct val="35000"/>
            </a:spcAft>
            <a:buNone/>
          </a:pPr>
          <a:r>
            <a:rPr lang="en-US" sz="1600" kern="1200" dirty="0"/>
            <a:t>Outcomes</a:t>
          </a:r>
        </a:p>
        <a:p>
          <a:pPr marL="0" lvl="0" indent="0" algn="ctr" defTabSz="711200">
            <a:lnSpc>
              <a:spcPct val="90000"/>
            </a:lnSpc>
            <a:spcBef>
              <a:spcPct val="0"/>
            </a:spcBef>
            <a:spcAft>
              <a:spcPct val="35000"/>
            </a:spcAft>
            <a:buNone/>
          </a:pPr>
          <a:r>
            <a:rPr lang="en-US" sz="1600" kern="1200" dirty="0"/>
            <a:t>Short and Long Range </a:t>
          </a:r>
        </a:p>
      </dsp:txBody>
      <dsp:txXfrm>
        <a:off x="2944358" y="0"/>
        <a:ext cx="1261695" cy="324149"/>
      </dsp:txXfrm>
    </dsp:sp>
    <dsp:sp modelId="{022DD7FC-38C7-49E0-B16F-C484926F6082}">
      <dsp:nvSpPr>
        <dsp:cNvPr id="0" name=""/>
        <dsp:cNvSpPr/>
      </dsp:nvSpPr>
      <dsp:spPr>
        <a:xfrm>
          <a:off x="4284164" y="0"/>
          <a:ext cx="828867" cy="1080497"/>
        </a:xfrm>
        <a:prstGeom prst="roundRect">
          <a:avLst>
            <a:gd name="adj" fmla="val 10000"/>
          </a:avLst>
        </a:prstGeom>
        <a:solidFill>
          <a:schemeClr val="accent2">
            <a:tint val="40000"/>
            <a:hueOff val="0"/>
            <a:satOff val="0"/>
            <a:lumOff val="0"/>
            <a:alphaOff val="0"/>
          </a:schemeClr>
        </a:solidFill>
        <a:ln>
          <a:solidFill>
            <a:schemeClr val="accent1">
              <a:shade val="50000"/>
            </a:schemeClr>
          </a:solid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Impact</a:t>
          </a:r>
          <a:r>
            <a:rPr lang="en-US" sz="1500" kern="1200" dirty="0"/>
            <a:t>  </a:t>
          </a:r>
        </a:p>
      </dsp:txBody>
      <dsp:txXfrm>
        <a:off x="4284164" y="0"/>
        <a:ext cx="828867" cy="3241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D6EA-8A66-49E1-A291-C5595679B412}">
      <dsp:nvSpPr>
        <dsp:cNvPr id="0" name=""/>
        <dsp:cNvSpPr/>
      </dsp:nvSpPr>
      <dsp:spPr>
        <a:xfrm>
          <a:off x="0" y="0"/>
          <a:ext cx="4317428" cy="886968"/>
        </a:xfrm>
        <a:prstGeom prst="roundRect">
          <a:avLst>
            <a:gd name="adj" fmla="val 10000"/>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Resources/Inputs: What you bring to the project</a:t>
          </a:r>
        </a:p>
      </dsp:txBody>
      <dsp:txXfrm>
        <a:off x="25978" y="25978"/>
        <a:ext cx="3256546" cy="835012"/>
      </dsp:txXfrm>
    </dsp:sp>
    <dsp:sp modelId="{76796828-E635-4F75-88A8-C19889B773A5}">
      <dsp:nvSpPr>
        <dsp:cNvPr id="0" name=""/>
        <dsp:cNvSpPr/>
      </dsp:nvSpPr>
      <dsp:spPr>
        <a:xfrm>
          <a:off x="289765" y="1010158"/>
          <a:ext cx="4317428" cy="886968"/>
        </a:xfrm>
        <a:prstGeom prst="roundRect">
          <a:avLst>
            <a:gd name="adj" fmla="val 10000"/>
          </a:avLst>
        </a:prstGeom>
        <a:gradFill rotWithShape="0">
          <a:gsLst>
            <a:gs pos="0">
              <a:schemeClr val="accent2">
                <a:hueOff val="-2587972"/>
                <a:satOff val="11465"/>
                <a:lumOff val="-4216"/>
                <a:alphaOff val="0"/>
                <a:tint val="97000"/>
                <a:satMod val="100000"/>
                <a:lumMod val="102000"/>
              </a:schemeClr>
            </a:gs>
            <a:gs pos="50000">
              <a:schemeClr val="accent2">
                <a:hueOff val="-2587972"/>
                <a:satOff val="11465"/>
                <a:lumOff val="-4216"/>
                <a:alphaOff val="0"/>
                <a:shade val="100000"/>
                <a:satMod val="103000"/>
                <a:lumMod val="100000"/>
              </a:schemeClr>
            </a:gs>
            <a:gs pos="100000">
              <a:schemeClr val="accent2">
                <a:hueOff val="-2587972"/>
                <a:satOff val="11465"/>
                <a:lumOff val="-4216"/>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Activities:  Actions you will take during the project</a:t>
          </a:r>
        </a:p>
      </dsp:txBody>
      <dsp:txXfrm>
        <a:off x="315743" y="1036136"/>
        <a:ext cx="3366537" cy="835012"/>
      </dsp:txXfrm>
    </dsp:sp>
    <dsp:sp modelId="{28CD037F-5335-44A5-B398-DA4443F745B1}">
      <dsp:nvSpPr>
        <dsp:cNvPr id="0" name=""/>
        <dsp:cNvSpPr/>
      </dsp:nvSpPr>
      <dsp:spPr>
        <a:xfrm>
          <a:off x="644810" y="2020315"/>
          <a:ext cx="4317428" cy="886968"/>
        </a:xfrm>
        <a:prstGeom prst="roundRect">
          <a:avLst>
            <a:gd name="adj" fmla="val 10000"/>
          </a:avLst>
        </a:prstGeom>
        <a:gradFill rotWithShape="0">
          <a:gsLst>
            <a:gs pos="0">
              <a:schemeClr val="accent2">
                <a:hueOff val="-5175944"/>
                <a:satOff val="22930"/>
                <a:lumOff val="-8432"/>
                <a:alphaOff val="0"/>
                <a:tint val="97000"/>
                <a:satMod val="100000"/>
                <a:lumMod val="102000"/>
              </a:schemeClr>
            </a:gs>
            <a:gs pos="50000">
              <a:schemeClr val="accent2">
                <a:hueOff val="-5175944"/>
                <a:satOff val="22930"/>
                <a:lumOff val="-8432"/>
                <a:alphaOff val="0"/>
                <a:shade val="100000"/>
                <a:satMod val="103000"/>
                <a:lumMod val="100000"/>
              </a:schemeClr>
            </a:gs>
            <a:gs pos="100000">
              <a:schemeClr val="accent2">
                <a:hueOff val="-5175944"/>
                <a:satOff val="22930"/>
                <a:lumOff val="-8432"/>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Outputs:  What happens in the project that you will count or measure</a:t>
          </a:r>
        </a:p>
      </dsp:txBody>
      <dsp:txXfrm>
        <a:off x="670788" y="2046293"/>
        <a:ext cx="3366537" cy="835012"/>
      </dsp:txXfrm>
    </dsp:sp>
    <dsp:sp modelId="{72A0965B-2601-4E28-8D74-9B246CFB0643}">
      <dsp:nvSpPr>
        <dsp:cNvPr id="0" name=""/>
        <dsp:cNvSpPr/>
      </dsp:nvSpPr>
      <dsp:spPr>
        <a:xfrm>
          <a:off x="870527" y="3030474"/>
          <a:ext cx="4510806" cy="886968"/>
        </a:xfrm>
        <a:prstGeom prst="roundRect">
          <a:avLst>
            <a:gd name="adj" fmla="val 10000"/>
          </a:avLst>
        </a:prstGeom>
        <a:gradFill rotWithShape="0">
          <a:gsLst>
            <a:gs pos="0">
              <a:schemeClr val="accent2">
                <a:hueOff val="-7763915"/>
                <a:satOff val="34394"/>
                <a:lumOff val="-12648"/>
                <a:alphaOff val="0"/>
                <a:tint val="97000"/>
                <a:satMod val="100000"/>
                <a:lumMod val="102000"/>
              </a:schemeClr>
            </a:gs>
            <a:gs pos="50000">
              <a:schemeClr val="accent2">
                <a:hueOff val="-7763915"/>
                <a:satOff val="34394"/>
                <a:lumOff val="-12648"/>
                <a:alphaOff val="0"/>
                <a:shade val="100000"/>
                <a:satMod val="103000"/>
                <a:lumMod val="100000"/>
              </a:schemeClr>
            </a:gs>
            <a:gs pos="100000">
              <a:schemeClr val="accent2">
                <a:hueOff val="-7763915"/>
                <a:satOff val="34394"/>
                <a:lumOff val="-12648"/>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Outcomes: Changes that you observe</a:t>
          </a:r>
        </a:p>
      </dsp:txBody>
      <dsp:txXfrm>
        <a:off x="896505" y="3056452"/>
        <a:ext cx="3519652" cy="835012"/>
      </dsp:txXfrm>
    </dsp:sp>
    <dsp:sp modelId="{A6FC4096-BCB2-4B2F-AE52-1521C00DF0AC}">
      <dsp:nvSpPr>
        <dsp:cNvPr id="0" name=""/>
        <dsp:cNvSpPr/>
      </dsp:nvSpPr>
      <dsp:spPr>
        <a:xfrm>
          <a:off x="1289621" y="4040631"/>
          <a:ext cx="4317428" cy="886968"/>
        </a:xfrm>
        <a:prstGeom prst="roundRect">
          <a:avLst>
            <a:gd name="adj" fmla="val 10000"/>
          </a:avLst>
        </a:prstGeom>
        <a:gradFill rotWithShape="0">
          <a:gsLst>
            <a:gs pos="0">
              <a:schemeClr val="accent2">
                <a:hueOff val="-10351888"/>
                <a:satOff val="45859"/>
                <a:lumOff val="-16864"/>
                <a:alphaOff val="0"/>
                <a:tint val="97000"/>
                <a:satMod val="100000"/>
                <a:lumMod val="102000"/>
              </a:schemeClr>
            </a:gs>
            <a:gs pos="50000">
              <a:schemeClr val="accent2">
                <a:hueOff val="-10351888"/>
                <a:satOff val="45859"/>
                <a:lumOff val="-16864"/>
                <a:alphaOff val="0"/>
                <a:shade val="100000"/>
                <a:satMod val="103000"/>
                <a:lumMod val="100000"/>
              </a:schemeClr>
            </a:gs>
            <a:gs pos="100000">
              <a:schemeClr val="accent2">
                <a:hueOff val="-10351888"/>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Impact:  What will happen now and in the future because of these changes </a:t>
          </a:r>
        </a:p>
      </dsp:txBody>
      <dsp:txXfrm>
        <a:off x="1315599" y="4066609"/>
        <a:ext cx="3366537" cy="835012"/>
      </dsp:txXfrm>
    </dsp:sp>
    <dsp:sp modelId="{59CFC95E-1CD8-454E-BB2F-9BB9C4192B4B}">
      <dsp:nvSpPr>
        <dsp:cNvPr id="0" name=""/>
        <dsp:cNvSpPr/>
      </dsp:nvSpPr>
      <dsp:spPr>
        <a:xfrm>
          <a:off x="3740899" y="647979"/>
          <a:ext cx="576529" cy="576529"/>
        </a:xfrm>
        <a:prstGeom prst="downArrow">
          <a:avLst>
            <a:gd name="adj1" fmla="val 55000"/>
            <a:gd name="adj2" fmla="val 45000"/>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3870618" y="647979"/>
        <a:ext cx="317091" cy="433838"/>
      </dsp:txXfrm>
    </dsp:sp>
    <dsp:sp modelId="{CF0A3B3D-61E0-42BD-8E6F-BD2F99B890EB}">
      <dsp:nvSpPr>
        <dsp:cNvPr id="0" name=""/>
        <dsp:cNvSpPr/>
      </dsp:nvSpPr>
      <dsp:spPr>
        <a:xfrm>
          <a:off x="4063304" y="1658137"/>
          <a:ext cx="576529" cy="576529"/>
        </a:xfrm>
        <a:prstGeom prst="downArrow">
          <a:avLst>
            <a:gd name="adj1" fmla="val 55000"/>
            <a:gd name="adj2" fmla="val 45000"/>
          </a:avLst>
        </a:prstGeom>
        <a:solidFill>
          <a:schemeClr val="accent2">
            <a:tint val="40000"/>
            <a:alpha val="90000"/>
            <a:hueOff val="-3648662"/>
            <a:satOff val="10440"/>
            <a:lumOff val="-695"/>
            <a:alphaOff val="0"/>
          </a:schemeClr>
        </a:solidFill>
        <a:ln w="6350" cap="flat" cmpd="sng" algn="ctr">
          <a:solidFill>
            <a:schemeClr val="accent2">
              <a:tint val="40000"/>
              <a:alpha val="90000"/>
              <a:hueOff val="-3648662"/>
              <a:satOff val="10440"/>
              <a:lumOff val="-69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4193023" y="1658137"/>
        <a:ext cx="317091" cy="433838"/>
      </dsp:txXfrm>
    </dsp:sp>
    <dsp:sp modelId="{F3DDB548-D54E-4D35-A9DE-256C27BA242F}">
      <dsp:nvSpPr>
        <dsp:cNvPr id="0" name=""/>
        <dsp:cNvSpPr/>
      </dsp:nvSpPr>
      <dsp:spPr>
        <a:xfrm>
          <a:off x="4385710" y="2653512"/>
          <a:ext cx="576529" cy="576529"/>
        </a:xfrm>
        <a:prstGeom prst="downArrow">
          <a:avLst>
            <a:gd name="adj1" fmla="val 55000"/>
            <a:gd name="adj2" fmla="val 45000"/>
          </a:avLst>
        </a:prstGeom>
        <a:solidFill>
          <a:schemeClr val="accent2">
            <a:tint val="40000"/>
            <a:alpha val="90000"/>
            <a:hueOff val="-7297324"/>
            <a:satOff val="20881"/>
            <a:lumOff val="-1389"/>
            <a:alphaOff val="0"/>
          </a:schemeClr>
        </a:solidFill>
        <a:ln w="6350" cap="flat" cmpd="sng" algn="ctr">
          <a:solidFill>
            <a:schemeClr val="accent2">
              <a:tint val="40000"/>
              <a:alpha val="90000"/>
              <a:hueOff val="-7297324"/>
              <a:satOff val="20881"/>
              <a:lumOff val="-138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4515429" y="2653512"/>
        <a:ext cx="317091" cy="433838"/>
      </dsp:txXfrm>
    </dsp:sp>
    <dsp:sp modelId="{E9B87F14-534B-401F-AEDA-36F275E626F8}">
      <dsp:nvSpPr>
        <dsp:cNvPr id="0" name=""/>
        <dsp:cNvSpPr/>
      </dsp:nvSpPr>
      <dsp:spPr>
        <a:xfrm>
          <a:off x="4708115" y="3673525"/>
          <a:ext cx="576529" cy="576529"/>
        </a:xfrm>
        <a:prstGeom prst="downArrow">
          <a:avLst>
            <a:gd name="adj1" fmla="val 55000"/>
            <a:gd name="adj2" fmla="val 45000"/>
          </a:avLst>
        </a:prstGeom>
        <a:solidFill>
          <a:schemeClr val="accent2">
            <a:tint val="40000"/>
            <a:alpha val="90000"/>
            <a:hueOff val="-10945986"/>
            <a:satOff val="31321"/>
            <a:lumOff val="-2084"/>
            <a:alphaOff val="0"/>
          </a:schemeClr>
        </a:solidFill>
        <a:ln w="6350" cap="flat" cmpd="sng" algn="ctr">
          <a:solidFill>
            <a:schemeClr val="accent2">
              <a:tint val="40000"/>
              <a:alpha val="90000"/>
              <a:hueOff val="-10945986"/>
              <a:satOff val="31321"/>
              <a:lumOff val="-208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4837834" y="3673525"/>
        <a:ext cx="317091" cy="4338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EF952-283A-423A-82B6-B7467C2CA18A}">
      <dsp:nvSpPr>
        <dsp:cNvPr id="0" name=""/>
        <dsp:cNvSpPr/>
      </dsp:nvSpPr>
      <dsp:spPr>
        <a:xfrm>
          <a:off x="0" y="2826"/>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D95261-983D-4608-A3AF-D1DD845E0361}">
      <dsp:nvSpPr>
        <dsp:cNvPr id="0" name=""/>
        <dsp:cNvSpPr/>
      </dsp:nvSpPr>
      <dsp:spPr>
        <a:xfrm>
          <a:off x="147506" y="112541"/>
          <a:ext cx="268454" cy="26819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7BC51B4-EDFB-4AA3-9C90-3853308F5D2E}">
      <dsp:nvSpPr>
        <dsp:cNvPr id="0" name=""/>
        <dsp:cNvSpPr/>
      </dsp:nvSpPr>
      <dsp:spPr>
        <a:xfrm>
          <a:off x="563466" y="2826"/>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666750">
            <a:lnSpc>
              <a:spcPct val="100000"/>
            </a:lnSpc>
            <a:spcBef>
              <a:spcPct val="0"/>
            </a:spcBef>
            <a:spcAft>
              <a:spcPct val="35000"/>
            </a:spcAft>
            <a:buNone/>
          </a:pPr>
          <a:r>
            <a:rPr lang="en-US" sz="1500" kern="1200" dirty="0"/>
            <a:t>1. </a:t>
          </a:r>
          <a:r>
            <a:rPr lang="en-US" sz="1800" kern="1200" dirty="0"/>
            <a:t>Determine</a:t>
          </a:r>
          <a:r>
            <a:rPr lang="en-US" sz="1600" kern="1200" dirty="0"/>
            <a:t> </a:t>
          </a:r>
          <a:r>
            <a:rPr lang="en-US" sz="1800" kern="1200" dirty="0"/>
            <a:t>the purpose of the logic model</a:t>
          </a:r>
          <a:endParaRPr lang="en-US" sz="1500" kern="1200" dirty="0"/>
        </a:p>
      </dsp:txBody>
      <dsp:txXfrm>
        <a:off x="563466" y="2826"/>
        <a:ext cx="5596798" cy="579052"/>
      </dsp:txXfrm>
    </dsp:sp>
    <dsp:sp modelId="{6650302A-1BE9-4964-85A9-BDB8EAC21713}">
      <dsp:nvSpPr>
        <dsp:cNvPr id="0" name=""/>
        <dsp:cNvSpPr/>
      </dsp:nvSpPr>
      <dsp:spPr>
        <a:xfrm>
          <a:off x="0" y="726642"/>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7FAF49-7333-46B0-BB3C-BB0932002205}">
      <dsp:nvSpPr>
        <dsp:cNvPr id="0" name=""/>
        <dsp:cNvSpPr/>
      </dsp:nvSpPr>
      <dsp:spPr>
        <a:xfrm>
          <a:off x="147506" y="836357"/>
          <a:ext cx="268454" cy="26819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FB06E9D-33F5-4186-8408-9837ACAC59DE}">
      <dsp:nvSpPr>
        <dsp:cNvPr id="0" name=""/>
        <dsp:cNvSpPr/>
      </dsp:nvSpPr>
      <dsp:spPr>
        <a:xfrm>
          <a:off x="563466" y="726642"/>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800100">
            <a:lnSpc>
              <a:spcPct val="100000"/>
            </a:lnSpc>
            <a:spcBef>
              <a:spcPct val="0"/>
            </a:spcBef>
            <a:spcAft>
              <a:spcPct val="35000"/>
            </a:spcAft>
            <a:buNone/>
          </a:pPr>
          <a:r>
            <a:rPr lang="en-US" sz="1800" kern="1200" dirty="0"/>
            <a:t>2. Convene stakeholders</a:t>
          </a:r>
        </a:p>
      </dsp:txBody>
      <dsp:txXfrm>
        <a:off x="563466" y="726642"/>
        <a:ext cx="5596798" cy="579052"/>
      </dsp:txXfrm>
    </dsp:sp>
    <dsp:sp modelId="{D0412A1B-9020-49D0-BF61-FD0E2AF21C3D}">
      <dsp:nvSpPr>
        <dsp:cNvPr id="0" name=""/>
        <dsp:cNvSpPr/>
      </dsp:nvSpPr>
      <dsp:spPr>
        <a:xfrm>
          <a:off x="0" y="1450458"/>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393378-CE56-404A-9FAB-06CE5BCFEDE3}">
      <dsp:nvSpPr>
        <dsp:cNvPr id="0" name=""/>
        <dsp:cNvSpPr/>
      </dsp:nvSpPr>
      <dsp:spPr>
        <a:xfrm>
          <a:off x="147506" y="1560173"/>
          <a:ext cx="268454" cy="26819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31FC80-2780-4706-9B32-207967AFA9B3}">
      <dsp:nvSpPr>
        <dsp:cNvPr id="0" name=""/>
        <dsp:cNvSpPr/>
      </dsp:nvSpPr>
      <dsp:spPr>
        <a:xfrm>
          <a:off x="563466" y="1450458"/>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800100">
            <a:lnSpc>
              <a:spcPct val="100000"/>
            </a:lnSpc>
            <a:spcBef>
              <a:spcPct val="0"/>
            </a:spcBef>
            <a:spcAft>
              <a:spcPct val="35000"/>
            </a:spcAft>
            <a:buNone/>
          </a:pPr>
          <a:r>
            <a:rPr lang="en-US" sz="1800" kern="1200" dirty="0"/>
            <a:t>3. Determine a focus</a:t>
          </a:r>
        </a:p>
      </dsp:txBody>
      <dsp:txXfrm>
        <a:off x="563466" y="1450458"/>
        <a:ext cx="5596798" cy="579052"/>
      </dsp:txXfrm>
    </dsp:sp>
    <dsp:sp modelId="{1DAD638F-9546-49EA-859D-F6D9B172E36D}">
      <dsp:nvSpPr>
        <dsp:cNvPr id="0" name=""/>
        <dsp:cNvSpPr/>
      </dsp:nvSpPr>
      <dsp:spPr>
        <a:xfrm>
          <a:off x="0" y="2174273"/>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3D42FD-365C-4D39-86D2-90226A144634}">
      <dsp:nvSpPr>
        <dsp:cNvPr id="0" name=""/>
        <dsp:cNvSpPr/>
      </dsp:nvSpPr>
      <dsp:spPr>
        <a:xfrm>
          <a:off x="147506" y="2283988"/>
          <a:ext cx="268454" cy="26819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1A8650-B731-4A29-927A-F766225E2C9B}">
      <dsp:nvSpPr>
        <dsp:cNvPr id="0" name=""/>
        <dsp:cNvSpPr/>
      </dsp:nvSpPr>
      <dsp:spPr>
        <a:xfrm>
          <a:off x="563466" y="2174273"/>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800100">
            <a:lnSpc>
              <a:spcPct val="100000"/>
            </a:lnSpc>
            <a:spcBef>
              <a:spcPct val="0"/>
            </a:spcBef>
            <a:spcAft>
              <a:spcPct val="35000"/>
            </a:spcAft>
            <a:buNone/>
          </a:pPr>
          <a:r>
            <a:rPr lang="en-US" sz="1800" kern="1200" dirty="0"/>
            <a:t>4. Understand the situation - use the program objective as your anchor</a:t>
          </a:r>
        </a:p>
      </dsp:txBody>
      <dsp:txXfrm>
        <a:off x="563466" y="2174273"/>
        <a:ext cx="5596798" cy="579052"/>
      </dsp:txXfrm>
    </dsp:sp>
    <dsp:sp modelId="{C6D6CE1B-7284-4F00-B364-516FEEDA824D}">
      <dsp:nvSpPr>
        <dsp:cNvPr id="0" name=""/>
        <dsp:cNvSpPr/>
      </dsp:nvSpPr>
      <dsp:spPr>
        <a:xfrm>
          <a:off x="0" y="2898089"/>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4D231F-97C2-4D8E-AD29-3258AFE2751E}">
      <dsp:nvSpPr>
        <dsp:cNvPr id="0" name=""/>
        <dsp:cNvSpPr/>
      </dsp:nvSpPr>
      <dsp:spPr>
        <a:xfrm>
          <a:off x="147506" y="3007804"/>
          <a:ext cx="268454" cy="26819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AE2FCD-23A4-4E60-A52B-1208546FA626}">
      <dsp:nvSpPr>
        <dsp:cNvPr id="0" name=""/>
        <dsp:cNvSpPr/>
      </dsp:nvSpPr>
      <dsp:spPr>
        <a:xfrm>
          <a:off x="563466" y="2898089"/>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800100">
            <a:lnSpc>
              <a:spcPct val="100000"/>
            </a:lnSpc>
            <a:spcBef>
              <a:spcPct val="0"/>
            </a:spcBef>
            <a:spcAft>
              <a:spcPct val="35000"/>
            </a:spcAft>
            <a:buNone/>
          </a:pPr>
          <a:r>
            <a:rPr lang="en-US" sz="1800" kern="1200" dirty="0"/>
            <a:t>5. Explore the research for best practices or approaches</a:t>
          </a:r>
        </a:p>
      </dsp:txBody>
      <dsp:txXfrm>
        <a:off x="563466" y="2898089"/>
        <a:ext cx="5596798" cy="579052"/>
      </dsp:txXfrm>
    </dsp:sp>
    <dsp:sp modelId="{3E838F3B-8288-4580-8D62-1E51528B408A}">
      <dsp:nvSpPr>
        <dsp:cNvPr id="0" name=""/>
        <dsp:cNvSpPr/>
      </dsp:nvSpPr>
      <dsp:spPr>
        <a:xfrm>
          <a:off x="0" y="3621905"/>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3948E9-305E-4EAC-B532-436E2666C7CD}">
      <dsp:nvSpPr>
        <dsp:cNvPr id="0" name=""/>
        <dsp:cNvSpPr/>
      </dsp:nvSpPr>
      <dsp:spPr>
        <a:xfrm>
          <a:off x="147506" y="3731620"/>
          <a:ext cx="268454" cy="26819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6B0D11-FBD3-4454-865D-7F856705EC1F}">
      <dsp:nvSpPr>
        <dsp:cNvPr id="0" name=""/>
        <dsp:cNvSpPr/>
      </dsp:nvSpPr>
      <dsp:spPr>
        <a:xfrm>
          <a:off x="563466" y="3621905"/>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800100">
            <a:lnSpc>
              <a:spcPct val="100000"/>
            </a:lnSpc>
            <a:spcBef>
              <a:spcPct val="0"/>
            </a:spcBef>
            <a:spcAft>
              <a:spcPct val="35000"/>
            </a:spcAft>
            <a:buNone/>
          </a:pPr>
          <a:r>
            <a:rPr lang="en-US" sz="1800" kern="1200" dirty="0"/>
            <a:t>6. Construct a series of activities linked to outputs, outcomes, and impacts. Stuck? Try working backwards</a:t>
          </a:r>
        </a:p>
      </dsp:txBody>
      <dsp:txXfrm>
        <a:off x="563466" y="3621905"/>
        <a:ext cx="5596798" cy="579052"/>
      </dsp:txXfrm>
    </dsp:sp>
    <dsp:sp modelId="{D5B53CA7-18AE-4D29-9D11-EBEA678DA1C1}">
      <dsp:nvSpPr>
        <dsp:cNvPr id="0" name=""/>
        <dsp:cNvSpPr/>
      </dsp:nvSpPr>
      <dsp:spPr>
        <a:xfrm>
          <a:off x="0" y="4345720"/>
          <a:ext cx="6210889" cy="487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F64A00-E846-42D1-A152-9DF507BFA4FF}">
      <dsp:nvSpPr>
        <dsp:cNvPr id="0" name=""/>
        <dsp:cNvSpPr/>
      </dsp:nvSpPr>
      <dsp:spPr>
        <a:xfrm>
          <a:off x="147506" y="4455435"/>
          <a:ext cx="268454" cy="268192"/>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931E06-3CB5-418A-8BC7-F73681FE1C41}">
      <dsp:nvSpPr>
        <dsp:cNvPr id="0" name=""/>
        <dsp:cNvSpPr/>
      </dsp:nvSpPr>
      <dsp:spPr>
        <a:xfrm>
          <a:off x="563466" y="4345720"/>
          <a:ext cx="5596798" cy="579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283" tIns="61283" rIns="61283" bIns="61283" numCol="1" spcCol="1270" anchor="ctr" anchorCtr="0">
          <a:noAutofit/>
        </a:bodyPr>
        <a:lstStyle/>
        <a:p>
          <a:pPr marL="0" lvl="0" indent="0" algn="l" defTabSz="800100">
            <a:lnSpc>
              <a:spcPct val="100000"/>
            </a:lnSpc>
            <a:spcBef>
              <a:spcPct val="0"/>
            </a:spcBef>
            <a:spcAft>
              <a:spcPct val="35000"/>
            </a:spcAft>
            <a:buNone/>
          </a:pPr>
          <a:r>
            <a:rPr lang="en-US" sz="1800" kern="1200" dirty="0"/>
            <a:t>7. Connect the activities to other components with arrows to show the linkages</a:t>
          </a:r>
        </a:p>
      </dsp:txBody>
      <dsp:txXfrm>
        <a:off x="563466" y="4345720"/>
        <a:ext cx="5596798" cy="57905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3/10/2021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392848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a:t>
            </a:fld>
            <a:endParaRPr lang="en-US"/>
          </a:p>
        </p:txBody>
      </p:sp>
    </p:spTree>
    <p:extLst>
      <p:ext uri="{BB962C8B-B14F-4D97-AF65-F5344CB8AC3E}">
        <p14:creationId xmlns:p14="http://schemas.microsoft.com/office/powerpoint/2010/main" val="25109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8</a:t>
            </a:fld>
            <a:endParaRPr lang="en-US"/>
          </a:p>
        </p:txBody>
      </p:sp>
    </p:spTree>
    <p:extLst>
      <p:ext uri="{BB962C8B-B14F-4D97-AF65-F5344CB8AC3E}">
        <p14:creationId xmlns:p14="http://schemas.microsoft.com/office/powerpoint/2010/main" val="3020708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effort – should be a conversation starter for your team.  Set SMART goals:  simple, meaningful, achievable, realistic, tangible   Focus on difference between outputs and outcomes and why both are necessary.  Delivery (outputs – what your program provides) vs. Results (outcomes – participant benefits) </a:t>
            </a:r>
          </a:p>
        </p:txBody>
      </p:sp>
      <p:sp>
        <p:nvSpPr>
          <p:cNvPr id="4" name="Slide Number Placeholder 3"/>
          <p:cNvSpPr>
            <a:spLocks noGrp="1"/>
          </p:cNvSpPr>
          <p:nvPr>
            <p:ph type="sldNum" sz="quarter" idx="5"/>
          </p:nvPr>
        </p:nvSpPr>
        <p:spPr/>
        <p:txBody>
          <a:bodyPr/>
          <a:lstStyle/>
          <a:p>
            <a:fld id="{E0746DE6-3336-457D-A091-FA20AC1C536E}" type="slidenum">
              <a:rPr lang="en-US" smtClean="0"/>
              <a:t>10</a:t>
            </a:fld>
            <a:endParaRPr lang="en-US"/>
          </a:p>
        </p:txBody>
      </p:sp>
    </p:spTree>
    <p:extLst>
      <p:ext uri="{BB962C8B-B14F-4D97-AF65-F5344CB8AC3E}">
        <p14:creationId xmlns:p14="http://schemas.microsoft.com/office/powerpoint/2010/main" val="3473494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 Template </a:t>
            </a:r>
          </a:p>
        </p:txBody>
      </p:sp>
      <p:sp>
        <p:nvSpPr>
          <p:cNvPr id="4" name="Slide Number Placeholder 3"/>
          <p:cNvSpPr>
            <a:spLocks noGrp="1"/>
          </p:cNvSpPr>
          <p:nvPr>
            <p:ph type="sldNum" sz="quarter" idx="5"/>
          </p:nvPr>
        </p:nvSpPr>
        <p:spPr/>
        <p:txBody>
          <a:bodyPr/>
          <a:lstStyle/>
          <a:p>
            <a:fld id="{E0746DE6-3336-457D-A091-FA20AC1C536E}" type="slidenum">
              <a:rPr lang="en-US" smtClean="0"/>
              <a:t>11</a:t>
            </a:fld>
            <a:endParaRPr lang="en-US"/>
          </a:p>
        </p:txBody>
      </p:sp>
    </p:spTree>
    <p:extLst>
      <p:ext uri="{BB962C8B-B14F-4D97-AF65-F5344CB8AC3E}">
        <p14:creationId xmlns:p14="http://schemas.microsoft.com/office/powerpoint/2010/main" val="1748579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 Template - Activity</a:t>
            </a:r>
          </a:p>
        </p:txBody>
      </p:sp>
      <p:sp>
        <p:nvSpPr>
          <p:cNvPr id="4" name="Slide Number Placeholder 3"/>
          <p:cNvSpPr>
            <a:spLocks noGrp="1"/>
          </p:cNvSpPr>
          <p:nvPr>
            <p:ph type="sldNum" sz="quarter" idx="5"/>
          </p:nvPr>
        </p:nvSpPr>
        <p:spPr/>
        <p:txBody>
          <a:bodyPr/>
          <a:lstStyle/>
          <a:p>
            <a:fld id="{E0746DE6-3336-457D-A091-FA20AC1C536E}" type="slidenum">
              <a:rPr lang="en-US" smtClean="0"/>
              <a:t>12</a:t>
            </a:fld>
            <a:endParaRPr lang="en-US"/>
          </a:p>
        </p:txBody>
      </p:sp>
    </p:spTree>
    <p:extLst>
      <p:ext uri="{BB962C8B-B14F-4D97-AF65-F5344CB8AC3E}">
        <p14:creationId xmlns:p14="http://schemas.microsoft.com/office/powerpoint/2010/main" val="1619136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a:t>
            </a:r>
          </a:p>
        </p:txBody>
      </p:sp>
      <p:sp>
        <p:nvSpPr>
          <p:cNvPr id="4" name="Slide Number Placeholder 3"/>
          <p:cNvSpPr>
            <a:spLocks noGrp="1"/>
          </p:cNvSpPr>
          <p:nvPr>
            <p:ph type="sldNum" sz="quarter" idx="5"/>
          </p:nvPr>
        </p:nvSpPr>
        <p:spPr/>
        <p:txBody>
          <a:bodyPr/>
          <a:lstStyle/>
          <a:p>
            <a:fld id="{E0746DE6-3336-457D-A091-FA20AC1C536E}" type="slidenum">
              <a:rPr lang="en-US" smtClean="0"/>
              <a:t>13</a:t>
            </a:fld>
            <a:endParaRPr lang="en-US"/>
          </a:p>
        </p:txBody>
      </p:sp>
    </p:spTree>
    <p:extLst>
      <p:ext uri="{BB962C8B-B14F-4D97-AF65-F5344CB8AC3E}">
        <p14:creationId xmlns:p14="http://schemas.microsoft.com/office/powerpoint/2010/main" val="2535239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uses – planning and evaluation.  Ask for comments on how this model could be useful in their work. If you were a reviewer, how would this inform your review of a proposal?</a:t>
            </a:r>
          </a:p>
        </p:txBody>
      </p:sp>
      <p:sp>
        <p:nvSpPr>
          <p:cNvPr id="4" name="Slide Number Placeholder 3"/>
          <p:cNvSpPr>
            <a:spLocks noGrp="1"/>
          </p:cNvSpPr>
          <p:nvPr>
            <p:ph type="sldNum" sz="quarter" idx="5"/>
          </p:nvPr>
        </p:nvSpPr>
        <p:spPr/>
        <p:txBody>
          <a:bodyPr/>
          <a:lstStyle/>
          <a:p>
            <a:fld id="{E0746DE6-3336-457D-A091-FA20AC1C536E}" type="slidenum">
              <a:rPr lang="en-US" smtClean="0"/>
              <a:t>14</a:t>
            </a:fld>
            <a:endParaRPr lang="en-US"/>
          </a:p>
        </p:txBody>
      </p:sp>
    </p:spTree>
    <p:extLst>
      <p:ext uri="{BB962C8B-B14F-4D97-AF65-F5344CB8AC3E}">
        <p14:creationId xmlns:p14="http://schemas.microsoft.com/office/powerpoint/2010/main" val="2260523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15</a:t>
            </a:fld>
            <a:endParaRPr lang="en-US"/>
          </a:p>
        </p:txBody>
      </p:sp>
    </p:spTree>
    <p:extLst>
      <p:ext uri="{BB962C8B-B14F-4D97-AF65-F5344CB8AC3E}">
        <p14:creationId xmlns:p14="http://schemas.microsoft.com/office/powerpoint/2010/main" val="3968987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52695823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813564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21258018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B667A6A-F254-48F8-AA3E-AC42FCD3290F}" type="datetime1">
              <a:rPr lang="en-US" smtClean="0"/>
              <a:t>3/10/2021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7508FF-4589-4DAF-936A-6176BCAC63F3}" type="slidenum">
              <a:rPr lang="en-US" smtClean="0"/>
              <a:t>‹#›</a:t>
            </a:fld>
            <a:endParaRPr lang="en-US"/>
          </a:p>
        </p:txBody>
      </p:sp>
    </p:spTree>
    <p:extLst>
      <p:ext uri="{BB962C8B-B14F-4D97-AF65-F5344CB8AC3E}">
        <p14:creationId xmlns:p14="http://schemas.microsoft.com/office/powerpoint/2010/main" val="3723317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1946809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19576151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3/10/2021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2008465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90006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044763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812714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3/10/2021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79508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3/10/2021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716925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3/10/2021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extLst>
      <p:ext uri="{BB962C8B-B14F-4D97-AF65-F5344CB8AC3E}">
        <p14:creationId xmlns:p14="http://schemas.microsoft.com/office/powerpoint/2010/main" val="20062879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242BB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D7BEB9C-BD47-4596-A0D2-0553D05BB455}" type="datetime1">
              <a:rPr lang="en-US" smtClean="0"/>
              <a:t>3/10/2021</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D7508FF-4589-4DAF-936A-6176BCAC63F3}" type="slidenum">
              <a:rPr lang="en-US" smtClean="0"/>
              <a:t>‹#›</a:t>
            </a:fld>
            <a:endParaRPr lang="en-US"/>
          </a:p>
        </p:txBody>
      </p:sp>
    </p:spTree>
    <p:extLst>
      <p:ext uri="{BB962C8B-B14F-4D97-AF65-F5344CB8AC3E}">
        <p14:creationId xmlns:p14="http://schemas.microsoft.com/office/powerpoint/2010/main" val="330129929"/>
      </p:ext>
    </p:extLst>
  </p:cSld>
  <p:clrMap bg1="dk1" tx1="lt1" bg2="dk2" tx2="lt2" accent1="accent1" accent2="accent2" accent3="accent3" accent4="accent4" accent5="accent5" accent6="accent6" hlink="hlink" folHlink="folHlink"/>
  <p:sldLayoutIdLst>
    <p:sldLayoutId id="2147483762" r:id="rId1"/>
  </p:sldLayoutIdLst>
  <p:hf hdr="0" ftr="0" dt="0"/>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commons.wikimedia.org/wiki/File:Actknowledge_people_in_process_and_action.jp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ou-webserver01.alaska.edu/ianre/internal/reporting/logicmodel/logicmodeltrainingguide.pdf" TargetMode="External"/><Relationship Id="rId3" Type="http://schemas.openxmlformats.org/officeDocument/2006/relationships/hyperlink" Target="https://www.cdc.gov/eval/tools/logic_models/index.html" TargetMode="External"/><Relationship Id="rId7" Type="http://schemas.openxmlformats.org/officeDocument/2006/relationships/hyperlink" Target="https://www.wkkf.org/resource-directory/resources/2004/01/logic-model-development-guid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ies.ed.gov/ncee/edlabs/regions/pacific/elm.asp" TargetMode="External"/><Relationship Id="rId5" Type="http://schemas.openxmlformats.org/officeDocument/2006/relationships/hyperlink" Target="Logic%20Model%20Template.docx" TargetMode="External"/><Relationship Id="rId4" Type="http://schemas.openxmlformats.org/officeDocument/2006/relationships/hyperlink" Target="https://www.cdc.gov/dhdsp/docs/logic_model.pdf"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3.jpg"/><Relationship Id="rId4" Type="http://schemas.microsoft.com/office/2007/relationships/hdphoto" Target="../media/hdphoto1.wdp"/><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04672" y="2404872"/>
            <a:ext cx="3044950" cy="1627792"/>
          </a:xfrm>
        </p:spPr>
        <p:txBody>
          <a:bodyPr>
            <a:normAutofit/>
          </a:bodyPr>
          <a:lstStyle/>
          <a:p>
            <a:r>
              <a:rPr lang="en-US" sz="2800" dirty="0"/>
              <a:t>Logic Models</a:t>
            </a:r>
          </a:p>
        </p:txBody>
      </p:sp>
      <p:sp>
        <p:nvSpPr>
          <p:cNvPr id="3" name="Content Placeholder 2"/>
          <p:cNvSpPr>
            <a:spLocks noGrp="1"/>
          </p:cNvSpPr>
          <p:nvPr>
            <p:ph type="subTitle" idx="1"/>
          </p:nvPr>
        </p:nvSpPr>
        <p:spPr>
          <a:xfrm>
            <a:off x="1121822" y="4227671"/>
            <a:ext cx="2410650" cy="1872115"/>
          </a:xfrm>
        </p:spPr>
        <p:txBody>
          <a:bodyPr>
            <a:normAutofit/>
          </a:bodyPr>
          <a:lstStyle/>
          <a:p>
            <a:r>
              <a:rPr lang="en-US" sz="1800" dirty="0">
                <a:solidFill>
                  <a:srgbClr val="FFFFFF"/>
                </a:solidFill>
              </a:rPr>
              <a:t>BYU Research Development Workshop </a:t>
            </a:r>
          </a:p>
          <a:p>
            <a:r>
              <a:rPr lang="en-US" sz="1800" dirty="0">
                <a:solidFill>
                  <a:srgbClr val="FFFFFF"/>
                </a:solidFill>
              </a:rPr>
              <a:t>March 11, 2021</a:t>
            </a:r>
          </a:p>
          <a:p>
            <a:endParaRPr lang="en-US" sz="1800" dirty="0">
              <a:solidFill>
                <a:srgbClr val="FFFFFF"/>
              </a:solidFill>
            </a:endParaRPr>
          </a:p>
        </p:txBody>
      </p:sp>
      <p:pic>
        <p:nvPicPr>
          <p:cNvPr id="4" name="Picture 3" descr="People at work creating their theory of change during a workshop run by ActKnowled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4376" y="925068"/>
            <a:ext cx="6257544" cy="4693158"/>
          </a:xfrm>
          <a:prstGeom prst="rect">
            <a:avLst/>
          </a:prstGeom>
        </p:spPr>
      </p:pic>
      <p:sp>
        <p:nvSpPr>
          <p:cNvPr id="5" name="Footer PlaceHolder 3"/>
          <p:cNvSpPr>
            <a:spLocks noGrp="1"/>
          </p:cNvSpPr>
          <p:nvPr>
            <p:ph type="ftr" sz="quarter" idx="11"/>
          </p:nvPr>
        </p:nvSpPr>
        <p:spPr>
          <a:xfrm>
            <a:off x="9200527" y="6345655"/>
            <a:ext cx="3705203" cy="313300"/>
          </a:xfrm>
        </p:spPr>
        <p:txBody>
          <a:bodyPr>
            <a:normAutofit/>
          </a:bodyPr>
          <a:lstStyle/>
          <a:p>
            <a:pPr>
              <a:spcAft>
                <a:spcPts val="600"/>
              </a:spcAft>
            </a:pPr>
            <a:r>
              <a:rPr lang="en-US" dirty="0">
                <a:solidFill>
                  <a:srgbClr val="FFFFFF">
                    <a:alpha val="70000"/>
                  </a:srgbClr>
                </a:solidFill>
                <a:hlinkClick r:id="rId3"/>
              </a:rPr>
              <a:t>Photo</a:t>
            </a:r>
            <a:r>
              <a:rPr lang="en-US" dirty="0">
                <a:solidFill>
                  <a:srgbClr val="FFFFFF">
                    <a:alpha val="70000"/>
                  </a:srgbClr>
                </a:solidFill>
              </a:rPr>
              <a:t> by </a:t>
            </a:r>
            <a:r>
              <a:rPr lang="en-US" dirty="0" err="1">
                <a:solidFill>
                  <a:srgbClr val="FFFFFF">
                    <a:alpha val="70000"/>
                  </a:srgbClr>
                </a:solidFill>
              </a:rPr>
              <a:t>Eleberthon</a:t>
            </a:r>
            <a:r>
              <a:rPr lang="en-US" dirty="0">
                <a:solidFill>
                  <a:srgbClr val="FFFFFF">
                    <a:alpha val="70000"/>
                  </a:srgbClr>
                </a:solidFill>
              </a:rPr>
              <a:t> / </a:t>
            </a:r>
            <a:r>
              <a:rPr lang="en-US" dirty="0">
                <a:solidFill>
                  <a:srgbClr val="FFFFFF">
                    <a:alpha val="70000"/>
                  </a:srgbClr>
                </a:solidFill>
                <a:hlinkClick r:id="rId4"/>
              </a:rPr>
              <a:t>CC BY-SA 3.0</a:t>
            </a:r>
          </a:p>
        </p:txBody>
      </p:sp>
    </p:spTree>
    <p:extLst>
      <p:ext uri="{BB962C8B-B14F-4D97-AF65-F5344CB8AC3E}">
        <p14:creationId xmlns:p14="http://schemas.microsoft.com/office/powerpoint/2010/main" val="2181786326"/>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How to develop a logic model</a:t>
            </a:r>
          </a:p>
        </p:txBody>
      </p:sp>
      <p:sp>
        <p:nvSpPr>
          <p:cNvPr id="3" name="Content Placeholder 2"/>
          <p:cNvSpPr>
            <a:spLocks noGrp="1"/>
          </p:cNvSpPr>
          <p:nvPr>
            <p:ph type="body" idx="1"/>
          </p:nvPr>
        </p:nvSpPr>
        <p:spPr>
          <a:xfrm>
            <a:off x="5591695" y="1402080"/>
            <a:ext cx="5320696" cy="4053840"/>
          </a:xfrm>
        </p:spPr>
        <p:txBody>
          <a:bodyPr anchor="ctr">
            <a:normAutofit/>
          </a:bodyPr>
          <a:lstStyle/>
          <a:p>
            <a:endParaRPr dirty="0"/>
          </a:p>
        </p:txBody>
      </p:sp>
      <p:pic>
        <p:nvPicPr>
          <p:cNvPr id="7" name="Picture 6">
            <a:extLst>
              <a:ext uri="{FF2B5EF4-FFF2-40B4-BE49-F238E27FC236}">
                <a16:creationId xmlns:a16="http://schemas.microsoft.com/office/drawing/2014/main" id="{F81F98ED-95AF-4EFF-BBD3-88A2ADFF96E5}"/>
              </a:ext>
            </a:extLst>
          </p:cNvPr>
          <p:cNvPicPr/>
          <p:nvPr/>
        </p:nvPicPr>
        <p:blipFill>
          <a:blip r:embed="rId3"/>
          <a:stretch>
            <a:fillRect/>
          </a:stretch>
        </p:blipFill>
        <p:spPr>
          <a:xfrm>
            <a:off x="5232805" y="511629"/>
            <a:ext cx="6817680" cy="5943600"/>
          </a:xfrm>
          <a:prstGeom prst="rect">
            <a:avLst/>
          </a:prstGeom>
        </p:spPr>
      </p:pic>
    </p:spTree>
    <p:extLst>
      <p:ext uri="{BB962C8B-B14F-4D97-AF65-F5344CB8AC3E}">
        <p14:creationId xmlns:p14="http://schemas.microsoft.com/office/powerpoint/2010/main" val="169775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7" y="2681103"/>
            <a:ext cx="3363974" cy="1495794"/>
          </a:xfrm>
          <a:prstGeom prst="ellipse">
            <a:avLst/>
          </a:prstGeom>
          <a:noFill/>
          <a:ln>
            <a:solidFill>
              <a:schemeClr val="bg1"/>
            </a:solidFill>
          </a:ln>
        </p:spPr>
        <p:txBody>
          <a:bodyPr vert="horz" wrap="square" lIns="274320" tIns="182880" rIns="274320" bIns="182880" rtlCol="0" anchorCtr="1">
            <a:normAutofit/>
          </a:bodyPr>
          <a:lstStyle/>
          <a:p>
            <a:r>
              <a:rPr lang="en-US" sz="1500" kern="1200" cap="all" spc="200" baseline="0">
                <a:solidFill>
                  <a:schemeClr val="bg1"/>
                </a:solidFill>
                <a:latin typeface="+mj-lt"/>
                <a:ea typeface="+mj-ea"/>
                <a:cs typeface="+mj-cs"/>
              </a:rPr>
              <a:t>steps for developing a logic model</a:t>
            </a:r>
          </a:p>
        </p:txBody>
      </p:sp>
      <p:sp>
        <p:nvSpPr>
          <p:cNvPr id="10" name="TextBox 9">
            <a:extLst>
              <a:ext uri="{FF2B5EF4-FFF2-40B4-BE49-F238E27FC236}">
                <a16:creationId xmlns:a16="http://schemas.microsoft.com/office/drawing/2014/main" id="{6EA90F02-81B2-43CC-B201-8C9E653C1311}"/>
              </a:ext>
            </a:extLst>
          </p:cNvPr>
          <p:cNvSpPr txBox="1"/>
          <p:nvPr/>
        </p:nvSpPr>
        <p:spPr>
          <a:xfrm>
            <a:off x="1867700" y="2007220"/>
            <a:ext cx="2357553" cy="2843560"/>
          </a:xfrm>
          <a:prstGeom prst="rect">
            <a:avLst/>
          </a:prstGeom>
        </p:spPr>
        <p:txBody>
          <a:bodyPr vert="horz" lIns="91440" tIns="45720" rIns="91440" bIns="45720" rtlCol="0" anchor="ctr">
            <a:normAutofit/>
          </a:bodyPr>
          <a:lstStyle/>
          <a:p>
            <a:pPr algn="r" defTabSz="914400">
              <a:spcBef>
                <a:spcPts val="1000"/>
              </a:spcBef>
              <a:buClr>
                <a:schemeClr val="accent2"/>
              </a:buClr>
            </a:pPr>
            <a:endParaRPr lang="en-US" sz="2000" dirty="0">
              <a:solidFill>
                <a:srgbClr val="FFFFFF"/>
              </a:solidFill>
            </a:endParaRPr>
          </a:p>
        </p:txBody>
      </p:sp>
      <p:graphicFrame>
        <p:nvGraphicFramePr>
          <p:cNvPr id="12" name="Content Placeholder 2">
            <a:extLst>
              <a:ext uri="{FF2B5EF4-FFF2-40B4-BE49-F238E27FC236}">
                <a16:creationId xmlns:a16="http://schemas.microsoft.com/office/drawing/2014/main" id="{DC471786-8F4C-444F-9B59-3BE10137CB46}"/>
              </a:ext>
            </a:extLst>
          </p:cNvPr>
          <p:cNvGraphicFramePr>
            <a:graphicFrameLocks noGrp="1"/>
          </p:cNvGraphicFramePr>
          <p:nvPr>
            <p:ph idx="1"/>
            <p:extLst>
              <p:ext uri="{D42A27DB-BD31-4B8C-83A1-F6EECF244321}">
                <p14:modId xmlns:p14="http://schemas.microsoft.com/office/powerpoint/2010/main" val="1596416102"/>
              </p:ext>
            </p:extLst>
          </p:nvPr>
        </p:nvGraphicFramePr>
        <p:xfrm>
          <a:off x="5619749" y="965200"/>
          <a:ext cx="6210889"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72081889"/>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760613" y="2457831"/>
            <a:ext cx="3044952" cy="1627632"/>
          </a:xfrm>
          <a:prstGeom prst="ellipse">
            <a:avLst/>
          </a:prstGeom>
        </p:spPr>
        <p:txBody>
          <a:bodyPr vert="horz" lIns="274320" tIns="182880" rIns="274320" bIns="182880" rtlCol="0" anchor="ctr" anchorCtr="1">
            <a:normAutofit/>
          </a:bodyPr>
          <a:lstStyle/>
          <a:p>
            <a:r>
              <a:rPr lang="en-US" sz="1500" dirty="0"/>
              <a:t>How to develop a logic model</a:t>
            </a:r>
          </a:p>
        </p:txBody>
      </p:sp>
      <p:sp>
        <p:nvSpPr>
          <p:cNvPr id="32" name="Rectangle 31">
            <a:extLst>
              <a:ext uri="{FF2B5EF4-FFF2-40B4-BE49-F238E27FC236}">
                <a16:creationId xmlns:a16="http://schemas.microsoft.com/office/drawing/2014/main" id="{CB94C45D-FCB1-4B86-967A-2C9EDB637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7045" y="640080"/>
            <a:ext cx="6897625"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32C4A34-762E-40DF-A8AF-0D811BC025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161" y="802767"/>
            <a:ext cx="656539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2623E55-03C0-435E-B050-099600ACBDBF}"/>
              </a:ext>
            </a:extLst>
          </p:cNvPr>
          <p:cNvPicPr>
            <a:picLocks noChangeAspect="1"/>
          </p:cNvPicPr>
          <p:nvPr/>
        </p:nvPicPr>
        <p:blipFill rotWithShape="1">
          <a:blip r:embed="rId3"/>
          <a:srcRect r="-2" b="7307"/>
          <a:stretch/>
        </p:blipFill>
        <p:spPr>
          <a:xfrm>
            <a:off x="204150" y="228600"/>
            <a:ext cx="8216176" cy="6400800"/>
          </a:xfrm>
          <a:prstGeom prst="rect">
            <a:avLst/>
          </a:prstGeom>
        </p:spPr>
      </p:pic>
    </p:spTree>
    <p:extLst>
      <p:ext uri="{BB962C8B-B14F-4D97-AF65-F5344CB8AC3E}">
        <p14:creationId xmlns:p14="http://schemas.microsoft.com/office/powerpoint/2010/main" val="1282185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40833" y="2372215"/>
            <a:ext cx="3044952" cy="1627632"/>
          </a:xfrm>
          <a:prstGeom prst="ellipse">
            <a:avLst/>
          </a:prstGeom>
        </p:spPr>
        <p:txBody>
          <a:bodyPr vert="horz" lIns="274320" tIns="182880" rIns="274320" bIns="182880" rtlCol="0" anchor="ctr" anchorCtr="1">
            <a:normAutofit/>
          </a:bodyPr>
          <a:lstStyle/>
          <a:p>
            <a:r>
              <a:rPr lang="en-US" sz="1500" dirty="0"/>
              <a:t>How to develop a logic model</a:t>
            </a:r>
          </a:p>
        </p:txBody>
      </p:sp>
      <p:sp>
        <p:nvSpPr>
          <p:cNvPr id="32" name="Rectangle 31">
            <a:extLst>
              <a:ext uri="{FF2B5EF4-FFF2-40B4-BE49-F238E27FC236}">
                <a16:creationId xmlns:a16="http://schemas.microsoft.com/office/drawing/2014/main" id="{CB94C45D-FCB1-4B86-967A-2C9EDB637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7045" y="640080"/>
            <a:ext cx="6897625"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32C4A34-762E-40DF-A8AF-0D811BC025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161" y="802767"/>
            <a:ext cx="656539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DB4FA3C-74C2-4841-871E-2210C6496C69}"/>
              </a:ext>
            </a:extLst>
          </p:cNvPr>
          <p:cNvPicPr>
            <a:picLocks noChangeAspect="1"/>
          </p:cNvPicPr>
          <p:nvPr/>
        </p:nvPicPr>
        <p:blipFill>
          <a:blip r:embed="rId3"/>
          <a:stretch>
            <a:fillRect/>
          </a:stretch>
        </p:blipFill>
        <p:spPr>
          <a:xfrm>
            <a:off x="115497" y="137407"/>
            <a:ext cx="8571303" cy="6583185"/>
          </a:xfrm>
          <a:prstGeom prst="rect">
            <a:avLst/>
          </a:prstGeom>
        </p:spPr>
      </p:pic>
    </p:spTree>
    <p:extLst>
      <p:ext uri="{BB962C8B-B14F-4D97-AF65-F5344CB8AC3E}">
        <p14:creationId xmlns:p14="http://schemas.microsoft.com/office/powerpoint/2010/main" val="3981769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9" name="Rectangle 24">
            <a:extLst>
              <a:ext uri="{FF2B5EF4-FFF2-40B4-BE49-F238E27FC236}">
                <a16:creationId xmlns:a16="http://schemas.microsoft.com/office/drawing/2014/main" id="{5FA21C72-692C-49FD-9EB4-DDDDDEBD4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75405" y="950977"/>
            <a:ext cx="9041190" cy="4956047"/>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9B3CAD6-DFBE-4C5D-AF03-DBB6025E158B}"/>
              </a:ext>
            </a:extLst>
          </p:cNvPr>
          <p:cNvPicPr/>
          <p:nvPr/>
        </p:nvPicPr>
        <p:blipFill>
          <a:blip r:embed="rId3"/>
          <a:stretch>
            <a:fillRect/>
          </a:stretch>
        </p:blipFill>
        <p:spPr>
          <a:xfrm>
            <a:off x="2884903" y="1099457"/>
            <a:ext cx="7500067" cy="4487527"/>
          </a:xfrm>
          <a:prstGeom prst="rect">
            <a:avLst/>
          </a:prstGeom>
        </p:spPr>
      </p:pic>
      <p:sp>
        <p:nvSpPr>
          <p:cNvPr id="30" name="Oval 26">
            <a:extLst>
              <a:ext uri="{FF2B5EF4-FFF2-40B4-BE49-F238E27FC236}">
                <a16:creationId xmlns:a16="http://schemas.microsoft.com/office/drawing/2014/main" id="{FBAF941A-6830-47A3-B63C-7C7B66AEA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380" y="624518"/>
            <a:ext cx="2157984" cy="2157984"/>
          </a:xfrm>
          <a:prstGeom prst="ellipse">
            <a:avLst/>
          </a:prstGeom>
          <a:solidFill>
            <a:srgbClr val="40404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6972" y="789110"/>
            <a:ext cx="1828800" cy="1828800"/>
          </a:xfrm>
          <a:prstGeom prst="ellipse">
            <a:avLst/>
          </a:prstGeom>
          <a:noFill/>
          <a:ln>
            <a:solidFill>
              <a:srgbClr val="FFFFFF"/>
            </a:solidFill>
          </a:ln>
        </p:spPr>
        <p:txBody>
          <a:bodyPr vert="horz" lIns="182880" tIns="182880" rIns="182880" bIns="182880" rtlCol="0" anchor="ctr">
            <a:normAutofit/>
          </a:bodyPr>
          <a:lstStyle/>
          <a:p>
            <a:r>
              <a:rPr lang="en-US" sz="1600">
                <a:solidFill>
                  <a:srgbClr val="FFFFFF"/>
                </a:solidFill>
              </a:rPr>
              <a:t>Uses of a logic model</a:t>
            </a:r>
            <a:endParaRPr lang="en-US" sz="1600" dirty="0">
              <a:solidFill>
                <a:srgbClr val="FFFFFF"/>
              </a:solidFill>
            </a:endParaRPr>
          </a:p>
        </p:txBody>
      </p:sp>
    </p:spTree>
    <p:extLst>
      <p:ext uri="{BB962C8B-B14F-4D97-AF65-F5344CB8AC3E}">
        <p14:creationId xmlns:p14="http://schemas.microsoft.com/office/powerpoint/2010/main" val="3051961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89148" y="1586484"/>
            <a:ext cx="382848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Logic model resources</a:t>
            </a:r>
          </a:p>
        </p:txBody>
      </p:sp>
      <p:sp>
        <p:nvSpPr>
          <p:cNvPr id="3" name="Content Placeholder 2"/>
          <p:cNvSpPr>
            <a:spLocks noGrp="1"/>
          </p:cNvSpPr>
          <p:nvPr>
            <p:ph type="body" idx="1"/>
          </p:nvPr>
        </p:nvSpPr>
        <p:spPr>
          <a:xfrm>
            <a:off x="5514680" y="876692"/>
            <a:ext cx="6608190" cy="6608189"/>
          </a:xfrm>
        </p:spPr>
        <p:txBody>
          <a:bodyPr anchor="ctr">
            <a:normAutofit fontScale="92500" lnSpcReduction="20000"/>
          </a:bodyPr>
          <a:lstStyle/>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rPr>
              <a:t>CDC Logic Model Tools </a:t>
            </a:r>
            <a:r>
              <a:rPr lang="en-US" sz="1800" dirty="0">
                <a:effectLst/>
                <a:latin typeface="Times New Roman" panose="02020603050405020304" pitchFamily="18" charset="0"/>
                <a:ea typeface="Calibri" panose="020F0502020204030204" pitchFamily="34" charset="0"/>
                <a:hlinkClick r:id="rId3"/>
              </a:rPr>
              <a:t>https://www.cdc.gov/eval/tools/logic_models/index.html</a:t>
            </a:r>
            <a:endParaRPr lang="en-US" sz="1800" dirty="0">
              <a:effectLst/>
              <a:latin typeface="Times New Roman" panose="02020603050405020304" pitchFamily="18" charset="0"/>
              <a:ea typeface="Calibri" panose="020F0502020204030204" pitchFamily="34" charset="0"/>
            </a:endParaRPr>
          </a:p>
          <a:p>
            <a:pPr marL="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rPr>
              <a:t>Developing and Using a Logic Model (DHDSP) </a:t>
            </a:r>
            <a:r>
              <a:rPr lang="en-US" sz="1800" u="sng" dirty="0">
                <a:solidFill>
                  <a:srgbClr val="0563C1"/>
                </a:solidFill>
                <a:effectLst/>
                <a:latin typeface="Times New Roman" panose="02020603050405020304" pitchFamily="18" charset="0"/>
                <a:ea typeface="Calibri" panose="020F0502020204030204" pitchFamily="34" charset="0"/>
                <a:hlinkClick r:id="rId4"/>
              </a:rPr>
              <a:t>https://www.cdc.gov/dhdsp/docs/logic_model.pdf</a:t>
            </a: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rPr>
              <a:t>Foster, S., &amp; Boettcher, A. (2020). Undergraduate Research Program Logic Model Template. Undergraduate Research Scholarship, and Creative Arts (URSCA) program, </a:t>
            </a:r>
            <a:r>
              <a:rPr lang="en-US" sz="1800" dirty="0">
                <a:effectLst/>
                <a:latin typeface="Times New Roman" panose="02020603050405020304" pitchFamily="18" charset="0"/>
                <a:ea typeface="Calibri" panose="020F0502020204030204" pitchFamily="34" charset="0"/>
                <a:hlinkClick r:id="rId5" action="ppaction://hlinkfile"/>
              </a:rPr>
              <a:t>Logic Model Template.docx</a:t>
            </a: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rPr>
              <a:t>IES-REL Regional Educational Laboratory Program</a:t>
            </a:r>
          </a:p>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hlinkClick r:id="rId6"/>
              </a:rPr>
              <a:t>https://ies.ed.gov/ncee/edlabs/regions/pacific/elm.asp</a:t>
            </a: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rPr>
              <a:t>Kellogg Foundation Logic Model Guide </a:t>
            </a:r>
          </a:p>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hlinkClick r:id="rId7"/>
              </a:rPr>
              <a:t>https://www.wkkf.org/resource-directory/resources/2004/01/logic-model-development-guide</a:t>
            </a: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rPr>
              <a:t>Taylor-Powell, E., &amp; </a:t>
            </a:r>
            <a:r>
              <a:rPr lang="en-US" sz="1800" dirty="0" err="1">
                <a:effectLst/>
                <a:latin typeface="Times New Roman" panose="02020603050405020304" pitchFamily="18" charset="0"/>
                <a:ea typeface="Calibri" panose="020F0502020204030204" pitchFamily="34" charset="0"/>
              </a:rPr>
              <a:t>Henert</a:t>
            </a:r>
            <a:r>
              <a:rPr lang="en-US" sz="1800" dirty="0">
                <a:effectLst/>
                <a:latin typeface="Times New Roman" panose="02020603050405020304" pitchFamily="18" charset="0"/>
                <a:ea typeface="Calibri" panose="020F0502020204030204" pitchFamily="34" charset="0"/>
              </a:rPr>
              <a:t>, E. (2008). Developing a logic model: Teaching and training guide. Benefits, 3(22), 1-118. </a:t>
            </a:r>
            <a:r>
              <a:rPr lang="en-US" sz="1800" dirty="0">
                <a:effectLst/>
                <a:latin typeface="Times New Roman" panose="02020603050405020304" pitchFamily="18" charset="0"/>
                <a:ea typeface="Calibri" panose="020F0502020204030204" pitchFamily="34" charset="0"/>
                <a:hlinkClick r:id="rId8"/>
              </a:rPr>
              <a:t>https://ou-webserver01.alaska.edu/ianre/internal/reporting/logicmodel/logicmodeltrainingguide.pdf</a:t>
            </a:r>
            <a:endParaRPr lang="en-US" dirty="0">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marR="0" indent="0">
              <a:lnSpc>
                <a:spcPct val="107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endParaRPr>
          </a:p>
          <a:p>
            <a:endParaRPr dirty="0"/>
          </a:p>
        </p:txBody>
      </p:sp>
    </p:spTree>
    <p:extLst>
      <p:ext uri="{BB962C8B-B14F-4D97-AF65-F5344CB8AC3E}">
        <p14:creationId xmlns:p14="http://schemas.microsoft.com/office/powerpoint/2010/main" val="4235526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50000"/>
          </a:schemeClr>
        </a:soli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a:xfrm>
            <a:off x="2105307" y="230281"/>
            <a:ext cx="7987553" cy="1109382"/>
          </a:xfrm>
        </p:spPr>
        <p:txBody>
          <a:bodyPr>
            <a:normAutofit/>
          </a:bodyPr>
          <a:lstStyle/>
          <a:p>
            <a:r>
              <a:rPr lang="en-US" altLang="en-US" sz="3300" dirty="0">
                <a:solidFill>
                  <a:schemeClr val="tx1"/>
                </a:solidFill>
                <a:latin typeface="Corbel"/>
                <a:cs typeface="Calibri"/>
              </a:rPr>
              <a:t>Research Development Coordinating Council</a:t>
            </a:r>
            <a:endParaRPr lang="en-US" altLang="en-US" sz="3300" dirty="0">
              <a:solidFill>
                <a:schemeClr val="tx1"/>
              </a:solidFill>
              <a:latin typeface="Corbel"/>
              <a:cs typeface="Calibri" charset="0"/>
            </a:endParaRPr>
          </a:p>
        </p:txBody>
      </p:sp>
      <p:sp>
        <p:nvSpPr>
          <p:cNvPr id="2" name="Slide Number Placeholder 1"/>
          <p:cNvSpPr>
            <a:spLocks noGrp="1"/>
          </p:cNvSpPr>
          <p:nvPr>
            <p:ph type="sldNum" sz="quarter" idx="12"/>
          </p:nvPr>
        </p:nvSpPr>
        <p:spPr>
          <a:xfrm>
            <a:off x="8097846" y="6412455"/>
            <a:ext cx="1996888" cy="354386"/>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3" cstate="email">
            <a:extLst>
              <a:ext uri="{BEBA8EAE-BF5A-486C-A8C5-ECC9F3942E4B}">
                <a14:imgProps xmlns:a14="http://schemas.microsoft.com/office/drawing/2010/main">
                  <a14:imgLayer r:embed="rId4">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2746282" y="1429770"/>
            <a:ext cx="967628" cy="13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3911136" y="1454465"/>
            <a:ext cx="2254613" cy="1347292"/>
          </a:xfrm>
          <a:prstGeom prst="rect">
            <a:avLst/>
          </a:prstGeom>
          <a:noFill/>
          <a:ln>
            <a:noFill/>
          </a:ln>
          <a:extLst>
            <a:ext uri="{909E8E84-426E-40dd-AFC4-6F175D3DCCD1}"/>
            <a:ext uri="{91240B29-F687-4f45-9708-019B960494DF}"/>
          </a:extLst>
        </p:spPr>
        <p:txBody>
          <a:bodyPr wrap="square" lIns="91440" tIns="45720" rIns="91440" bIns="45720" anchor="t">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a:latin typeface="+mj-lt"/>
              </a:rPr>
              <a:t>Kristen Clarke Kellems</a:t>
            </a:r>
          </a:p>
          <a:p>
            <a:pPr>
              <a:defRPr/>
            </a:pPr>
            <a:r>
              <a:rPr lang="en-US" sz="1359" i="1" dirty="0">
                <a:latin typeface="+mj-lt"/>
              </a:rPr>
              <a:t>Director of Research  </a:t>
            </a:r>
            <a:br>
              <a:rPr lang="en-US" sz="1359" i="1" dirty="0">
                <a:latin typeface="+mj-lt"/>
              </a:rPr>
            </a:br>
            <a:r>
              <a:rPr lang="en-US" sz="1359" i="1" dirty="0">
                <a:latin typeface="+mj-lt"/>
              </a:rPr>
              <a:t>    Development </a:t>
            </a:r>
          </a:p>
          <a:p>
            <a:pPr>
              <a:defRPr/>
            </a:pPr>
            <a:r>
              <a:rPr lang="en-US" sz="1359" dirty="0">
                <a:latin typeface="+mj-lt"/>
              </a:rPr>
              <a:t>275 MB</a:t>
            </a:r>
          </a:p>
          <a:p>
            <a:pPr>
              <a:defRPr/>
            </a:pPr>
            <a:r>
              <a:rPr lang="en-US" sz="1359" dirty="0">
                <a:latin typeface="+mj-lt"/>
              </a:rPr>
              <a:t>Tel: 801-422-7722</a:t>
            </a:r>
          </a:p>
          <a:p>
            <a:pPr>
              <a:defRPr/>
            </a:pPr>
            <a:r>
              <a:rPr lang="en-US" sz="1350" u="sng" dirty="0">
                <a:latin typeface="+mj-lt"/>
                <a:ea typeface="ＭＳ Ｐゴシック"/>
              </a:rPr>
              <a:t>kckellems@byu.edu</a:t>
            </a:r>
            <a:r>
              <a:rPr lang="en-US" sz="1350" u="sng" dirty="0">
                <a:solidFill>
                  <a:srgbClr val="0070C0"/>
                </a:solidFill>
                <a:latin typeface="+mj-lt"/>
                <a:ea typeface="ＭＳ Ｐゴシック"/>
              </a:rPr>
              <a:t>  </a:t>
            </a:r>
            <a:endParaRPr lang="en-US" sz="1350" u="sng" dirty="0">
              <a:solidFill>
                <a:srgbClr val="0070C0"/>
              </a:solidFill>
              <a:latin typeface="+mj-lt"/>
            </a:endParaRPr>
          </a:p>
        </p:txBody>
      </p:sp>
      <p:sp>
        <p:nvSpPr>
          <p:cNvPr id="18440" name="Rectangle 9"/>
          <p:cNvSpPr>
            <a:spLocks noChangeArrowheads="1"/>
          </p:cNvSpPr>
          <p:nvPr/>
        </p:nvSpPr>
        <p:spPr bwMode="auto">
          <a:xfrm>
            <a:off x="7474438" y="1549362"/>
            <a:ext cx="2291168" cy="134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0" b="1" dirty="0">
                <a:latin typeface="+mj-lt"/>
              </a:rPr>
              <a:t>Kaylie Winterton</a:t>
            </a:r>
          </a:p>
          <a:p>
            <a:r>
              <a:rPr lang="en-US" altLang="en-US" sz="1359" i="1" dirty="0">
                <a:latin typeface="+mj-lt"/>
              </a:rPr>
              <a:t>Research Development    </a:t>
            </a:r>
            <a:br>
              <a:rPr lang="en-US" altLang="en-US" sz="1359" i="1" dirty="0">
                <a:latin typeface="+mj-lt"/>
              </a:rPr>
            </a:br>
            <a:r>
              <a:rPr lang="en-US" altLang="en-US" sz="1359" i="1" dirty="0">
                <a:latin typeface="+mj-lt"/>
              </a:rPr>
              <a:t>    Administrator</a:t>
            </a:r>
          </a:p>
          <a:p>
            <a:r>
              <a:rPr lang="en-US" altLang="en-US" sz="1359" dirty="0">
                <a:latin typeface="+mj-lt"/>
              </a:rPr>
              <a:t>269 McDonald Building</a:t>
            </a:r>
          </a:p>
          <a:p>
            <a:r>
              <a:rPr lang="en-US" altLang="en-US" sz="1359" dirty="0">
                <a:latin typeface="+mj-lt"/>
              </a:rPr>
              <a:t>Tel: 801-422-0132</a:t>
            </a:r>
          </a:p>
          <a:p>
            <a:r>
              <a:rPr lang="en-US" altLang="en-US" sz="1350" u="sng" dirty="0">
                <a:latin typeface="+mj-lt"/>
              </a:rPr>
              <a:t>rdadmin@byu.edu </a:t>
            </a:r>
          </a:p>
        </p:txBody>
      </p:sp>
      <p:sp>
        <p:nvSpPr>
          <p:cNvPr id="12" name="TextBox 8"/>
          <p:cNvSpPr txBox="1">
            <a:spLocks noChangeArrowheads="1"/>
          </p:cNvSpPr>
          <p:nvPr/>
        </p:nvSpPr>
        <p:spPr bwMode="auto">
          <a:xfrm>
            <a:off x="7450175" y="3034858"/>
            <a:ext cx="2127268" cy="1344471"/>
          </a:xfrm>
          <a:prstGeom prst="rect">
            <a:avLst/>
          </a:prstGeom>
          <a:noFill/>
          <a:ln>
            <a:noFill/>
          </a:ln>
          <a:extLst>
            <a:ext uri="{909E8E84-426E-40dd-AFC4-6F175D3DCCD1}"/>
            <a:ext uri="{91240B29-F687-4f45-9708-019B960494DF}"/>
          </a:extLst>
        </p:spPr>
        <p:txBody>
          <a:bodyPr wrap="square" lIns="91440" tIns="45720" rIns="91440" bIns="45720" anchor="t">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0" b="1" dirty="0">
                <a:latin typeface="+mj-lt"/>
                <a:ea typeface="ＭＳ Ｐゴシック"/>
              </a:rPr>
              <a:t>Jaynie Mitchell</a:t>
            </a:r>
          </a:p>
          <a:p>
            <a:pPr>
              <a:defRPr/>
            </a:pPr>
            <a:r>
              <a:rPr lang="en-US" sz="1359" i="1" dirty="0">
                <a:latin typeface="+mj-lt"/>
              </a:rPr>
              <a:t>MSE Research </a:t>
            </a:r>
            <a:br>
              <a:rPr lang="en-US" sz="1359" i="1" dirty="0">
                <a:latin typeface="+mj-lt"/>
              </a:rPr>
            </a:br>
            <a:r>
              <a:rPr lang="en-US" sz="1359" i="1" dirty="0">
                <a:latin typeface="+mj-lt"/>
              </a:rPr>
              <a:t>    Development Officer</a:t>
            </a:r>
          </a:p>
          <a:p>
            <a:pPr>
              <a:defRPr/>
            </a:pPr>
            <a:r>
              <a:rPr lang="en-US" sz="1359" dirty="0">
                <a:latin typeface="+mj-lt"/>
              </a:rPr>
              <a:t>306C MCKB </a:t>
            </a:r>
            <a:br>
              <a:rPr lang="en-US" sz="1359" dirty="0">
                <a:latin typeface="+mj-lt"/>
              </a:rPr>
            </a:br>
            <a:r>
              <a:rPr lang="en-US" sz="1359" dirty="0">
                <a:latin typeface="+mj-lt"/>
              </a:rPr>
              <a:t>Tel: 801-422-3067 </a:t>
            </a:r>
          </a:p>
          <a:p>
            <a:pPr>
              <a:defRPr/>
            </a:pPr>
            <a:r>
              <a:rPr lang="en-US" sz="1350" u="sng" dirty="0">
                <a:latin typeface="+mj-lt"/>
                <a:ea typeface="ＭＳ Ｐゴシック"/>
              </a:rPr>
              <a:t>Jaynie@byu.edu</a:t>
            </a:r>
          </a:p>
        </p:txBody>
      </p:sp>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10632" r="11053"/>
          <a:stretch/>
        </p:blipFill>
        <p:spPr>
          <a:xfrm>
            <a:off x="6184339" y="1440026"/>
            <a:ext cx="1149812" cy="1463817"/>
          </a:xfrm>
          <a:prstGeom prst="rect">
            <a:avLst/>
          </a:prstGeom>
        </p:spPr>
      </p:pic>
      <p:pic>
        <p:nvPicPr>
          <p:cNvPr id="13" name="Picture 12" descr="A person who is smiling and looking at the camera&#10;&#10;Description automatically generated">
            <a:extLst>
              <a:ext uri="{FF2B5EF4-FFF2-40B4-BE49-F238E27FC236}">
                <a16:creationId xmlns:a16="http://schemas.microsoft.com/office/drawing/2014/main" id="{19FF3ADB-B8A8-4D49-B216-C2AF6C9B4D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15958" y="2983047"/>
            <a:ext cx="1008590" cy="1335324"/>
          </a:xfrm>
          <a:prstGeom prst="rect">
            <a:avLst/>
          </a:prstGeom>
        </p:spPr>
      </p:pic>
      <p:sp>
        <p:nvSpPr>
          <p:cNvPr id="15" name="TextBox 8">
            <a:extLst>
              <a:ext uri="{FF2B5EF4-FFF2-40B4-BE49-F238E27FC236}">
                <a16:creationId xmlns:a16="http://schemas.microsoft.com/office/drawing/2014/main" id="{DFC8A1B5-F639-5F4C-8455-AAE2C259637B}"/>
              </a:ext>
            </a:extLst>
          </p:cNvPr>
          <p:cNvSpPr txBox="1">
            <a:spLocks noChangeArrowheads="1"/>
          </p:cNvSpPr>
          <p:nvPr/>
        </p:nvSpPr>
        <p:spPr bwMode="auto">
          <a:xfrm>
            <a:off x="3911136" y="3025709"/>
            <a:ext cx="2438623" cy="1292662"/>
          </a:xfrm>
          <a:prstGeom prst="rect">
            <a:avLst/>
          </a:prstGeom>
          <a:noFill/>
          <a:ln>
            <a:noFill/>
          </a:ln>
          <a:extLst>
            <a:ext uri="{909E8E84-426E-40dd-AFC4-6F175D3DCCD1}"/>
            <a:ext uri="{91240B29-F687-4f45-9708-019B960494DF}"/>
          </a:extLst>
        </p:spPr>
        <p:txBody>
          <a:bodyPr wrap="square" lIns="91440" tIns="45720" rIns="91440" bIns="45720" anchor="t">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00" b="1" dirty="0">
                <a:latin typeface="+mj-lt"/>
                <a:ea typeface="ＭＳ Ｐゴシック"/>
              </a:rPr>
              <a:t>Aimee Kirlew</a:t>
            </a:r>
          </a:p>
          <a:p>
            <a:pPr>
              <a:defRPr/>
            </a:pPr>
            <a:r>
              <a:rPr lang="en-US" sz="1300" i="1" dirty="0">
                <a:latin typeface="+mj-lt"/>
              </a:rPr>
              <a:t>CPMS Research </a:t>
            </a:r>
            <a:br>
              <a:rPr lang="en-US" sz="1300" i="1" dirty="0">
                <a:latin typeface="+mj-lt"/>
              </a:rPr>
            </a:br>
            <a:r>
              <a:rPr lang="en-US" sz="1300" i="1" dirty="0">
                <a:latin typeface="+mj-lt"/>
              </a:rPr>
              <a:t>    Development Officer</a:t>
            </a:r>
          </a:p>
          <a:p>
            <a:pPr>
              <a:defRPr/>
            </a:pPr>
            <a:r>
              <a:rPr lang="en-US" sz="1300" dirty="0">
                <a:latin typeface="+mj-lt"/>
              </a:rPr>
              <a:t>268 MCDB</a:t>
            </a:r>
            <a:br>
              <a:rPr lang="en-US" sz="1300" dirty="0">
                <a:latin typeface="+mj-lt"/>
              </a:rPr>
            </a:br>
            <a:r>
              <a:rPr lang="en-US" sz="1300" dirty="0">
                <a:latin typeface="+mj-lt"/>
              </a:rPr>
              <a:t>Tel: 801-422-5818</a:t>
            </a:r>
          </a:p>
          <a:p>
            <a:pPr>
              <a:defRPr/>
            </a:pPr>
            <a:r>
              <a:rPr lang="en-US" sz="1300" u="sng" dirty="0">
                <a:latin typeface="+mj-lt"/>
                <a:ea typeface="ＭＳ Ｐゴシック"/>
              </a:rPr>
              <a:t>aimee_kirlew@byu.edu</a:t>
            </a:r>
          </a:p>
        </p:txBody>
      </p:sp>
      <p:pic>
        <p:nvPicPr>
          <p:cNvPr id="3" name="Picture 2">
            <a:extLst>
              <a:ext uri="{FF2B5EF4-FFF2-40B4-BE49-F238E27FC236}">
                <a16:creationId xmlns:a16="http://schemas.microsoft.com/office/drawing/2014/main" id="{C6C2EB74-BBB0-A54B-BB71-47067DB77C2C}"/>
              </a:ext>
            </a:extLst>
          </p:cNvPr>
          <p:cNvPicPr>
            <a:picLocks noChangeAspect="1"/>
          </p:cNvPicPr>
          <p:nvPr/>
        </p:nvPicPr>
        <p:blipFill>
          <a:blip r:embed="rId7"/>
          <a:stretch>
            <a:fillRect/>
          </a:stretch>
        </p:blipFill>
        <p:spPr>
          <a:xfrm>
            <a:off x="6214980" y="3025709"/>
            <a:ext cx="1149812" cy="1292662"/>
          </a:xfrm>
          <a:prstGeom prst="rect">
            <a:avLst/>
          </a:prstGeom>
        </p:spPr>
      </p:pic>
      <p:sp>
        <p:nvSpPr>
          <p:cNvPr id="17" name="Rectangle 12">
            <a:extLst>
              <a:ext uri="{FF2B5EF4-FFF2-40B4-BE49-F238E27FC236}">
                <a16:creationId xmlns:a16="http://schemas.microsoft.com/office/drawing/2014/main" id="{45AB1C00-BF62-2D48-BD08-20B188F6E90A}"/>
              </a:ext>
            </a:extLst>
          </p:cNvPr>
          <p:cNvSpPr>
            <a:spLocks noChangeArrowheads="1"/>
          </p:cNvSpPr>
          <p:nvPr/>
        </p:nvSpPr>
        <p:spPr bwMode="auto">
          <a:xfrm>
            <a:off x="7474438" y="4520354"/>
            <a:ext cx="2203858"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00" b="1" dirty="0">
                <a:latin typeface="+mj-lt"/>
                <a:ea typeface="ＭＳ Ｐゴシック" charset="0"/>
                <a:cs typeface="ＭＳ Ｐゴシック" charset="0"/>
              </a:rPr>
              <a:t>Jon Balzotti</a:t>
            </a:r>
          </a:p>
          <a:p>
            <a:r>
              <a:rPr lang="en-US" altLang="en-US" sz="1300" i="1" dirty="0">
                <a:latin typeface="+mj-lt"/>
                <a:ea typeface="ＭＳ Ｐゴシック" charset="0"/>
                <a:cs typeface="ＭＳ Ｐゴシック" charset="0"/>
              </a:rPr>
              <a:t>English Department Faculty</a:t>
            </a:r>
            <a:br>
              <a:rPr lang="en-US" altLang="en-US" sz="1300" i="1" dirty="0">
                <a:latin typeface="+mj-lt"/>
                <a:ea typeface="ＭＳ Ｐゴシック" charset="0"/>
                <a:cs typeface="ＭＳ Ｐゴシック" charset="0"/>
              </a:rPr>
            </a:br>
            <a:r>
              <a:rPr lang="en-US" altLang="en-US" sz="1300" dirty="0">
                <a:latin typeface="+mj-lt"/>
                <a:ea typeface="ＭＳ Ｐゴシック" charset="0"/>
                <a:cs typeface="ＭＳ Ｐゴシック" charset="0"/>
              </a:rPr>
              <a:t>4127 JFSB </a:t>
            </a:r>
          </a:p>
          <a:p>
            <a:r>
              <a:rPr lang="en-US" altLang="en-US" sz="1300" dirty="0">
                <a:latin typeface="+mj-lt"/>
                <a:ea typeface="ＭＳ Ｐゴシック"/>
                <a:cs typeface="ＭＳ Ｐゴシック" charset="0"/>
              </a:rPr>
              <a:t>Tel: (801) 422-2440</a:t>
            </a:r>
          </a:p>
          <a:p>
            <a:r>
              <a:rPr lang="en-US" altLang="en-US" sz="1300" dirty="0">
                <a:latin typeface="+mj-lt"/>
                <a:ea typeface="ＭＳ Ｐゴシック"/>
                <a:cs typeface="ＭＳ Ｐゴシック" charset="0"/>
              </a:rPr>
              <a:t>jonathan_balzotti@byu.edu  </a:t>
            </a:r>
            <a:endParaRPr lang="en-US" altLang="en-US" sz="1300" dirty="0">
              <a:latin typeface="+mj-lt"/>
              <a:ea typeface="ＭＳ Ｐゴシック" charset="0"/>
              <a:cs typeface="ＭＳ Ｐゴシック" charset="0"/>
            </a:endParaRPr>
          </a:p>
        </p:txBody>
      </p:sp>
      <p:pic>
        <p:nvPicPr>
          <p:cNvPr id="7" name="Picture 6" descr="A person smiling for the camera&#10;&#10;Description automatically generated with low confidence">
            <a:extLst>
              <a:ext uri="{FF2B5EF4-FFF2-40B4-BE49-F238E27FC236}">
                <a16:creationId xmlns:a16="http://schemas.microsoft.com/office/drawing/2014/main" id="{6295C860-7AE8-FB44-97EA-0BEE96E3F54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16882" y="4539897"/>
            <a:ext cx="1007666" cy="1350722"/>
          </a:xfrm>
          <a:prstGeom prst="rect">
            <a:avLst/>
          </a:prstGeom>
        </p:spPr>
      </p:pic>
      <p:sp>
        <p:nvSpPr>
          <p:cNvPr id="19" name="TextBox 8">
            <a:extLst>
              <a:ext uri="{FF2B5EF4-FFF2-40B4-BE49-F238E27FC236}">
                <a16:creationId xmlns:a16="http://schemas.microsoft.com/office/drawing/2014/main" id="{6D514714-B9B9-2945-8B68-7D467BAFF947}"/>
              </a:ext>
            </a:extLst>
          </p:cNvPr>
          <p:cNvSpPr txBox="1">
            <a:spLocks noChangeArrowheads="1"/>
          </p:cNvSpPr>
          <p:nvPr/>
        </p:nvSpPr>
        <p:spPr bwMode="auto">
          <a:xfrm>
            <a:off x="3911135" y="4597957"/>
            <a:ext cx="2438623" cy="1092607"/>
          </a:xfrm>
          <a:prstGeom prst="rect">
            <a:avLst/>
          </a:prstGeom>
          <a:noFill/>
          <a:ln>
            <a:noFill/>
          </a:ln>
          <a:extLst>
            <a:ext uri="{909E8E84-426E-40dd-AFC4-6F175D3DCCD1}"/>
            <a:ext uri="{91240B29-F687-4f45-9708-019B960494DF}"/>
          </a:extLst>
        </p:spPr>
        <p:txBody>
          <a:bodyPr wrap="square" lIns="91440" tIns="45720" rIns="91440" bIns="45720" anchor="t">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00" b="1" dirty="0">
                <a:latin typeface="+mj-lt"/>
                <a:ea typeface="ＭＳ Ｐゴシック"/>
              </a:rPr>
              <a:t>Michelle Prososki</a:t>
            </a:r>
          </a:p>
          <a:p>
            <a:pPr>
              <a:defRPr/>
            </a:pPr>
            <a:r>
              <a:rPr lang="en-US" sz="1300" i="1" dirty="0">
                <a:latin typeface="+mj-lt"/>
              </a:rPr>
              <a:t>CPMS Research </a:t>
            </a:r>
            <a:br>
              <a:rPr lang="en-US" sz="1300" i="1" dirty="0">
                <a:latin typeface="+mj-lt"/>
              </a:rPr>
            </a:br>
            <a:r>
              <a:rPr lang="en-US" sz="1300" i="1" dirty="0">
                <a:latin typeface="+mj-lt"/>
              </a:rPr>
              <a:t>    Development Administrator</a:t>
            </a:r>
          </a:p>
          <a:p>
            <a:pPr>
              <a:defRPr/>
            </a:pPr>
            <a:r>
              <a:rPr lang="en-US" sz="1300" dirty="0">
                <a:latin typeface="+mj-lt"/>
                <a:ea typeface="ＭＳ Ｐゴシック"/>
              </a:rPr>
              <a:t>256 MCDB</a:t>
            </a:r>
          </a:p>
          <a:p>
            <a:pPr>
              <a:defRPr/>
            </a:pPr>
            <a:r>
              <a:rPr lang="en-US" sz="1300" dirty="0">
                <a:latin typeface="+mj-lt"/>
                <a:ea typeface="ＭＳ Ｐゴシック"/>
              </a:rPr>
              <a:t> </a:t>
            </a:r>
            <a:r>
              <a:rPr lang="en-US" sz="1300" u="sng" dirty="0">
                <a:latin typeface="+mj-lt"/>
                <a:ea typeface="ＭＳ Ｐゴシック"/>
              </a:rPr>
              <a:t>michelle_prososki@byu.edu</a:t>
            </a:r>
          </a:p>
        </p:txBody>
      </p:sp>
      <p:pic>
        <p:nvPicPr>
          <p:cNvPr id="4" name="Picture 7" descr="A person wearing a suit and tie&#10;&#10;Description automatically generated">
            <a:extLst>
              <a:ext uri="{FF2B5EF4-FFF2-40B4-BE49-F238E27FC236}">
                <a16:creationId xmlns:a16="http://schemas.microsoft.com/office/drawing/2014/main" id="{39A98964-3375-45AD-B6F8-36655F1BEF0B}"/>
              </a:ext>
            </a:extLst>
          </p:cNvPr>
          <p:cNvPicPr>
            <a:picLocks noChangeAspect="1"/>
          </p:cNvPicPr>
          <p:nvPr/>
        </p:nvPicPr>
        <p:blipFill rotWithShape="1">
          <a:blip r:embed="rId9"/>
          <a:srcRect l="-778" t="9554" r="-1113" b="9873"/>
          <a:stretch/>
        </p:blipFill>
        <p:spPr>
          <a:xfrm>
            <a:off x="6215123" y="4531833"/>
            <a:ext cx="1159894" cy="1355556"/>
          </a:xfrm>
          <a:prstGeom prst="rect">
            <a:avLst/>
          </a:prstGeom>
        </p:spPr>
      </p:pic>
      <p:sp>
        <p:nvSpPr>
          <p:cNvPr id="8" name="Rectangle 7">
            <a:extLst>
              <a:ext uri="{FF2B5EF4-FFF2-40B4-BE49-F238E27FC236}">
                <a16:creationId xmlns:a16="http://schemas.microsoft.com/office/drawing/2014/main" id="{36B18750-9D1E-E042-B8C5-8E7EA06E2417}"/>
              </a:ext>
            </a:extLst>
          </p:cNvPr>
          <p:cNvSpPr/>
          <p:nvPr/>
        </p:nvSpPr>
        <p:spPr>
          <a:xfrm>
            <a:off x="2105307" y="6004418"/>
            <a:ext cx="7572989" cy="461665"/>
          </a:xfrm>
          <a:prstGeom prst="rect">
            <a:avLst/>
          </a:prstGeom>
        </p:spPr>
        <p:txBody>
          <a:bodyPr wrap="square">
            <a:spAutoFit/>
          </a:bodyPr>
          <a:lstStyle/>
          <a:p>
            <a:pPr lvl="1"/>
            <a:r>
              <a:rPr lang="en-US" sz="2400" dirty="0"/>
              <a:t>RDCC partners with the Research Administration Office</a:t>
            </a:r>
          </a:p>
        </p:txBody>
      </p:sp>
    </p:spTree>
    <p:extLst>
      <p:ext uri="{BB962C8B-B14F-4D97-AF65-F5344CB8AC3E}">
        <p14:creationId xmlns:p14="http://schemas.microsoft.com/office/powerpoint/2010/main" val="1025077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who are you?</a:t>
            </a:r>
          </a:p>
        </p:txBody>
      </p:sp>
      <p:sp>
        <p:nvSpPr>
          <p:cNvPr id="3" name="Content Placeholder 2"/>
          <p:cNvSpPr>
            <a:spLocks noGrp="1"/>
          </p:cNvSpPr>
          <p:nvPr>
            <p:ph type="body" idx="1"/>
          </p:nvPr>
        </p:nvSpPr>
        <p:spPr>
          <a:xfrm>
            <a:off x="5232806" y="895546"/>
            <a:ext cx="6368644" cy="4560374"/>
          </a:xfrm>
        </p:spPr>
        <p:txBody>
          <a:bodyPr anchor="ctr">
            <a:normAutofit fontScale="85000" lnSpcReduction="10000"/>
          </a:bodyPr>
          <a:lstStyle/>
          <a:p>
            <a:pPr marL="0" indent="0">
              <a:buNone/>
            </a:pPr>
            <a:r>
              <a:rPr lang="en-US" sz="2800" dirty="0"/>
              <a:t>Please introduce yourself by telling us your name, position, and any of the following that describe you.</a:t>
            </a:r>
          </a:p>
          <a:p>
            <a:r>
              <a:rPr lang="en-US" sz="2800" dirty="0"/>
              <a:t>I am new to logic models. </a:t>
            </a:r>
          </a:p>
          <a:p>
            <a:r>
              <a:rPr lang="en-US" sz="2800" dirty="0"/>
              <a:t>I’ve created logic models before. </a:t>
            </a:r>
          </a:p>
          <a:p>
            <a:r>
              <a:rPr lang="en-US" sz="2800" dirty="0"/>
              <a:t>I’ve attended other logic model trainings. </a:t>
            </a:r>
          </a:p>
          <a:p>
            <a:r>
              <a:rPr lang="en-US" sz="2800" dirty="0"/>
              <a:t>My research </a:t>
            </a:r>
            <a:r>
              <a:rPr lang="en-US" sz="2800"/>
              <a:t>would benefit from </a:t>
            </a:r>
            <a:r>
              <a:rPr lang="en-US" sz="2800" dirty="0"/>
              <a:t>clear outcomes </a:t>
            </a:r>
            <a:r>
              <a:rPr lang="en-US" sz="2800"/>
              <a:t>that my team </a:t>
            </a:r>
            <a:r>
              <a:rPr lang="en-US" sz="2800" dirty="0"/>
              <a:t>all know and agree to. </a:t>
            </a:r>
          </a:p>
          <a:p>
            <a:r>
              <a:rPr lang="en-US" sz="2800" dirty="0"/>
              <a:t>My funder requires me to create logic models. </a:t>
            </a:r>
          </a:p>
          <a:p>
            <a:endParaRPr lang="en-US" sz="2800" dirty="0"/>
          </a:p>
          <a:p>
            <a:pPr marL="0" indent="0">
              <a:buNone/>
            </a:pPr>
            <a:r>
              <a:rPr lang="en-US" sz="1300" b="0" i="0" dirty="0">
                <a:solidFill>
                  <a:srgbClr val="222222"/>
                </a:solidFill>
                <a:effectLst/>
                <a:latin typeface="Arial" panose="020B0604020202020204" pitchFamily="34" charset="0"/>
              </a:rPr>
              <a:t>Taylor-Powell, E., &amp; </a:t>
            </a:r>
            <a:r>
              <a:rPr lang="en-US" sz="1300" b="0" i="0" dirty="0" err="1">
                <a:solidFill>
                  <a:srgbClr val="222222"/>
                </a:solidFill>
                <a:effectLst/>
                <a:latin typeface="Arial" panose="020B0604020202020204" pitchFamily="34" charset="0"/>
              </a:rPr>
              <a:t>Henert</a:t>
            </a:r>
            <a:r>
              <a:rPr lang="en-US" sz="1300" b="0" i="0" dirty="0">
                <a:solidFill>
                  <a:srgbClr val="222222"/>
                </a:solidFill>
                <a:effectLst/>
                <a:latin typeface="Arial" panose="020B0604020202020204" pitchFamily="34" charset="0"/>
              </a:rPr>
              <a:t>, E. (2008).</a:t>
            </a:r>
            <a:endParaRPr lang="en-US" sz="1300" dirty="0"/>
          </a:p>
        </p:txBody>
      </p:sp>
    </p:spTree>
    <p:extLst>
      <p:ext uri="{BB962C8B-B14F-4D97-AF65-F5344CB8AC3E}">
        <p14:creationId xmlns:p14="http://schemas.microsoft.com/office/powerpoint/2010/main" val="3862972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7" y="2681103"/>
            <a:ext cx="3363974" cy="1495794"/>
          </a:xfrm>
          <a:prstGeom prst="ellipse">
            <a:avLst/>
          </a:prstGeom>
          <a:noFill/>
          <a:ln>
            <a:solidFill>
              <a:schemeClr val="bg1"/>
            </a:solidFill>
          </a:ln>
        </p:spPr>
        <p:txBody>
          <a:bodyPr wrap="square">
            <a:normAutofit/>
          </a:bodyPr>
          <a:lstStyle/>
          <a:p>
            <a:r>
              <a:rPr lang="en-US">
                <a:solidFill>
                  <a:schemeClr val="bg1"/>
                </a:solidFill>
              </a:rPr>
              <a:t>agenda</a:t>
            </a:r>
          </a:p>
        </p:txBody>
      </p:sp>
      <p:graphicFrame>
        <p:nvGraphicFramePr>
          <p:cNvPr id="15" name="Content Placeholder 2">
            <a:extLst>
              <a:ext uri="{FF2B5EF4-FFF2-40B4-BE49-F238E27FC236}">
                <a16:creationId xmlns:a16="http://schemas.microsoft.com/office/drawing/2014/main" id="{F39C53BB-0525-429C-913C-609CD5DCF657}"/>
              </a:ext>
            </a:extLst>
          </p:cNvPr>
          <p:cNvGraphicFramePr/>
          <p:nvPr>
            <p:extLst>
              <p:ext uri="{D42A27DB-BD31-4B8C-83A1-F6EECF244321}">
                <p14:modId xmlns:p14="http://schemas.microsoft.com/office/powerpoint/2010/main" val="2195613888"/>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1382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894" y="1443035"/>
            <a:ext cx="3971932" cy="3971930"/>
          </a:xfrm>
          <a:prstGeom prst="ellipse">
            <a:avLst/>
          </a:prstGeom>
          <a:solidFill>
            <a:srgbClr val="FFFFFF"/>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21344" y="1586484"/>
            <a:ext cx="3685032" cy="3685032"/>
          </a:xfrm>
          <a:prstGeom prst="ellipse">
            <a:avLst/>
          </a:prstGeom>
          <a:solidFill>
            <a:schemeClr val="accent2"/>
          </a:solidFill>
          <a:ln>
            <a:noFill/>
          </a:ln>
        </p:spPr>
        <p:txBody>
          <a:bodyPr>
            <a:normAutofit/>
          </a:bodyPr>
          <a:lstStyle/>
          <a:p>
            <a:r>
              <a:rPr lang="en-US" sz="3000">
                <a:solidFill>
                  <a:srgbClr val="FFFFFF"/>
                </a:solidFill>
              </a:rPr>
              <a:t>Logic Models and Research Funding</a:t>
            </a:r>
          </a:p>
        </p:txBody>
      </p:sp>
      <p:sp>
        <p:nvSpPr>
          <p:cNvPr id="20" name="Rectangle 19">
            <a:extLst>
              <a:ext uri="{FF2B5EF4-FFF2-40B4-BE49-F238E27FC236}">
                <a16:creationId xmlns:a16="http://schemas.microsoft.com/office/drawing/2014/main" id="{5E5436DB-4E8B-43A5-AE55-1C527B62E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18743" y="797433"/>
            <a:ext cx="5934456"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3335" y="960120"/>
            <a:ext cx="560527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867400" y="1110343"/>
            <a:ext cx="5521207" cy="4702628"/>
          </a:xfrm>
        </p:spPr>
        <p:txBody>
          <a:bodyPr anchor="ctr">
            <a:normAutofit/>
          </a:bodyPr>
          <a:lstStyle/>
          <a:p>
            <a:pPr>
              <a:lnSpc>
                <a:spcPct val="90000"/>
              </a:lnSpc>
            </a:pPr>
            <a:r>
              <a:rPr lang="en-US" sz="2400" dirty="0">
                <a:solidFill>
                  <a:srgbClr val="404040"/>
                </a:solidFill>
              </a:rPr>
              <a:t>Logic models (also known as theories of change or action) are required by the Department of Education, Department of Justice, CDC, and many national foundations in their proposal requests. </a:t>
            </a:r>
          </a:p>
          <a:p>
            <a:pPr marL="0" indent="0">
              <a:lnSpc>
                <a:spcPct val="90000"/>
              </a:lnSpc>
              <a:buNone/>
            </a:pPr>
            <a:endParaRPr lang="en-US" sz="2400" dirty="0">
              <a:solidFill>
                <a:srgbClr val="404040"/>
              </a:solidFill>
            </a:endParaRPr>
          </a:p>
          <a:p>
            <a:pPr>
              <a:lnSpc>
                <a:spcPct val="90000"/>
              </a:lnSpc>
            </a:pPr>
            <a:r>
              <a:rPr lang="en-US" sz="2400" dirty="0">
                <a:solidFill>
                  <a:srgbClr val="404040"/>
                </a:solidFill>
              </a:rPr>
              <a:t>Even if not required, a logic model is an excellent way to organize and explain your key project components</a:t>
            </a:r>
          </a:p>
          <a:p>
            <a:pPr marL="0" indent="0">
              <a:lnSpc>
                <a:spcPct val="90000"/>
              </a:lnSpc>
              <a:buNone/>
            </a:pPr>
            <a:endParaRPr lang="en-US" sz="2000" dirty="0">
              <a:solidFill>
                <a:srgbClr val="404040"/>
              </a:solidFill>
            </a:endParaRPr>
          </a:p>
        </p:txBody>
      </p:sp>
    </p:spTree>
    <p:extLst>
      <p:ext uri="{BB962C8B-B14F-4D97-AF65-F5344CB8AC3E}">
        <p14:creationId xmlns:p14="http://schemas.microsoft.com/office/powerpoint/2010/main" val="3854493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7" y="2681103"/>
            <a:ext cx="3363974" cy="1495794"/>
          </a:xfrm>
          <a:prstGeom prst="ellipse">
            <a:avLst/>
          </a:prstGeom>
          <a:noFill/>
          <a:ln>
            <a:solidFill>
              <a:schemeClr val="bg1"/>
            </a:solidFill>
          </a:ln>
        </p:spPr>
        <p:txBody>
          <a:bodyPr wrap="square">
            <a:normAutofit/>
          </a:bodyPr>
          <a:lstStyle/>
          <a:p>
            <a:r>
              <a:rPr lang="en-US" dirty="0">
                <a:solidFill>
                  <a:schemeClr val="bg1"/>
                </a:solidFill>
              </a:rPr>
              <a:t>Examples</a:t>
            </a:r>
          </a:p>
        </p:txBody>
      </p:sp>
      <p:pic>
        <p:nvPicPr>
          <p:cNvPr id="3" name="Picture 2">
            <a:extLst>
              <a:ext uri="{FF2B5EF4-FFF2-40B4-BE49-F238E27FC236}">
                <a16:creationId xmlns:a16="http://schemas.microsoft.com/office/drawing/2014/main" id="{70AF1DA3-FCB1-4C8F-8810-BBA3DFCB8CCF}"/>
              </a:ext>
            </a:extLst>
          </p:cNvPr>
          <p:cNvPicPr>
            <a:picLocks noChangeAspect="1"/>
          </p:cNvPicPr>
          <p:nvPr/>
        </p:nvPicPr>
        <p:blipFill>
          <a:blip r:embed="rId2"/>
          <a:stretch>
            <a:fillRect/>
          </a:stretch>
        </p:blipFill>
        <p:spPr>
          <a:xfrm>
            <a:off x="5036965" y="303397"/>
            <a:ext cx="3282527" cy="2019523"/>
          </a:xfrm>
          <a:prstGeom prst="rect">
            <a:avLst/>
          </a:prstGeom>
        </p:spPr>
      </p:pic>
      <p:pic>
        <p:nvPicPr>
          <p:cNvPr id="6" name="Picture 5">
            <a:extLst>
              <a:ext uri="{FF2B5EF4-FFF2-40B4-BE49-F238E27FC236}">
                <a16:creationId xmlns:a16="http://schemas.microsoft.com/office/drawing/2014/main" id="{BCCE8F5D-0AC6-458D-B123-3A7BD6642B10}"/>
              </a:ext>
            </a:extLst>
          </p:cNvPr>
          <p:cNvPicPr>
            <a:picLocks noChangeAspect="1"/>
          </p:cNvPicPr>
          <p:nvPr/>
        </p:nvPicPr>
        <p:blipFill>
          <a:blip r:embed="rId3"/>
          <a:stretch>
            <a:fillRect/>
          </a:stretch>
        </p:blipFill>
        <p:spPr>
          <a:xfrm>
            <a:off x="8067321" y="3835361"/>
            <a:ext cx="3375548" cy="2369290"/>
          </a:xfrm>
          <a:prstGeom prst="rect">
            <a:avLst/>
          </a:prstGeom>
        </p:spPr>
      </p:pic>
      <p:pic>
        <p:nvPicPr>
          <p:cNvPr id="7" name="Picture 6">
            <a:extLst>
              <a:ext uri="{FF2B5EF4-FFF2-40B4-BE49-F238E27FC236}">
                <a16:creationId xmlns:a16="http://schemas.microsoft.com/office/drawing/2014/main" id="{4394FBFA-0729-4079-BD5C-8039E15BF9F5}"/>
              </a:ext>
            </a:extLst>
          </p:cNvPr>
          <p:cNvPicPr>
            <a:picLocks noChangeAspect="1"/>
          </p:cNvPicPr>
          <p:nvPr/>
        </p:nvPicPr>
        <p:blipFill>
          <a:blip r:embed="rId4"/>
          <a:stretch>
            <a:fillRect/>
          </a:stretch>
        </p:blipFill>
        <p:spPr>
          <a:xfrm>
            <a:off x="8702162" y="146678"/>
            <a:ext cx="3002158" cy="3464027"/>
          </a:xfrm>
          <a:prstGeom prst="rect">
            <a:avLst/>
          </a:prstGeom>
        </p:spPr>
      </p:pic>
      <p:pic>
        <p:nvPicPr>
          <p:cNvPr id="8" name="Picture 7">
            <a:extLst>
              <a:ext uri="{FF2B5EF4-FFF2-40B4-BE49-F238E27FC236}">
                <a16:creationId xmlns:a16="http://schemas.microsoft.com/office/drawing/2014/main" id="{CEE70A3D-74FD-443C-805E-3FBB487572EE}"/>
              </a:ext>
            </a:extLst>
          </p:cNvPr>
          <p:cNvPicPr>
            <a:picLocks noChangeAspect="1"/>
          </p:cNvPicPr>
          <p:nvPr/>
        </p:nvPicPr>
        <p:blipFill>
          <a:blip r:embed="rId5"/>
          <a:stretch>
            <a:fillRect/>
          </a:stretch>
        </p:blipFill>
        <p:spPr>
          <a:xfrm>
            <a:off x="4836733" y="2681103"/>
            <a:ext cx="2738247" cy="3873500"/>
          </a:xfrm>
          <a:prstGeom prst="rect">
            <a:avLst/>
          </a:prstGeom>
        </p:spPr>
      </p:pic>
      <p:sp>
        <p:nvSpPr>
          <p:cNvPr id="9" name="TextBox 8">
            <a:extLst>
              <a:ext uri="{FF2B5EF4-FFF2-40B4-BE49-F238E27FC236}">
                <a16:creationId xmlns:a16="http://schemas.microsoft.com/office/drawing/2014/main" id="{4A5E1C29-7471-49D1-9ADE-D942E8E0441E}"/>
              </a:ext>
            </a:extLst>
          </p:cNvPr>
          <p:cNvSpPr txBox="1"/>
          <p:nvPr/>
        </p:nvSpPr>
        <p:spPr>
          <a:xfrm>
            <a:off x="484632" y="4974336"/>
            <a:ext cx="3602971" cy="923330"/>
          </a:xfrm>
          <a:prstGeom prst="rect">
            <a:avLst/>
          </a:prstGeom>
          <a:noFill/>
        </p:spPr>
        <p:txBody>
          <a:bodyPr wrap="square" rtlCol="0">
            <a:spAutoFit/>
          </a:bodyPr>
          <a:lstStyle/>
          <a:p>
            <a:pPr algn="ctr"/>
            <a:r>
              <a:rPr lang="en-US" dirty="0">
                <a:solidFill>
                  <a:schemeClr val="bg1"/>
                </a:solidFill>
              </a:rPr>
              <a:t>Logic Models or Theories of Change come in all shapes, sizes, and complexities </a:t>
            </a:r>
          </a:p>
        </p:txBody>
      </p:sp>
    </p:spTree>
    <p:extLst>
      <p:ext uri="{BB962C8B-B14F-4D97-AF65-F5344CB8AC3E}">
        <p14:creationId xmlns:p14="http://schemas.microsoft.com/office/powerpoint/2010/main" val="1337351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5" name="Oval 24">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894" y="1443035"/>
            <a:ext cx="3971932" cy="3971930"/>
          </a:xfrm>
          <a:prstGeom prst="ellipse">
            <a:avLst/>
          </a:prstGeom>
          <a:solidFill>
            <a:srgbClr val="FFFFFF"/>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21344" y="1586484"/>
            <a:ext cx="3685032" cy="3685032"/>
          </a:xfrm>
          <a:prstGeom prst="ellipse">
            <a:avLst/>
          </a:prstGeom>
          <a:solidFill>
            <a:schemeClr val="accent2"/>
          </a:solidFill>
          <a:ln>
            <a:noFill/>
          </a:ln>
        </p:spPr>
        <p:txBody>
          <a:bodyPr vert="horz" lIns="274320" tIns="182880" rIns="274320" bIns="182880" rtlCol="0" anchorCtr="1">
            <a:normAutofit/>
          </a:bodyPr>
          <a:lstStyle/>
          <a:p>
            <a:r>
              <a:rPr lang="en-US" sz="2000" dirty="0">
                <a:solidFill>
                  <a:srgbClr val="404040"/>
                </a:solidFill>
              </a:rPr>
              <a:t>Best practices for logic models</a:t>
            </a:r>
            <a:br>
              <a:rPr lang="en-US" sz="2000" dirty="0">
                <a:solidFill>
                  <a:srgbClr val="404040"/>
                </a:solidFill>
              </a:rPr>
            </a:br>
            <a:endParaRPr lang="en-US" sz="3000" dirty="0">
              <a:solidFill>
                <a:srgbClr val="FFFFFF"/>
              </a:solidFill>
            </a:endParaRPr>
          </a:p>
        </p:txBody>
      </p:sp>
      <p:sp>
        <p:nvSpPr>
          <p:cNvPr id="27" name="Rectangle 26">
            <a:extLst>
              <a:ext uri="{FF2B5EF4-FFF2-40B4-BE49-F238E27FC236}">
                <a16:creationId xmlns:a16="http://schemas.microsoft.com/office/drawing/2014/main" id="{5E5436DB-4E8B-43A5-AE55-1C527B62E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18743" y="797433"/>
            <a:ext cx="5934456"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3335" y="960120"/>
            <a:ext cx="560527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52A1FE38-407E-4EC9-9DCA-485EA96A3CA0}"/>
              </a:ext>
            </a:extLst>
          </p:cNvPr>
          <p:cNvSpPr>
            <a:spLocks noGrp="1"/>
          </p:cNvSpPr>
          <p:nvPr>
            <p:ph idx="1"/>
          </p:nvPr>
        </p:nvSpPr>
        <p:spPr>
          <a:xfrm>
            <a:off x="5712643" y="960120"/>
            <a:ext cx="5840556" cy="4937760"/>
          </a:xfrm>
        </p:spPr>
        <p:txBody>
          <a:bodyPr anchor="ctr">
            <a:normAutofit/>
          </a:bodyPr>
          <a:lstStyle/>
          <a:p>
            <a:r>
              <a:rPr lang="en-US" sz="2400" dirty="0">
                <a:solidFill>
                  <a:srgbClr val="404040"/>
                </a:solidFill>
              </a:rPr>
              <a:t>Simple, legible image</a:t>
            </a:r>
          </a:p>
          <a:p>
            <a:r>
              <a:rPr lang="en-US" sz="2400" dirty="0">
                <a:solidFill>
                  <a:srgbClr val="404040"/>
                </a:solidFill>
              </a:rPr>
              <a:t>Straight-forward approach that can be quickly understood</a:t>
            </a:r>
          </a:p>
          <a:p>
            <a:r>
              <a:rPr lang="en-US" sz="2400" dirty="0">
                <a:solidFill>
                  <a:srgbClr val="404040"/>
                </a:solidFill>
              </a:rPr>
              <a:t>Reflects group thinking and shared understanding</a:t>
            </a:r>
          </a:p>
          <a:p>
            <a:r>
              <a:rPr lang="en-US" sz="2400" dirty="0">
                <a:solidFill>
                  <a:srgbClr val="404040"/>
                </a:solidFill>
              </a:rPr>
              <a:t>Like programs, Logic Models can change over time and should reflect reality</a:t>
            </a:r>
          </a:p>
        </p:txBody>
      </p:sp>
    </p:spTree>
    <p:extLst>
      <p:ext uri="{BB962C8B-B14F-4D97-AF65-F5344CB8AC3E}">
        <p14:creationId xmlns:p14="http://schemas.microsoft.com/office/powerpoint/2010/main" val="601114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33785-22BC-4D39-9142-6C253384F214}"/>
              </a:ext>
            </a:extLst>
          </p:cNvPr>
          <p:cNvSpPr>
            <a:spLocks noGrp="1"/>
          </p:cNvSpPr>
          <p:nvPr>
            <p:ph type="title"/>
          </p:nvPr>
        </p:nvSpPr>
        <p:spPr/>
        <p:txBody>
          <a:bodyPr>
            <a:normAutofit/>
          </a:bodyPr>
          <a:lstStyle/>
          <a:p>
            <a:r>
              <a:rPr lang="en-US" sz="2800" dirty="0"/>
              <a:t>What and Why</a:t>
            </a:r>
          </a:p>
        </p:txBody>
      </p:sp>
      <p:graphicFrame>
        <p:nvGraphicFramePr>
          <p:cNvPr id="5" name="Content Placeholder 4">
            <a:extLst>
              <a:ext uri="{FF2B5EF4-FFF2-40B4-BE49-F238E27FC236}">
                <a16:creationId xmlns:a16="http://schemas.microsoft.com/office/drawing/2014/main" id="{DE0B1B18-7C64-4355-860D-AE0A1DF94920}"/>
              </a:ext>
            </a:extLst>
          </p:cNvPr>
          <p:cNvGraphicFramePr>
            <a:graphicFrameLocks noGrp="1"/>
          </p:cNvGraphicFramePr>
          <p:nvPr>
            <p:ph idx="1"/>
            <p:extLst>
              <p:ext uri="{D42A27DB-BD31-4B8C-83A1-F6EECF244321}">
                <p14:modId xmlns:p14="http://schemas.microsoft.com/office/powerpoint/2010/main" val="1076198021"/>
              </p:ext>
            </p:extLst>
          </p:nvPr>
        </p:nvGraphicFramePr>
        <p:xfrm>
          <a:off x="6735762" y="804863"/>
          <a:ext cx="5151437" cy="10804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a:extLst>
              <a:ext uri="{FF2B5EF4-FFF2-40B4-BE49-F238E27FC236}">
                <a16:creationId xmlns:a16="http://schemas.microsoft.com/office/drawing/2014/main" id="{07F0B235-0320-4EBF-B102-176AD9D6BD31}"/>
              </a:ext>
            </a:extLst>
          </p:cNvPr>
          <p:cNvSpPr>
            <a:spLocks noGrp="1"/>
          </p:cNvSpPr>
          <p:nvPr>
            <p:ph type="body" sz="half" idx="2"/>
          </p:nvPr>
        </p:nvSpPr>
        <p:spPr>
          <a:xfrm>
            <a:off x="804672" y="3549918"/>
            <a:ext cx="4486656" cy="2194036"/>
          </a:xfrm>
        </p:spPr>
        <p:txBody>
          <a:bodyPr>
            <a:noAutofit/>
          </a:bodyPr>
          <a:lstStyle/>
          <a:p>
            <a:r>
              <a:rPr lang="en-US" sz="2000" dirty="0">
                <a:solidFill>
                  <a:schemeClr val="tx1"/>
                </a:solidFill>
              </a:rPr>
              <a:t>The What: Logic Model Definition</a:t>
            </a:r>
          </a:p>
          <a:p>
            <a:pPr algn="l"/>
            <a:r>
              <a:rPr lang="en-US" sz="2000" dirty="0">
                <a:solidFill>
                  <a:schemeClr val="tx1"/>
                </a:solidFill>
              </a:rPr>
              <a:t>A logic model is a systematic and visual way to present and share your understanding of the relationships among the resources you have to operate your program, the activities you plan, and the changes or results you hope to achieve.</a:t>
            </a:r>
          </a:p>
        </p:txBody>
      </p:sp>
      <p:sp>
        <p:nvSpPr>
          <p:cNvPr id="6" name="Arrow: Right 5">
            <a:extLst>
              <a:ext uri="{FF2B5EF4-FFF2-40B4-BE49-F238E27FC236}">
                <a16:creationId xmlns:a16="http://schemas.microsoft.com/office/drawing/2014/main" id="{F925C72A-1EC2-44F5-835D-0C37018593DE}"/>
              </a:ext>
            </a:extLst>
          </p:cNvPr>
          <p:cNvSpPr/>
          <p:nvPr/>
        </p:nvSpPr>
        <p:spPr>
          <a:xfrm>
            <a:off x="7650616" y="1150795"/>
            <a:ext cx="216816" cy="26395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E7D817C6-7AB0-4874-BB6F-1C24D5670B94}"/>
              </a:ext>
            </a:extLst>
          </p:cNvPr>
          <p:cNvSpPr/>
          <p:nvPr/>
        </p:nvSpPr>
        <p:spPr>
          <a:xfrm>
            <a:off x="8678650" y="1158947"/>
            <a:ext cx="216816" cy="26395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786EB4DF-F497-4235-B0E8-2B815FE515EF}"/>
              </a:ext>
            </a:extLst>
          </p:cNvPr>
          <p:cNvSpPr/>
          <p:nvPr/>
        </p:nvSpPr>
        <p:spPr>
          <a:xfrm>
            <a:off x="9641914" y="1150796"/>
            <a:ext cx="216816" cy="26395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DE7372E8-47FD-4290-A8C5-63B251DD5922}"/>
              </a:ext>
            </a:extLst>
          </p:cNvPr>
          <p:cNvSpPr/>
          <p:nvPr/>
        </p:nvSpPr>
        <p:spPr>
          <a:xfrm>
            <a:off x="10908722" y="1171556"/>
            <a:ext cx="216816" cy="26395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Heptagon 9">
            <a:extLst>
              <a:ext uri="{FF2B5EF4-FFF2-40B4-BE49-F238E27FC236}">
                <a16:creationId xmlns:a16="http://schemas.microsoft.com/office/drawing/2014/main" id="{E1A74C92-68EA-4DCC-9370-04CAF85C2966}"/>
              </a:ext>
            </a:extLst>
          </p:cNvPr>
          <p:cNvSpPr/>
          <p:nvPr/>
        </p:nvSpPr>
        <p:spPr>
          <a:xfrm>
            <a:off x="6956406" y="2086963"/>
            <a:ext cx="348343" cy="401401"/>
          </a:xfrm>
          <a:prstGeom prst="hept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1" name="Heptagon 10">
            <a:extLst>
              <a:ext uri="{FF2B5EF4-FFF2-40B4-BE49-F238E27FC236}">
                <a16:creationId xmlns:a16="http://schemas.microsoft.com/office/drawing/2014/main" id="{E29453BC-5177-4A60-8409-F4AD0FF46878}"/>
              </a:ext>
            </a:extLst>
          </p:cNvPr>
          <p:cNvSpPr/>
          <p:nvPr/>
        </p:nvSpPr>
        <p:spPr>
          <a:xfrm>
            <a:off x="7913043" y="2112673"/>
            <a:ext cx="348343" cy="401401"/>
          </a:xfrm>
          <a:prstGeom prst="hept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3" name="Heptagon 12">
            <a:extLst>
              <a:ext uri="{FF2B5EF4-FFF2-40B4-BE49-F238E27FC236}">
                <a16:creationId xmlns:a16="http://schemas.microsoft.com/office/drawing/2014/main" id="{03F8E4B4-0584-437A-861B-2B123F3D829C}"/>
              </a:ext>
            </a:extLst>
          </p:cNvPr>
          <p:cNvSpPr/>
          <p:nvPr/>
        </p:nvSpPr>
        <p:spPr>
          <a:xfrm>
            <a:off x="8960248" y="2105237"/>
            <a:ext cx="348343" cy="401401"/>
          </a:xfrm>
          <a:prstGeom prst="hept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4" name="Heptagon 13">
            <a:extLst>
              <a:ext uri="{FF2B5EF4-FFF2-40B4-BE49-F238E27FC236}">
                <a16:creationId xmlns:a16="http://schemas.microsoft.com/office/drawing/2014/main" id="{2535E2A2-6231-40A8-98B0-F4587A4F49AC}"/>
              </a:ext>
            </a:extLst>
          </p:cNvPr>
          <p:cNvSpPr/>
          <p:nvPr/>
        </p:nvSpPr>
        <p:spPr>
          <a:xfrm>
            <a:off x="10113420" y="2112673"/>
            <a:ext cx="348343" cy="401401"/>
          </a:xfrm>
          <a:prstGeom prst="hept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15" name="Heptagon 14">
            <a:extLst>
              <a:ext uri="{FF2B5EF4-FFF2-40B4-BE49-F238E27FC236}">
                <a16:creationId xmlns:a16="http://schemas.microsoft.com/office/drawing/2014/main" id="{6C873049-0D25-4835-A0FC-B5D9F5A0935E}"/>
              </a:ext>
            </a:extLst>
          </p:cNvPr>
          <p:cNvSpPr/>
          <p:nvPr/>
        </p:nvSpPr>
        <p:spPr>
          <a:xfrm>
            <a:off x="11213156" y="2086962"/>
            <a:ext cx="348343" cy="401401"/>
          </a:xfrm>
          <a:prstGeom prst="hept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cxnSp>
        <p:nvCxnSpPr>
          <p:cNvPr id="17" name="Straight Arrow Connector 16">
            <a:extLst>
              <a:ext uri="{FF2B5EF4-FFF2-40B4-BE49-F238E27FC236}">
                <a16:creationId xmlns:a16="http://schemas.microsoft.com/office/drawing/2014/main" id="{6A30FFA8-17B3-4E8A-95FB-E9B912719682}"/>
              </a:ext>
            </a:extLst>
          </p:cNvPr>
          <p:cNvCxnSpPr/>
          <p:nvPr/>
        </p:nvCxnSpPr>
        <p:spPr>
          <a:xfrm>
            <a:off x="6735763" y="3015343"/>
            <a:ext cx="1895736"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AE7C6E4-4AB0-4428-A9E9-A450A62EAE53}"/>
              </a:ext>
            </a:extLst>
          </p:cNvPr>
          <p:cNvCxnSpPr>
            <a:cxnSpLocks/>
          </p:cNvCxnSpPr>
          <p:nvPr/>
        </p:nvCxnSpPr>
        <p:spPr>
          <a:xfrm flipV="1">
            <a:off x="8960727" y="3001599"/>
            <a:ext cx="2793978" cy="1285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8A1A1C2-609D-470B-BDD4-257A6BA380FE}"/>
              </a:ext>
            </a:extLst>
          </p:cNvPr>
          <p:cNvSpPr txBox="1"/>
          <p:nvPr/>
        </p:nvSpPr>
        <p:spPr>
          <a:xfrm>
            <a:off x="6671259" y="3070422"/>
            <a:ext cx="2024743" cy="369332"/>
          </a:xfrm>
          <a:prstGeom prst="rect">
            <a:avLst/>
          </a:prstGeom>
          <a:noFill/>
        </p:spPr>
        <p:txBody>
          <a:bodyPr wrap="square" rtlCol="0">
            <a:spAutoFit/>
          </a:bodyPr>
          <a:lstStyle/>
          <a:p>
            <a:r>
              <a:rPr lang="en-US" dirty="0"/>
              <a:t>Your Planned Work </a:t>
            </a:r>
          </a:p>
        </p:txBody>
      </p:sp>
      <p:sp>
        <p:nvSpPr>
          <p:cNvPr id="21" name="TextBox 20">
            <a:extLst>
              <a:ext uri="{FF2B5EF4-FFF2-40B4-BE49-F238E27FC236}">
                <a16:creationId xmlns:a16="http://schemas.microsoft.com/office/drawing/2014/main" id="{BA0AF1B2-0A16-4833-B629-F8B0B2755661}"/>
              </a:ext>
            </a:extLst>
          </p:cNvPr>
          <p:cNvSpPr txBox="1"/>
          <p:nvPr/>
        </p:nvSpPr>
        <p:spPr>
          <a:xfrm>
            <a:off x="8960248" y="3043078"/>
            <a:ext cx="2408239" cy="369332"/>
          </a:xfrm>
          <a:prstGeom prst="rect">
            <a:avLst/>
          </a:prstGeom>
          <a:noFill/>
        </p:spPr>
        <p:txBody>
          <a:bodyPr wrap="square" rtlCol="0">
            <a:spAutoFit/>
          </a:bodyPr>
          <a:lstStyle/>
          <a:p>
            <a:r>
              <a:rPr lang="en-US" dirty="0"/>
              <a:t>Your Intended Results </a:t>
            </a:r>
          </a:p>
        </p:txBody>
      </p:sp>
      <p:sp>
        <p:nvSpPr>
          <p:cNvPr id="22" name="TextBox 21">
            <a:extLst>
              <a:ext uri="{FF2B5EF4-FFF2-40B4-BE49-F238E27FC236}">
                <a16:creationId xmlns:a16="http://schemas.microsoft.com/office/drawing/2014/main" id="{31CD9F18-D6E7-4A3C-979A-D2A73CDD0BD3}"/>
              </a:ext>
            </a:extLst>
          </p:cNvPr>
          <p:cNvSpPr txBox="1"/>
          <p:nvPr/>
        </p:nvSpPr>
        <p:spPr>
          <a:xfrm>
            <a:off x="6751041" y="3541480"/>
            <a:ext cx="5003664" cy="3077766"/>
          </a:xfrm>
          <a:prstGeom prst="rect">
            <a:avLst/>
          </a:prstGeom>
          <a:noFill/>
        </p:spPr>
        <p:txBody>
          <a:bodyPr wrap="square" rtlCol="0">
            <a:spAutoFit/>
          </a:bodyPr>
          <a:lstStyle/>
          <a:p>
            <a:r>
              <a:rPr lang="en-US" sz="2000" dirty="0"/>
              <a:t>The most basic logic model uses words and/or pictures to describe the sequence of activities you will use to bring about change.  </a:t>
            </a:r>
          </a:p>
          <a:p>
            <a:endParaRPr lang="en-US" dirty="0"/>
          </a:p>
          <a:p>
            <a:r>
              <a:rPr lang="en-US" sz="2000" dirty="0"/>
              <a:t>The Why:  Creating a logic model as a “thought experiment” clarifies thinking, encourages collaboration, and centers mutual understanding. </a:t>
            </a:r>
          </a:p>
          <a:p>
            <a:endParaRPr lang="en-US" dirty="0"/>
          </a:p>
          <a:p>
            <a:pPr algn="r"/>
            <a:r>
              <a:rPr lang="en-US" dirty="0"/>
              <a:t>(Kellogg Foundation 2004)</a:t>
            </a:r>
          </a:p>
        </p:txBody>
      </p:sp>
    </p:spTree>
    <p:extLst>
      <p:ext uri="{BB962C8B-B14F-4D97-AF65-F5344CB8AC3E}">
        <p14:creationId xmlns:p14="http://schemas.microsoft.com/office/powerpoint/2010/main" val="1288825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5">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7">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7" y="2681103"/>
            <a:ext cx="3363974" cy="1495794"/>
          </a:xfrm>
          <a:prstGeom prst="ellipse">
            <a:avLst/>
          </a:prstGeom>
          <a:noFill/>
          <a:ln>
            <a:solidFill>
              <a:schemeClr val="bg1"/>
            </a:solidFill>
          </a:ln>
        </p:spPr>
        <p:txBody>
          <a:bodyPr wrap="square">
            <a:normAutofit/>
          </a:bodyPr>
          <a:lstStyle/>
          <a:p>
            <a:r>
              <a:rPr lang="en-US" sz="1500">
                <a:solidFill>
                  <a:schemeClr val="bg1"/>
                </a:solidFill>
              </a:rPr>
              <a:t>Components and their Definitions</a:t>
            </a:r>
          </a:p>
        </p:txBody>
      </p:sp>
      <p:graphicFrame>
        <p:nvGraphicFramePr>
          <p:cNvPr id="15" name="Content Placeholder 2">
            <a:extLst>
              <a:ext uri="{FF2B5EF4-FFF2-40B4-BE49-F238E27FC236}">
                <a16:creationId xmlns:a16="http://schemas.microsoft.com/office/drawing/2014/main" id="{713422A2-652F-4D2B-941A-1E7BF07B1CAE}"/>
              </a:ext>
            </a:extLst>
          </p:cNvPr>
          <p:cNvGraphicFramePr>
            <a:graphicFrameLocks noGrp="1"/>
          </p:cNvGraphicFramePr>
          <p:nvPr>
            <p:ph idx="1"/>
            <p:extLst>
              <p:ext uri="{D42A27DB-BD31-4B8C-83A1-F6EECF244321}">
                <p14:modId xmlns:p14="http://schemas.microsoft.com/office/powerpoint/2010/main" val="2129887465"/>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074506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WebF163</Template>
  <TotalTime>320</TotalTime>
  <Words>937</Words>
  <Application>Microsoft Office PowerPoint</Application>
  <PresentationFormat>Widescreen</PresentationFormat>
  <Paragraphs>133</Paragraphs>
  <Slides>15</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Corbel</vt:lpstr>
      <vt:lpstr>Gill Sans MT</vt:lpstr>
      <vt:lpstr>Times New Roman</vt:lpstr>
      <vt:lpstr>Parcel</vt:lpstr>
      <vt:lpstr>Depth</vt:lpstr>
      <vt:lpstr>Logic Models</vt:lpstr>
      <vt:lpstr>Research Development Coordinating Council</vt:lpstr>
      <vt:lpstr>who are you?</vt:lpstr>
      <vt:lpstr>agenda</vt:lpstr>
      <vt:lpstr>Logic Models and Research Funding</vt:lpstr>
      <vt:lpstr>Examples</vt:lpstr>
      <vt:lpstr>Best practices for logic models </vt:lpstr>
      <vt:lpstr>What and Why</vt:lpstr>
      <vt:lpstr>Components and their Definitions</vt:lpstr>
      <vt:lpstr>How to develop a logic model</vt:lpstr>
      <vt:lpstr>steps for developing a logic model</vt:lpstr>
      <vt:lpstr>How to develop a logic model</vt:lpstr>
      <vt:lpstr>How to develop a logic model</vt:lpstr>
      <vt:lpstr>Uses of a logic model</vt:lpstr>
      <vt:lpstr>Logic model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Logic Models</dc:title>
  <dc:creator>Jaynie Mitchell</dc:creator>
  <cp:lastModifiedBy>Jaynie Mitchell</cp:lastModifiedBy>
  <cp:revision>35</cp:revision>
  <dcterms:created xsi:type="dcterms:W3CDTF">2021-02-24T20:38:19Z</dcterms:created>
  <dcterms:modified xsi:type="dcterms:W3CDTF">2021-03-10T17:57:51Z</dcterms:modified>
</cp:coreProperties>
</file>