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handoutMasterIdLst>
    <p:handoutMasterId r:id="rId18"/>
  </p:handoutMasterIdLst>
  <p:sldIdLst>
    <p:sldId id="256" r:id="rId2"/>
    <p:sldId id="260" r:id="rId3"/>
    <p:sldId id="343" r:id="rId4"/>
    <p:sldId id="344" r:id="rId5"/>
    <p:sldId id="342" r:id="rId6"/>
    <p:sldId id="347" r:id="rId7"/>
    <p:sldId id="348" r:id="rId8"/>
    <p:sldId id="334" r:id="rId9"/>
    <p:sldId id="352" r:id="rId10"/>
    <p:sldId id="346" r:id="rId11"/>
    <p:sldId id="341" r:id="rId12"/>
    <p:sldId id="349" r:id="rId13"/>
    <p:sldId id="351" r:id="rId14"/>
    <p:sldId id="350" r:id="rId15"/>
    <p:sldId id="291" r:id="rId16"/>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Verdana"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Verdana"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Verdana"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Verdana"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Verdana" charset="0"/>
        <a:ea typeface="ＭＳ Ｐゴシック" charset="0"/>
        <a:cs typeface="ＭＳ Ｐゴシック" charset="0"/>
      </a:defRPr>
    </a:lvl5pPr>
    <a:lvl6pPr marL="2286000" algn="l" defTabSz="457200" rtl="0" eaLnBrk="1" latinLnBrk="0" hangingPunct="1">
      <a:defRPr kern="1200">
        <a:solidFill>
          <a:schemeClr val="tx1"/>
        </a:solidFill>
        <a:latin typeface="Verdana" charset="0"/>
        <a:ea typeface="ＭＳ Ｐゴシック" charset="0"/>
        <a:cs typeface="ＭＳ Ｐゴシック" charset="0"/>
      </a:defRPr>
    </a:lvl6pPr>
    <a:lvl7pPr marL="2743200" algn="l" defTabSz="457200" rtl="0" eaLnBrk="1" latinLnBrk="0" hangingPunct="1">
      <a:defRPr kern="1200">
        <a:solidFill>
          <a:schemeClr val="tx1"/>
        </a:solidFill>
        <a:latin typeface="Verdana" charset="0"/>
        <a:ea typeface="ＭＳ Ｐゴシック" charset="0"/>
        <a:cs typeface="ＭＳ Ｐゴシック" charset="0"/>
      </a:defRPr>
    </a:lvl7pPr>
    <a:lvl8pPr marL="3200400" algn="l" defTabSz="457200" rtl="0" eaLnBrk="1" latinLnBrk="0" hangingPunct="1">
      <a:defRPr kern="1200">
        <a:solidFill>
          <a:schemeClr val="tx1"/>
        </a:solidFill>
        <a:latin typeface="Verdana" charset="0"/>
        <a:ea typeface="ＭＳ Ｐゴシック" charset="0"/>
        <a:cs typeface="ＭＳ Ｐゴシック" charset="0"/>
      </a:defRPr>
    </a:lvl8pPr>
    <a:lvl9pPr marL="3657600" algn="l" defTabSz="457200" rtl="0" eaLnBrk="1" latinLnBrk="0" hangingPunct="1">
      <a:defRPr kern="1200">
        <a:solidFill>
          <a:schemeClr val="tx1"/>
        </a:solidFill>
        <a:latin typeface="Verdana"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205" autoAdjust="0"/>
    <p:restoredTop sz="86076" autoAdjust="0"/>
  </p:normalViewPr>
  <p:slideViewPr>
    <p:cSldViewPr snapToGrid="0" snapToObjects="1">
      <p:cViewPr varScale="1">
        <p:scale>
          <a:sx n="54" d="100"/>
          <a:sy n="54" d="100"/>
        </p:scale>
        <p:origin x="792" y="60"/>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BC3226C-F474-C847-A2BB-37CFABDFD4DF}" type="datetime1">
              <a:rPr lang="en-US" smtClean="0"/>
              <a:t>4/10/2018</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57461BC-C136-354E-8643-8BAA1C07BA5D}" type="slidenum">
              <a:rPr lang="en-US" smtClean="0"/>
              <a:t>‹#›</a:t>
            </a:fld>
            <a:endParaRPr lang="en-US" dirty="0"/>
          </a:p>
        </p:txBody>
      </p:sp>
    </p:spTree>
    <p:extLst>
      <p:ext uri="{BB962C8B-B14F-4D97-AF65-F5344CB8AC3E}">
        <p14:creationId xmlns:p14="http://schemas.microsoft.com/office/powerpoint/2010/main" val="170795797"/>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ED6E18E-FD54-EA47-84B3-72694AA31D1C}" type="datetime1">
              <a:rPr lang="en-US" smtClean="0"/>
              <a:t>4/10/2018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F24BDDB-77A0-494E-8105-F7CC5593C38D}" type="slidenum">
              <a:rPr lang="en-US" smtClean="0"/>
              <a:t>‹#›</a:t>
            </a:fld>
            <a:endParaRPr lang="en-US" dirty="0"/>
          </a:p>
        </p:txBody>
      </p:sp>
    </p:spTree>
    <p:extLst>
      <p:ext uri="{BB962C8B-B14F-4D97-AF65-F5344CB8AC3E}">
        <p14:creationId xmlns:p14="http://schemas.microsoft.com/office/powerpoint/2010/main" val="2950244887"/>
      </p:ext>
    </p:extLst>
  </p:cSld>
  <p:clrMap bg1="lt1" tx1="dk1" bg2="lt2" tx2="dk2" accent1="accent1" accent2="accent2" accent3="accent3" accent4="accent4" accent5="accent5" accent6="accent6" hlink="hlink" folHlink="folHlink"/>
  <p:hf sldNum="0"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2759546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ea typeface="ＭＳ Ｐゴシック" pitchFamily="34" charset="-128"/>
            </a:endParaRPr>
          </a:p>
        </p:txBody>
      </p:sp>
      <p:sp>
        <p:nvSpPr>
          <p:cNvPr id="51204" name="Date Placeholder 3"/>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B88DB47C-93CC-6B45-81CE-00E7ABE36008}" type="datetime1">
              <a:rPr lang="en-US" sz="1200" smtClean="0"/>
              <a:t>4/10/2018</a:t>
            </a:fld>
            <a:endParaRPr lang="en-US" sz="1200" dirty="0" smtClean="0"/>
          </a:p>
        </p:txBody>
      </p:sp>
    </p:spTree>
    <p:extLst>
      <p:ext uri="{BB962C8B-B14F-4D97-AF65-F5344CB8AC3E}">
        <p14:creationId xmlns:p14="http://schemas.microsoft.com/office/powerpoint/2010/main" val="36462725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72865913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emf"/><Relationship Id="rId1" Type="http://schemas.openxmlformats.org/officeDocument/2006/relationships/slideMaster" Target="../slideMasters/slideMaster1.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image" Target="../media/image7.jpe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5.emf"/><Relationship Id="rId1" Type="http://schemas.openxmlformats.org/officeDocument/2006/relationships/slideMaster" Target="../slideMasters/slideMaster1.xml"/><Relationship Id="rId6" Type="http://schemas.openxmlformats.org/officeDocument/2006/relationships/image" Target="../media/image10.jpg"/><Relationship Id="rId5" Type="http://schemas.openxmlformats.org/officeDocument/2006/relationships/image" Target="../media/image8.jpg"/><Relationship Id="rId4" Type="http://schemas.openxmlformats.org/officeDocument/2006/relationships/image" Target="../media/image7.jpe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5.emf"/><Relationship Id="rId1" Type="http://schemas.openxmlformats.org/officeDocument/2006/relationships/slideMaster" Target="../slideMasters/slideMaster1.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5.emf"/><Relationship Id="rId1" Type="http://schemas.openxmlformats.org/officeDocument/2006/relationships/slideMaster" Target="../slideMasters/slideMaster1.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5.emf"/><Relationship Id="rId1" Type="http://schemas.openxmlformats.org/officeDocument/2006/relationships/slideMaster" Target="../slideMasters/slideMaster1.xml"/><Relationship Id="rId4" Type="http://schemas.openxmlformats.org/officeDocument/2006/relationships/image" Target="../media/image21.jpeg"/></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Universal">
    <p:spTree>
      <p:nvGrpSpPr>
        <p:cNvPr id="1" name=""/>
        <p:cNvGrpSpPr/>
        <p:nvPr/>
      </p:nvGrpSpPr>
      <p:grpSpPr>
        <a:xfrm>
          <a:off x="0" y="0"/>
          <a:ext cx="0" cy="0"/>
          <a:chOff x="0" y="0"/>
          <a:chExt cx="0" cy="0"/>
        </a:xfrm>
      </p:grpSpPr>
      <p:sp>
        <p:nvSpPr>
          <p:cNvPr id="5" name="Rectangle 4"/>
          <p:cNvSpPr/>
          <p:nvPr/>
        </p:nvSpPr>
        <p:spPr>
          <a:xfrm>
            <a:off x="1588" y="0"/>
            <a:ext cx="9172575" cy="59150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6"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2809875"/>
            <a:ext cx="9144000" cy="310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Placeholder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6866067" y="0"/>
            <a:ext cx="2269866" cy="280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Placeholder 10" descr="shutterstock_10708528.jpg"/>
          <p:cNvPicPr>
            <a:picLocks noChangeAspect="1"/>
          </p:cNvPicPr>
          <p:nvPr/>
        </p:nvPicPr>
        <p:blipFill>
          <a:blip r:embed="rId4">
            <a:extLst>
              <a:ext uri="{28A0092B-C50C-407E-A947-70E740481C1C}">
                <a14:useLocalDpi xmlns:a14="http://schemas.microsoft.com/office/drawing/2010/main" val="0"/>
              </a:ext>
            </a:extLst>
          </a:blip>
          <a:srcRect l="23894" r="23894"/>
          <a:stretch>
            <a:fillRect/>
          </a:stretch>
        </p:blipFill>
        <p:spPr bwMode="auto">
          <a:xfrm>
            <a:off x="0" y="0"/>
            <a:ext cx="2271713" cy="280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Placeholder 12"/>
          <p:cNvPicPr>
            <a:picLocks noChangeAspect="1"/>
          </p:cNvPicPr>
          <p:nvPr/>
        </p:nvPicPr>
        <p:blipFill>
          <a:blip r:embed="rId5">
            <a:extLst>
              <a:ext uri="{28A0092B-C50C-407E-A947-70E740481C1C}">
                <a14:useLocalDpi xmlns:a14="http://schemas.microsoft.com/office/drawing/2010/main" val="0"/>
              </a:ext>
            </a:extLst>
          </a:blip>
          <a:stretch>
            <a:fillRect/>
          </a:stretch>
        </p:blipFill>
        <p:spPr bwMode="auto">
          <a:xfrm>
            <a:off x="2286923" y="0"/>
            <a:ext cx="2269866" cy="280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Placeholder 8"/>
          <p:cNvPicPr>
            <a:picLocks noChangeAspect="1"/>
          </p:cNvPicPr>
          <p:nvPr/>
        </p:nvPicPr>
        <p:blipFill>
          <a:blip r:embed="rId6">
            <a:extLst>
              <a:ext uri="{28A0092B-C50C-407E-A947-70E740481C1C}">
                <a14:useLocalDpi xmlns:a14="http://schemas.microsoft.com/office/drawing/2010/main" val="0"/>
              </a:ext>
            </a:extLst>
          </a:blip>
          <a:stretch>
            <a:fillRect/>
          </a:stretch>
        </p:blipFill>
        <p:spPr bwMode="auto">
          <a:xfrm>
            <a:off x="4572923" y="0"/>
            <a:ext cx="2269866" cy="280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2"/>
          <p:cNvSpPr>
            <a:spLocks noGrp="1" noChangeArrowheads="1"/>
          </p:cNvSpPr>
          <p:nvPr>
            <p:ph type="ctrTitle"/>
          </p:nvPr>
        </p:nvSpPr>
        <p:spPr>
          <a:xfrm>
            <a:off x="450912" y="3157836"/>
            <a:ext cx="7909316" cy="765053"/>
          </a:xfrm>
          <a:prstGeom prst="rect">
            <a:avLst/>
          </a:prstGeom>
        </p:spPr>
        <p:txBody>
          <a:bodyPr/>
          <a:lstStyle>
            <a:lvl1pPr algn="l">
              <a:lnSpc>
                <a:spcPct val="90000"/>
              </a:lnSpc>
              <a:defRPr sz="2800" b="1">
                <a:solidFill>
                  <a:schemeClr val="bg1"/>
                </a:solidFill>
                <a:latin typeface="+mn-lt"/>
              </a:defRPr>
            </a:lvl1pPr>
          </a:lstStyle>
          <a:p>
            <a:r>
              <a:rPr lang="en-US" smtClean="0"/>
              <a:t>Click to edit Master title style</a:t>
            </a:r>
            <a:endParaRPr lang="en-US" dirty="0"/>
          </a:p>
        </p:txBody>
      </p:sp>
      <p:sp>
        <p:nvSpPr>
          <p:cNvPr id="14" name="Rectangle 3"/>
          <p:cNvSpPr>
            <a:spLocks noGrp="1" noChangeArrowheads="1"/>
          </p:cNvSpPr>
          <p:nvPr>
            <p:ph type="subTitle" idx="1"/>
          </p:nvPr>
        </p:nvSpPr>
        <p:spPr>
          <a:xfrm>
            <a:off x="450913" y="4165407"/>
            <a:ext cx="7909316" cy="429768"/>
          </a:xfrm>
          <a:prstGeom prst="rect">
            <a:avLst/>
          </a:prstGeom>
        </p:spPr>
        <p:txBody>
          <a:bodyPr/>
          <a:lstStyle>
            <a:lvl1pPr marL="0" indent="0">
              <a:lnSpc>
                <a:spcPct val="90000"/>
              </a:lnSpc>
              <a:buFont typeface="Wingdings" pitchFamily="28" charset="2"/>
              <a:buNone/>
              <a:defRPr sz="2000" b="0" baseline="0">
                <a:solidFill>
                  <a:srgbClr val="FFFFFF"/>
                </a:solidFill>
                <a:latin typeface="Verdana"/>
                <a:cs typeface="Verdana"/>
              </a:defRPr>
            </a:lvl1pPr>
          </a:lstStyle>
          <a:p>
            <a:r>
              <a:rPr lang="en-US" smtClean="0"/>
              <a:t>Click to edit Master subtitle style</a:t>
            </a:r>
            <a:endParaRPr lang="en-US" dirty="0"/>
          </a:p>
        </p:txBody>
      </p:sp>
      <p:sp>
        <p:nvSpPr>
          <p:cNvPr id="12" name="Text Placeholder 15"/>
          <p:cNvSpPr>
            <a:spLocks noGrp="1"/>
          </p:cNvSpPr>
          <p:nvPr>
            <p:ph type="body" sz="quarter" idx="13"/>
          </p:nvPr>
        </p:nvSpPr>
        <p:spPr>
          <a:xfrm>
            <a:off x="442206" y="4887456"/>
            <a:ext cx="7918022" cy="378005"/>
          </a:xfrm>
          <a:prstGeom prst="rect">
            <a:avLst/>
          </a:prstGeom>
        </p:spPr>
        <p:txBody>
          <a:bodyPr/>
          <a:lstStyle>
            <a:lvl1pPr marL="0" indent="0">
              <a:buFontTx/>
              <a:buNone/>
              <a:defRPr sz="1600">
                <a:solidFill>
                  <a:schemeClr val="bg1"/>
                </a:solidFill>
                <a:latin typeface="Verdana"/>
              </a:defRPr>
            </a:lvl1pPr>
          </a:lstStyle>
          <a:p>
            <a:pPr lvl="0"/>
            <a:r>
              <a:rPr lang="en-US" smtClean="0"/>
              <a:t>Click to edit Master text styles</a:t>
            </a:r>
          </a:p>
        </p:txBody>
      </p:sp>
      <p:sp>
        <p:nvSpPr>
          <p:cNvPr id="11" name="Date Placeholder 1"/>
          <p:cNvSpPr>
            <a:spLocks noGrp="1"/>
          </p:cNvSpPr>
          <p:nvPr>
            <p:ph type="dt" sz="half" idx="14"/>
          </p:nvPr>
        </p:nvSpPr>
        <p:spPr>
          <a:xfrm>
            <a:off x="4054048" y="6356350"/>
            <a:ext cx="1643062" cy="365125"/>
          </a:xfrm>
          <a:prstGeom prst="rect">
            <a:avLst/>
          </a:prstGeom>
        </p:spPr>
        <p:txBody>
          <a:bodyPr/>
          <a:lstStyle>
            <a:lvl1pPr>
              <a:defRPr/>
            </a:lvl1pPr>
          </a:lstStyle>
          <a:p>
            <a:pPr>
              <a:defRPr/>
            </a:pPr>
            <a:fld id="{10BF7C83-F6E1-0148-AB10-ACAF214DF836}" type="datetime1">
              <a:rPr lang="en-US" smtClean="0"/>
              <a:t>4/10/2018</a:t>
            </a:fld>
            <a:endParaRPr lang="en-US" dirty="0"/>
          </a:p>
        </p:txBody>
      </p:sp>
      <p:sp>
        <p:nvSpPr>
          <p:cNvPr id="15" name="Slide Number Placeholder 2"/>
          <p:cNvSpPr>
            <a:spLocks noGrp="1"/>
          </p:cNvSpPr>
          <p:nvPr>
            <p:ph type="sldNum" sz="quarter" idx="15"/>
          </p:nvPr>
        </p:nvSpPr>
        <p:spPr>
          <a:xfrm>
            <a:off x="3633360" y="6356350"/>
            <a:ext cx="358775" cy="365125"/>
          </a:xfrm>
          <a:prstGeom prst="rect">
            <a:avLst/>
          </a:prstGeom>
        </p:spPr>
        <p:txBody>
          <a:bodyPr/>
          <a:lstStyle>
            <a:lvl1pPr>
              <a:defRPr/>
            </a:lvl1pPr>
          </a:lstStyle>
          <a:p>
            <a:pPr>
              <a:defRPr/>
            </a:pPr>
            <a:fld id="{A5C22AA5-3C49-2E42-8195-7332F437CD60}" type="slidenum">
              <a:rPr lang="en-US"/>
              <a:pPr>
                <a:defRPr/>
              </a:pPr>
              <a:t>‹#›</a:t>
            </a:fld>
            <a:endParaRPr lang="en-US" dirty="0"/>
          </a:p>
        </p:txBody>
      </p:sp>
    </p:spTree>
    <p:extLst>
      <p:ext uri="{BB962C8B-B14F-4D97-AF65-F5344CB8AC3E}">
        <p14:creationId xmlns:p14="http://schemas.microsoft.com/office/powerpoint/2010/main" val="20099597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Slide Custom 1 Image">
    <p:spTree>
      <p:nvGrpSpPr>
        <p:cNvPr id="1" name=""/>
        <p:cNvGrpSpPr/>
        <p:nvPr/>
      </p:nvGrpSpPr>
      <p:grpSpPr>
        <a:xfrm>
          <a:off x="0" y="0"/>
          <a:ext cx="0" cy="0"/>
          <a:chOff x="0" y="0"/>
          <a:chExt cx="0" cy="0"/>
        </a:xfrm>
      </p:grpSpPr>
      <p:sp>
        <p:nvSpPr>
          <p:cNvPr id="6" name="Rectangle 5"/>
          <p:cNvSpPr/>
          <p:nvPr/>
        </p:nvSpPr>
        <p:spPr>
          <a:xfrm>
            <a:off x="1588" y="0"/>
            <a:ext cx="9172575" cy="59150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7"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2809875"/>
            <a:ext cx="9144000" cy="310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Picture Placeholder 15"/>
          <p:cNvSpPr>
            <a:spLocks noGrp="1"/>
          </p:cNvSpPr>
          <p:nvPr>
            <p:ph type="pic" sz="quarter" idx="13"/>
          </p:nvPr>
        </p:nvSpPr>
        <p:spPr>
          <a:xfrm>
            <a:off x="-1" y="0"/>
            <a:ext cx="9144001" cy="2809875"/>
          </a:xfrm>
          <a:prstGeom prst="rect">
            <a:avLst/>
          </a:prstGeom>
        </p:spPr>
        <p:txBody>
          <a:bodyPr rtlCol="0">
            <a:normAutofit/>
          </a:bodyPr>
          <a:lstStyle>
            <a:lvl1pPr marL="0" indent="0">
              <a:buFontTx/>
              <a:buNone/>
              <a:defRPr sz="1800"/>
            </a:lvl1pPr>
          </a:lstStyle>
          <a:p>
            <a:pPr lvl="0"/>
            <a:r>
              <a:rPr lang="en-US" noProof="0" smtClean="0"/>
              <a:t>Click icon to add picture</a:t>
            </a:r>
            <a:endParaRPr lang="en-US" noProof="0" dirty="0"/>
          </a:p>
        </p:txBody>
      </p:sp>
      <p:sp>
        <p:nvSpPr>
          <p:cNvPr id="9" name="Rectangle 2"/>
          <p:cNvSpPr>
            <a:spLocks noGrp="1" noChangeArrowheads="1"/>
          </p:cNvSpPr>
          <p:nvPr>
            <p:ph type="ctrTitle"/>
          </p:nvPr>
        </p:nvSpPr>
        <p:spPr>
          <a:xfrm>
            <a:off x="450912" y="3157836"/>
            <a:ext cx="7909316" cy="765053"/>
          </a:xfrm>
          <a:prstGeom prst="rect">
            <a:avLst/>
          </a:prstGeom>
        </p:spPr>
        <p:txBody>
          <a:bodyPr/>
          <a:lstStyle>
            <a:lvl1pPr algn="l">
              <a:lnSpc>
                <a:spcPct val="90000"/>
              </a:lnSpc>
              <a:defRPr sz="2800" b="1">
                <a:solidFill>
                  <a:schemeClr val="bg1"/>
                </a:solidFill>
                <a:latin typeface="+mn-lt"/>
              </a:defRPr>
            </a:lvl1pPr>
          </a:lstStyle>
          <a:p>
            <a:r>
              <a:rPr lang="en-US" smtClean="0"/>
              <a:t>Click to edit Master title style</a:t>
            </a:r>
            <a:endParaRPr lang="en-US" dirty="0"/>
          </a:p>
        </p:txBody>
      </p:sp>
      <p:sp>
        <p:nvSpPr>
          <p:cNvPr id="10" name="Rectangle 3"/>
          <p:cNvSpPr>
            <a:spLocks noGrp="1" noChangeArrowheads="1"/>
          </p:cNvSpPr>
          <p:nvPr>
            <p:ph type="subTitle" idx="1"/>
          </p:nvPr>
        </p:nvSpPr>
        <p:spPr>
          <a:xfrm>
            <a:off x="450913" y="4165407"/>
            <a:ext cx="7909316" cy="429768"/>
          </a:xfrm>
          <a:prstGeom prst="rect">
            <a:avLst/>
          </a:prstGeom>
        </p:spPr>
        <p:txBody>
          <a:bodyPr/>
          <a:lstStyle>
            <a:lvl1pPr marL="0" indent="0">
              <a:lnSpc>
                <a:spcPct val="90000"/>
              </a:lnSpc>
              <a:buFont typeface="Wingdings" pitchFamily="28" charset="2"/>
              <a:buNone/>
              <a:defRPr sz="2000" b="0" baseline="0">
                <a:solidFill>
                  <a:srgbClr val="FFFFFF"/>
                </a:solidFill>
                <a:latin typeface="Verdana"/>
                <a:cs typeface="Verdana"/>
              </a:defRPr>
            </a:lvl1pPr>
          </a:lstStyle>
          <a:p>
            <a:r>
              <a:rPr lang="en-US" smtClean="0"/>
              <a:t>Click to edit Master subtitle style</a:t>
            </a:r>
            <a:endParaRPr lang="en-US" dirty="0"/>
          </a:p>
        </p:txBody>
      </p:sp>
      <p:sp>
        <p:nvSpPr>
          <p:cNvPr id="12" name="Text Placeholder 15"/>
          <p:cNvSpPr>
            <a:spLocks noGrp="1"/>
          </p:cNvSpPr>
          <p:nvPr>
            <p:ph type="body" sz="quarter" idx="14"/>
          </p:nvPr>
        </p:nvSpPr>
        <p:spPr>
          <a:xfrm>
            <a:off x="442206" y="4887456"/>
            <a:ext cx="7918022" cy="378005"/>
          </a:xfrm>
          <a:prstGeom prst="rect">
            <a:avLst/>
          </a:prstGeom>
        </p:spPr>
        <p:txBody>
          <a:bodyPr/>
          <a:lstStyle>
            <a:lvl1pPr marL="0" indent="0">
              <a:buFontTx/>
              <a:buNone/>
              <a:defRPr sz="1600">
                <a:solidFill>
                  <a:schemeClr val="bg1"/>
                </a:solidFill>
                <a:latin typeface="Verdana"/>
              </a:defRPr>
            </a:lvl1pPr>
          </a:lstStyle>
          <a:p>
            <a:pPr lvl="0"/>
            <a:r>
              <a:rPr lang="en-US" smtClean="0"/>
              <a:t>Click to edit Master text styles</a:t>
            </a:r>
          </a:p>
        </p:txBody>
      </p:sp>
      <p:sp>
        <p:nvSpPr>
          <p:cNvPr id="11" name="Date Placeholder 1"/>
          <p:cNvSpPr>
            <a:spLocks noGrp="1"/>
          </p:cNvSpPr>
          <p:nvPr>
            <p:ph type="dt" sz="half" idx="15"/>
          </p:nvPr>
        </p:nvSpPr>
        <p:spPr>
          <a:xfrm>
            <a:off x="4054048" y="6356350"/>
            <a:ext cx="1643062" cy="365125"/>
          </a:xfrm>
          <a:prstGeom prst="rect">
            <a:avLst/>
          </a:prstGeom>
        </p:spPr>
        <p:txBody>
          <a:bodyPr/>
          <a:lstStyle>
            <a:lvl1pPr>
              <a:defRPr/>
            </a:lvl1pPr>
          </a:lstStyle>
          <a:p>
            <a:pPr>
              <a:defRPr/>
            </a:pPr>
            <a:fld id="{F71DB768-F6F8-8244-8328-6FA6BE5CE003}" type="datetime1">
              <a:rPr lang="en-US" smtClean="0"/>
              <a:t>4/10/2018</a:t>
            </a:fld>
            <a:endParaRPr lang="en-US" dirty="0"/>
          </a:p>
        </p:txBody>
      </p:sp>
      <p:sp>
        <p:nvSpPr>
          <p:cNvPr id="13" name="Slide Number Placeholder 2"/>
          <p:cNvSpPr>
            <a:spLocks noGrp="1"/>
          </p:cNvSpPr>
          <p:nvPr>
            <p:ph type="sldNum" sz="quarter" idx="16"/>
          </p:nvPr>
        </p:nvSpPr>
        <p:spPr>
          <a:xfrm>
            <a:off x="3633360" y="6356350"/>
            <a:ext cx="358775" cy="365125"/>
          </a:xfrm>
          <a:prstGeom prst="rect">
            <a:avLst/>
          </a:prstGeom>
        </p:spPr>
        <p:txBody>
          <a:bodyPr/>
          <a:lstStyle>
            <a:lvl1pPr>
              <a:defRPr/>
            </a:lvl1pPr>
          </a:lstStyle>
          <a:p>
            <a:pPr>
              <a:defRPr/>
            </a:pPr>
            <a:fld id="{C080D3A5-9708-8F4C-8053-5C6766873F40}" type="slidenum">
              <a:rPr lang="en-US"/>
              <a:pPr>
                <a:defRPr/>
              </a:pPr>
              <a:t>‹#›</a:t>
            </a:fld>
            <a:endParaRPr lang="en-US" dirty="0"/>
          </a:p>
        </p:txBody>
      </p:sp>
    </p:spTree>
    <p:extLst>
      <p:ext uri="{BB962C8B-B14F-4D97-AF65-F5344CB8AC3E}">
        <p14:creationId xmlns:p14="http://schemas.microsoft.com/office/powerpoint/2010/main" val="7590798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3" name="Picture 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91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1"/>
          <p:cNvSpPr>
            <a:spLocks noGrp="1"/>
          </p:cNvSpPr>
          <p:nvPr>
            <p:ph type="title"/>
          </p:nvPr>
        </p:nvSpPr>
        <p:spPr>
          <a:xfrm>
            <a:off x="457200" y="2417899"/>
            <a:ext cx="8229600" cy="1143000"/>
          </a:xfrm>
          <a:prstGeom prst="rect">
            <a:avLst/>
          </a:prstGeom>
        </p:spPr>
        <p:txBody>
          <a:bodyPr/>
          <a:lstStyle>
            <a:lvl1pPr algn="l">
              <a:defRPr sz="4600" b="1">
                <a:solidFill>
                  <a:srgbClr val="FFFFFF"/>
                </a:solidFill>
                <a:latin typeface="Verdana"/>
                <a:cs typeface="Verdana"/>
              </a:defRPr>
            </a:lvl1pPr>
          </a:lstStyle>
          <a:p>
            <a:r>
              <a:rPr lang="en-US" smtClean="0"/>
              <a:t>Click to edit Master title style</a:t>
            </a:r>
            <a:endParaRPr lang="en-US" dirty="0"/>
          </a:p>
        </p:txBody>
      </p:sp>
      <p:sp>
        <p:nvSpPr>
          <p:cNvPr id="4" name="Slide Number Placeholder 2"/>
          <p:cNvSpPr>
            <a:spLocks noGrp="1"/>
          </p:cNvSpPr>
          <p:nvPr>
            <p:ph type="sldNum" sz="quarter" idx="10"/>
          </p:nvPr>
        </p:nvSpPr>
        <p:spPr>
          <a:xfrm>
            <a:off x="3633360" y="6356350"/>
            <a:ext cx="358775" cy="365125"/>
          </a:xfrm>
          <a:prstGeom prst="rect">
            <a:avLst/>
          </a:prstGeom>
        </p:spPr>
        <p:txBody>
          <a:bodyPr/>
          <a:lstStyle>
            <a:lvl1pPr>
              <a:defRPr/>
            </a:lvl1pPr>
          </a:lstStyle>
          <a:p>
            <a:pPr>
              <a:defRPr/>
            </a:pPr>
            <a:fld id="{FF742EE6-F228-A848-AAD6-425DE94CFCF2}" type="slidenum">
              <a:rPr lang="en-US"/>
              <a:pPr>
                <a:defRPr/>
              </a:pPr>
              <a:t>‹#›</a:t>
            </a:fld>
            <a:endParaRPr lang="en-US" dirty="0"/>
          </a:p>
        </p:txBody>
      </p:sp>
      <p:sp>
        <p:nvSpPr>
          <p:cNvPr id="5" name="Date Placeholder 3"/>
          <p:cNvSpPr>
            <a:spLocks noGrp="1"/>
          </p:cNvSpPr>
          <p:nvPr>
            <p:ph type="dt" sz="half" idx="11"/>
          </p:nvPr>
        </p:nvSpPr>
        <p:spPr>
          <a:xfrm>
            <a:off x="4054048" y="6356350"/>
            <a:ext cx="1643062" cy="365125"/>
          </a:xfrm>
          <a:prstGeom prst="rect">
            <a:avLst/>
          </a:prstGeom>
        </p:spPr>
        <p:txBody>
          <a:bodyPr/>
          <a:lstStyle>
            <a:lvl1pPr>
              <a:defRPr/>
            </a:lvl1pPr>
          </a:lstStyle>
          <a:p>
            <a:pPr>
              <a:defRPr/>
            </a:pPr>
            <a:fld id="{3D54397D-E0E5-9B44-BD32-FC6BC984FECE}" type="datetime1">
              <a:rPr lang="en-US" smtClean="0"/>
              <a:t>4/10/2018</a:t>
            </a:fld>
            <a:endParaRPr lang="en-US" dirty="0"/>
          </a:p>
        </p:txBody>
      </p:sp>
    </p:spTree>
    <p:extLst>
      <p:ext uri="{BB962C8B-B14F-4D97-AF65-F5344CB8AC3E}">
        <p14:creationId xmlns:p14="http://schemas.microsoft.com/office/powerpoint/2010/main" val="17169302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Only Blan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1"/>
          <p:cNvSpPr>
            <a:spLocks noGrp="1"/>
          </p:cNvSpPr>
          <p:nvPr>
            <p:ph type="sldNum" sz="quarter" idx="10"/>
          </p:nvPr>
        </p:nvSpPr>
        <p:spPr>
          <a:xfrm>
            <a:off x="3633360" y="6356350"/>
            <a:ext cx="358775" cy="365125"/>
          </a:xfrm>
          <a:prstGeom prst="rect">
            <a:avLst/>
          </a:prstGeom>
        </p:spPr>
        <p:txBody>
          <a:bodyPr/>
          <a:lstStyle>
            <a:lvl1pPr>
              <a:defRPr/>
            </a:lvl1pPr>
          </a:lstStyle>
          <a:p>
            <a:pPr>
              <a:defRPr/>
            </a:pPr>
            <a:fld id="{F0540D16-EBF5-0D44-A21F-B32E9F609578}" type="slidenum">
              <a:rPr lang="en-US"/>
              <a:pPr>
                <a:defRPr/>
              </a:pPr>
              <a:t>‹#›</a:t>
            </a:fld>
            <a:endParaRPr lang="en-US" dirty="0"/>
          </a:p>
        </p:txBody>
      </p:sp>
      <p:sp>
        <p:nvSpPr>
          <p:cNvPr id="4" name="Date Placeholder 2"/>
          <p:cNvSpPr>
            <a:spLocks noGrp="1"/>
          </p:cNvSpPr>
          <p:nvPr>
            <p:ph type="dt" sz="half" idx="11"/>
          </p:nvPr>
        </p:nvSpPr>
        <p:spPr>
          <a:xfrm>
            <a:off x="4054048" y="6356350"/>
            <a:ext cx="1643062" cy="365125"/>
          </a:xfrm>
          <a:prstGeom prst="rect">
            <a:avLst/>
          </a:prstGeom>
        </p:spPr>
        <p:txBody>
          <a:bodyPr/>
          <a:lstStyle>
            <a:lvl1pPr>
              <a:defRPr/>
            </a:lvl1pPr>
          </a:lstStyle>
          <a:p>
            <a:pPr>
              <a:defRPr/>
            </a:pPr>
            <a:fld id="{297C1599-6614-8D4C-8C30-50E32ACF1B08}" type="datetime1">
              <a:rPr lang="en-US" smtClean="0"/>
              <a:t>4/10/2018</a:t>
            </a:fld>
            <a:endParaRPr lang="en-US" dirty="0"/>
          </a:p>
        </p:txBody>
      </p:sp>
    </p:spTree>
    <p:extLst>
      <p:ext uri="{BB962C8B-B14F-4D97-AF65-F5344CB8AC3E}">
        <p14:creationId xmlns:p14="http://schemas.microsoft.com/office/powerpoint/2010/main" val="37772918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Content ">
    <p:spTree>
      <p:nvGrpSpPr>
        <p:cNvPr id="1" name=""/>
        <p:cNvGrpSpPr/>
        <p:nvPr/>
      </p:nvGrpSpPr>
      <p:grpSpPr>
        <a:xfrm>
          <a:off x="0" y="0"/>
          <a:ext cx="0" cy="0"/>
          <a:chOff x="0" y="0"/>
          <a:chExt cx="0" cy="0"/>
        </a:xfrm>
      </p:grpSpPr>
      <p:sp>
        <p:nvSpPr>
          <p:cNvPr id="5" name="Content Placeholder 4"/>
          <p:cNvSpPr>
            <a:spLocks noGrp="1"/>
          </p:cNvSpPr>
          <p:nvPr>
            <p:ph sz="quarter" idx="23"/>
          </p:nvPr>
        </p:nvSpPr>
        <p:spPr>
          <a:xfrm>
            <a:off x="374826" y="1644650"/>
            <a:ext cx="4035425" cy="43672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24"/>
          </p:nvPr>
        </p:nvSpPr>
        <p:spPr>
          <a:xfrm>
            <a:off x="4738863" y="1644650"/>
            <a:ext cx="4035425" cy="43672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Title 6"/>
          <p:cNvSpPr>
            <a:spLocks noGrp="1"/>
          </p:cNvSpPr>
          <p:nvPr>
            <p:ph type="title"/>
          </p:nvPr>
        </p:nvSpPr>
        <p:spPr>
          <a:xfrm>
            <a:off x="365760" y="135133"/>
            <a:ext cx="8325805" cy="1076030"/>
          </a:xfrm>
        </p:spPr>
        <p:txBody>
          <a:bodyPr/>
          <a:lstStyle/>
          <a:p>
            <a:r>
              <a:rPr lang="en-US" smtClean="0"/>
              <a:t>Click to edit Master title style</a:t>
            </a:r>
            <a:endParaRPr lang="en-US"/>
          </a:p>
        </p:txBody>
      </p:sp>
      <p:sp>
        <p:nvSpPr>
          <p:cNvPr id="6" name="Slide Number Placeholder 1"/>
          <p:cNvSpPr>
            <a:spLocks noGrp="1"/>
          </p:cNvSpPr>
          <p:nvPr>
            <p:ph type="sldNum" sz="quarter" idx="25"/>
          </p:nvPr>
        </p:nvSpPr>
        <p:spPr>
          <a:xfrm>
            <a:off x="3633360" y="6356350"/>
            <a:ext cx="358775" cy="365125"/>
          </a:xfrm>
          <a:prstGeom prst="rect">
            <a:avLst/>
          </a:prstGeom>
        </p:spPr>
        <p:txBody>
          <a:bodyPr/>
          <a:lstStyle>
            <a:lvl1pPr>
              <a:defRPr/>
            </a:lvl1pPr>
          </a:lstStyle>
          <a:p>
            <a:pPr>
              <a:defRPr/>
            </a:pPr>
            <a:fld id="{C8467590-0BC9-4B4A-95A3-307D97AD4B4F}" type="slidenum">
              <a:rPr lang="en-US"/>
              <a:pPr>
                <a:defRPr/>
              </a:pPr>
              <a:t>‹#›</a:t>
            </a:fld>
            <a:endParaRPr lang="en-US" dirty="0"/>
          </a:p>
        </p:txBody>
      </p:sp>
      <p:sp>
        <p:nvSpPr>
          <p:cNvPr id="7" name="Date Placeholder 2"/>
          <p:cNvSpPr>
            <a:spLocks noGrp="1"/>
          </p:cNvSpPr>
          <p:nvPr>
            <p:ph type="dt" sz="half" idx="26"/>
          </p:nvPr>
        </p:nvSpPr>
        <p:spPr>
          <a:xfrm>
            <a:off x="4054048" y="6356350"/>
            <a:ext cx="1643062" cy="365125"/>
          </a:xfrm>
          <a:prstGeom prst="rect">
            <a:avLst/>
          </a:prstGeom>
        </p:spPr>
        <p:txBody>
          <a:bodyPr/>
          <a:lstStyle>
            <a:lvl1pPr>
              <a:defRPr/>
            </a:lvl1pPr>
          </a:lstStyle>
          <a:p>
            <a:pPr>
              <a:defRPr/>
            </a:pPr>
            <a:fld id="{C8748609-B5BB-AF46-9E69-AF882E960529}" type="datetime1">
              <a:rPr lang="en-US" smtClean="0"/>
              <a:t>4/10/2018</a:t>
            </a:fld>
            <a:endParaRPr lang="en-US" dirty="0"/>
          </a:p>
        </p:txBody>
      </p:sp>
    </p:spTree>
    <p:extLst>
      <p:ext uri="{BB962C8B-B14F-4D97-AF65-F5344CB8AC3E}">
        <p14:creationId xmlns:p14="http://schemas.microsoft.com/office/powerpoint/2010/main" val="20489973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6" name="Text Placeholder 2"/>
          <p:cNvSpPr>
            <a:spLocks noGrp="1"/>
          </p:cNvSpPr>
          <p:nvPr>
            <p:ph type="body" idx="1"/>
          </p:nvPr>
        </p:nvSpPr>
        <p:spPr>
          <a:xfrm>
            <a:off x="366889" y="1645920"/>
            <a:ext cx="4035247" cy="789828"/>
          </a:xfrm>
          <a:prstGeom prst="rect">
            <a:avLst/>
          </a:prstGeom>
        </p:spPr>
        <p:txBody>
          <a:bodyPr anchor="b">
            <a:noAutofit/>
          </a:bodyPr>
          <a:lstStyle>
            <a:lvl1pPr marL="0" indent="0" algn="ctr">
              <a:lnSpc>
                <a:spcPts val="3000"/>
              </a:lnSpc>
              <a:spcBef>
                <a:spcPts val="0"/>
              </a:spcBef>
              <a:buNone/>
              <a:defRPr sz="2600" b="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Text Placeholder 2"/>
          <p:cNvSpPr>
            <a:spLocks noGrp="1"/>
          </p:cNvSpPr>
          <p:nvPr>
            <p:ph type="body" idx="17"/>
          </p:nvPr>
        </p:nvSpPr>
        <p:spPr>
          <a:xfrm>
            <a:off x="4703762" y="1645920"/>
            <a:ext cx="4045126" cy="789828"/>
          </a:xfrm>
          <a:prstGeom prst="rect">
            <a:avLst/>
          </a:prstGeom>
        </p:spPr>
        <p:txBody>
          <a:bodyPr anchor="b">
            <a:noAutofit/>
          </a:bodyPr>
          <a:lstStyle>
            <a:lvl1pPr marL="0" indent="0" algn="ctr">
              <a:lnSpc>
                <a:spcPts val="3000"/>
              </a:lnSpc>
              <a:spcBef>
                <a:spcPts val="0"/>
              </a:spcBef>
              <a:buNone/>
              <a:defRPr sz="26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Content Placeholder 4"/>
          <p:cNvSpPr>
            <a:spLocks noGrp="1"/>
          </p:cNvSpPr>
          <p:nvPr>
            <p:ph sz="quarter" idx="24"/>
          </p:nvPr>
        </p:nvSpPr>
        <p:spPr>
          <a:xfrm>
            <a:off x="357187" y="2659063"/>
            <a:ext cx="4044950" cy="3352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Content Placeholder 7"/>
          <p:cNvSpPr>
            <a:spLocks noGrp="1"/>
          </p:cNvSpPr>
          <p:nvPr>
            <p:ph sz="quarter" idx="25"/>
          </p:nvPr>
        </p:nvSpPr>
        <p:spPr>
          <a:xfrm>
            <a:off x="4703762" y="2659063"/>
            <a:ext cx="4044950" cy="3352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Title 6"/>
          <p:cNvSpPr>
            <a:spLocks noGrp="1"/>
          </p:cNvSpPr>
          <p:nvPr>
            <p:ph type="title"/>
          </p:nvPr>
        </p:nvSpPr>
        <p:spPr>
          <a:xfrm>
            <a:off x="365760" y="135133"/>
            <a:ext cx="8325805" cy="1076030"/>
          </a:xfrm>
        </p:spPr>
        <p:txBody>
          <a:bodyPr/>
          <a:lstStyle/>
          <a:p>
            <a:r>
              <a:rPr lang="en-US" smtClean="0"/>
              <a:t>Click to edit Master title style</a:t>
            </a:r>
            <a:endParaRPr lang="en-US"/>
          </a:p>
        </p:txBody>
      </p:sp>
      <p:sp>
        <p:nvSpPr>
          <p:cNvPr id="7" name="Slide Number Placeholder 1"/>
          <p:cNvSpPr>
            <a:spLocks noGrp="1"/>
          </p:cNvSpPr>
          <p:nvPr>
            <p:ph type="sldNum" sz="quarter" idx="26"/>
          </p:nvPr>
        </p:nvSpPr>
        <p:spPr>
          <a:xfrm>
            <a:off x="3633360" y="6356350"/>
            <a:ext cx="358775" cy="365125"/>
          </a:xfrm>
          <a:prstGeom prst="rect">
            <a:avLst/>
          </a:prstGeom>
        </p:spPr>
        <p:txBody>
          <a:bodyPr/>
          <a:lstStyle>
            <a:lvl1pPr>
              <a:defRPr/>
            </a:lvl1pPr>
          </a:lstStyle>
          <a:p>
            <a:pPr>
              <a:defRPr/>
            </a:pPr>
            <a:fld id="{E5D3C417-35D1-DE4B-9003-F2E94344F58E}" type="slidenum">
              <a:rPr lang="en-US"/>
              <a:pPr>
                <a:defRPr/>
              </a:pPr>
              <a:t>‹#›</a:t>
            </a:fld>
            <a:endParaRPr lang="en-US" dirty="0"/>
          </a:p>
        </p:txBody>
      </p:sp>
      <p:sp>
        <p:nvSpPr>
          <p:cNvPr id="9" name="Date Placeholder 2"/>
          <p:cNvSpPr>
            <a:spLocks noGrp="1"/>
          </p:cNvSpPr>
          <p:nvPr>
            <p:ph type="dt" sz="half" idx="27"/>
          </p:nvPr>
        </p:nvSpPr>
        <p:spPr>
          <a:xfrm>
            <a:off x="4054048" y="6356350"/>
            <a:ext cx="1643062" cy="365125"/>
          </a:xfrm>
          <a:prstGeom prst="rect">
            <a:avLst/>
          </a:prstGeom>
        </p:spPr>
        <p:txBody>
          <a:bodyPr/>
          <a:lstStyle>
            <a:lvl1pPr>
              <a:defRPr/>
            </a:lvl1pPr>
          </a:lstStyle>
          <a:p>
            <a:pPr>
              <a:defRPr/>
            </a:pPr>
            <a:fld id="{7113E698-51E1-D64E-8662-7F1585E2790F}" type="datetime1">
              <a:rPr lang="en-US" smtClean="0"/>
              <a:t>4/10/2018</a:t>
            </a:fld>
            <a:endParaRPr lang="en-US" dirty="0"/>
          </a:p>
        </p:txBody>
      </p:sp>
    </p:spTree>
    <p:extLst>
      <p:ext uri="{BB962C8B-B14F-4D97-AF65-F5344CB8AC3E}">
        <p14:creationId xmlns:p14="http://schemas.microsoft.com/office/powerpoint/2010/main" val="41200697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1 Content">
    <p:spTree>
      <p:nvGrpSpPr>
        <p:cNvPr id="1" name=""/>
        <p:cNvGrpSpPr/>
        <p:nvPr/>
      </p:nvGrpSpPr>
      <p:grpSpPr>
        <a:xfrm>
          <a:off x="0" y="0"/>
          <a:ext cx="0" cy="0"/>
          <a:chOff x="0" y="0"/>
          <a:chExt cx="0" cy="0"/>
        </a:xfrm>
      </p:grpSpPr>
      <p:sp>
        <p:nvSpPr>
          <p:cNvPr id="5" name="Content Placeholder 4"/>
          <p:cNvSpPr>
            <a:spLocks noGrp="1"/>
          </p:cNvSpPr>
          <p:nvPr>
            <p:ph sz="quarter" idx="21"/>
          </p:nvPr>
        </p:nvSpPr>
        <p:spPr>
          <a:xfrm>
            <a:off x="4678538" y="1644650"/>
            <a:ext cx="4035425" cy="43672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itle 6"/>
          <p:cNvSpPr>
            <a:spLocks noGrp="1"/>
          </p:cNvSpPr>
          <p:nvPr>
            <p:ph type="title"/>
          </p:nvPr>
        </p:nvSpPr>
        <p:spPr>
          <a:xfrm>
            <a:off x="365760" y="135133"/>
            <a:ext cx="8325805" cy="1076030"/>
          </a:xfrm>
        </p:spPr>
        <p:txBody>
          <a:bodyPr/>
          <a:lstStyle/>
          <a:p>
            <a:r>
              <a:rPr lang="en-US" smtClean="0"/>
              <a:t>Click to edit Master title style</a:t>
            </a:r>
            <a:endParaRPr lang="en-US"/>
          </a:p>
        </p:txBody>
      </p:sp>
      <p:sp>
        <p:nvSpPr>
          <p:cNvPr id="11" name="Picture Placeholder 10"/>
          <p:cNvSpPr>
            <a:spLocks noGrp="1"/>
          </p:cNvSpPr>
          <p:nvPr>
            <p:ph type="pic" sz="quarter" idx="22"/>
          </p:nvPr>
        </p:nvSpPr>
        <p:spPr>
          <a:xfrm>
            <a:off x="365125" y="1644650"/>
            <a:ext cx="3997325" cy="4367213"/>
          </a:xfrm>
        </p:spPr>
        <p:txBody>
          <a:bodyPr rtlCol="0">
            <a:normAutofit/>
          </a:bodyPr>
          <a:lstStyle>
            <a:lvl1pPr marL="0" marR="0" indent="0" algn="l" defTabSz="457200" rtl="0" eaLnBrk="1" fontAlgn="auto" latinLnBrk="0" hangingPunct="1">
              <a:lnSpc>
                <a:spcPct val="100000"/>
              </a:lnSpc>
              <a:spcBef>
                <a:spcPts val="1800"/>
              </a:spcBef>
              <a:spcAft>
                <a:spcPts val="0"/>
              </a:spcAft>
              <a:buClrTx/>
              <a:buSzPct val="135000"/>
              <a:buFontTx/>
              <a:buNone/>
              <a:tabLst/>
              <a:defRPr sz="2000"/>
            </a:lvl1pPr>
          </a:lstStyle>
          <a:p>
            <a:pPr lvl="0"/>
            <a:r>
              <a:rPr lang="en-US" noProof="0" smtClean="0"/>
              <a:t>Click icon to add picture</a:t>
            </a:r>
            <a:endParaRPr lang="en-US" noProof="0" dirty="0"/>
          </a:p>
        </p:txBody>
      </p:sp>
      <p:sp>
        <p:nvSpPr>
          <p:cNvPr id="6" name="Slide Number Placeholder 1"/>
          <p:cNvSpPr>
            <a:spLocks noGrp="1"/>
          </p:cNvSpPr>
          <p:nvPr>
            <p:ph type="sldNum" sz="quarter" idx="23"/>
          </p:nvPr>
        </p:nvSpPr>
        <p:spPr>
          <a:xfrm>
            <a:off x="3633360" y="6356350"/>
            <a:ext cx="358775" cy="365125"/>
          </a:xfrm>
          <a:prstGeom prst="rect">
            <a:avLst/>
          </a:prstGeom>
        </p:spPr>
        <p:txBody>
          <a:bodyPr/>
          <a:lstStyle>
            <a:lvl1pPr>
              <a:defRPr/>
            </a:lvl1pPr>
          </a:lstStyle>
          <a:p>
            <a:pPr>
              <a:defRPr/>
            </a:pPr>
            <a:fld id="{C2DA4596-0E95-4845-A51E-381771D71C5B}" type="slidenum">
              <a:rPr lang="en-US"/>
              <a:pPr>
                <a:defRPr/>
              </a:pPr>
              <a:t>‹#›</a:t>
            </a:fld>
            <a:endParaRPr lang="en-US" dirty="0"/>
          </a:p>
        </p:txBody>
      </p:sp>
      <p:sp>
        <p:nvSpPr>
          <p:cNvPr id="7" name="Date Placeholder 2"/>
          <p:cNvSpPr>
            <a:spLocks noGrp="1"/>
          </p:cNvSpPr>
          <p:nvPr>
            <p:ph type="dt" sz="half" idx="24"/>
          </p:nvPr>
        </p:nvSpPr>
        <p:spPr>
          <a:xfrm>
            <a:off x="4054048" y="6356350"/>
            <a:ext cx="1643062" cy="365125"/>
          </a:xfrm>
          <a:prstGeom prst="rect">
            <a:avLst/>
          </a:prstGeom>
        </p:spPr>
        <p:txBody>
          <a:bodyPr/>
          <a:lstStyle>
            <a:lvl1pPr>
              <a:defRPr/>
            </a:lvl1pPr>
          </a:lstStyle>
          <a:p>
            <a:pPr>
              <a:defRPr/>
            </a:pPr>
            <a:fld id="{E580A584-019D-D44F-A9CA-2680119AD7D2}" type="datetime1">
              <a:rPr lang="en-US" smtClean="0"/>
              <a:t>4/10/2018</a:t>
            </a:fld>
            <a:endParaRPr lang="en-US" dirty="0"/>
          </a:p>
        </p:txBody>
      </p:sp>
    </p:spTree>
    <p:extLst>
      <p:ext uri="{BB962C8B-B14F-4D97-AF65-F5344CB8AC3E}">
        <p14:creationId xmlns:p14="http://schemas.microsoft.com/office/powerpoint/2010/main" val="19682272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2 Content">
    <p:spTree>
      <p:nvGrpSpPr>
        <p:cNvPr id="1" name=""/>
        <p:cNvGrpSpPr/>
        <p:nvPr/>
      </p:nvGrpSpPr>
      <p:grpSpPr>
        <a:xfrm>
          <a:off x="0" y="0"/>
          <a:ext cx="0" cy="0"/>
          <a:chOff x="0" y="0"/>
          <a:chExt cx="0" cy="0"/>
        </a:xfrm>
      </p:grpSpPr>
      <p:sp>
        <p:nvSpPr>
          <p:cNvPr id="5" name="Content Placeholder 4"/>
          <p:cNvSpPr>
            <a:spLocks noGrp="1"/>
          </p:cNvSpPr>
          <p:nvPr>
            <p:ph sz="quarter" idx="23"/>
          </p:nvPr>
        </p:nvSpPr>
        <p:spPr>
          <a:xfrm>
            <a:off x="390702" y="1644650"/>
            <a:ext cx="4035425" cy="43672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itle 1"/>
          <p:cNvSpPr>
            <a:spLocks noGrp="1"/>
          </p:cNvSpPr>
          <p:nvPr>
            <p:ph type="title"/>
          </p:nvPr>
        </p:nvSpPr>
        <p:spPr>
          <a:xfrm>
            <a:off x="365760" y="135133"/>
            <a:ext cx="8325805" cy="1076030"/>
          </a:xfrm>
        </p:spPr>
        <p:txBody>
          <a:bodyPr/>
          <a:lstStyle/>
          <a:p>
            <a:r>
              <a:rPr lang="en-US" smtClean="0"/>
              <a:t>Click to edit Master title style</a:t>
            </a:r>
            <a:endParaRPr lang="en-US"/>
          </a:p>
        </p:txBody>
      </p:sp>
      <p:sp>
        <p:nvSpPr>
          <p:cNvPr id="12" name="Picture Placeholder 5"/>
          <p:cNvSpPr>
            <a:spLocks noGrp="1"/>
          </p:cNvSpPr>
          <p:nvPr>
            <p:ph type="pic" sz="quarter" idx="24"/>
          </p:nvPr>
        </p:nvSpPr>
        <p:spPr>
          <a:xfrm>
            <a:off x="4752975" y="1644650"/>
            <a:ext cx="3987800" cy="2011363"/>
          </a:xfrm>
        </p:spPr>
        <p:txBody>
          <a:bodyPr rtlCol="0">
            <a:normAutofit/>
          </a:bodyPr>
          <a:lstStyle>
            <a:lvl1pPr marL="0" marR="0" indent="0" algn="l" defTabSz="457200" rtl="0" eaLnBrk="1" fontAlgn="auto" latinLnBrk="0" hangingPunct="1">
              <a:lnSpc>
                <a:spcPct val="100000"/>
              </a:lnSpc>
              <a:spcBef>
                <a:spcPts val="1800"/>
              </a:spcBef>
              <a:spcAft>
                <a:spcPts val="0"/>
              </a:spcAft>
              <a:buClrTx/>
              <a:buSzPct val="135000"/>
              <a:buFontTx/>
              <a:buNone/>
              <a:tabLst/>
              <a:defRPr sz="2000"/>
            </a:lvl1pPr>
          </a:lstStyle>
          <a:p>
            <a:pPr lvl="0"/>
            <a:r>
              <a:rPr lang="en-US" noProof="0" smtClean="0"/>
              <a:t>Click icon to add picture</a:t>
            </a:r>
            <a:endParaRPr lang="en-US" noProof="0" dirty="0"/>
          </a:p>
        </p:txBody>
      </p:sp>
      <p:sp>
        <p:nvSpPr>
          <p:cNvPr id="13" name="Picture Placeholder 7"/>
          <p:cNvSpPr>
            <a:spLocks noGrp="1"/>
          </p:cNvSpPr>
          <p:nvPr>
            <p:ph type="pic" sz="quarter" idx="25"/>
          </p:nvPr>
        </p:nvSpPr>
        <p:spPr>
          <a:xfrm>
            <a:off x="4752975" y="4006850"/>
            <a:ext cx="3987800" cy="2011363"/>
          </a:xfrm>
        </p:spPr>
        <p:txBody>
          <a:bodyPr rtlCol="0">
            <a:normAutofit/>
          </a:bodyPr>
          <a:lstStyle>
            <a:lvl1pPr marL="0" marR="0" indent="0" algn="l" defTabSz="457200" rtl="0" eaLnBrk="1" fontAlgn="auto" latinLnBrk="0" hangingPunct="1">
              <a:lnSpc>
                <a:spcPct val="100000"/>
              </a:lnSpc>
              <a:spcBef>
                <a:spcPts val="1800"/>
              </a:spcBef>
              <a:spcAft>
                <a:spcPts val="0"/>
              </a:spcAft>
              <a:buClrTx/>
              <a:buSzPct val="135000"/>
              <a:buFontTx/>
              <a:buNone/>
              <a:tabLst/>
              <a:defRPr sz="2000"/>
            </a:lvl1pPr>
          </a:lstStyle>
          <a:p>
            <a:pPr lvl="0"/>
            <a:r>
              <a:rPr lang="en-US" noProof="0" smtClean="0"/>
              <a:t>Click icon to add picture</a:t>
            </a:r>
            <a:endParaRPr lang="en-US" noProof="0" dirty="0" smtClean="0"/>
          </a:p>
        </p:txBody>
      </p:sp>
      <p:sp>
        <p:nvSpPr>
          <p:cNvPr id="6" name="Slide Number Placeholder 1"/>
          <p:cNvSpPr>
            <a:spLocks noGrp="1"/>
          </p:cNvSpPr>
          <p:nvPr>
            <p:ph type="sldNum" sz="quarter" idx="26"/>
          </p:nvPr>
        </p:nvSpPr>
        <p:spPr>
          <a:xfrm>
            <a:off x="3633360" y="6356350"/>
            <a:ext cx="358775" cy="365125"/>
          </a:xfrm>
          <a:prstGeom prst="rect">
            <a:avLst/>
          </a:prstGeom>
        </p:spPr>
        <p:txBody>
          <a:bodyPr/>
          <a:lstStyle>
            <a:lvl1pPr>
              <a:defRPr/>
            </a:lvl1pPr>
          </a:lstStyle>
          <a:p>
            <a:pPr>
              <a:defRPr/>
            </a:pPr>
            <a:fld id="{1E993407-65FC-FE4D-88F4-AEF403839CD9}" type="slidenum">
              <a:rPr lang="en-US"/>
              <a:pPr>
                <a:defRPr/>
              </a:pPr>
              <a:t>‹#›</a:t>
            </a:fld>
            <a:endParaRPr lang="en-US" dirty="0"/>
          </a:p>
        </p:txBody>
      </p:sp>
      <p:sp>
        <p:nvSpPr>
          <p:cNvPr id="7" name="Date Placeholder 2"/>
          <p:cNvSpPr>
            <a:spLocks noGrp="1"/>
          </p:cNvSpPr>
          <p:nvPr>
            <p:ph type="dt" sz="half" idx="27"/>
          </p:nvPr>
        </p:nvSpPr>
        <p:spPr>
          <a:xfrm>
            <a:off x="4054048" y="6356350"/>
            <a:ext cx="1643062" cy="365125"/>
          </a:xfrm>
          <a:prstGeom prst="rect">
            <a:avLst/>
          </a:prstGeom>
        </p:spPr>
        <p:txBody>
          <a:bodyPr/>
          <a:lstStyle>
            <a:lvl1pPr>
              <a:defRPr/>
            </a:lvl1pPr>
          </a:lstStyle>
          <a:p>
            <a:pPr>
              <a:defRPr/>
            </a:pPr>
            <a:fld id="{467E9C22-86CD-2243-A0D0-CCC257D15491}" type="datetime1">
              <a:rPr lang="en-US" smtClean="0"/>
              <a:t>4/10/2018</a:t>
            </a:fld>
            <a:endParaRPr lang="en-US" dirty="0"/>
          </a:p>
        </p:txBody>
      </p:sp>
    </p:spTree>
    <p:extLst>
      <p:ext uri="{BB962C8B-B14F-4D97-AF65-F5344CB8AC3E}">
        <p14:creationId xmlns:p14="http://schemas.microsoft.com/office/powerpoint/2010/main" val="19280095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Content">
    <p:spTree>
      <p:nvGrpSpPr>
        <p:cNvPr id="1" name=""/>
        <p:cNvGrpSpPr/>
        <p:nvPr/>
      </p:nvGrpSpPr>
      <p:grpSpPr>
        <a:xfrm>
          <a:off x="0" y="0"/>
          <a:ext cx="0" cy="0"/>
          <a:chOff x="0" y="0"/>
          <a:chExt cx="0" cy="0"/>
        </a:xfrm>
      </p:grpSpPr>
      <p:sp>
        <p:nvSpPr>
          <p:cNvPr id="13" name="Content Placeholder 3"/>
          <p:cNvSpPr>
            <a:spLocks noGrp="1"/>
          </p:cNvSpPr>
          <p:nvPr>
            <p:ph sz="half" idx="16"/>
          </p:nvPr>
        </p:nvSpPr>
        <p:spPr>
          <a:xfrm>
            <a:off x="370987" y="1645920"/>
            <a:ext cx="3992697" cy="2057400"/>
          </a:xfrm>
          <a:prstGeom prst="rect">
            <a:avLst/>
          </a:prstGeom>
        </p:spPr>
        <p:txBody>
          <a:bodyPr/>
          <a:lstStyle>
            <a:lvl1pPr marL="274320" indent="-274320">
              <a:buSzPct val="125000"/>
              <a:buFontTx/>
              <a:buBlip>
                <a:blip r:embed="rId2"/>
              </a:buBlip>
              <a:defRPr sz="2000" b="0" baseline="0">
                <a:solidFill>
                  <a:srgbClr val="000000"/>
                </a:solidFill>
                <a:latin typeface="Verdana"/>
                <a:cs typeface="Verdana"/>
              </a:defRPr>
            </a:lvl1pPr>
            <a:lvl2pPr marL="548640" indent="-182880">
              <a:buClr>
                <a:schemeClr val="tx1">
                  <a:lumMod val="50000"/>
                  <a:lumOff val="50000"/>
                </a:schemeClr>
              </a:buClr>
              <a:buFont typeface="Lucida Grande"/>
              <a:buChar char="–"/>
              <a:defRPr sz="1800" baseline="0"/>
            </a:lvl2pPr>
            <a:lvl3pPr marL="822960" indent="-182880">
              <a:buClr>
                <a:schemeClr val="tx1">
                  <a:lumMod val="65000"/>
                  <a:lumOff val="35000"/>
                </a:schemeClr>
              </a:buClr>
              <a:buSzPct val="100000"/>
              <a:buFont typeface="Wingdings" charset="2"/>
              <a:buChar char="§"/>
              <a:defRPr sz="1800" baseline="0"/>
            </a:lvl3pPr>
            <a:lvl4pPr marL="1051560" indent="-182880">
              <a:buClr>
                <a:schemeClr val="tx1">
                  <a:lumMod val="50000"/>
                  <a:lumOff val="50000"/>
                </a:schemeClr>
              </a:buClr>
              <a:defRPr sz="1600"/>
            </a:lvl4pPr>
            <a:lvl5pPr marL="1234440" indent="-182880">
              <a:buClr>
                <a:schemeClr val="tx1">
                  <a:lumMod val="50000"/>
                  <a:lumOff val="50000"/>
                </a:schemeClr>
              </a:buClr>
              <a:buFont typeface="Wingdings" charset="2"/>
              <a:buChar cha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2" name="Content Placeholder 3"/>
          <p:cNvSpPr>
            <a:spLocks noGrp="1"/>
          </p:cNvSpPr>
          <p:nvPr>
            <p:ph sz="half" idx="20"/>
          </p:nvPr>
        </p:nvSpPr>
        <p:spPr>
          <a:xfrm>
            <a:off x="4760289" y="1645920"/>
            <a:ext cx="3992697" cy="2057400"/>
          </a:xfrm>
          <a:prstGeom prst="rect">
            <a:avLst/>
          </a:prstGeom>
        </p:spPr>
        <p:txBody>
          <a:bodyPr/>
          <a:lstStyle>
            <a:lvl1pPr marL="274320" indent="-274320">
              <a:buSzPct val="125000"/>
              <a:buFontTx/>
              <a:buBlip>
                <a:blip r:embed="rId2"/>
              </a:buBlip>
              <a:defRPr sz="2000" b="0" baseline="0">
                <a:solidFill>
                  <a:srgbClr val="000000"/>
                </a:solidFill>
                <a:latin typeface="Verdana"/>
                <a:cs typeface="Verdana"/>
              </a:defRPr>
            </a:lvl1pPr>
            <a:lvl2pPr marL="548640" indent="-182880">
              <a:buClr>
                <a:schemeClr val="tx1">
                  <a:lumMod val="50000"/>
                  <a:lumOff val="50000"/>
                </a:schemeClr>
              </a:buClr>
              <a:buFont typeface="Lucida Grande"/>
              <a:buChar char="–"/>
              <a:defRPr sz="1800" baseline="0"/>
            </a:lvl2pPr>
            <a:lvl3pPr marL="822960" indent="-182880">
              <a:buClr>
                <a:schemeClr val="tx1">
                  <a:lumMod val="65000"/>
                  <a:lumOff val="35000"/>
                </a:schemeClr>
              </a:buClr>
              <a:buSzPct val="100000"/>
              <a:buFont typeface="Wingdings" charset="2"/>
              <a:buChar char="§"/>
              <a:defRPr sz="1800" baseline="0"/>
            </a:lvl3pPr>
            <a:lvl4pPr marL="1051560" indent="-182880">
              <a:buClr>
                <a:schemeClr val="tx1">
                  <a:lumMod val="50000"/>
                  <a:lumOff val="50000"/>
                </a:schemeClr>
              </a:buClr>
              <a:defRPr sz="1600"/>
            </a:lvl4pPr>
            <a:lvl5pPr marL="1234440" indent="-182880">
              <a:buClr>
                <a:schemeClr val="tx1">
                  <a:lumMod val="50000"/>
                  <a:lumOff val="50000"/>
                </a:schemeClr>
              </a:buClr>
              <a:buFont typeface="Wingdings" charset="2"/>
              <a:buChar cha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9" name="Content Placeholder 3"/>
          <p:cNvSpPr>
            <a:spLocks noGrp="1"/>
          </p:cNvSpPr>
          <p:nvPr>
            <p:ph sz="half" idx="21"/>
          </p:nvPr>
        </p:nvSpPr>
        <p:spPr>
          <a:xfrm>
            <a:off x="348289" y="3920063"/>
            <a:ext cx="3992697" cy="2057400"/>
          </a:xfrm>
          <a:prstGeom prst="rect">
            <a:avLst/>
          </a:prstGeom>
        </p:spPr>
        <p:txBody>
          <a:bodyPr/>
          <a:lstStyle>
            <a:lvl1pPr marL="274320" indent="-274320">
              <a:buSzPct val="125000"/>
              <a:buFontTx/>
              <a:buBlip>
                <a:blip r:embed="rId2"/>
              </a:buBlip>
              <a:defRPr sz="2000" b="0" baseline="0">
                <a:solidFill>
                  <a:srgbClr val="000000"/>
                </a:solidFill>
                <a:latin typeface="Verdana"/>
                <a:cs typeface="Verdana"/>
              </a:defRPr>
            </a:lvl1pPr>
            <a:lvl2pPr marL="548640" indent="-182880">
              <a:buClr>
                <a:schemeClr val="tx1">
                  <a:lumMod val="50000"/>
                  <a:lumOff val="50000"/>
                </a:schemeClr>
              </a:buClr>
              <a:buFont typeface="Lucida Grande"/>
              <a:buChar char="–"/>
              <a:defRPr sz="1800" baseline="0"/>
            </a:lvl2pPr>
            <a:lvl3pPr marL="822960" indent="-182880">
              <a:buClr>
                <a:schemeClr val="tx1">
                  <a:lumMod val="65000"/>
                  <a:lumOff val="35000"/>
                </a:schemeClr>
              </a:buClr>
              <a:buSzPct val="100000"/>
              <a:buFont typeface="Wingdings" charset="2"/>
              <a:buChar char="§"/>
              <a:defRPr sz="1800" baseline="0"/>
            </a:lvl3pPr>
            <a:lvl4pPr marL="1051560" indent="-182880">
              <a:buClr>
                <a:schemeClr val="tx1">
                  <a:lumMod val="50000"/>
                  <a:lumOff val="50000"/>
                </a:schemeClr>
              </a:buClr>
              <a:defRPr sz="1600"/>
            </a:lvl4pPr>
            <a:lvl5pPr marL="1234440" indent="-182880">
              <a:buClr>
                <a:schemeClr val="tx1">
                  <a:lumMod val="50000"/>
                  <a:lumOff val="50000"/>
                </a:schemeClr>
              </a:buClr>
              <a:buFont typeface="Wingdings" charset="2"/>
              <a:buChar cha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0" name="Content Placeholder 3"/>
          <p:cNvSpPr>
            <a:spLocks noGrp="1"/>
          </p:cNvSpPr>
          <p:nvPr>
            <p:ph sz="half" idx="22"/>
          </p:nvPr>
        </p:nvSpPr>
        <p:spPr>
          <a:xfrm>
            <a:off x="4737591" y="3920063"/>
            <a:ext cx="3992697" cy="2057400"/>
          </a:xfrm>
          <a:prstGeom prst="rect">
            <a:avLst/>
          </a:prstGeom>
        </p:spPr>
        <p:txBody>
          <a:bodyPr/>
          <a:lstStyle>
            <a:lvl1pPr marL="274320" indent="-274320">
              <a:buSzPct val="125000"/>
              <a:buFontTx/>
              <a:buBlip>
                <a:blip r:embed="rId2"/>
              </a:buBlip>
              <a:defRPr sz="2000" b="0" baseline="0">
                <a:solidFill>
                  <a:srgbClr val="000000"/>
                </a:solidFill>
                <a:latin typeface="Verdana"/>
                <a:cs typeface="Verdana"/>
              </a:defRPr>
            </a:lvl1pPr>
            <a:lvl2pPr marL="548640" indent="-182880">
              <a:buClr>
                <a:schemeClr val="tx1">
                  <a:lumMod val="50000"/>
                  <a:lumOff val="50000"/>
                </a:schemeClr>
              </a:buClr>
              <a:buFont typeface="Lucida Grande"/>
              <a:buChar char="–"/>
              <a:defRPr sz="1800" baseline="0"/>
            </a:lvl2pPr>
            <a:lvl3pPr marL="822960" indent="-182880">
              <a:buClr>
                <a:schemeClr val="tx1">
                  <a:lumMod val="65000"/>
                  <a:lumOff val="35000"/>
                </a:schemeClr>
              </a:buClr>
              <a:buSzPct val="100000"/>
              <a:buFont typeface="Wingdings" charset="2"/>
              <a:buChar char="§"/>
              <a:defRPr sz="1800" baseline="0"/>
            </a:lvl3pPr>
            <a:lvl4pPr marL="1051560" indent="-182880">
              <a:buClr>
                <a:schemeClr val="tx1">
                  <a:lumMod val="50000"/>
                  <a:lumOff val="50000"/>
                </a:schemeClr>
              </a:buClr>
              <a:defRPr sz="1600"/>
            </a:lvl4pPr>
            <a:lvl5pPr marL="1234440" indent="-182880">
              <a:buClr>
                <a:schemeClr val="tx1">
                  <a:lumMod val="50000"/>
                  <a:lumOff val="50000"/>
                </a:schemeClr>
              </a:buClr>
              <a:buFont typeface="Wingdings" charset="2"/>
              <a:buChar cha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4" name="Title 1"/>
          <p:cNvSpPr>
            <a:spLocks noGrp="1"/>
          </p:cNvSpPr>
          <p:nvPr>
            <p:ph type="title"/>
          </p:nvPr>
        </p:nvSpPr>
        <p:spPr>
          <a:xfrm>
            <a:off x="365760" y="135133"/>
            <a:ext cx="8325805" cy="1076030"/>
          </a:xfrm>
        </p:spPr>
        <p:txBody>
          <a:bodyPr/>
          <a:lstStyle/>
          <a:p>
            <a:r>
              <a:rPr lang="en-US" smtClean="0"/>
              <a:t>Click to edit Master title style</a:t>
            </a:r>
            <a:endParaRPr lang="en-US"/>
          </a:p>
        </p:txBody>
      </p:sp>
      <p:sp>
        <p:nvSpPr>
          <p:cNvPr id="7" name="Slide Number Placeholder 1"/>
          <p:cNvSpPr>
            <a:spLocks noGrp="1"/>
          </p:cNvSpPr>
          <p:nvPr>
            <p:ph type="sldNum" sz="quarter" idx="23"/>
          </p:nvPr>
        </p:nvSpPr>
        <p:spPr>
          <a:xfrm>
            <a:off x="3633360" y="6356350"/>
            <a:ext cx="358775" cy="365125"/>
          </a:xfrm>
          <a:prstGeom prst="rect">
            <a:avLst/>
          </a:prstGeom>
        </p:spPr>
        <p:txBody>
          <a:bodyPr/>
          <a:lstStyle>
            <a:lvl1pPr>
              <a:defRPr/>
            </a:lvl1pPr>
          </a:lstStyle>
          <a:p>
            <a:pPr>
              <a:defRPr/>
            </a:pPr>
            <a:fld id="{9DD27109-24EE-2347-96D6-102C90AEE2D2}" type="slidenum">
              <a:rPr lang="en-US"/>
              <a:pPr>
                <a:defRPr/>
              </a:pPr>
              <a:t>‹#›</a:t>
            </a:fld>
            <a:endParaRPr lang="en-US" dirty="0"/>
          </a:p>
        </p:txBody>
      </p:sp>
      <p:sp>
        <p:nvSpPr>
          <p:cNvPr id="8" name="Date Placeholder 2"/>
          <p:cNvSpPr>
            <a:spLocks noGrp="1"/>
          </p:cNvSpPr>
          <p:nvPr>
            <p:ph type="dt" sz="half" idx="24"/>
          </p:nvPr>
        </p:nvSpPr>
        <p:spPr>
          <a:xfrm>
            <a:off x="4054048" y="6356350"/>
            <a:ext cx="1643062" cy="365125"/>
          </a:xfrm>
          <a:prstGeom prst="rect">
            <a:avLst/>
          </a:prstGeom>
        </p:spPr>
        <p:txBody>
          <a:bodyPr/>
          <a:lstStyle>
            <a:lvl1pPr>
              <a:defRPr/>
            </a:lvl1pPr>
          </a:lstStyle>
          <a:p>
            <a:pPr>
              <a:defRPr/>
            </a:pPr>
            <a:fld id="{18CBC151-B755-F240-AA8D-CE2A4EDE569D}" type="datetime1">
              <a:rPr lang="en-US" smtClean="0"/>
              <a:t>4/10/2018</a:t>
            </a:fld>
            <a:endParaRPr lang="en-US" dirty="0"/>
          </a:p>
        </p:txBody>
      </p:sp>
    </p:spTree>
    <p:extLst>
      <p:ext uri="{BB962C8B-B14F-4D97-AF65-F5344CB8AC3E}">
        <p14:creationId xmlns:p14="http://schemas.microsoft.com/office/powerpoint/2010/main" val="12296936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Subtitle 6"/>
          <p:cNvSpPr>
            <a:spLocks noGrp="1"/>
          </p:cNvSpPr>
          <p:nvPr>
            <p:ph type="body" sz="half" idx="2"/>
          </p:nvPr>
        </p:nvSpPr>
        <p:spPr>
          <a:xfrm>
            <a:off x="1473197" y="5397500"/>
            <a:ext cx="5689601" cy="609599"/>
          </a:xfrm>
        </p:spPr>
        <p:txBody>
          <a:bodyPr>
            <a:normAutofit/>
          </a:bodyPr>
          <a:lstStyle>
            <a:lvl1pPr>
              <a:defRPr sz="1800"/>
            </a:lvl1pPr>
          </a:lstStyle>
          <a:p>
            <a:pPr lvl="0"/>
            <a:r>
              <a:rPr lang="en-US" smtClean="0"/>
              <a:t>Click to edit Master text styles</a:t>
            </a:r>
          </a:p>
        </p:txBody>
      </p:sp>
      <p:sp>
        <p:nvSpPr>
          <p:cNvPr id="9" name="Picture Placeholder 6"/>
          <p:cNvSpPr>
            <a:spLocks noGrp="1"/>
          </p:cNvSpPr>
          <p:nvPr>
            <p:ph type="pic" sz="quarter" idx="12"/>
          </p:nvPr>
        </p:nvSpPr>
        <p:spPr>
          <a:xfrm>
            <a:off x="1473200" y="1670050"/>
            <a:ext cx="5689600" cy="3587750"/>
          </a:xfrm>
        </p:spPr>
        <p:txBody>
          <a:bodyPr rtlCol="0">
            <a:normAutofit/>
          </a:bodyPr>
          <a:lstStyle>
            <a:lvl1pPr marL="0" marR="0" indent="0" algn="l" defTabSz="457200" rtl="0" eaLnBrk="1" fontAlgn="auto" latinLnBrk="0" hangingPunct="1">
              <a:lnSpc>
                <a:spcPct val="100000"/>
              </a:lnSpc>
              <a:spcBef>
                <a:spcPts val="1800"/>
              </a:spcBef>
              <a:spcAft>
                <a:spcPts val="0"/>
              </a:spcAft>
              <a:buClrTx/>
              <a:buSzPct val="135000"/>
              <a:buFontTx/>
              <a:buNone/>
              <a:tabLst/>
              <a:defRPr sz="1800"/>
            </a:lvl1pPr>
          </a:lstStyle>
          <a:p>
            <a:pPr lvl="0"/>
            <a:r>
              <a:rPr lang="en-US" noProof="0" smtClean="0"/>
              <a:t>Click icon to add picture</a:t>
            </a:r>
            <a:endParaRPr lang="en-US" noProof="0" dirty="0"/>
          </a:p>
        </p:txBody>
      </p:sp>
      <p:sp>
        <p:nvSpPr>
          <p:cNvPr id="5" name="Slide Number Placeholder 1"/>
          <p:cNvSpPr>
            <a:spLocks noGrp="1"/>
          </p:cNvSpPr>
          <p:nvPr>
            <p:ph type="sldNum" sz="quarter" idx="13"/>
          </p:nvPr>
        </p:nvSpPr>
        <p:spPr>
          <a:xfrm>
            <a:off x="3633360" y="6356350"/>
            <a:ext cx="358775" cy="365125"/>
          </a:xfrm>
          <a:prstGeom prst="rect">
            <a:avLst/>
          </a:prstGeom>
        </p:spPr>
        <p:txBody>
          <a:bodyPr/>
          <a:lstStyle>
            <a:lvl1pPr>
              <a:defRPr/>
            </a:lvl1pPr>
          </a:lstStyle>
          <a:p>
            <a:pPr>
              <a:defRPr/>
            </a:pPr>
            <a:fld id="{E7E4D66E-442A-4A48-B266-9493CAB2FACE}" type="slidenum">
              <a:rPr lang="en-US"/>
              <a:pPr>
                <a:defRPr/>
              </a:pPr>
              <a:t>‹#›</a:t>
            </a:fld>
            <a:endParaRPr lang="en-US" dirty="0"/>
          </a:p>
        </p:txBody>
      </p:sp>
      <p:sp>
        <p:nvSpPr>
          <p:cNvPr id="6" name="Date Placeholder 2"/>
          <p:cNvSpPr>
            <a:spLocks noGrp="1"/>
          </p:cNvSpPr>
          <p:nvPr>
            <p:ph type="dt" sz="half" idx="14"/>
          </p:nvPr>
        </p:nvSpPr>
        <p:spPr>
          <a:xfrm>
            <a:off x="4054048" y="6356350"/>
            <a:ext cx="1643062" cy="365125"/>
          </a:xfrm>
          <a:prstGeom prst="rect">
            <a:avLst/>
          </a:prstGeom>
        </p:spPr>
        <p:txBody>
          <a:bodyPr/>
          <a:lstStyle>
            <a:lvl1pPr>
              <a:defRPr/>
            </a:lvl1pPr>
          </a:lstStyle>
          <a:p>
            <a:pPr>
              <a:defRPr/>
            </a:pPr>
            <a:fld id="{7C13B17B-3DA3-364F-89A7-B4145ADB2201}" type="datetime1">
              <a:rPr lang="en-US" smtClean="0"/>
              <a:t>4/10/2018</a:t>
            </a:fld>
            <a:endParaRPr lang="en-US" dirty="0"/>
          </a:p>
        </p:txBody>
      </p:sp>
    </p:spTree>
    <p:extLst>
      <p:ext uri="{BB962C8B-B14F-4D97-AF65-F5344CB8AC3E}">
        <p14:creationId xmlns:p14="http://schemas.microsoft.com/office/powerpoint/2010/main" val="133355848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Rectangle 1"/>
          <p:cNvSpPr/>
          <p:nvPr/>
        </p:nvSpPr>
        <p:spPr>
          <a:xfrm>
            <a:off x="1588" y="0"/>
            <a:ext cx="9172575" cy="59150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 name="Slide Number Placeholder 2"/>
          <p:cNvSpPr>
            <a:spLocks noGrp="1"/>
          </p:cNvSpPr>
          <p:nvPr>
            <p:ph type="sldNum" sz="quarter" idx="10"/>
          </p:nvPr>
        </p:nvSpPr>
        <p:spPr>
          <a:xfrm>
            <a:off x="3633360" y="6356350"/>
            <a:ext cx="358775" cy="365125"/>
          </a:xfrm>
          <a:prstGeom prst="rect">
            <a:avLst/>
          </a:prstGeom>
        </p:spPr>
        <p:txBody>
          <a:bodyPr/>
          <a:lstStyle>
            <a:lvl1pPr>
              <a:defRPr/>
            </a:lvl1pPr>
          </a:lstStyle>
          <a:p>
            <a:pPr>
              <a:defRPr/>
            </a:pPr>
            <a:fld id="{95C35BB7-581E-8647-B3F0-DC585189ABCD}" type="slidenum">
              <a:rPr lang="en-US"/>
              <a:pPr>
                <a:defRPr/>
              </a:pPr>
              <a:t>‹#›</a:t>
            </a:fld>
            <a:endParaRPr lang="en-US" dirty="0"/>
          </a:p>
        </p:txBody>
      </p:sp>
      <p:sp>
        <p:nvSpPr>
          <p:cNvPr id="4" name="Date Placeholder 3"/>
          <p:cNvSpPr>
            <a:spLocks noGrp="1"/>
          </p:cNvSpPr>
          <p:nvPr>
            <p:ph type="dt" sz="half" idx="11"/>
          </p:nvPr>
        </p:nvSpPr>
        <p:spPr>
          <a:xfrm>
            <a:off x="4054048" y="6356350"/>
            <a:ext cx="1643062" cy="365125"/>
          </a:xfrm>
          <a:prstGeom prst="rect">
            <a:avLst/>
          </a:prstGeom>
        </p:spPr>
        <p:txBody>
          <a:bodyPr/>
          <a:lstStyle>
            <a:lvl1pPr>
              <a:defRPr/>
            </a:lvl1pPr>
          </a:lstStyle>
          <a:p>
            <a:pPr>
              <a:defRPr/>
            </a:pPr>
            <a:fld id="{B7660D77-9F6D-ED49-ABA4-9088B6281660}" type="datetime1">
              <a:rPr lang="en-US" smtClean="0"/>
              <a:t>4/10/2018</a:t>
            </a:fld>
            <a:endParaRPr lang="en-US" dirty="0"/>
          </a:p>
        </p:txBody>
      </p:sp>
    </p:spTree>
    <p:extLst>
      <p:ext uri="{BB962C8B-B14F-4D97-AF65-F5344CB8AC3E}">
        <p14:creationId xmlns:p14="http://schemas.microsoft.com/office/powerpoint/2010/main" val="40237956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Universal">
    <p:spTree>
      <p:nvGrpSpPr>
        <p:cNvPr id="1" name=""/>
        <p:cNvGrpSpPr/>
        <p:nvPr/>
      </p:nvGrpSpPr>
      <p:grpSpPr>
        <a:xfrm>
          <a:off x="0" y="0"/>
          <a:ext cx="0" cy="0"/>
          <a:chOff x="0" y="0"/>
          <a:chExt cx="0" cy="0"/>
        </a:xfrm>
      </p:grpSpPr>
      <p:sp>
        <p:nvSpPr>
          <p:cNvPr id="5" name="Rectangle 4"/>
          <p:cNvSpPr/>
          <p:nvPr userDrawn="1"/>
        </p:nvSpPr>
        <p:spPr>
          <a:xfrm>
            <a:off x="1589" y="0"/>
            <a:ext cx="9142412" cy="59150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6"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2809875"/>
            <a:ext cx="9144001" cy="310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Placeholder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6873382" y="0"/>
            <a:ext cx="2269866" cy="2809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Placeholder 10" descr="shutterstock_10708528.jpg"/>
          <p:cNvPicPr>
            <a:picLocks noChangeAspect="1"/>
          </p:cNvPicPr>
          <p:nvPr userDrawn="1"/>
        </p:nvPicPr>
        <p:blipFill>
          <a:blip r:embed="rId4">
            <a:extLst>
              <a:ext uri="{28A0092B-C50C-407E-A947-70E740481C1C}">
                <a14:useLocalDpi xmlns:a14="http://schemas.microsoft.com/office/drawing/2010/main" val="0"/>
              </a:ext>
            </a:extLst>
          </a:blip>
          <a:srcRect l="23894" r="23894"/>
          <a:stretch>
            <a:fillRect/>
          </a:stretch>
        </p:blipFill>
        <p:spPr bwMode="auto">
          <a:xfrm>
            <a:off x="0" y="0"/>
            <a:ext cx="2271713" cy="280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Placeholder 12"/>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bwMode="auto">
          <a:xfrm>
            <a:off x="2294238" y="0"/>
            <a:ext cx="2269866" cy="280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Placeholder 8"/>
          <p:cNvPicPr>
            <a:picLocks noChangeAspect="1"/>
          </p:cNvPicPr>
          <p:nvPr/>
        </p:nvPicPr>
        <p:blipFill>
          <a:blip r:embed="rId6">
            <a:extLst>
              <a:ext uri="{28A0092B-C50C-407E-A947-70E740481C1C}">
                <a14:useLocalDpi xmlns:a14="http://schemas.microsoft.com/office/drawing/2010/main" val="0"/>
              </a:ext>
            </a:extLst>
          </a:blip>
          <a:stretch>
            <a:fillRect/>
          </a:stretch>
        </p:blipFill>
        <p:spPr bwMode="auto">
          <a:xfrm>
            <a:off x="4587553" y="0"/>
            <a:ext cx="2269866" cy="2809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2"/>
          <p:cNvSpPr>
            <a:spLocks noGrp="1" noChangeArrowheads="1"/>
          </p:cNvSpPr>
          <p:nvPr>
            <p:ph type="ctrTitle"/>
          </p:nvPr>
        </p:nvSpPr>
        <p:spPr>
          <a:xfrm>
            <a:off x="450912" y="3157836"/>
            <a:ext cx="7909316" cy="765053"/>
          </a:xfrm>
          <a:prstGeom prst="rect">
            <a:avLst/>
          </a:prstGeom>
        </p:spPr>
        <p:txBody>
          <a:bodyPr/>
          <a:lstStyle>
            <a:lvl1pPr algn="l">
              <a:lnSpc>
                <a:spcPct val="90000"/>
              </a:lnSpc>
              <a:defRPr sz="2800" b="1">
                <a:solidFill>
                  <a:schemeClr val="bg1"/>
                </a:solidFill>
                <a:latin typeface="+mn-lt"/>
              </a:defRPr>
            </a:lvl1pPr>
          </a:lstStyle>
          <a:p>
            <a:r>
              <a:rPr lang="en-US" smtClean="0"/>
              <a:t>Click to edit Master title style</a:t>
            </a:r>
            <a:endParaRPr lang="en-US" dirty="0"/>
          </a:p>
        </p:txBody>
      </p:sp>
      <p:sp>
        <p:nvSpPr>
          <p:cNvPr id="14" name="Rectangle 3"/>
          <p:cNvSpPr>
            <a:spLocks noGrp="1" noChangeArrowheads="1"/>
          </p:cNvSpPr>
          <p:nvPr>
            <p:ph type="subTitle" idx="1"/>
          </p:nvPr>
        </p:nvSpPr>
        <p:spPr>
          <a:xfrm>
            <a:off x="450913" y="4165407"/>
            <a:ext cx="7909316" cy="429768"/>
          </a:xfrm>
          <a:prstGeom prst="rect">
            <a:avLst/>
          </a:prstGeom>
        </p:spPr>
        <p:txBody>
          <a:bodyPr/>
          <a:lstStyle>
            <a:lvl1pPr marL="0" indent="0">
              <a:lnSpc>
                <a:spcPct val="90000"/>
              </a:lnSpc>
              <a:buFont typeface="Wingdings" pitchFamily="28" charset="2"/>
              <a:buNone/>
              <a:defRPr sz="2000" b="0" baseline="0">
                <a:solidFill>
                  <a:srgbClr val="FFFFFF"/>
                </a:solidFill>
                <a:latin typeface="Verdana"/>
                <a:cs typeface="Verdana"/>
              </a:defRPr>
            </a:lvl1pPr>
          </a:lstStyle>
          <a:p>
            <a:r>
              <a:rPr lang="en-US" smtClean="0"/>
              <a:t>Click to edit Master subtitle style</a:t>
            </a:r>
            <a:endParaRPr lang="en-US" dirty="0"/>
          </a:p>
        </p:txBody>
      </p:sp>
      <p:sp>
        <p:nvSpPr>
          <p:cNvPr id="12" name="Text Placeholder 15"/>
          <p:cNvSpPr>
            <a:spLocks noGrp="1"/>
          </p:cNvSpPr>
          <p:nvPr>
            <p:ph type="body" sz="quarter" idx="13"/>
          </p:nvPr>
        </p:nvSpPr>
        <p:spPr>
          <a:xfrm>
            <a:off x="442206" y="4887456"/>
            <a:ext cx="7918022" cy="378005"/>
          </a:xfrm>
          <a:prstGeom prst="rect">
            <a:avLst/>
          </a:prstGeom>
        </p:spPr>
        <p:txBody>
          <a:bodyPr/>
          <a:lstStyle>
            <a:lvl1pPr marL="0" indent="0">
              <a:buFontTx/>
              <a:buNone/>
              <a:defRPr sz="1600">
                <a:solidFill>
                  <a:schemeClr val="bg1"/>
                </a:solidFill>
                <a:latin typeface="Verdana"/>
              </a:defRPr>
            </a:lvl1pPr>
          </a:lstStyle>
          <a:p>
            <a:pPr lvl="0"/>
            <a:r>
              <a:rPr lang="en-US" smtClean="0"/>
              <a:t>Click to edit Master text styles</a:t>
            </a:r>
          </a:p>
        </p:txBody>
      </p:sp>
      <p:sp>
        <p:nvSpPr>
          <p:cNvPr id="11" name="Date Placeholder 1"/>
          <p:cNvSpPr>
            <a:spLocks noGrp="1"/>
          </p:cNvSpPr>
          <p:nvPr>
            <p:ph type="dt" sz="half" idx="14"/>
          </p:nvPr>
        </p:nvSpPr>
        <p:spPr>
          <a:xfrm>
            <a:off x="4054048" y="6356350"/>
            <a:ext cx="1643062" cy="365125"/>
          </a:xfrm>
          <a:prstGeom prst="rect">
            <a:avLst/>
          </a:prstGeom>
        </p:spPr>
        <p:txBody>
          <a:bodyPr/>
          <a:lstStyle>
            <a:lvl1pPr>
              <a:defRPr/>
            </a:lvl1pPr>
          </a:lstStyle>
          <a:p>
            <a:pPr>
              <a:defRPr/>
            </a:pPr>
            <a:fld id="{10BF7C83-F6E1-0148-AB10-ACAF214DF836}" type="datetime1">
              <a:rPr lang="en-US" smtClean="0"/>
              <a:t>4/10/2018</a:t>
            </a:fld>
            <a:endParaRPr lang="en-US" dirty="0"/>
          </a:p>
        </p:txBody>
      </p:sp>
      <p:sp>
        <p:nvSpPr>
          <p:cNvPr id="15" name="Slide Number Placeholder 2"/>
          <p:cNvSpPr>
            <a:spLocks noGrp="1"/>
          </p:cNvSpPr>
          <p:nvPr>
            <p:ph type="sldNum" sz="quarter" idx="15"/>
          </p:nvPr>
        </p:nvSpPr>
        <p:spPr>
          <a:xfrm>
            <a:off x="3633360" y="6356350"/>
            <a:ext cx="358775" cy="365125"/>
          </a:xfrm>
          <a:prstGeom prst="rect">
            <a:avLst/>
          </a:prstGeom>
        </p:spPr>
        <p:txBody>
          <a:bodyPr/>
          <a:lstStyle>
            <a:lvl1pPr>
              <a:defRPr/>
            </a:lvl1pPr>
          </a:lstStyle>
          <a:p>
            <a:pPr>
              <a:defRPr/>
            </a:pPr>
            <a:fld id="{A5C22AA5-3C49-2E42-8195-7332F437CD60}" type="slidenum">
              <a:rPr lang="en-US"/>
              <a:pPr>
                <a:defRPr/>
              </a:pPr>
              <a:t>‹#›</a:t>
            </a:fld>
            <a:endParaRPr lang="en-US" dirty="0"/>
          </a:p>
        </p:txBody>
      </p:sp>
    </p:spTree>
    <p:extLst>
      <p:ext uri="{BB962C8B-B14F-4D97-AF65-F5344CB8AC3E}">
        <p14:creationId xmlns:p14="http://schemas.microsoft.com/office/powerpoint/2010/main" val="352235565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FontTx/>
              <a:buBlip>
                <a:blip r:embed="rId2"/>
              </a:buBlip>
              <a:defRPr/>
            </a:lvl1pPr>
            <a:lvl2pPr>
              <a:buClr>
                <a:schemeClr val="tx1">
                  <a:lumMod val="65000"/>
                  <a:lumOff val="35000"/>
                </a:schemeClr>
              </a:buClr>
              <a:defRPr/>
            </a:lvl2pPr>
            <a:lvl3pPr>
              <a:buClr>
                <a:schemeClr val="tx1">
                  <a:lumMod val="65000"/>
                  <a:lumOff val="35000"/>
                </a:schemeClr>
              </a:buClr>
              <a:defRPr/>
            </a:lvl3pPr>
            <a:lvl4pPr>
              <a:buClr>
                <a:schemeClr val="tx1">
                  <a:lumMod val="65000"/>
                  <a:lumOff val="35000"/>
                </a:schemeClr>
              </a:buClr>
              <a:defRPr/>
            </a:lvl4pPr>
            <a:lvl5pPr>
              <a:buClr>
                <a:schemeClr val="tx1">
                  <a:lumMod val="65000"/>
                  <a:lumOff val="35000"/>
                </a:schemeClr>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9"/>
          <p:cNvSpPr>
            <a:spLocks noGrp="1"/>
          </p:cNvSpPr>
          <p:nvPr>
            <p:ph type="dt" sz="half" idx="10"/>
          </p:nvPr>
        </p:nvSpPr>
        <p:spPr>
          <a:xfrm>
            <a:off x="4054048" y="6356350"/>
            <a:ext cx="1643062" cy="365125"/>
          </a:xfrm>
          <a:prstGeom prst="rect">
            <a:avLst/>
          </a:prstGeom>
        </p:spPr>
        <p:txBody>
          <a:bodyPr/>
          <a:lstStyle>
            <a:lvl1pPr>
              <a:defRPr/>
            </a:lvl1pPr>
          </a:lstStyle>
          <a:p>
            <a:pPr>
              <a:defRPr/>
            </a:pPr>
            <a:fld id="{88D3B15D-6391-FB41-BBD7-2773BB06DF2C}" type="datetime1">
              <a:rPr lang="en-US" smtClean="0"/>
              <a:t>4/10/2018</a:t>
            </a:fld>
            <a:endParaRPr lang="en-US" dirty="0"/>
          </a:p>
        </p:txBody>
      </p:sp>
      <p:sp>
        <p:nvSpPr>
          <p:cNvPr id="5" name="Slide Number Placeholder 10"/>
          <p:cNvSpPr>
            <a:spLocks noGrp="1"/>
          </p:cNvSpPr>
          <p:nvPr>
            <p:ph type="sldNum" sz="quarter" idx="11"/>
          </p:nvPr>
        </p:nvSpPr>
        <p:spPr>
          <a:xfrm>
            <a:off x="3633360" y="6356350"/>
            <a:ext cx="358775" cy="365125"/>
          </a:xfrm>
          <a:prstGeom prst="rect">
            <a:avLst/>
          </a:prstGeom>
        </p:spPr>
        <p:txBody>
          <a:bodyPr/>
          <a:lstStyle>
            <a:lvl1pPr>
              <a:defRPr/>
            </a:lvl1pPr>
          </a:lstStyle>
          <a:p>
            <a:pPr>
              <a:defRPr/>
            </a:pPr>
            <a:fld id="{E2BCE615-1B0C-4417-8AF5-6311C4ECE30A}" type="slidenum">
              <a:rPr lang="en-US"/>
              <a:pPr>
                <a:defRPr/>
              </a:pPr>
              <a:t>‹#›</a:t>
            </a:fld>
            <a:endParaRPr lang="en-US" dirty="0"/>
          </a:p>
        </p:txBody>
      </p:sp>
    </p:spTree>
    <p:extLst>
      <p:ext uri="{BB962C8B-B14F-4D97-AF65-F5344CB8AC3E}">
        <p14:creationId xmlns:p14="http://schemas.microsoft.com/office/powerpoint/2010/main" val="5673162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Content">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mtClean="0"/>
              <a:t>Click to edit Master title style</a:t>
            </a:r>
            <a:endParaRPr lang="en-US"/>
          </a:p>
        </p:txBody>
      </p:sp>
      <p:sp>
        <p:nvSpPr>
          <p:cNvPr id="5" name="Content Placeholder 4"/>
          <p:cNvSpPr>
            <a:spLocks noGrp="1"/>
          </p:cNvSpPr>
          <p:nvPr>
            <p:ph sz="quarter" idx="14"/>
          </p:nvPr>
        </p:nvSpPr>
        <p:spPr>
          <a:xfrm>
            <a:off x="365760" y="1645920"/>
            <a:ext cx="8326438" cy="4389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1"/>
          <p:cNvSpPr>
            <a:spLocks noGrp="1"/>
          </p:cNvSpPr>
          <p:nvPr>
            <p:ph type="sldNum" sz="quarter" idx="15"/>
          </p:nvPr>
        </p:nvSpPr>
        <p:spPr>
          <a:xfrm>
            <a:off x="3633360" y="6356350"/>
            <a:ext cx="358775" cy="365125"/>
          </a:xfrm>
          <a:prstGeom prst="rect">
            <a:avLst/>
          </a:prstGeom>
        </p:spPr>
        <p:txBody>
          <a:bodyPr/>
          <a:lstStyle>
            <a:lvl1pPr>
              <a:defRPr/>
            </a:lvl1pPr>
          </a:lstStyle>
          <a:p>
            <a:pPr>
              <a:defRPr/>
            </a:pPr>
            <a:fld id="{1F2884EB-C6E3-684C-A39B-0E652C4E0E60}" type="slidenum">
              <a:rPr lang="en-US"/>
              <a:pPr>
                <a:defRPr/>
              </a:pPr>
              <a:t>‹#›</a:t>
            </a:fld>
            <a:endParaRPr lang="en-US" dirty="0"/>
          </a:p>
        </p:txBody>
      </p:sp>
      <p:sp>
        <p:nvSpPr>
          <p:cNvPr id="6" name="Date Placeholder 2"/>
          <p:cNvSpPr>
            <a:spLocks noGrp="1"/>
          </p:cNvSpPr>
          <p:nvPr>
            <p:ph type="dt" sz="half" idx="16"/>
          </p:nvPr>
        </p:nvSpPr>
        <p:spPr>
          <a:xfrm>
            <a:off x="4054048" y="6356350"/>
            <a:ext cx="1643062" cy="365125"/>
          </a:xfrm>
          <a:prstGeom prst="rect">
            <a:avLst/>
          </a:prstGeom>
        </p:spPr>
        <p:txBody>
          <a:bodyPr/>
          <a:lstStyle>
            <a:lvl1pPr>
              <a:defRPr/>
            </a:lvl1pPr>
          </a:lstStyle>
          <a:p>
            <a:pPr>
              <a:defRPr/>
            </a:pPr>
            <a:fld id="{FDF15630-7798-AA41-8E57-8EF8B45936D0}" type="datetime1">
              <a:rPr lang="en-US" smtClean="0"/>
              <a:t>4/10/2018</a:t>
            </a:fld>
            <a:endParaRPr lang="en-US" dirty="0"/>
          </a:p>
        </p:txBody>
      </p:sp>
    </p:spTree>
    <p:extLst>
      <p:ext uri="{BB962C8B-B14F-4D97-AF65-F5344CB8AC3E}">
        <p14:creationId xmlns:p14="http://schemas.microsoft.com/office/powerpoint/2010/main" val="17000450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Technologist">
    <p:spTree>
      <p:nvGrpSpPr>
        <p:cNvPr id="1" name=""/>
        <p:cNvGrpSpPr/>
        <p:nvPr/>
      </p:nvGrpSpPr>
      <p:grpSpPr>
        <a:xfrm>
          <a:off x="0" y="0"/>
          <a:ext cx="0" cy="0"/>
          <a:chOff x="0" y="0"/>
          <a:chExt cx="0" cy="0"/>
        </a:xfrm>
      </p:grpSpPr>
      <p:sp>
        <p:nvSpPr>
          <p:cNvPr id="5" name="Rectangle 4"/>
          <p:cNvSpPr/>
          <p:nvPr/>
        </p:nvSpPr>
        <p:spPr>
          <a:xfrm>
            <a:off x="-1588" y="0"/>
            <a:ext cx="9170988" cy="59150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6"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2809875"/>
            <a:ext cx="9144000" cy="310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Placeholder 18" descr="shutterstock_2958161.jpg"/>
          <p:cNvPicPr>
            <a:picLocks noChangeAspect="1"/>
          </p:cNvPicPr>
          <p:nvPr/>
        </p:nvPicPr>
        <p:blipFill>
          <a:blip r:embed="rId3">
            <a:extLst>
              <a:ext uri="{28A0092B-C50C-407E-A947-70E740481C1C}">
                <a14:useLocalDpi xmlns:a14="http://schemas.microsoft.com/office/drawing/2010/main" val="0"/>
              </a:ext>
            </a:extLst>
          </a:blip>
          <a:srcRect l="10754" t="15311" r="36530"/>
          <a:stretch>
            <a:fillRect/>
          </a:stretch>
        </p:blipFill>
        <p:spPr bwMode="auto">
          <a:xfrm>
            <a:off x="6870700" y="0"/>
            <a:ext cx="2273300" cy="280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Placeholder 32" descr="ISP2093881.JPG"/>
          <p:cNvPicPr>
            <a:picLocks noChangeAspect="1"/>
          </p:cNvPicPr>
          <p:nvPr/>
        </p:nvPicPr>
        <p:blipFill>
          <a:blip r:embed="rId4">
            <a:extLst>
              <a:ext uri="{28A0092B-C50C-407E-A947-70E740481C1C}">
                <a14:useLocalDpi xmlns:a14="http://schemas.microsoft.com/office/drawing/2010/main" val="0"/>
              </a:ext>
            </a:extLst>
          </a:blip>
          <a:srcRect l="12569" t="19907" b="7997"/>
          <a:stretch>
            <a:fillRect/>
          </a:stretch>
        </p:blipFill>
        <p:spPr bwMode="auto">
          <a:xfrm>
            <a:off x="0" y="0"/>
            <a:ext cx="2271713" cy="280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Placeholder 35" descr="shutterstock_12412126.jpg"/>
          <p:cNvPicPr>
            <a:picLocks noChangeAspect="1"/>
          </p:cNvPicPr>
          <p:nvPr/>
        </p:nvPicPr>
        <p:blipFill>
          <a:blip r:embed="rId5">
            <a:extLst>
              <a:ext uri="{28A0092B-C50C-407E-A947-70E740481C1C}">
                <a14:useLocalDpi xmlns:a14="http://schemas.microsoft.com/office/drawing/2010/main" val="0"/>
              </a:ext>
            </a:extLst>
          </a:blip>
          <a:srcRect l="28596" r="16269"/>
          <a:stretch>
            <a:fillRect/>
          </a:stretch>
        </p:blipFill>
        <p:spPr bwMode="auto">
          <a:xfrm>
            <a:off x="2284413" y="0"/>
            <a:ext cx="2271712" cy="280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Placeholder 9" descr="shutterstock_43012507.jpg"/>
          <p:cNvPicPr>
            <a:picLocks noChangeAspect="1"/>
          </p:cNvPicPr>
          <p:nvPr/>
        </p:nvPicPr>
        <p:blipFill>
          <a:blip r:embed="rId6">
            <a:extLst>
              <a:ext uri="{28A0092B-C50C-407E-A947-70E740481C1C}">
                <a14:useLocalDpi xmlns:a14="http://schemas.microsoft.com/office/drawing/2010/main" val="0"/>
              </a:ext>
            </a:extLst>
          </a:blip>
          <a:srcRect l="41125" r="4950"/>
          <a:stretch>
            <a:fillRect/>
          </a:stretch>
        </p:blipFill>
        <p:spPr bwMode="auto">
          <a:xfrm>
            <a:off x="4573588" y="0"/>
            <a:ext cx="2271712" cy="280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2"/>
          <p:cNvSpPr>
            <a:spLocks noGrp="1" noChangeArrowheads="1"/>
          </p:cNvSpPr>
          <p:nvPr>
            <p:ph type="ctrTitle"/>
          </p:nvPr>
        </p:nvSpPr>
        <p:spPr>
          <a:xfrm>
            <a:off x="450912" y="3157836"/>
            <a:ext cx="7909316" cy="765053"/>
          </a:xfrm>
          <a:prstGeom prst="rect">
            <a:avLst/>
          </a:prstGeom>
        </p:spPr>
        <p:txBody>
          <a:bodyPr/>
          <a:lstStyle>
            <a:lvl1pPr algn="l">
              <a:lnSpc>
                <a:spcPct val="90000"/>
              </a:lnSpc>
              <a:defRPr sz="2800" b="1">
                <a:solidFill>
                  <a:schemeClr val="bg1"/>
                </a:solidFill>
                <a:latin typeface="+mn-lt"/>
              </a:defRPr>
            </a:lvl1pPr>
          </a:lstStyle>
          <a:p>
            <a:r>
              <a:rPr lang="en-US" smtClean="0"/>
              <a:t>Click to edit Master title style</a:t>
            </a:r>
            <a:endParaRPr lang="en-US" dirty="0"/>
          </a:p>
        </p:txBody>
      </p:sp>
      <p:sp>
        <p:nvSpPr>
          <p:cNvPr id="13" name="Rectangle 3"/>
          <p:cNvSpPr>
            <a:spLocks noGrp="1" noChangeArrowheads="1"/>
          </p:cNvSpPr>
          <p:nvPr>
            <p:ph type="subTitle" idx="1"/>
          </p:nvPr>
        </p:nvSpPr>
        <p:spPr>
          <a:xfrm>
            <a:off x="450913" y="4165407"/>
            <a:ext cx="7909316" cy="429768"/>
          </a:xfrm>
          <a:prstGeom prst="rect">
            <a:avLst/>
          </a:prstGeom>
        </p:spPr>
        <p:txBody>
          <a:bodyPr/>
          <a:lstStyle>
            <a:lvl1pPr marL="0" indent="0">
              <a:lnSpc>
                <a:spcPct val="90000"/>
              </a:lnSpc>
              <a:buFont typeface="Wingdings" pitchFamily="28" charset="2"/>
              <a:buNone/>
              <a:defRPr sz="2000" b="0" baseline="0">
                <a:solidFill>
                  <a:srgbClr val="FFFFFF"/>
                </a:solidFill>
                <a:latin typeface="Verdana"/>
                <a:cs typeface="Verdana"/>
              </a:defRPr>
            </a:lvl1pPr>
          </a:lstStyle>
          <a:p>
            <a:r>
              <a:rPr lang="en-US" smtClean="0"/>
              <a:t>Click to edit Master subtitle style</a:t>
            </a:r>
            <a:endParaRPr lang="en-US" dirty="0"/>
          </a:p>
        </p:txBody>
      </p:sp>
      <p:sp>
        <p:nvSpPr>
          <p:cNvPr id="17" name="Text Placeholder 15"/>
          <p:cNvSpPr>
            <a:spLocks noGrp="1"/>
          </p:cNvSpPr>
          <p:nvPr>
            <p:ph type="body" sz="quarter" idx="13"/>
          </p:nvPr>
        </p:nvSpPr>
        <p:spPr>
          <a:xfrm>
            <a:off x="442206" y="4887456"/>
            <a:ext cx="7918022" cy="378005"/>
          </a:xfrm>
          <a:prstGeom prst="rect">
            <a:avLst/>
          </a:prstGeom>
        </p:spPr>
        <p:txBody>
          <a:bodyPr/>
          <a:lstStyle>
            <a:lvl1pPr marL="0" indent="0">
              <a:buFontTx/>
              <a:buNone/>
              <a:defRPr sz="1600">
                <a:solidFill>
                  <a:schemeClr val="bg1"/>
                </a:solidFill>
                <a:latin typeface="Verdana"/>
              </a:defRPr>
            </a:lvl1pPr>
          </a:lstStyle>
          <a:p>
            <a:pPr lvl="0"/>
            <a:r>
              <a:rPr lang="en-US" smtClean="0"/>
              <a:t>Click to edit Master text styles</a:t>
            </a:r>
          </a:p>
        </p:txBody>
      </p:sp>
      <p:sp>
        <p:nvSpPr>
          <p:cNvPr id="11" name="Date Placeholder 1"/>
          <p:cNvSpPr>
            <a:spLocks noGrp="1"/>
          </p:cNvSpPr>
          <p:nvPr>
            <p:ph type="dt" sz="half" idx="14"/>
          </p:nvPr>
        </p:nvSpPr>
        <p:spPr>
          <a:xfrm>
            <a:off x="4054048" y="6356350"/>
            <a:ext cx="1643062" cy="365125"/>
          </a:xfrm>
          <a:prstGeom prst="rect">
            <a:avLst/>
          </a:prstGeom>
        </p:spPr>
        <p:txBody>
          <a:bodyPr/>
          <a:lstStyle>
            <a:lvl1pPr>
              <a:defRPr/>
            </a:lvl1pPr>
          </a:lstStyle>
          <a:p>
            <a:pPr>
              <a:defRPr/>
            </a:pPr>
            <a:fld id="{49E52859-1991-2C42-B60B-4DE961A1337D}" type="datetime1">
              <a:rPr lang="en-US" smtClean="0"/>
              <a:t>4/10/2018</a:t>
            </a:fld>
            <a:endParaRPr lang="en-US" dirty="0"/>
          </a:p>
        </p:txBody>
      </p:sp>
      <p:sp>
        <p:nvSpPr>
          <p:cNvPr id="14" name="Slide Number Placeholder 2"/>
          <p:cNvSpPr>
            <a:spLocks noGrp="1"/>
          </p:cNvSpPr>
          <p:nvPr>
            <p:ph type="sldNum" sz="quarter" idx="15"/>
          </p:nvPr>
        </p:nvSpPr>
        <p:spPr>
          <a:xfrm>
            <a:off x="3633360" y="6356350"/>
            <a:ext cx="358775" cy="365125"/>
          </a:xfrm>
          <a:prstGeom prst="rect">
            <a:avLst/>
          </a:prstGeom>
        </p:spPr>
        <p:txBody>
          <a:bodyPr/>
          <a:lstStyle>
            <a:lvl1pPr>
              <a:defRPr/>
            </a:lvl1pPr>
          </a:lstStyle>
          <a:p>
            <a:pPr>
              <a:defRPr/>
            </a:pPr>
            <a:fld id="{6355A293-0598-674E-87F9-A3870D2D28D6}" type="slidenum">
              <a:rPr lang="en-US"/>
              <a:pPr>
                <a:defRPr/>
              </a:pPr>
              <a:t>‹#›</a:t>
            </a:fld>
            <a:endParaRPr lang="en-US" dirty="0"/>
          </a:p>
        </p:txBody>
      </p:sp>
    </p:spTree>
    <p:extLst>
      <p:ext uri="{BB962C8B-B14F-4D97-AF65-F5344CB8AC3E}">
        <p14:creationId xmlns:p14="http://schemas.microsoft.com/office/powerpoint/2010/main" val="30896106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eople and Tech">
    <p:spTree>
      <p:nvGrpSpPr>
        <p:cNvPr id="1" name=""/>
        <p:cNvGrpSpPr/>
        <p:nvPr/>
      </p:nvGrpSpPr>
      <p:grpSpPr>
        <a:xfrm>
          <a:off x="0" y="0"/>
          <a:ext cx="0" cy="0"/>
          <a:chOff x="0" y="0"/>
          <a:chExt cx="0" cy="0"/>
        </a:xfrm>
      </p:grpSpPr>
      <p:sp>
        <p:nvSpPr>
          <p:cNvPr id="5" name="Rectangle 4"/>
          <p:cNvSpPr/>
          <p:nvPr/>
        </p:nvSpPr>
        <p:spPr>
          <a:xfrm>
            <a:off x="1588" y="0"/>
            <a:ext cx="9172575" cy="59150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6"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2809875"/>
            <a:ext cx="9144000" cy="310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Placeholder 8" descr="shutterstock_77990686.jpg"/>
          <p:cNvPicPr>
            <a:picLocks noChangeAspect="1"/>
          </p:cNvPicPr>
          <p:nvPr/>
        </p:nvPicPr>
        <p:blipFill>
          <a:blip r:embed="rId3">
            <a:extLst>
              <a:ext uri="{28A0092B-C50C-407E-A947-70E740481C1C}">
                <a14:useLocalDpi xmlns:a14="http://schemas.microsoft.com/office/drawing/2010/main" val="0"/>
              </a:ext>
            </a:extLst>
          </a:blip>
          <a:srcRect l="2861" t="11378" r="-2" b="8519"/>
          <a:stretch>
            <a:fillRect/>
          </a:stretch>
        </p:blipFill>
        <p:spPr bwMode="auto">
          <a:xfrm>
            <a:off x="2286000" y="0"/>
            <a:ext cx="2271713" cy="280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Placeholder 10" descr="iStock_000017402661Medium.jpg"/>
          <p:cNvPicPr>
            <a:picLocks noChangeAspect="1"/>
          </p:cNvPicPr>
          <p:nvPr/>
        </p:nvPicPr>
        <p:blipFill>
          <a:blip r:embed="rId4">
            <a:extLst>
              <a:ext uri="{28A0092B-C50C-407E-A947-70E740481C1C}">
                <a14:useLocalDpi xmlns:a14="http://schemas.microsoft.com/office/drawing/2010/main" val="0"/>
              </a:ext>
            </a:extLst>
          </a:blip>
          <a:srcRect l="46613" t="11118" r="6171" b="2959"/>
          <a:stretch>
            <a:fillRect/>
          </a:stretch>
        </p:blipFill>
        <p:spPr bwMode="auto">
          <a:xfrm>
            <a:off x="6858000" y="0"/>
            <a:ext cx="2286000" cy="280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Placeholder 13" descr="shutterstock_32048539.jpg"/>
          <p:cNvPicPr>
            <a:picLocks noChangeAspect="1"/>
          </p:cNvPicPr>
          <p:nvPr/>
        </p:nvPicPr>
        <p:blipFill>
          <a:blip r:embed="rId5">
            <a:extLst>
              <a:ext uri="{28A0092B-C50C-407E-A947-70E740481C1C}">
                <a14:useLocalDpi xmlns:a14="http://schemas.microsoft.com/office/drawing/2010/main" val="0"/>
              </a:ext>
            </a:extLst>
          </a:blip>
          <a:srcRect l="43053" t="3491" r="2" b="4852"/>
          <a:stretch>
            <a:fillRect/>
          </a:stretch>
        </p:blipFill>
        <p:spPr bwMode="auto">
          <a:xfrm>
            <a:off x="0" y="0"/>
            <a:ext cx="2271713" cy="280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Placeholder 15" descr="shutterstock_11304505.jpg"/>
          <p:cNvPicPr>
            <a:picLocks noChangeAspect="1"/>
          </p:cNvPicPr>
          <p:nvPr/>
        </p:nvPicPr>
        <p:blipFill>
          <a:blip r:embed="rId6">
            <a:extLst>
              <a:ext uri="{28A0092B-C50C-407E-A947-70E740481C1C}">
                <a14:useLocalDpi xmlns:a14="http://schemas.microsoft.com/office/drawing/2010/main" val="0"/>
              </a:ext>
            </a:extLst>
          </a:blip>
          <a:srcRect l="4686" r="41415"/>
          <a:stretch>
            <a:fillRect/>
          </a:stretch>
        </p:blipFill>
        <p:spPr bwMode="auto">
          <a:xfrm>
            <a:off x="4572000" y="0"/>
            <a:ext cx="2271713" cy="280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2"/>
          <p:cNvSpPr>
            <a:spLocks noGrp="1" noChangeArrowheads="1"/>
          </p:cNvSpPr>
          <p:nvPr>
            <p:ph type="ctrTitle"/>
          </p:nvPr>
        </p:nvSpPr>
        <p:spPr>
          <a:xfrm>
            <a:off x="450912" y="3157836"/>
            <a:ext cx="7909316" cy="765053"/>
          </a:xfrm>
          <a:prstGeom prst="rect">
            <a:avLst/>
          </a:prstGeom>
        </p:spPr>
        <p:txBody>
          <a:bodyPr/>
          <a:lstStyle>
            <a:lvl1pPr algn="l">
              <a:lnSpc>
                <a:spcPct val="90000"/>
              </a:lnSpc>
              <a:defRPr sz="2800" b="1">
                <a:solidFill>
                  <a:schemeClr val="bg1"/>
                </a:solidFill>
                <a:latin typeface="+mn-lt"/>
              </a:defRPr>
            </a:lvl1pPr>
          </a:lstStyle>
          <a:p>
            <a:r>
              <a:rPr lang="en-US" smtClean="0"/>
              <a:t>Click to edit Master title style</a:t>
            </a:r>
            <a:endParaRPr lang="en-US" dirty="0"/>
          </a:p>
        </p:txBody>
      </p:sp>
      <p:sp>
        <p:nvSpPr>
          <p:cNvPr id="13" name="Rectangle 3"/>
          <p:cNvSpPr>
            <a:spLocks noGrp="1" noChangeArrowheads="1"/>
          </p:cNvSpPr>
          <p:nvPr>
            <p:ph type="subTitle" idx="1"/>
          </p:nvPr>
        </p:nvSpPr>
        <p:spPr>
          <a:xfrm>
            <a:off x="450913" y="4165407"/>
            <a:ext cx="7909316" cy="429768"/>
          </a:xfrm>
          <a:prstGeom prst="rect">
            <a:avLst/>
          </a:prstGeom>
        </p:spPr>
        <p:txBody>
          <a:bodyPr/>
          <a:lstStyle>
            <a:lvl1pPr marL="0" indent="0">
              <a:lnSpc>
                <a:spcPct val="90000"/>
              </a:lnSpc>
              <a:buFont typeface="Wingdings" pitchFamily="28" charset="2"/>
              <a:buNone/>
              <a:defRPr sz="2000" b="0" baseline="0">
                <a:solidFill>
                  <a:srgbClr val="FFFFFF"/>
                </a:solidFill>
                <a:latin typeface="Verdana"/>
                <a:cs typeface="Verdana"/>
              </a:defRPr>
            </a:lvl1pPr>
          </a:lstStyle>
          <a:p>
            <a:r>
              <a:rPr lang="en-US" smtClean="0"/>
              <a:t>Click to edit Master subtitle style</a:t>
            </a:r>
            <a:endParaRPr lang="en-US" dirty="0"/>
          </a:p>
        </p:txBody>
      </p:sp>
      <p:sp>
        <p:nvSpPr>
          <p:cNvPr id="16" name="Text Placeholder 15"/>
          <p:cNvSpPr>
            <a:spLocks noGrp="1"/>
          </p:cNvSpPr>
          <p:nvPr>
            <p:ph type="body" sz="quarter" idx="13"/>
          </p:nvPr>
        </p:nvSpPr>
        <p:spPr>
          <a:xfrm>
            <a:off x="442206" y="4887456"/>
            <a:ext cx="7918022" cy="378005"/>
          </a:xfrm>
          <a:prstGeom prst="rect">
            <a:avLst/>
          </a:prstGeom>
        </p:spPr>
        <p:txBody>
          <a:bodyPr/>
          <a:lstStyle>
            <a:lvl1pPr marL="0" indent="0">
              <a:buFontTx/>
              <a:buNone/>
              <a:defRPr sz="1600">
                <a:solidFill>
                  <a:schemeClr val="bg1"/>
                </a:solidFill>
                <a:latin typeface="Verdana"/>
              </a:defRPr>
            </a:lvl1pPr>
          </a:lstStyle>
          <a:p>
            <a:pPr lvl="0"/>
            <a:r>
              <a:rPr lang="en-US" smtClean="0"/>
              <a:t>Click to edit Master text styles</a:t>
            </a:r>
          </a:p>
        </p:txBody>
      </p:sp>
      <p:sp>
        <p:nvSpPr>
          <p:cNvPr id="11" name="Date Placeholder 1"/>
          <p:cNvSpPr>
            <a:spLocks noGrp="1"/>
          </p:cNvSpPr>
          <p:nvPr>
            <p:ph type="dt" sz="half" idx="14"/>
          </p:nvPr>
        </p:nvSpPr>
        <p:spPr>
          <a:xfrm>
            <a:off x="4054048" y="6356350"/>
            <a:ext cx="1643062" cy="365125"/>
          </a:xfrm>
          <a:prstGeom prst="rect">
            <a:avLst/>
          </a:prstGeom>
        </p:spPr>
        <p:txBody>
          <a:bodyPr/>
          <a:lstStyle>
            <a:lvl1pPr>
              <a:defRPr/>
            </a:lvl1pPr>
          </a:lstStyle>
          <a:p>
            <a:pPr>
              <a:defRPr/>
            </a:pPr>
            <a:fld id="{469AD88B-8B16-804F-A9CB-CF3FBB1BFD26}" type="datetime1">
              <a:rPr lang="en-US" smtClean="0"/>
              <a:t>4/10/2018</a:t>
            </a:fld>
            <a:endParaRPr lang="en-US" dirty="0"/>
          </a:p>
        </p:txBody>
      </p:sp>
      <p:sp>
        <p:nvSpPr>
          <p:cNvPr id="14" name="Slide Number Placeholder 2"/>
          <p:cNvSpPr>
            <a:spLocks noGrp="1"/>
          </p:cNvSpPr>
          <p:nvPr>
            <p:ph type="sldNum" sz="quarter" idx="15"/>
          </p:nvPr>
        </p:nvSpPr>
        <p:spPr>
          <a:xfrm>
            <a:off x="3633360" y="6356350"/>
            <a:ext cx="358775" cy="365125"/>
          </a:xfrm>
          <a:prstGeom prst="rect">
            <a:avLst/>
          </a:prstGeom>
        </p:spPr>
        <p:txBody>
          <a:bodyPr/>
          <a:lstStyle>
            <a:lvl1pPr>
              <a:defRPr/>
            </a:lvl1pPr>
          </a:lstStyle>
          <a:p>
            <a:pPr>
              <a:defRPr/>
            </a:pPr>
            <a:fld id="{A6DEB17E-ADF1-CA40-ACD9-D24AF83ACC49}" type="slidenum">
              <a:rPr lang="en-US"/>
              <a:pPr>
                <a:defRPr/>
              </a:pPr>
              <a:t>‹#›</a:t>
            </a:fld>
            <a:endParaRPr lang="en-US" dirty="0"/>
          </a:p>
        </p:txBody>
      </p:sp>
    </p:spTree>
    <p:extLst>
      <p:ext uri="{BB962C8B-B14F-4D97-AF65-F5344CB8AC3E}">
        <p14:creationId xmlns:p14="http://schemas.microsoft.com/office/powerpoint/2010/main" val="14906899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Government Relations">
    <p:spTree>
      <p:nvGrpSpPr>
        <p:cNvPr id="1" name=""/>
        <p:cNvGrpSpPr/>
        <p:nvPr/>
      </p:nvGrpSpPr>
      <p:grpSpPr>
        <a:xfrm>
          <a:off x="0" y="0"/>
          <a:ext cx="0" cy="0"/>
          <a:chOff x="0" y="0"/>
          <a:chExt cx="0" cy="0"/>
        </a:xfrm>
      </p:grpSpPr>
      <p:sp>
        <p:nvSpPr>
          <p:cNvPr id="5" name="Rectangle 4"/>
          <p:cNvSpPr/>
          <p:nvPr/>
        </p:nvSpPr>
        <p:spPr>
          <a:xfrm>
            <a:off x="0" y="0"/>
            <a:ext cx="9170988" cy="59150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6"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2809875"/>
            <a:ext cx="9144000" cy="310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Placeholder 10"/>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0" y="1333"/>
            <a:ext cx="9144000" cy="2807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2"/>
          <p:cNvSpPr>
            <a:spLocks noGrp="1" noChangeArrowheads="1"/>
          </p:cNvSpPr>
          <p:nvPr>
            <p:ph type="ctrTitle"/>
          </p:nvPr>
        </p:nvSpPr>
        <p:spPr>
          <a:xfrm>
            <a:off x="450912" y="3157836"/>
            <a:ext cx="7909316" cy="765053"/>
          </a:xfrm>
          <a:prstGeom prst="rect">
            <a:avLst/>
          </a:prstGeom>
        </p:spPr>
        <p:txBody>
          <a:bodyPr/>
          <a:lstStyle>
            <a:lvl1pPr algn="l">
              <a:lnSpc>
                <a:spcPct val="90000"/>
              </a:lnSpc>
              <a:defRPr sz="2800" b="1">
                <a:solidFill>
                  <a:schemeClr val="bg1"/>
                </a:solidFill>
                <a:latin typeface="+mn-lt"/>
              </a:defRPr>
            </a:lvl1pPr>
          </a:lstStyle>
          <a:p>
            <a:r>
              <a:rPr lang="en-US" smtClean="0"/>
              <a:t>Click to edit Master title style</a:t>
            </a:r>
            <a:endParaRPr lang="en-US" dirty="0"/>
          </a:p>
        </p:txBody>
      </p:sp>
      <p:sp>
        <p:nvSpPr>
          <p:cNvPr id="10" name="Rectangle 3"/>
          <p:cNvSpPr>
            <a:spLocks noGrp="1" noChangeArrowheads="1"/>
          </p:cNvSpPr>
          <p:nvPr>
            <p:ph type="subTitle" idx="1"/>
          </p:nvPr>
        </p:nvSpPr>
        <p:spPr>
          <a:xfrm>
            <a:off x="450913" y="4165407"/>
            <a:ext cx="7909316" cy="429768"/>
          </a:xfrm>
          <a:prstGeom prst="rect">
            <a:avLst/>
          </a:prstGeom>
        </p:spPr>
        <p:txBody>
          <a:bodyPr/>
          <a:lstStyle>
            <a:lvl1pPr marL="0" indent="0">
              <a:lnSpc>
                <a:spcPct val="90000"/>
              </a:lnSpc>
              <a:buFont typeface="Wingdings" pitchFamily="28" charset="2"/>
              <a:buNone/>
              <a:defRPr sz="2000" b="0" baseline="0">
                <a:solidFill>
                  <a:srgbClr val="FFFFFF"/>
                </a:solidFill>
                <a:latin typeface="Verdana"/>
                <a:cs typeface="Verdana"/>
              </a:defRPr>
            </a:lvl1pPr>
          </a:lstStyle>
          <a:p>
            <a:r>
              <a:rPr lang="en-US" smtClean="0"/>
              <a:t>Click to edit Master subtitle style</a:t>
            </a:r>
            <a:endParaRPr lang="en-US" dirty="0"/>
          </a:p>
        </p:txBody>
      </p:sp>
      <p:sp>
        <p:nvSpPr>
          <p:cNvPr id="7" name="Text Placeholder 15"/>
          <p:cNvSpPr>
            <a:spLocks noGrp="1"/>
          </p:cNvSpPr>
          <p:nvPr>
            <p:ph type="body" sz="quarter" idx="13"/>
          </p:nvPr>
        </p:nvSpPr>
        <p:spPr>
          <a:xfrm>
            <a:off x="442206" y="4887456"/>
            <a:ext cx="7918022" cy="378005"/>
          </a:xfrm>
          <a:prstGeom prst="rect">
            <a:avLst/>
          </a:prstGeom>
        </p:spPr>
        <p:txBody>
          <a:bodyPr/>
          <a:lstStyle>
            <a:lvl1pPr marL="0" indent="0">
              <a:buFontTx/>
              <a:buNone/>
              <a:defRPr sz="1600">
                <a:solidFill>
                  <a:schemeClr val="bg1"/>
                </a:solidFill>
                <a:latin typeface="Verdana"/>
              </a:defRPr>
            </a:lvl1pPr>
          </a:lstStyle>
          <a:p>
            <a:pPr lvl="0"/>
            <a:r>
              <a:rPr lang="en-US" smtClean="0"/>
              <a:t>Click to edit Master text styles</a:t>
            </a:r>
          </a:p>
        </p:txBody>
      </p:sp>
      <p:sp>
        <p:nvSpPr>
          <p:cNvPr id="11" name="Date Placeholder 1"/>
          <p:cNvSpPr>
            <a:spLocks noGrp="1"/>
          </p:cNvSpPr>
          <p:nvPr>
            <p:ph type="dt" sz="half" idx="14"/>
          </p:nvPr>
        </p:nvSpPr>
        <p:spPr>
          <a:xfrm>
            <a:off x="4054048" y="6356350"/>
            <a:ext cx="1643062" cy="365125"/>
          </a:xfrm>
          <a:prstGeom prst="rect">
            <a:avLst/>
          </a:prstGeom>
        </p:spPr>
        <p:txBody>
          <a:bodyPr/>
          <a:lstStyle>
            <a:lvl1pPr>
              <a:defRPr/>
            </a:lvl1pPr>
          </a:lstStyle>
          <a:p>
            <a:pPr>
              <a:defRPr/>
            </a:pPr>
            <a:fld id="{6B92CE7C-5516-BB4C-826A-D744A9F6AF50}" type="datetime1">
              <a:rPr lang="en-US" smtClean="0"/>
              <a:t>4/10/2018</a:t>
            </a:fld>
            <a:endParaRPr lang="en-US" dirty="0"/>
          </a:p>
        </p:txBody>
      </p:sp>
      <p:sp>
        <p:nvSpPr>
          <p:cNvPr id="12" name="Slide Number Placeholder 2"/>
          <p:cNvSpPr>
            <a:spLocks noGrp="1"/>
          </p:cNvSpPr>
          <p:nvPr>
            <p:ph type="sldNum" sz="quarter" idx="15"/>
          </p:nvPr>
        </p:nvSpPr>
        <p:spPr>
          <a:xfrm>
            <a:off x="3633360" y="6356350"/>
            <a:ext cx="358775" cy="365125"/>
          </a:xfrm>
          <a:prstGeom prst="rect">
            <a:avLst/>
          </a:prstGeom>
        </p:spPr>
        <p:txBody>
          <a:bodyPr/>
          <a:lstStyle>
            <a:lvl1pPr>
              <a:defRPr/>
            </a:lvl1pPr>
          </a:lstStyle>
          <a:p>
            <a:pPr>
              <a:defRPr/>
            </a:pPr>
            <a:fld id="{FA0FCE97-1E5D-3942-9893-29D29393C492}" type="slidenum">
              <a:rPr lang="en-US"/>
              <a:pPr>
                <a:defRPr/>
              </a:pPr>
              <a:t>‹#›</a:t>
            </a:fld>
            <a:endParaRPr lang="en-US" dirty="0"/>
          </a:p>
        </p:txBody>
      </p:sp>
    </p:spTree>
    <p:extLst>
      <p:ext uri="{BB962C8B-B14F-4D97-AF65-F5344CB8AC3E}">
        <p14:creationId xmlns:p14="http://schemas.microsoft.com/office/powerpoint/2010/main" val="38936245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Careers">
    <p:spTree>
      <p:nvGrpSpPr>
        <p:cNvPr id="1" name=""/>
        <p:cNvGrpSpPr/>
        <p:nvPr/>
      </p:nvGrpSpPr>
      <p:grpSpPr>
        <a:xfrm>
          <a:off x="0" y="0"/>
          <a:ext cx="0" cy="0"/>
          <a:chOff x="0" y="0"/>
          <a:chExt cx="0" cy="0"/>
        </a:xfrm>
      </p:grpSpPr>
      <p:sp>
        <p:nvSpPr>
          <p:cNvPr id="5" name="Rectangle 4"/>
          <p:cNvSpPr/>
          <p:nvPr/>
        </p:nvSpPr>
        <p:spPr>
          <a:xfrm>
            <a:off x="0" y="0"/>
            <a:ext cx="9170988" cy="59150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6"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2809875"/>
            <a:ext cx="9144000" cy="310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Placeholder 10"/>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0" y="1333"/>
            <a:ext cx="9144000" cy="2807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2"/>
          <p:cNvSpPr>
            <a:spLocks noGrp="1" noChangeArrowheads="1"/>
          </p:cNvSpPr>
          <p:nvPr>
            <p:ph type="ctrTitle"/>
          </p:nvPr>
        </p:nvSpPr>
        <p:spPr>
          <a:xfrm>
            <a:off x="450912" y="3157836"/>
            <a:ext cx="7909316" cy="765053"/>
          </a:xfrm>
          <a:prstGeom prst="rect">
            <a:avLst/>
          </a:prstGeom>
        </p:spPr>
        <p:txBody>
          <a:bodyPr/>
          <a:lstStyle>
            <a:lvl1pPr algn="l">
              <a:lnSpc>
                <a:spcPct val="90000"/>
              </a:lnSpc>
              <a:defRPr sz="2800" b="1">
                <a:solidFill>
                  <a:schemeClr val="bg1"/>
                </a:solidFill>
                <a:latin typeface="+mn-lt"/>
              </a:defRPr>
            </a:lvl1pPr>
          </a:lstStyle>
          <a:p>
            <a:r>
              <a:rPr lang="en-US" smtClean="0"/>
              <a:t>Click to edit Master title style</a:t>
            </a:r>
            <a:endParaRPr lang="en-US" dirty="0"/>
          </a:p>
        </p:txBody>
      </p:sp>
      <p:sp>
        <p:nvSpPr>
          <p:cNvPr id="10" name="Rectangle 3"/>
          <p:cNvSpPr>
            <a:spLocks noGrp="1" noChangeArrowheads="1"/>
          </p:cNvSpPr>
          <p:nvPr>
            <p:ph type="subTitle" idx="1"/>
          </p:nvPr>
        </p:nvSpPr>
        <p:spPr>
          <a:xfrm>
            <a:off x="450913" y="4165407"/>
            <a:ext cx="7909316" cy="429768"/>
          </a:xfrm>
          <a:prstGeom prst="rect">
            <a:avLst/>
          </a:prstGeom>
        </p:spPr>
        <p:txBody>
          <a:bodyPr/>
          <a:lstStyle>
            <a:lvl1pPr marL="0" indent="0">
              <a:lnSpc>
                <a:spcPct val="90000"/>
              </a:lnSpc>
              <a:buFont typeface="Wingdings" pitchFamily="28" charset="2"/>
              <a:buNone/>
              <a:defRPr sz="2000" b="0" baseline="0">
                <a:solidFill>
                  <a:srgbClr val="FFFFFF"/>
                </a:solidFill>
                <a:latin typeface="Verdana"/>
                <a:cs typeface="Verdana"/>
              </a:defRPr>
            </a:lvl1pPr>
          </a:lstStyle>
          <a:p>
            <a:r>
              <a:rPr lang="en-US" smtClean="0"/>
              <a:t>Click to edit Master subtitle style</a:t>
            </a:r>
            <a:endParaRPr lang="en-US" dirty="0"/>
          </a:p>
        </p:txBody>
      </p:sp>
      <p:sp>
        <p:nvSpPr>
          <p:cNvPr id="7" name="Text Placeholder 15"/>
          <p:cNvSpPr>
            <a:spLocks noGrp="1"/>
          </p:cNvSpPr>
          <p:nvPr>
            <p:ph type="body" sz="quarter" idx="13"/>
          </p:nvPr>
        </p:nvSpPr>
        <p:spPr>
          <a:xfrm>
            <a:off x="442206" y="4887456"/>
            <a:ext cx="7918022" cy="378005"/>
          </a:xfrm>
          <a:prstGeom prst="rect">
            <a:avLst/>
          </a:prstGeom>
        </p:spPr>
        <p:txBody>
          <a:bodyPr/>
          <a:lstStyle>
            <a:lvl1pPr marL="0" indent="0">
              <a:buFontTx/>
              <a:buNone/>
              <a:defRPr sz="1600">
                <a:solidFill>
                  <a:schemeClr val="bg1"/>
                </a:solidFill>
                <a:latin typeface="Verdana"/>
              </a:defRPr>
            </a:lvl1pPr>
          </a:lstStyle>
          <a:p>
            <a:pPr lvl="0"/>
            <a:r>
              <a:rPr lang="en-US" smtClean="0"/>
              <a:t>Click to edit Master text styles</a:t>
            </a:r>
          </a:p>
        </p:txBody>
      </p:sp>
      <p:sp>
        <p:nvSpPr>
          <p:cNvPr id="11" name="Date Placeholder 1"/>
          <p:cNvSpPr>
            <a:spLocks noGrp="1"/>
          </p:cNvSpPr>
          <p:nvPr>
            <p:ph type="dt" sz="half" idx="14"/>
          </p:nvPr>
        </p:nvSpPr>
        <p:spPr>
          <a:xfrm>
            <a:off x="4054048" y="6356350"/>
            <a:ext cx="1643062" cy="365125"/>
          </a:xfrm>
          <a:prstGeom prst="rect">
            <a:avLst/>
          </a:prstGeom>
        </p:spPr>
        <p:txBody>
          <a:bodyPr/>
          <a:lstStyle>
            <a:lvl1pPr>
              <a:defRPr/>
            </a:lvl1pPr>
          </a:lstStyle>
          <a:p>
            <a:pPr>
              <a:defRPr/>
            </a:pPr>
            <a:fld id="{6B92CE7C-5516-BB4C-826A-D744A9F6AF50}" type="datetime1">
              <a:rPr lang="en-US" smtClean="0"/>
              <a:t>4/10/2018</a:t>
            </a:fld>
            <a:endParaRPr lang="en-US" dirty="0"/>
          </a:p>
        </p:txBody>
      </p:sp>
      <p:sp>
        <p:nvSpPr>
          <p:cNvPr id="12" name="Slide Number Placeholder 2"/>
          <p:cNvSpPr>
            <a:spLocks noGrp="1"/>
          </p:cNvSpPr>
          <p:nvPr>
            <p:ph type="sldNum" sz="quarter" idx="15"/>
          </p:nvPr>
        </p:nvSpPr>
        <p:spPr>
          <a:xfrm>
            <a:off x="3633360" y="6356350"/>
            <a:ext cx="358775" cy="365125"/>
          </a:xfrm>
          <a:prstGeom prst="rect">
            <a:avLst/>
          </a:prstGeom>
        </p:spPr>
        <p:txBody>
          <a:bodyPr/>
          <a:lstStyle>
            <a:lvl1pPr>
              <a:defRPr/>
            </a:lvl1pPr>
          </a:lstStyle>
          <a:p>
            <a:pPr>
              <a:defRPr/>
            </a:pPr>
            <a:fld id="{FA0FCE97-1E5D-3942-9893-29D29393C492}" type="slidenum">
              <a:rPr lang="en-US"/>
              <a:pPr>
                <a:defRPr/>
              </a:pPr>
              <a:t>‹#›</a:t>
            </a:fld>
            <a:endParaRPr lang="en-US" dirty="0"/>
          </a:p>
        </p:txBody>
      </p:sp>
    </p:spTree>
    <p:extLst>
      <p:ext uri="{BB962C8B-B14F-4D97-AF65-F5344CB8AC3E}">
        <p14:creationId xmlns:p14="http://schemas.microsoft.com/office/powerpoint/2010/main" val="827246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Slide Aspiration">
    <p:spTree>
      <p:nvGrpSpPr>
        <p:cNvPr id="1" name=""/>
        <p:cNvGrpSpPr/>
        <p:nvPr/>
      </p:nvGrpSpPr>
      <p:grpSpPr>
        <a:xfrm>
          <a:off x="0" y="0"/>
          <a:ext cx="0" cy="0"/>
          <a:chOff x="0" y="0"/>
          <a:chExt cx="0" cy="0"/>
        </a:xfrm>
      </p:grpSpPr>
      <p:sp>
        <p:nvSpPr>
          <p:cNvPr id="5" name="Rectangle 4"/>
          <p:cNvSpPr/>
          <p:nvPr/>
        </p:nvSpPr>
        <p:spPr>
          <a:xfrm>
            <a:off x="0" y="0"/>
            <a:ext cx="9170988" cy="59150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6"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2809875"/>
            <a:ext cx="9144000" cy="310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Placeholder 10"/>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0" y="1333"/>
            <a:ext cx="9144000" cy="2807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2"/>
          <p:cNvSpPr>
            <a:spLocks noGrp="1" noChangeArrowheads="1"/>
          </p:cNvSpPr>
          <p:nvPr>
            <p:ph type="ctrTitle"/>
          </p:nvPr>
        </p:nvSpPr>
        <p:spPr>
          <a:xfrm>
            <a:off x="450912" y="3157836"/>
            <a:ext cx="7909316" cy="765053"/>
          </a:xfrm>
          <a:prstGeom prst="rect">
            <a:avLst/>
          </a:prstGeom>
        </p:spPr>
        <p:txBody>
          <a:bodyPr/>
          <a:lstStyle>
            <a:lvl1pPr algn="l">
              <a:lnSpc>
                <a:spcPct val="90000"/>
              </a:lnSpc>
              <a:defRPr sz="2800" b="1">
                <a:solidFill>
                  <a:schemeClr val="bg1"/>
                </a:solidFill>
                <a:latin typeface="+mn-lt"/>
              </a:defRPr>
            </a:lvl1pPr>
          </a:lstStyle>
          <a:p>
            <a:r>
              <a:rPr lang="en-US" smtClean="0"/>
              <a:t>Click to edit Master title style</a:t>
            </a:r>
            <a:endParaRPr lang="en-US" dirty="0"/>
          </a:p>
        </p:txBody>
      </p:sp>
      <p:sp>
        <p:nvSpPr>
          <p:cNvPr id="10" name="Rectangle 3"/>
          <p:cNvSpPr>
            <a:spLocks noGrp="1" noChangeArrowheads="1"/>
          </p:cNvSpPr>
          <p:nvPr>
            <p:ph type="subTitle" idx="1"/>
          </p:nvPr>
        </p:nvSpPr>
        <p:spPr>
          <a:xfrm>
            <a:off x="450913" y="4165407"/>
            <a:ext cx="7909316" cy="429768"/>
          </a:xfrm>
          <a:prstGeom prst="rect">
            <a:avLst/>
          </a:prstGeom>
        </p:spPr>
        <p:txBody>
          <a:bodyPr/>
          <a:lstStyle>
            <a:lvl1pPr marL="0" indent="0">
              <a:lnSpc>
                <a:spcPct val="90000"/>
              </a:lnSpc>
              <a:buFont typeface="Wingdings" pitchFamily="28" charset="2"/>
              <a:buNone/>
              <a:defRPr sz="2000" b="0" baseline="0">
                <a:solidFill>
                  <a:srgbClr val="FFFFFF"/>
                </a:solidFill>
                <a:latin typeface="Verdana"/>
                <a:cs typeface="Verdana"/>
              </a:defRPr>
            </a:lvl1pPr>
          </a:lstStyle>
          <a:p>
            <a:r>
              <a:rPr lang="en-US" smtClean="0"/>
              <a:t>Click to edit Master subtitle style</a:t>
            </a:r>
            <a:endParaRPr lang="en-US" dirty="0"/>
          </a:p>
        </p:txBody>
      </p:sp>
      <p:sp>
        <p:nvSpPr>
          <p:cNvPr id="7" name="Text Placeholder 15"/>
          <p:cNvSpPr>
            <a:spLocks noGrp="1"/>
          </p:cNvSpPr>
          <p:nvPr>
            <p:ph type="body" sz="quarter" idx="13"/>
          </p:nvPr>
        </p:nvSpPr>
        <p:spPr>
          <a:xfrm>
            <a:off x="442206" y="4887456"/>
            <a:ext cx="7918022" cy="378005"/>
          </a:xfrm>
          <a:prstGeom prst="rect">
            <a:avLst/>
          </a:prstGeom>
        </p:spPr>
        <p:txBody>
          <a:bodyPr/>
          <a:lstStyle>
            <a:lvl1pPr marL="0" indent="0">
              <a:buFontTx/>
              <a:buNone/>
              <a:defRPr sz="1600">
                <a:solidFill>
                  <a:schemeClr val="bg1"/>
                </a:solidFill>
                <a:latin typeface="Verdana"/>
              </a:defRPr>
            </a:lvl1pPr>
          </a:lstStyle>
          <a:p>
            <a:pPr lvl="0"/>
            <a:r>
              <a:rPr lang="en-US" smtClean="0"/>
              <a:t>Click to edit Master text styles</a:t>
            </a:r>
          </a:p>
        </p:txBody>
      </p:sp>
      <p:sp>
        <p:nvSpPr>
          <p:cNvPr id="11" name="Date Placeholder 1"/>
          <p:cNvSpPr>
            <a:spLocks noGrp="1"/>
          </p:cNvSpPr>
          <p:nvPr>
            <p:ph type="dt" sz="half" idx="14"/>
          </p:nvPr>
        </p:nvSpPr>
        <p:spPr>
          <a:xfrm>
            <a:off x="4054048" y="6356350"/>
            <a:ext cx="1643062" cy="365125"/>
          </a:xfrm>
          <a:prstGeom prst="rect">
            <a:avLst/>
          </a:prstGeom>
        </p:spPr>
        <p:txBody>
          <a:bodyPr/>
          <a:lstStyle>
            <a:lvl1pPr>
              <a:defRPr/>
            </a:lvl1pPr>
          </a:lstStyle>
          <a:p>
            <a:pPr>
              <a:defRPr/>
            </a:pPr>
            <a:fld id="{6B92CE7C-5516-BB4C-826A-D744A9F6AF50}" type="datetime1">
              <a:rPr lang="en-US" smtClean="0"/>
              <a:t>4/10/2018</a:t>
            </a:fld>
            <a:endParaRPr lang="en-US" dirty="0"/>
          </a:p>
        </p:txBody>
      </p:sp>
      <p:sp>
        <p:nvSpPr>
          <p:cNvPr id="12" name="Slide Number Placeholder 2"/>
          <p:cNvSpPr>
            <a:spLocks noGrp="1"/>
          </p:cNvSpPr>
          <p:nvPr>
            <p:ph type="sldNum" sz="quarter" idx="15"/>
          </p:nvPr>
        </p:nvSpPr>
        <p:spPr>
          <a:xfrm>
            <a:off x="3633360" y="6356350"/>
            <a:ext cx="358775" cy="365125"/>
          </a:xfrm>
          <a:prstGeom prst="rect">
            <a:avLst/>
          </a:prstGeom>
        </p:spPr>
        <p:txBody>
          <a:bodyPr/>
          <a:lstStyle>
            <a:lvl1pPr>
              <a:defRPr/>
            </a:lvl1pPr>
          </a:lstStyle>
          <a:p>
            <a:pPr>
              <a:defRPr/>
            </a:pPr>
            <a:fld id="{FA0FCE97-1E5D-3942-9893-29D29393C492}" type="slidenum">
              <a:rPr lang="en-US"/>
              <a:pPr>
                <a:defRPr/>
              </a:pPr>
              <a:t>‹#›</a:t>
            </a:fld>
            <a:endParaRPr lang="en-US" dirty="0"/>
          </a:p>
        </p:txBody>
      </p:sp>
      <p:pic>
        <p:nvPicPr>
          <p:cNvPr id="13" name="Picture Placeholder 10" descr="cover-rgb.jpg"/>
          <p:cNvPicPr>
            <a:picLocks noChangeAspect="1"/>
          </p:cNvPicPr>
          <p:nvPr userDrawn="1"/>
        </p:nvPicPr>
        <p:blipFill>
          <a:blip r:embed="rId4">
            <a:extLst>
              <a:ext uri="{28A0092B-C50C-407E-A947-70E740481C1C}">
                <a14:useLocalDpi xmlns:a14="http://schemas.microsoft.com/office/drawing/2010/main" val="0"/>
              </a:ext>
            </a:extLst>
          </a:blip>
          <a:srcRect t="43526" b="24687"/>
          <a:stretch>
            <a:fillRect/>
          </a:stretch>
        </p:blipFill>
        <p:spPr bwMode="auto">
          <a:xfrm>
            <a:off x="0" y="0"/>
            <a:ext cx="9144000" cy="280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286276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Slide Custom 4 Images">
    <p:spTree>
      <p:nvGrpSpPr>
        <p:cNvPr id="1" name=""/>
        <p:cNvGrpSpPr/>
        <p:nvPr/>
      </p:nvGrpSpPr>
      <p:grpSpPr>
        <a:xfrm>
          <a:off x="0" y="0"/>
          <a:ext cx="0" cy="0"/>
          <a:chOff x="0" y="0"/>
          <a:chExt cx="0" cy="0"/>
        </a:xfrm>
      </p:grpSpPr>
      <p:sp>
        <p:nvSpPr>
          <p:cNvPr id="14" name="Rectangle 13"/>
          <p:cNvSpPr/>
          <p:nvPr/>
        </p:nvSpPr>
        <p:spPr>
          <a:xfrm>
            <a:off x="-11113" y="0"/>
            <a:ext cx="9172576" cy="59150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15"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2809875"/>
            <a:ext cx="9174163" cy="310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Picture Placeholder 15"/>
          <p:cNvSpPr>
            <a:spLocks noGrp="1"/>
          </p:cNvSpPr>
          <p:nvPr>
            <p:ph type="pic" sz="quarter" idx="13"/>
          </p:nvPr>
        </p:nvSpPr>
        <p:spPr>
          <a:xfrm>
            <a:off x="-1" y="0"/>
            <a:ext cx="2271889" cy="2809875"/>
          </a:xfrm>
          <a:prstGeom prst="rect">
            <a:avLst/>
          </a:prstGeom>
        </p:spPr>
        <p:txBody>
          <a:bodyPr rtlCol="0">
            <a:normAutofit/>
          </a:bodyPr>
          <a:lstStyle>
            <a:lvl1pPr marL="0" indent="0">
              <a:buFontTx/>
              <a:buNone/>
              <a:defRPr sz="1800"/>
            </a:lvl1pPr>
          </a:lstStyle>
          <a:p>
            <a:pPr lvl="0"/>
            <a:r>
              <a:rPr lang="en-US" noProof="0" smtClean="0"/>
              <a:t>Click icon to add picture</a:t>
            </a:r>
            <a:endParaRPr lang="en-US" noProof="0" dirty="0"/>
          </a:p>
        </p:txBody>
      </p:sp>
      <p:sp>
        <p:nvSpPr>
          <p:cNvPr id="9" name="Picture Placeholder 15"/>
          <p:cNvSpPr>
            <a:spLocks noGrp="1"/>
          </p:cNvSpPr>
          <p:nvPr>
            <p:ph type="pic" sz="quarter" idx="14"/>
          </p:nvPr>
        </p:nvSpPr>
        <p:spPr>
          <a:xfrm>
            <a:off x="2285999" y="0"/>
            <a:ext cx="2271889" cy="2809875"/>
          </a:xfrm>
          <a:prstGeom prst="rect">
            <a:avLst/>
          </a:prstGeom>
        </p:spPr>
        <p:txBody>
          <a:bodyPr rtlCol="0">
            <a:normAutofit/>
          </a:bodyPr>
          <a:lstStyle>
            <a:lvl1pPr marL="0" indent="0">
              <a:buFontTx/>
              <a:buNone/>
              <a:defRPr sz="1800"/>
            </a:lvl1pPr>
          </a:lstStyle>
          <a:p>
            <a:pPr lvl="0"/>
            <a:r>
              <a:rPr lang="en-US" noProof="0" smtClean="0"/>
              <a:t>Click icon to add picture</a:t>
            </a:r>
            <a:endParaRPr lang="en-US" noProof="0" dirty="0"/>
          </a:p>
        </p:txBody>
      </p:sp>
      <p:sp>
        <p:nvSpPr>
          <p:cNvPr id="10" name="Picture Placeholder 15"/>
          <p:cNvSpPr>
            <a:spLocks noGrp="1"/>
          </p:cNvSpPr>
          <p:nvPr>
            <p:ph type="pic" sz="quarter" idx="15"/>
          </p:nvPr>
        </p:nvSpPr>
        <p:spPr>
          <a:xfrm>
            <a:off x="4571999" y="0"/>
            <a:ext cx="2271889" cy="2809875"/>
          </a:xfrm>
          <a:prstGeom prst="rect">
            <a:avLst/>
          </a:prstGeom>
        </p:spPr>
        <p:txBody>
          <a:bodyPr rtlCol="0">
            <a:normAutofit/>
          </a:bodyPr>
          <a:lstStyle>
            <a:lvl1pPr marL="0" indent="0">
              <a:buFontTx/>
              <a:buNone/>
              <a:defRPr sz="1800"/>
            </a:lvl1pPr>
          </a:lstStyle>
          <a:p>
            <a:pPr lvl="0"/>
            <a:r>
              <a:rPr lang="en-US" noProof="0" smtClean="0"/>
              <a:t>Click icon to add picture</a:t>
            </a:r>
            <a:endParaRPr lang="en-US" noProof="0" dirty="0"/>
          </a:p>
        </p:txBody>
      </p:sp>
      <p:sp>
        <p:nvSpPr>
          <p:cNvPr id="11" name="Picture Placeholder 15"/>
          <p:cNvSpPr>
            <a:spLocks noGrp="1"/>
          </p:cNvSpPr>
          <p:nvPr>
            <p:ph type="pic" sz="quarter" idx="16"/>
          </p:nvPr>
        </p:nvSpPr>
        <p:spPr>
          <a:xfrm>
            <a:off x="6857999" y="0"/>
            <a:ext cx="2315683" cy="2809875"/>
          </a:xfrm>
          <a:prstGeom prst="rect">
            <a:avLst/>
          </a:prstGeom>
        </p:spPr>
        <p:txBody>
          <a:bodyPr rtlCol="0">
            <a:normAutofit/>
          </a:bodyPr>
          <a:lstStyle>
            <a:lvl1pPr marL="0" indent="0">
              <a:buFontTx/>
              <a:buNone/>
              <a:defRPr sz="1800"/>
            </a:lvl1pPr>
          </a:lstStyle>
          <a:p>
            <a:pPr lvl="0"/>
            <a:r>
              <a:rPr lang="en-US" noProof="0" smtClean="0"/>
              <a:t>Click icon to add picture</a:t>
            </a:r>
            <a:endParaRPr lang="en-US" noProof="0" dirty="0"/>
          </a:p>
        </p:txBody>
      </p:sp>
      <p:sp>
        <p:nvSpPr>
          <p:cNvPr id="12" name="Rectangle 2"/>
          <p:cNvSpPr>
            <a:spLocks noGrp="1" noChangeArrowheads="1"/>
          </p:cNvSpPr>
          <p:nvPr>
            <p:ph type="ctrTitle"/>
          </p:nvPr>
        </p:nvSpPr>
        <p:spPr>
          <a:xfrm>
            <a:off x="450912" y="3157836"/>
            <a:ext cx="7909316" cy="765053"/>
          </a:xfrm>
          <a:prstGeom prst="rect">
            <a:avLst/>
          </a:prstGeom>
        </p:spPr>
        <p:txBody>
          <a:bodyPr/>
          <a:lstStyle>
            <a:lvl1pPr algn="l">
              <a:lnSpc>
                <a:spcPct val="90000"/>
              </a:lnSpc>
              <a:defRPr sz="2800" b="1">
                <a:solidFill>
                  <a:schemeClr val="bg1"/>
                </a:solidFill>
                <a:latin typeface="+mn-lt"/>
              </a:defRPr>
            </a:lvl1pPr>
          </a:lstStyle>
          <a:p>
            <a:r>
              <a:rPr lang="en-US" smtClean="0"/>
              <a:t>Click to edit Master title style</a:t>
            </a:r>
            <a:endParaRPr lang="en-US" dirty="0"/>
          </a:p>
        </p:txBody>
      </p:sp>
      <p:sp>
        <p:nvSpPr>
          <p:cNvPr id="13" name="Rectangle 3"/>
          <p:cNvSpPr>
            <a:spLocks noGrp="1" noChangeArrowheads="1"/>
          </p:cNvSpPr>
          <p:nvPr>
            <p:ph type="subTitle" idx="1"/>
          </p:nvPr>
        </p:nvSpPr>
        <p:spPr>
          <a:xfrm>
            <a:off x="450913" y="4165407"/>
            <a:ext cx="7909316" cy="429768"/>
          </a:xfrm>
          <a:prstGeom prst="rect">
            <a:avLst/>
          </a:prstGeom>
        </p:spPr>
        <p:txBody>
          <a:bodyPr/>
          <a:lstStyle>
            <a:lvl1pPr marL="0" indent="0">
              <a:lnSpc>
                <a:spcPct val="90000"/>
              </a:lnSpc>
              <a:buFont typeface="Wingdings" pitchFamily="28" charset="2"/>
              <a:buNone/>
              <a:defRPr sz="2000" b="0" baseline="0">
                <a:solidFill>
                  <a:srgbClr val="FFFFFF"/>
                </a:solidFill>
                <a:latin typeface="Verdana"/>
                <a:cs typeface="Verdana"/>
              </a:defRPr>
            </a:lvl1pPr>
          </a:lstStyle>
          <a:p>
            <a:r>
              <a:rPr lang="en-US" smtClean="0"/>
              <a:t>Click to edit Master subtitle style</a:t>
            </a:r>
            <a:endParaRPr lang="en-US" dirty="0"/>
          </a:p>
        </p:txBody>
      </p:sp>
      <p:sp>
        <p:nvSpPr>
          <p:cNvPr id="16" name="Text Placeholder 15"/>
          <p:cNvSpPr>
            <a:spLocks noGrp="1"/>
          </p:cNvSpPr>
          <p:nvPr>
            <p:ph type="body" sz="quarter" idx="17"/>
          </p:nvPr>
        </p:nvSpPr>
        <p:spPr>
          <a:xfrm>
            <a:off x="442206" y="4887456"/>
            <a:ext cx="7918022" cy="378005"/>
          </a:xfrm>
          <a:prstGeom prst="rect">
            <a:avLst/>
          </a:prstGeom>
        </p:spPr>
        <p:txBody>
          <a:bodyPr/>
          <a:lstStyle>
            <a:lvl1pPr marL="0" indent="0">
              <a:buFontTx/>
              <a:buNone/>
              <a:defRPr sz="1600">
                <a:solidFill>
                  <a:schemeClr val="bg1"/>
                </a:solidFill>
                <a:latin typeface="Verdana"/>
              </a:defRPr>
            </a:lvl1pPr>
          </a:lstStyle>
          <a:p>
            <a:pPr lvl="0"/>
            <a:r>
              <a:rPr lang="en-US" smtClean="0"/>
              <a:t>Click to edit Master text styles</a:t>
            </a:r>
          </a:p>
        </p:txBody>
      </p:sp>
      <p:sp>
        <p:nvSpPr>
          <p:cNvPr id="17" name="Date Placeholder 1"/>
          <p:cNvSpPr>
            <a:spLocks noGrp="1"/>
          </p:cNvSpPr>
          <p:nvPr>
            <p:ph type="dt" sz="half" idx="18"/>
          </p:nvPr>
        </p:nvSpPr>
        <p:spPr>
          <a:xfrm>
            <a:off x="4054048" y="6356350"/>
            <a:ext cx="1643062" cy="365125"/>
          </a:xfrm>
          <a:prstGeom prst="rect">
            <a:avLst/>
          </a:prstGeom>
        </p:spPr>
        <p:txBody>
          <a:bodyPr/>
          <a:lstStyle>
            <a:lvl1pPr>
              <a:defRPr/>
            </a:lvl1pPr>
          </a:lstStyle>
          <a:p>
            <a:pPr>
              <a:defRPr/>
            </a:pPr>
            <a:fld id="{A21197D1-7006-7741-900F-74AF45CA2639}" type="datetime1">
              <a:rPr lang="en-US" smtClean="0"/>
              <a:t>4/10/2018</a:t>
            </a:fld>
            <a:endParaRPr lang="en-US" dirty="0"/>
          </a:p>
        </p:txBody>
      </p:sp>
      <p:sp>
        <p:nvSpPr>
          <p:cNvPr id="18" name="Slide Number Placeholder 2"/>
          <p:cNvSpPr>
            <a:spLocks noGrp="1"/>
          </p:cNvSpPr>
          <p:nvPr>
            <p:ph type="sldNum" sz="quarter" idx="19"/>
          </p:nvPr>
        </p:nvSpPr>
        <p:spPr>
          <a:xfrm>
            <a:off x="3633360" y="6356350"/>
            <a:ext cx="358775" cy="365125"/>
          </a:xfrm>
          <a:prstGeom prst="rect">
            <a:avLst/>
          </a:prstGeom>
        </p:spPr>
        <p:txBody>
          <a:bodyPr/>
          <a:lstStyle>
            <a:lvl1pPr>
              <a:defRPr/>
            </a:lvl1pPr>
          </a:lstStyle>
          <a:p>
            <a:pPr>
              <a:defRPr/>
            </a:pPr>
            <a:fld id="{E6EC6ACD-EA72-FB41-82BD-66EB6B610AEF}" type="slidenum">
              <a:rPr lang="en-US"/>
              <a:pPr>
                <a:defRPr/>
              </a:pPr>
              <a:t>‹#›</a:t>
            </a:fld>
            <a:endParaRPr lang="en-US" dirty="0"/>
          </a:p>
        </p:txBody>
      </p:sp>
    </p:spTree>
    <p:extLst>
      <p:ext uri="{BB962C8B-B14F-4D97-AF65-F5344CB8AC3E}">
        <p14:creationId xmlns:p14="http://schemas.microsoft.com/office/powerpoint/2010/main" val="12524589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3.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22"/>
          <a:srcRect/>
          <a:stretch>
            <a:fillRect/>
          </a:stretch>
        </a:blipFill>
        <a:effectLst/>
      </p:bgPr>
    </p:bg>
    <p:spTree>
      <p:nvGrpSpPr>
        <p:cNvPr id="1" name=""/>
        <p:cNvGrpSpPr/>
        <p:nvPr/>
      </p:nvGrpSpPr>
      <p:grpSpPr>
        <a:xfrm>
          <a:off x="0" y="0"/>
          <a:ext cx="0" cy="0"/>
          <a:chOff x="0" y="0"/>
          <a:chExt cx="0" cy="0"/>
        </a:xfrm>
      </p:grpSpPr>
      <p:sp>
        <p:nvSpPr>
          <p:cNvPr id="1026" name="Title Placeholder 9"/>
          <p:cNvSpPr>
            <a:spLocks noGrp="1" noChangeAspect="1"/>
          </p:cNvSpPr>
          <p:nvPr>
            <p:ph type="title"/>
          </p:nvPr>
        </p:nvSpPr>
        <p:spPr bwMode="auto">
          <a:xfrm>
            <a:off x="365125" y="134938"/>
            <a:ext cx="8326438"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a:p>
        </p:txBody>
      </p:sp>
      <p:pic>
        <p:nvPicPr>
          <p:cNvPr id="1029" name="Picture 6" descr="ieee_blue_R0G102B161-lg.png"/>
          <p:cNvPicPr>
            <a:picLocks noChangeAspect="1"/>
          </p:cNvPicPr>
          <p:nvPr/>
        </p:nvPicPr>
        <p:blipFill>
          <a:blip r:embed="rId23">
            <a:extLst>
              <a:ext uri="{28A0092B-C50C-407E-A947-70E740481C1C}">
                <a14:useLocalDpi xmlns:a14="http://schemas.microsoft.com/office/drawing/2010/main" val="0"/>
              </a:ext>
            </a:extLst>
          </a:blip>
          <a:srcRect/>
          <a:stretch>
            <a:fillRect/>
          </a:stretch>
        </p:blipFill>
        <p:spPr bwMode="auto">
          <a:xfrm>
            <a:off x="7377113" y="6226175"/>
            <a:ext cx="1393825"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Rectangle 3"/>
          <p:cNvSpPr>
            <a:spLocks noChangeArrowheads="1"/>
          </p:cNvSpPr>
          <p:nvPr/>
        </p:nvSpPr>
        <p:spPr bwMode="auto">
          <a:xfrm rot="-5400000">
            <a:off x="9449594" y="5911057"/>
            <a:ext cx="170973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600" dirty="0">
                <a:solidFill>
                  <a:srgbClr val="7F7F7F"/>
                </a:solidFill>
              </a:rPr>
              <a:t>12-CRS-0106 REVISED </a:t>
            </a:r>
            <a:r>
              <a:rPr lang="en-US" sz="600" dirty="0" smtClean="0">
                <a:solidFill>
                  <a:srgbClr val="7F7F7F"/>
                </a:solidFill>
              </a:rPr>
              <a:t>8 </a:t>
            </a:r>
            <a:r>
              <a:rPr lang="en-US" sz="600" dirty="0">
                <a:solidFill>
                  <a:srgbClr val="7F7F7F"/>
                </a:solidFill>
              </a:rPr>
              <a:t>FEB 2013</a:t>
            </a:r>
          </a:p>
        </p:txBody>
      </p:sp>
      <p:sp>
        <p:nvSpPr>
          <p:cNvPr id="1031" name="Text Placeholder 11"/>
          <p:cNvSpPr>
            <a:spLocks noGrp="1"/>
          </p:cNvSpPr>
          <p:nvPr>
            <p:ph type="body" idx="1"/>
          </p:nvPr>
        </p:nvSpPr>
        <p:spPr bwMode="auto">
          <a:xfrm>
            <a:off x="365125" y="1646238"/>
            <a:ext cx="8326438" cy="438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4" name="Picture 3"/>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457200" y="6287630"/>
            <a:ext cx="1393825" cy="283490"/>
          </a:xfrm>
          <a:prstGeom prst="rect">
            <a:avLst/>
          </a:prstGeom>
        </p:spPr>
      </p:pic>
    </p:spTree>
  </p:cSld>
  <p:clrMap bg1="lt1" tx1="dk1" bg2="lt2" tx2="dk2" accent1="accent1" accent2="accent2" accent3="accent3" accent4="accent4" accent5="accent5" accent6="accent6" hlink="hlink" folHlink="folHlink"/>
  <p:sldLayoutIdLst>
    <p:sldLayoutId id="2147483695" r:id="rId1"/>
    <p:sldLayoutId id="2147483706" r:id="rId2"/>
    <p:sldLayoutId id="2147483687" r:id="rId3"/>
    <p:sldLayoutId id="2147483696" r:id="rId4"/>
    <p:sldLayoutId id="2147483697" r:id="rId5"/>
    <p:sldLayoutId id="2147483698" r:id="rId6"/>
    <p:sldLayoutId id="2147483705" r:id="rId7"/>
    <p:sldLayoutId id="2147483704" r:id="rId8"/>
    <p:sldLayoutId id="2147483699" r:id="rId9"/>
    <p:sldLayoutId id="2147483700" r:id="rId10"/>
    <p:sldLayoutId id="2147483701" r:id="rId11"/>
    <p:sldLayoutId id="2147483688" r:id="rId12"/>
    <p:sldLayoutId id="2147483689" r:id="rId13"/>
    <p:sldLayoutId id="2147483690" r:id="rId14"/>
    <p:sldLayoutId id="2147483691" r:id="rId15"/>
    <p:sldLayoutId id="2147483692" r:id="rId16"/>
    <p:sldLayoutId id="2147483693" r:id="rId17"/>
    <p:sldLayoutId id="2147483694" r:id="rId18"/>
    <p:sldLayoutId id="2147483702" r:id="rId19"/>
    <p:sldLayoutId id="2147483703" r:id="rId20"/>
  </p:sldLayoutIdLst>
  <p:timing>
    <p:tnLst>
      <p:par>
        <p:cTn id="1" dur="indefinite" restart="never" nodeType="tmRoot"/>
      </p:par>
    </p:tnLst>
  </p:timing>
  <p:hf sldNum="0" hdr="0" ftr="0" dt="0"/>
  <p:txStyles>
    <p:titleStyle>
      <a:lvl1pPr algn="l" defTabSz="457200" rtl="0" eaLnBrk="1" fontAlgn="base" hangingPunct="1">
        <a:spcBef>
          <a:spcPct val="0"/>
        </a:spcBef>
        <a:spcAft>
          <a:spcPct val="0"/>
        </a:spcAft>
        <a:defRPr sz="3200" b="1" kern="1200">
          <a:solidFill>
            <a:schemeClr val="bg1"/>
          </a:solidFill>
          <a:latin typeface="+mj-lt"/>
          <a:ea typeface="ＭＳ Ｐゴシック" charset="0"/>
          <a:cs typeface="ＭＳ Ｐゴシック" charset="0"/>
        </a:defRPr>
      </a:lvl1pPr>
      <a:lvl2pPr algn="l" defTabSz="457200" rtl="0" eaLnBrk="1" fontAlgn="base" hangingPunct="1">
        <a:spcBef>
          <a:spcPct val="0"/>
        </a:spcBef>
        <a:spcAft>
          <a:spcPct val="0"/>
        </a:spcAft>
        <a:defRPr sz="3200" b="1">
          <a:solidFill>
            <a:schemeClr val="bg1"/>
          </a:solidFill>
          <a:latin typeface="Verdana" charset="0"/>
          <a:ea typeface="ＭＳ Ｐゴシック" charset="0"/>
          <a:cs typeface="ＭＳ Ｐゴシック" charset="0"/>
        </a:defRPr>
      </a:lvl2pPr>
      <a:lvl3pPr algn="l" defTabSz="457200" rtl="0" eaLnBrk="1" fontAlgn="base" hangingPunct="1">
        <a:spcBef>
          <a:spcPct val="0"/>
        </a:spcBef>
        <a:spcAft>
          <a:spcPct val="0"/>
        </a:spcAft>
        <a:defRPr sz="3200" b="1">
          <a:solidFill>
            <a:schemeClr val="bg1"/>
          </a:solidFill>
          <a:latin typeface="Verdana" charset="0"/>
          <a:ea typeface="ＭＳ Ｐゴシック" charset="0"/>
          <a:cs typeface="ＭＳ Ｐゴシック" charset="0"/>
        </a:defRPr>
      </a:lvl3pPr>
      <a:lvl4pPr algn="l" defTabSz="457200" rtl="0" eaLnBrk="1" fontAlgn="base" hangingPunct="1">
        <a:spcBef>
          <a:spcPct val="0"/>
        </a:spcBef>
        <a:spcAft>
          <a:spcPct val="0"/>
        </a:spcAft>
        <a:defRPr sz="3200" b="1">
          <a:solidFill>
            <a:schemeClr val="bg1"/>
          </a:solidFill>
          <a:latin typeface="Verdana" charset="0"/>
          <a:ea typeface="ＭＳ Ｐゴシック" charset="0"/>
          <a:cs typeface="ＭＳ Ｐゴシック" charset="0"/>
        </a:defRPr>
      </a:lvl4pPr>
      <a:lvl5pPr algn="l" defTabSz="457200" rtl="0" eaLnBrk="1" fontAlgn="base" hangingPunct="1">
        <a:spcBef>
          <a:spcPct val="0"/>
        </a:spcBef>
        <a:spcAft>
          <a:spcPct val="0"/>
        </a:spcAft>
        <a:defRPr sz="3200" b="1">
          <a:solidFill>
            <a:schemeClr val="bg1"/>
          </a:solidFill>
          <a:latin typeface="Verdana" charset="0"/>
          <a:ea typeface="ＭＳ Ｐゴシック" charset="0"/>
          <a:cs typeface="ＭＳ Ｐゴシック" charset="0"/>
        </a:defRPr>
      </a:lvl5pPr>
      <a:lvl6pPr marL="457200" algn="l" defTabSz="457200" rtl="0" eaLnBrk="1" fontAlgn="base" hangingPunct="1">
        <a:spcBef>
          <a:spcPct val="0"/>
        </a:spcBef>
        <a:spcAft>
          <a:spcPct val="0"/>
        </a:spcAft>
        <a:defRPr sz="3200" b="1">
          <a:solidFill>
            <a:schemeClr val="bg1"/>
          </a:solidFill>
          <a:latin typeface="Verdana" charset="0"/>
          <a:ea typeface="ＭＳ Ｐゴシック" charset="0"/>
          <a:cs typeface="ＭＳ Ｐゴシック" charset="0"/>
        </a:defRPr>
      </a:lvl6pPr>
      <a:lvl7pPr marL="914400" algn="l" defTabSz="457200" rtl="0" eaLnBrk="1" fontAlgn="base" hangingPunct="1">
        <a:spcBef>
          <a:spcPct val="0"/>
        </a:spcBef>
        <a:spcAft>
          <a:spcPct val="0"/>
        </a:spcAft>
        <a:defRPr sz="3200" b="1">
          <a:solidFill>
            <a:schemeClr val="bg1"/>
          </a:solidFill>
          <a:latin typeface="Verdana" charset="0"/>
          <a:ea typeface="ＭＳ Ｐゴシック" charset="0"/>
          <a:cs typeface="ＭＳ Ｐゴシック" charset="0"/>
        </a:defRPr>
      </a:lvl7pPr>
      <a:lvl8pPr marL="1371600" algn="l" defTabSz="457200" rtl="0" eaLnBrk="1" fontAlgn="base" hangingPunct="1">
        <a:spcBef>
          <a:spcPct val="0"/>
        </a:spcBef>
        <a:spcAft>
          <a:spcPct val="0"/>
        </a:spcAft>
        <a:defRPr sz="3200" b="1">
          <a:solidFill>
            <a:schemeClr val="bg1"/>
          </a:solidFill>
          <a:latin typeface="Verdana" charset="0"/>
          <a:ea typeface="ＭＳ Ｐゴシック" charset="0"/>
          <a:cs typeface="ＭＳ Ｐゴシック" charset="0"/>
        </a:defRPr>
      </a:lvl8pPr>
      <a:lvl9pPr marL="1828800" algn="l" defTabSz="457200" rtl="0" eaLnBrk="1" fontAlgn="base" hangingPunct="1">
        <a:spcBef>
          <a:spcPct val="0"/>
        </a:spcBef>
        <a:spcAft>
          <a:spcPct val="0"/>
        </a:spcAft>
        <a:defRPr sz="3200" b="1">
          <a:solidFill>
            <a:schemeClr val="bg1"/>
          </a:solidFill>
          <a:latin typeface="Verdana" charset="0"/>
          <a:ea typeface="ＭＳ Ｐゴシック" charset="0"/>
          <a:cs typeface="ＭＳ Ｐゴシック" charset="0"/>
        </a:defRPr>
      </a:lvl9pPr>
    </p:titleStyle>
    <p:bodyStyle>
      <a:lvl1pPr marL="346075" indent="-346075" algn="l" defTabSz="457200" rtl="0" eaLnBrk="1" fontAlgn="base" hangingPunct="1">
        <a:spcBef>
          <a:spcPts val="1800"/>
        </a:spcBef>
        <a:spcAft>
          <a:spcPct val="0"/>
        </a:spcAft>
        <a:buSzPct val="135000"/>
        <a:buBlip>
          <a:blip r:embed="rId25"/>
        </a:buBlip>
        <a:defRPr sz="2400" kern="1200">
          <a:solidFill>
            <a:schemeClr val="tx1"/>
          </a:solidFill>
          <a:latin typeface="+mn-lt"/>
          <a:ea typeface="ＭＳ Ｐゴシック" charset="0"/>
          <a:cs typeface="ＭＳ Ｐゴシック" charset="0"/>
        </a:defRPr>
      </a:lvl1pPr>
      <a:lvl2pPr marL="593725" indent="-182563" algn="l" defTabSz="457200" rtl="0" eaLnBrk="1" fontAlgn="base" hangingPunct="1">
        <a:spcBef>
          <a:spcPts val="800"/>
        </a:spcBef>
        <a:spcAft>
          <a:spcPct val="0"/>
        </a:spcAft>
        <a:buClr>
          <a:srgbClr val="595959"/>
        </a:buClr>
        <a:buFont typeface="Lucida Grande" charset="0"/>
        <a:buChar char="–"/>
        <a:defRPr sz="2000" kern="1200">
          <a:solidFill>
            <a:schemeClr val="tx1"/>
          </a:solidFill>
          <a:latin typeface="+mn-lt"/>
          <a:ea typeface="ＭＳ Ｐゴシック" charset="0"/>
          <a:cs typeface="+mn-cs"/>
        </a:defRPr>
      </a:lvl2pPr>
      <a:lvl3pPr marL="822325" indent="-182563" algn="l" defTabSz="457200" rtl="0" eaLnBrk="1" fontAlgn="base" hangingPunct="1">
        <a:spcBef>
          <a:spcPts val="700"/>
        </a:spcBef>
        <a:spcAft>
          <a:spcPct val="0"/>
        </a:spcAft>
        <a:buClr>
          <a:srgbClr val="595959"/>
        </a:buClr>
        <a:buFont typeface="Wingdings" charset="0"/>
        <a:buChar char="§"/>
        <a:defRPr kern="1200">
          <a:solidFill>
            <a:schemeClr val="tx1"/>
          </a:solidFill>
          <a:latin typeface="+mn-lt"/>
          <a:ea typeface="ＭＳ Ｐゴシック" charset="0"/>
          <a:cs typeface="+mn-cs"/>
        </a:defRPr>
      </a:lvl3pPr>
      <a:lvl4pPr marL="1050925" indent="-182563" algn="l" defTabSz="457200" rtl="0" eaLnBrk="1" fontAlgn="base" hangingPunct="1">
        <a:spcBef>
          <a:spcPts val="600"/>
        </a:spcBef>
        <a:spcAft>
          <a:spcPct val="0"/>
        </a:spcAft>
        <a:buClr>
          <a:srgbClr val="595959"/>
        </a:buClr>
        <a:buFont typeface="Arial" charset="0"/>
        <a:buChar char="–"/>
        <a:defRPr sz="1600" kern="1200">
          <a:solidFill>
            <a:schemeClr val="tx1"/>
          </a:solidFill>
          <a:latin typeface="+mn-lt"/>
          <a:ea typeface="ＭＳ Ｐゴシック" charset="0"/>
          <a:cs typeface="+mn-cs"/>
        </a:defRPr>
      </a:lvl4pPr>
      <a:lvl5pPr marL="1233488" indent="-182563" algn="l" defTabSz="457200" rtl="0" eaLnBrk="1" fontAlgn="base" hangingPunct="1">
        <a:spcBef>
          <a:spcPts val="600"/>
        </a:spcBef>
        <a:spcAft>
          <a:spcPct val="0"/>
        </a:spcAft>
        <a:buClr>
          <a:srgbClr val="7F7F7F"/>
        </a:buClr>
        <a:buFont typeface="Wingdings" charset="0"/>
        <a:buChar char="§"/>
        <a:defRPr sz="16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2" Type="http://schemas.openxmlformats.org/officeDocument/2006/relationships/hyperlink" Target="http://www.afresearchlab.com/2030" TargetMode="Externa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mailto:afsbirsttr-info@us.af.mil"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hyperlink" Target="mailto:afosr.ita_collaborate@us.af.mil"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mailto:afosr.ita_collaborate@us.af.mil" TargetMode="External"/><Relationship Id="rId2" Type="http://schemas.openxmlformats.org/officeDocument/2006/relationships/hyperlink" Target="mailto:afsbirsttr-info@us.af.mil" TargetMode="Externa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pPr algn="ctr"/>
            <a:r>
              <a:rPr lang="en-US" dirty="0" smtClean="0"/>
              <a:t/>
            </a:r>
            <a:br>
              <a:rPr lang="en-US" dirty="0" smtClean="0"/>
            </a:br>
            <a:r>
              <a:rPr lang="en-US" dirty="0" smtClean="0"/>
              <a:t>Air Force Science and Technology Strategic Planning 2018: how universities and small businesses can be involved</a:t>
            </a:r>
            <a:endParaRPr lang="en-US" dirty="0"/>
          </a:p>
        </p:txBody>
      </p:sp>
      <p:sp>
        <p:nvSpPr>
          <p:cNvPr id="10244" name="Subtitle 4"/>
          <p:cNvSpPr>
            <a:spLocks noGrp="1"/>
          </p:cNvSpPr>
          <p:nvPr>
            <p:ph type="subTitle" idx="1"/>
          </p:nvPr>
        </p:nvSpPr>
        <p:spPr/>
        <p:txBody>
          <a:bodyPr/>
          <a:lstStyle/>
          <a:p>
            <a:pPr algn="ctr"/>
            <a:endParaRPr lang="en-US" sz="2400" b="1" dirty="0" smtClean="0"/>
          </a:p>
          <a:p>
            <a:pPr algn="ctr"/>
            <a:r>
              <a:rPr lang="en-US" sz="2400" b="1" dirty="0" smtClean="0"/>
              <a:t>Aline McNaull</a:t>
            </a:r>
            <a:br>
              <a:rPr lang="en-US" sz="2400" b="1" dirty="0" smtClean="0"/>
            </a:br>
            <a:r>
              <a:rPr lang="en-US" dirty="0" smtClean="0"/>
              <a:t>Legislative Representative</a:t>
            </a:r>
            <a:endParaRPr lang="en-US" dirty="0"/>
          </a:p>
        </p:txBody>
      </p:sp>
      <p:sp>
        <p:nvSpPr>
          <p:cNvPr id="2" name="Text Placeholder 1"/>
          <p:cNvSpPr>
            <a:spLocks noGrp="1"/>
          </p:cNvSpPr>
          <p:nvPr>
            <p:ph type="body" sz="quarter" idx="13"/>
          </p:nvPr>
        </p:nvSpPr>
        <p:spPr/>
        <p:txBody>
          <a:bodyPr/>
          <a:lstStyle/>
          <a:p>
            <a:endParaRPr lang="en-US"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Defense Policy Documents </a:t>
            </a:r>
            <a:endParaRPr lang="en-US" dirty="0"/>
          </a:p>
        </p:txBody>
      </p:sp>
      <p:sp>
        <p:nvSpPr>
          <p:cNvPr id="3" name="Content Placeholder 2"/>
          <p:cNvSpPr>
            <a:spLocks noGrp="1"/>
          </p:cNvSpPr>
          <p:nvPr>
            <p:ph sz="quarter" idx="14"/>
          </p:nvPr>
        </p:nvSpPr>
        <p:spPr>
          <a:xfrm>
            <a:off x="365760" y="1414732"/>
            <a:ext cx="8326438" cy="4620308"/>
          </a:xfrm>
        </p:spPr>
        <p:txBody>
          <a:bodyPr/>
          <a:lstStyle/>
          <a:p>
            <a:r>
              <a:rPr lang="en-US" sz="1800" dirty="0" smtClean="0"/>
              <a:t>Administration’s National Security Policy</a:t>
            </a:r>
          </a:p>
          <a:p>
            <a:r>
              <a:rPr lang="en-US" sz="1800" dirty="0" smtClean="0"/>
              <a:t>Quadrennial Defense Review</a:t>
            </a:r>
          </a:p>
          <a:p>
            <a:r>
              <a:rPr lang="en-US" sz="1800" dirty="0" smtClean="0"/>
              <a:t>National Security Space Strategy</a:t>
            </a:r>
          </a:p>
          <a:p>
            <a:r>
              <a:rPr lang="en-US" sz="1800" dirty="0" smtClean="0"/>
              <a:t>Service Core Function Master Plans</a:t>
            </a:r>
          </a:p>
          <a:p>
            <a:r>
              <a:rPr lang="en-US" sz="1800" dirty="0" smtClean="0"/>
              <a:t>Technology Horizons documents</a:t>
            </a:r>
          </a:p>
          <a:p>
            <a:r>
              <a:rPr lang="en-US" sz="1800" dirty="0" smtClean="0"/>
              <a:t>Threat assessments</a:t>
            </a:r>
          </a:p>
          <a:p>
            <a:r>
              <a:rPr lang="en-US" sz="1800" dirty="0" smtClean="0"/>
              <a:t>S&amp;T studies (i.e. National Academies)</a:t>
            </a:r>
          </a:p>
          <a:p>
            <a:r>
              <a:rPr lang="en-US" sz="1800" dirty="0" smtClean="0"/>
              <a:t>Assistant Secretary of Defense for Research and Engineering guidance documents</a:t>
            </a:r>
          </a:p>
          <a:p>
            <a:r>
              <a:rPr lang="en-US" sz="1800" dirty="0" smtClean="0"/>
              <a:t>Industry perspectives</a:t>
            </a:r>
            <a:endParaRPr lang="en-US" sz="1800" dirty="0"/>
          </a:p>
        </p:txBody>
      </p:sp>
    </p:spTree>
    <p:extLst>
      <p:ext uri="{BB962C8B-B14F-4D97-AF65-F5344CB8AC3E}">
        <p14:creationId xmlns:p14="http://schemas.microsoft.com/office/powerpoint/2010/main" val="12955949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IEEE-USA Policy Committees		</a:t>
            </a:r>
            <a:endParaRPr lang="en-US" dirty="0"/>
          </a:p>
        </p:txBody>
      </p:sp>
      <p:sp>
        <p:nvSpPr>
          <p:cNvPr id="3" name="Content Placeholder 2"/>
          <p:cNvSpPr>
            <a:spLocks noGrp="1"/>
          </p:cNvSpPr>
          <p:nvPr>
            <p:ph idx="1"/>
          </p:nvPr>
        </p:nvSpPr>
        <p:spPr/>
        <p:txBody>
          <a:bodyPr/>
          <a:lstStyle/>
          <a:p>
            <a:r>
              <a:rPr lang="en-US" dirty="0" smtClean="0"/>
              <a:t>Energy</a:t>
            </a:r>
          </a:p>
          <a:p>
            <a:r>
              <a:rPr lang="en-US" dirty="0" smtClean="0"/>
              <a:t>Research and Development</a:t>
            </a:r>
          </a:p>
          <a:p>
            <a:r>
              <a:rPr lang="en-US" dirty="0" smtClean="0"/>
              <a:t>Aerospace and Transportation</a:t>
            </a:r>
          </a:p>
          <a:p>
            <a:r>
              <a:rPr lang="en-US" dirty="0" smtClean="0"/>
              <a:t>Intellectual Property</a:t>
            </a:r>
          </a:p>
          <a:p>
            <a:r>
              <a:rPr lang="en-US" dirty="0" smtClean="0"/>
              <a:t>Entrepreneurs</a:t>
            </a:r>
          </a:p>
          <a:p>
            <a:r>
              <a:rPr lang="en-US" dirty="0" smtClean="0"/>
              <a:t>Artificial Intelligence</a:t>
            </a:r>
          </a:p>
          <a:p>
            <a:r>
              <a:rPr lang="en-US" dirty="0" smtClean="0"/>
              <a:t>Cybersecurity</a:t>
            </a:r>
            <a:endParaRPr lang="en-US" dirty="0"/>
          </a:p>
        </p:txBody>
      </p:sp>
    </p:spTree>
    <p:extLst>
      <p:ext uri="{BB962C8B-B14F-4D97-AF65-F5344CB8AC3E}">
        <p14:creationId xmlns:p14="http://schemas.microsoft.com/office/powerpoint/2010/main" val="41656365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Air Force Session Information	</a:t>
            </a:r>
            <a:endParaRPr lang="en-US" dirty="0"/>
          </a:p>
        </p:txBody>
      </p:sp>
      <p:sp>
        <p:nvSpPr>
          <p:cNvPr id="3" name="Content Placeholder 2"/>
          <p:cNvSpPr>
            <a:spLocks noGrp="1"/>
          </p:cNvSpPr>
          <p:nvPr>
            <p:ph sz="quarter" idx="14"/>
          </p:nvPr>
        </p:nvSpPr>
        <p:spPr/>
        <p:txBody>
          <a:bodyPr/>
          <a:lstStyle/>
          <a:p>
            <a:r>
              <a:rPr lang="en-US" dirty="0" smtClean="0"/>
              <a:t>July 26, 2018</a:t>
            </a:r>
          </a:p>
          <a:p>
            <a:r>
              <a:rPr lang="en-US" dirty="0" smtClean="0"/>
              <a:t>University of Utah, Salt Lake City</a:t>
            </a:r>
          </a:p>
          <a:p>
            <a:r>
              <a:rPr lang="en-US" dirty="0" smtClean="0">
                <a:hlinkClick r:id="rId2"/>
              </a:rPr>
              <a:t>www.afresearchlab.com/2030</a:t>
            </a:r>
            <a:endParaRPr lang="en-US" dirty="0" smtClean="0"/>
          </a:p>
          <a:p>
            <a:r>
              <a:rPr lang="en-US" dirty="0" smtClean="0"/>
              <a:t>Possible workshop themes: global integrated intelligence, surveillance, reconnaissance; cyberspace; precision strike; rapid mobility; command and control</a:t>
            </a:r>
          </a:p>
        </p:txBody>
      </p:sp>
    </p:spTree>
    <p:extLst>
      <p:ext uri="{BB962C8B-B14F-4D97-AF65-F5344CB8AC3E}">
        <p14:creationId xmlns:p14="http://schemas.microsoft.com/office/powerpoint/2010/main" val="28211162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Idea Submission Guidelines</a:t>
            </a:r>
            <a:endParaRPr lang="en-US" dirty="0"/>
          </a:p>
        </p:txBody>
      </p:sp>
      <p:sp>
        <p:nvSpPr>
          <p:cNvPr id="3" name="Content Placeholder 2"/>
          <p:cNvSpPr>
            <a:spLocks noGrp="1"/>
          </p:cNvSpPr>
          <p:nvPr>
            <p:ph sz="quarter" idx="14"/>
          </p:nvPr>
        </p:nvSpPr>
        <p:spPr/>
        <p:txBody>
          <a:bodyPr/>
          <a:lstStyle/>
          <a:p>
            <a:r>
              <a:rPr lang="en-US" altLang="en-US" dirty="0"/>
              <a:t>Quad charts are analogous to an “elevator speech”- you will have minimal time to briefly inform the participants about the merits of your idea and create interest.  If your idea is scored highly by your fellow participants, you will be afforded additional time to discuss with them.  This will allow you the opportunity to use technical jargon, go into greater detail, and collaborate with the participants to refine, modify, and/or combine with other presented ideas to make it even stronger.</a:t>
            </a:r>
          </a:p>
          <a:p>
            <a:endParaRPr lang="en-US" altLang="en-US" dirty="0"/>
          </a:p>
          <a:p>
            <a:endParaRPr lang="en-US" dirty="0"/>
          </a:p>
        </p:txBody>
      </p:sp>
    </p:spTree>
    <p:extLst>
      <p:ext uri="{BB962C8B-B14F-4D97-AF65-F5344CB8AC3E}">
        <p14:creationId xmlns:p14="http://schemas.microsoft.com/office/powerpoint/2010/main" val="27527734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Idea Submission Guidelines</a:t>
            </a:r>
            <a:endParaRPr lang="en-US" dirty="0"/>
          </a:p>
        </p:txBody>
      </p:sp>
      <p:sp>
        <p:nvSpPr>
          <p:cNvPr id="3" name="Content Placeholder 2"/>
          <p:cNvSpPr>
            <a:spLocks noGrp="1"/>
          </p:cNvSpPr>
          <p:nvPr>
            <p:ph sz="quarter" idx="14"/>
          </p:nvPr>
        </p:nvSpPr>
        <p:spPr/>
        <p:txBody>
          <a:bodyPr/>
          <a:lstStyle/>
          <a:p>
            <a:r>
              <a:rPr lang="en-US" altLang="en-US" sz="2000" dirty="0" smtClean="0"/>
              <a:t>Problem </a:t>
            </a:r>
            <a:r>
              <a:rPr lang="en-US" altLang="en-US" sz="2000" dirty="0"/>
              <a:t>Statement: Describe the problem that your idea addresses.  You may use one of the exemplar problems provided with each S&amp;T theme, or define your own problem related to one (or more) of the themes.  </a:t>
            </a:r>
          </a:p>
          <a:p>
            <a:r>
              <a:rPr lang="en-US" altLang="en-US" sz="2000" dirty="0" smtClean="0"/>
              <a:t>Keywords</a:t>
            </a:r>
            <a:r>
              <a:rPr lang="en-US" altLang="en-US" sz="2000" dirty="0"/>
              <a:t>: Please suggest 5–10 keywords which can be used for describing the content of the research idea. They are equivalent to terms in an index in a printed work and distinguish the most important ideas, names, and concepts in your research idea.  Each keyword should be kept short, one word where possible (though two and three word specialist terms are also acceptable where necessary). Keywords should not be too generalized.</a:t>
            </a:r>
          </a:p>
          <a:p>
            <a:pPr marL="0" indent="0">
              <a:buNone/>
            </a:pPr>
            <a:endParaRPr lang="en-US" dirty="0"/>
          </a:p>
        </p:txBody>
      </p:sp>
    </p:spTree>
    <p:extLst>
      <p:ext uri="{BB962C8B-B14F-4D97-AF65-F5344CB8AC3E}">
        <p14:creationId xmlns:p14="http://schemas.microsoft.com/office/powerpoint/2010/main" val="15631441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What’s On Your Mind?</a:t>
            </a:r>
            <a:endParaRPr lang="en-US" dirty="0"/>
          </a:p>
        </p:txBody>
      </p:sp>
      <p:pic>
        <p:nvPicPr>
          <p:cNvPr id="6" name="Picture 2" descr="http://en.hdyo.org/assets/ask-question-1-ca45a12e5206bae44014e11cd3ced9f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125" y="1954530"/>
            <a:ext cx="4621389" cy="3493770"/>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4"/>
          <p:cNvSpPr>
            <a:spLocks noGrp="1"/>
          </p:cNvSpPr>
          <p:nvPr>
            <p:ph sz="quarter" idx="14"/>
          </p:nvPr>
        </p:nvSpPr>
        <p:spPr>
          <a:xfrm>
            <a:off x="4750271" y="1493520"/>
            <a:ext cx="4198699" cy="3811905"/>
          </a:xfrm>
        </p:spPr>
        <p:txBody>
          <a:bodyPr/>
          <a:lstStyle/>
          <a:p>
            <a:pPr marL="0" indent="0" algn="ctr">
              <a:buNone/>
            </a:pPr>
            <a:endParaRPr lang="en-US" sz="2800" dirty="0" smtClean="0"/>
          </a:p>
          <a:p>
            <a:pPr marL="0" indent="0" algn="ctr">
              <a:buNone/>
            </a:pPr>
            <a:endParaRPr lang="en-US" sz="2800" dirty="0"/>
          </a:p>
          <a:p>
            <a:pPr marL="0" indent="0" algn="ctr">
              <a:buNone/>
            </a:pPr>
            <a:r>
              <a:rPr lang="en-US" sz="2800" b="1" dirty="0" smtClean="0"/>
              <a:t>Aline McNaull</a:t>
            </a:r>
          </a:p>
          <a:p>
            <a:pPr marL="0" indent="0" algn="ctr">
              <a:buNone/>
            </a:pPr>
            <a:r>
              <a:rPr lang="en-US" dirty="0" smtClean="0"/>
              <a:t>a.mcnaull@ieee.org</a:t>
            </a:r>
          </a:p>
          <a:p>
            <a:pPr marL="0" indent="0" algn="ctr">
              <a:buNone/>
            </a:pPr>
            <a:r>
              <a:rPr lang="en-US" dirty="0" smtClean="0"/>
              <a:t>202-530-8355</a:t>
            </a:r>
          </a:p>
        </p:txBody>
      </p:sp>
    </p:spTree>
    <p:extLst>
      <p:ext uri="{BB962C8B-B14F-4D97-AF65-F5344CB8AC3E}">
        <p14:creationId xmlns:p14="http://schemas.microsoft.com/office/powerpoint/2010/main" val="3796198613"/>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dirty="0" smtClean="0">
                <a:ea typeface="ＭＳ Ｐゴシック" pitchFamily="34" charset="-128"/>
              </a:rPr>
              <a:t>New Strategic Plan – Driving Factors</a:t>
            </a:r>
          </a:p>
        </p:txBody>
      </p:sp>
      <p:sp>
        <p:nvSpPr>
          <p:cNvPr id="18435" name="Content Placeholder 2"/>
          <p:cNvSpPr>
            <a:spLocks noGrp="1"/>
          </p:cNvSpPr>
          <p:nvPr>
            <p:ph sz="quarter" idx="14"/>
          </p:nvPr>
        </p:nvSpPr>
        <p:spPr/>
        <p:txBody>
          <a:bodyPr>
            <a:normAutofit/>
          </a:bodyPr>
          <a:lstStyle/>
          <a:p>
            <a:r>
              <a:rPr lang="en-US" dirty="0" smtClean="0">
                <a:ea typeface="ＭＳ Ｐゴシック" pitchFamily="34" charset="-128"/>
              </a:rPr>
              <a:t>Need to update research priorities and conduct a “broad review and revision” of current strategy</a:t>
            </a:r>
          </a:p>
          <a:p>
            <a:r>
              <a:rPr lang="en-US" dirty="0" smtClean="0">
                <a:ea typeface="ＭＳ Ｐゴシック" pitchFamily="34" charset="-128"/>
              </a:rPr>
              <a:t>Air Force looking to improve how it supports university-based research</a:t>
            </a:r>
          </a:p>
          <a:p>
            <a:r>
              <a:rPr lang="en-US" dirty="0" smtClean="0">
                <a:ea typeface="ＭＳ Ｐゴシック" pitchFamily="34" charset="-128"/>
              </a:rPr>
              <a:t>Wilson would like “to step back from the programs and the problems of today and project 10 or 20 years into the future to see what kind of Air Force we might have at that time.”</a:t>
            </a:r>
          </a:p>
          <a:p>
            <a:endParaRPr lang="en-US" dirty="0" smtClean="0">
              <a:ea typeface="ＭＳ Ｐゴシック" pitchFamily="34" charset="-128"/>
            </a:endParaRPr>
          </a:p>
        </p:txBody>
      </p:sp>
    </p:spTree>
    <p:extLst>
      <p:ext uri="{BB962C8B-B14F-4D97-AF65-F5344CB8AC3E}">
        <p14:creationId xmlns:p14="http://schemas.microsoft.com/office/powerpoint/2010/main" val="928664386"/>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Secretary of the Air Force</a:t>
            </a:r>
            <a:endParaRPr lang="en-US" dirty="0"/>
          </a:p>
        </p:txBody>
      </p:sp>
      <p:sp>
        <p:nvSpPr>
          <p:cNvPr id="3" name="Content Placeholder 2"/>
          <p:cNvSpPr>
            <a:spLocks noGrp="1"/>
          </p:cNvSpPr>
          <p:nvPr>
            <p:ph sz="quarter" idx="14"/>
          </p:nvPr>
        </p:nvSpPr>
        <p:spPr/>
        <p:txBody>
          <a:bodyPr/>
          <a:lstStyle/>
          <a:p>
            <a:r>
              <a:rPr lang="en-US" dirty="0" smtClean="0"/>
              <a:t>“The Air Force must reinvigorate its focus on basic and applied research to ensure the long-term domination of air and space,” stated Sec of Air Force Heather Wilson</a:t>
            </a:r>
          </a:p>
          <a:p>
            <a:r>
              <a:rPr lang="en-US" dirty="0" smtClean="0"/>
              <a:t>The Air Force “must also reevaluate how we manage our research enterprise and spend research dollars in ways that advance air and space superiority for the long term,” said Wilson</a:t>
            </a:r>
            <a:endParaRPr lang="en-US" dirty="0"/>
          </a:p>
        </p:txBody>
      </p:sp>
    </p:spTree>
    <p:extLst>
      <p:ext uri="{BB962C8B-B14F-4D97-AF65-F5344CB8AC3E}">
        <p14:creationId xmlns:p14="http://schemas.microsoft.com/office/powerpoint/2010/main" val="23217522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Air Force Listening Sessions</a:t>
            </a:r>
            <a:endParaRPr lang="en-US" dirty="0"/>
          </a:p>
        </p:txBody>
      </p:sp>
      <p:sp>
        <p:nvSpPr>
          <p:cNvPr id="3" name="Content Placeholder 2"/>
          <p:cNvSpPr>
            <a:spLocks noGrp="1"/>
          </p:cNvSpPr>
          <p:nvPr>
            <p:ph sz="quarter" idx="14"/>
          </p:nvPr>
        </p:nvSpPr>
        <p:spPr/>
        <p:txBody>
          <a:bodyPr/>
          <a:lstStyle/>
          <a:p>
            <a:r>
              <a:rPr lang="en-US" dirty="0" smtClean="0"/>
              <a:t>The Air force is providing small grants to universities to sponsor regional workshops in partnership with the institutions in order to gather input from academic community</a:t>
            </a:r>
          </a:p>
          <a:p>
            <a:r>
              <a:rPr lang="en-US" dirty="0" smtClean="0"/>
              <a:t>The regional workshops will also seek to address how the Air Force can better work with small businesses</a:t>
            </a:r>
            <a:endParaRPr lang="en-US" dirty="0"/>
          </a:p>
        </p:txBody>
      </p:sp>
    </p:spTree>
    <p:extLst>
      <p:ext uri="{BB962C8B-B14F-4D97-AF65-F5344CB8AC3E}">
        <p14:creationId xmlns:p14="http://schemas.microsoft.com/office/powerpoint/2010/main" val="18123244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23"/>
          </p:nvPr>
        </p:nvSpPr>
        <p:spPr>
          <a:xfrm>
            <a:off x="374826" y="1644650"/>
            <a:ext cx="8475876" cy="4367213"/>
          </a:xfrm>
        </p:spPr>
        <p:txBody>
          <a:bodyPr/>
          <a:lstStyle/>
          <a:p>
            <a:r>
              <a:rPr lang="en-US" dirty="0" smtClean="0"/>
              <a:t>Prepare for uncertain future</a:t>
            </a:r>
          </a:p>
          <a:p>
            <a:r>
              <a:rPr lang="en-US" dirty="0" smtClean="0"/>
              <a:t>Invest in game-changing technology</a:t>
            </a:r>
          </a:p>
          <a:p>
            <a:r>
              <a:rPr lang="en-US" dirty="0" smtClean="0"/>
              <a:t>Create technology options that address urgent warfighter needs </a:t>
            </a:r>
          </a:p>
          <a:p>
            <a:r>
              <a:rPr lang="en-US" dirty="0" smtClean="0"/>
              <a:t>Support Air Force Service Core Functions</a:t>
            </a:r>
          </a:p>
          <a:p>
            <a:r>
              <a:rPr lang="en-US" dirty="0" smtClean="0"/>
              <a:t>Use of technology as a force multiplier</a:t>
            </a:r>
          </a:p>
          <a:p>
            <a:r>
              <a:rPr lang="en-US" dirty="0" smtClean="0"/>
              <a:t>Leverage global S&amp;T developments and emerging capabilities</a:t>
            </a:r>
            <a:endParaRPr lang="en-US" dirty="0"/>
          </a:p>
        </p:txBody>
      </p:sp>
      <p:sp>
        <p:nvSpPr>
          <p:cNvPr id="4" name="Title 3"/>
          <p:cNvSpPr>
            <a:spLocks noGrp="1"/>
          </p:cNvSpPr>
          <p:nvPr>
            <p:ph type="title"/>
          </p:nvPr>
        </p:nvSpPr>
        <p:spPr/>
        <p:txBody>
          <a:bodyPr/>
          <a:lstStyle/>
          <a:p>
            <a:r>
              <a:rPr lang="en-US" dirty="0" smtClean="0"/>
              <a:t>Previous S&amp;T Strategy</a:t>
            </a:r>
            <a:endParaRPr lang="en-US" dirty="0"/>
          </a:p>
        </p:txBody>
      </p:sp>
    </p:spTree>
    <p:extLst>
      <p:ext uri="{BB962C8B-B14F-4D97-AF65-F5344CB8AC3E}">
        <p14:creationId xmlns:p14="http://schemas.microsoft.com/office/powerpoint/2010/main" val="2401533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Prior Strategic S&amp;T priorities</a:t>
            </a:r>
            <a:r>
              <a:rPr lang="en-US" dirty="0"/>
              <a:t>	</a:t>
            </a:r>
          </a:p>
        </p:txBody>
      </p:sp>
      <p:sp>
        <p:nvSpPr>
          <p:cNvPr id="3" name="Content Placeholder 2"/>
          <p:cNvSpPr>
            <a:spLocks noGrp="1"/>
          </p:cNvSpPr>
          <p:nvPr>
            <p:ph sz="quarter" idx="14"/>
          </p:nvPr>
        </p:nvSpPr>
        <p:spPr/>
        <p:txBody>
          <a:bodyPr/>
          <a:lstStyle/>
          <a:p>
            <a:r>
              <a:rPr lang="en-US" dirty="0" smtClean="0"/>
              <a:t>Support warfighters while advancing breakthrough S&amp;T</a:t>
            </a:r>
          </a:p>
          <a:p>
            <a:r>
              <a:rPr lang="en-US" dirty="0" smtClean="0"/>
              <a:t>Execute a balanced, integrated S&amp;T program responsive to Air Force Service Core Functions</a:t>
            </a:r>
          </a:p>
          <a:p>
            <a:r>
              <a:rPr lang="en-US" dirty="0" smtClean="0"/>
              <a:t>Retain and shape critical competencies needed to address full range of S&amp;T product and support capabilities</a:t>
            </a:r>
          </a:p>
          <a:p>
            <a:r>
              <a:rPr lang="en-US" dirty="0" smtClean="0"/>
              <a:t>Ensure the Air Force S&amp;T Program addresses highest priority capability needs</a:t>
            </a:r>
            <a:endParaRPr lang="en-US" dirty="0"/>
          </a:p>
        </p:txBody>
      </p:sp>
    </p:spTree>
    <p:extLst>
      <p:ext uri="{BB962C8B-B14F-4D97-AF65-F5344CB8AC3E}">
        <p14:creationId xmlns:p14="http://schemas.microsoft.com/office/powerpoint/2010/main" val="18253699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Air Force S&amp;T – key areas	</a:t>
            </a:r>
            <a:endParaRPr lang="en-US" dirty="0"/>
          </a:p>
        </p:txBody>
      </p:sp>
      <p:sp>
        <p:nvSpPr>
          <p:cNvPr id="3" name="Content Placeholder 2"/>
          <p:cNvSpPr>
            <a:spLocks noGrp="1"/>
          </p:cNvSpPr>
          <p:nvPr>
            <p:ph sz="quarter" idx="14"/>
          </p:nvPr>
        </p:nvSpPr>
        <p:spPr/>
        <p:txBody>
          <a:bodyPr/>
          <a:lstStyle/>
          <a:p>
            <a:r>
              <a:rPr lang="en-US" sz="2000" dirty="0" smtClean="0"/>
              <a:t>Improve sustainability of legacy systems</a:t>
            </a:r>
          </a:p>
          <a:p>
            <a:r>
              <a:rPr lang="en-US" sz="2000" dirty="0" smtClean="0"/>
              <a:t>Reduce cyber vulnerabilities</a:t>
            </a:r>
          </a:p>
          <a:p>
            <a:r>
              <a:rPr lang="en-US" sz="2000" dirty="0" smtClean="0"/>
              <a:t>Support nuclear enterprise</a:t>
            </a:r>
          </a:p>
          <a:p>
            <a:r>
              <a:rPr lang="en-US" sz="2000" dirty="0" smtClean="0"/>
              <a:t>Develop autonomous system technologies</a:t>
            </a:r>
          </a:p>
          <a:p>
            <a:r>
              <a:rPr lang="en-US" sz="2000" dirty="0" smtClean="0"/>
              <a:t>Develop human performance augmentation technologies</a:t>
            </a:r>
          </a:p>
          <a:p>
            <a:r>
              <a:rPr lang="en-US" sz="2000" dirty="0" smtClean="0"/>
              <a:t>Provide robust situational awareness by improving intelligence, surveillance and reconnaissance</a:t>
            </a:r>
          </a:p>
          <a:p>
            <a:r>
              <a:rPr lang="en-US" sz="2000" dirty="0" smtClean="0"/>
              <a:t>Reduce energy dependency</a:t>
            </a:r>
            <a:endParaRPr lang="en-US" sz="2000" dirty="0"/>
          </a:p>
        </p:txBody>
      </p:sp>
    </p:spTree>
    <p:extLst>
      <p:ext uri="{BB962C8B-B14F-4D97-AF65-F5344CB8AC3E}">
        <p14:creationId xmlns:p14="http://schemas.microsoft.com/office/powerpoint/2010/main" val="39013733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with the Air Force</a:t>
            </a:r>
            <a:endParaRPr lang="en-US" dirty="0"/>
          </a:p>
        </p:txBody>
      </p:sp>
      <p:sp>
        <p:nvSpPr>
          <p:cNvPr id="4" name="Content Placeholder 3"/>
          <p:cNvSpPr>
            <a:spLocks noGrp="1"/>
          </p:cNvSpPr>
          <p:nvPr>
            <p:ph sz="quarter" idx="14"/>
          </p:nvPr>
        </p:nvSpPr>
        <p:spPr/>
        <p:txBody>
          <a:bodyPr/>
          <a:lstStyle/>
          <a:p>
            <a:pPr marL="0" indent="0">
              <a:buNone/>
            </a:pPr>
            <a:r>
              <a:rPr lang="en-US" dirty="0" smtClean="0"/>
              <a:t>Publish; launch a business; develop research ideas</a:t>
            </a:r>
          </a:p>
          <a:p>
            <a:pPr marL="0" indent="0">
              <a:buNone/>
            </a:pPr>
            <a:r>
              <a:rPr lang="en-US" dirty="0" smtClean="0"/>
              <a:t>Let the Air Force know who you are and what field you work in </a:t>
            </a:r>
          </a:p>
          <a:p>
            <a:pPr marL="0" indent="0">
              <a:buNone/>
            </a:pPr>
            <a:r>
              <a:rPr lang="en-US" dirty="0" smtClean="0"/>
              <a:t>Partner: a team will reach out to learn more about you, understand your goals, answer questions, then map a path for you based on resources, experts, funding</a:t>
            </a:r>
          </a:p>
          <a:p>
            <a:pPr marL="0" indent="0">
              <a:buNone/>
            </a:pPr>
            <a:r>
              <a:rPr lang="en-US" dirty="0" smtClean="0"/>
              <a:t>Website: Afresearchlab.com/workwithus.html</a:t>
            </a:r>
          </a:p>
          <a:p>
            <a:r>
              <a:rPr lang="en-US" dirty="0"/>
              <a:t>Business Inquiries: </a:t>
            </a:r>
            <a:r>
              <a:rPr lang="en-US" dirty="0">
                <a:hlinkClick r:id="rId3"/>
              </a:rPr>
              <a:t>afsbirsttr-info@us.af.mil</a:t>
            </a:r>
            <a:endParaRPr lang="en-US" dirty="0"/>
          </a:p>
          <a:p>
            <a:r>
              <a:rPr lang="en-US" dirty="0"/>
              <a:t>Higher Education Inquiries: </a:t>
            </a:r>
            <a:r>
              <a:rPr lang="en-US" dirty="0">
                <a:hlinkClick r:id="rId4"/>
              </a:rPr>
              <a:t>afosr.ita_collaborate@us.af.mil</a:t>
            </a:r>
            <a:endParaRPr lang="en-US" dirty="0"/>
          </a:p>
          <a:p>
            <a:pPr marL="0" indent="0">
              <a:buNone/>
            </a:pPr>
            <a:endParaRPr lang="en-US" dirty="0"/>
          </a:p>
        </p:txBody>
      </p:sp>
    </p:spTree>
    <p:extLst>
      <p:ext uri="{BB962C8B-B14F-4D97-AF65-F5344CB8AC3E}">
        <p14:creationId xmlns:p14="http://schemas.microsoft.com/office/powerpoint/2010/main" val="39012588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Websites</a:t>
            </a:r>
            <a:endParaRPr lang="en-US" dirty="0"/>
          </a:p>
        </p:txBody>
      </p:sp>
      <p:sp>
        <p:nvSpPr>
          <p:cNvPr id="3" name="Content Placeholder 2"/>
          <p:cNvSpPr>
            <a:spLocks noGrp="1"/>
          </p:cNvSpPr>
          <p:nvPr>
            <p:ph sz="quarter" idx="14"/>
          </p:nvPr>
        </p:nvSpPr>
        <p:spPr/>
        <p:txBody>
          <a:bodyPr/>
          <a:lstStyle/>
          <a:p>
            <a:pPr marL="0" indent="0">
              <a:buNone/>
            </a:pPr>
            <a:r>
              <a:rPr lang="en-US" dirty="0"/>
              <a:t>Website: Afresearchlab.com/workwithus.html</a:t>
            </a:r>
          </a:p>
          <a:p>
            <a:r>
              <a:rPr lang="en-US" dirty="0"/>
              <a:t>Business Inquiries: </a:t>
            </a:r>
            <a:r>
              <a:rPr lang="en-US" dirty="0">
                <a:hlinkClick r:id="rId2"/>
              </a:rPr>
              <a:t>afsbirsttr-info@us.af.mil</a:t>
            </a:r>
            <a:endParaRPr lang="en-US" dirty="0"/>
          </a:p>
          <a:p>
            <a:r>
              <a:rPr lang="en-US" dirty="0"/>
              <a:t>Higher Education Inquiries: </a:t>
            </a:r>
            <a:r>
              <a:rPr lang="en-US" dirty="0">
                <a:hlinkClick r:id="rId3"/>
              </a:rPr>
              <a:t>afosr.ita_collaborate@us.af.mil</a:t>
            </a:r>
            <a:endParaRPr lang="en-US" dirty="0"/>
          </a:p>
          <a:p>
            <a:pPr marL="0" indent="0">
              <a:buNone/>
            </a:pPr>
            <a:endParaRPr lang="en-US" dirty="0"/>
          </a:p>
        </p:txBody>
      </p:sp>
    </p:spTree>
    <p:extLst>
      <p:ext uri="{BB962C8B-B14F-4D97-AF65-F5344CB8AC3E}">
        <p14:creationId xmlns:p14="http://schemas.microsoft.com/office/powerpoint/2010/main" val="4126197313"/>
      </p:ext>
    </p:extLst>
  </p:cSld>
  <p:clrMapOvr>
    <a:masterClrMapping/>
  </p:clrMapOvr>
  <p:timing>
    <p:tnLst>
      <p:par>
        <p:cTn id="1" dur="indefinite" restart="never" nodeType="tmRoot"/>
      </p:par>
    </p:tnLst>
  </p:timing>
</p:sld>
</file>

<file path=ppt/theme/theme1.xml><?xml version="1.0" encoding="utf-8"?>
<a:theme xmlns:a="http://schemas.openxmlformats.org/drawingml/2006/main" name="IEEEUSA-template-2015">
  <a:themeElements>
    <a:clrScheme name="IEEE Corporate">
      <a:dk1>
        <a:sysClr val="windowText" lastClr="000000"/>
      </a:dk1>
      <a:lt1>
        <a:sysClr val="window" lastClr="FFFFFF"/>
      </a:lt1>
      <a:dk2>
        <a:srgbClr val="00678F"/>
      </a:dk2>
      <a:lt2>
        <a:srgbClr val="EEECE1"/>
      </a:lt2>
      <a:accent1>
        <a:srgbClr val="0066A1"/>
      </a:accent1>
      <a:accent2>
        <a:srgbClr val="E37222"/>
      </a:accent2>
      <a:accent3>
        <a:srgbClr val="71953D"/>
      </a:accent3>
      <a:accent4>
        <a:srgbClr val="6B1F7C"/>
      </a:accent4>
      <a:accent5>
        <a:srgbClr val="009FDB"/>
      </a:accent5>
      <a:accent6>
        <a:srgbClr val="810031"/>
      </a:accent6>
      <a:hlink>
        <a:srgbClr val="0066A1"/>
      </a:hlink>
      <a:folHlink>
        <a:srgbClr val="541868"/>
      </a:folHlink>
    </a:clrScheme>
    <a:fontScheme name="Office">
      <a:majorFont>
        <a:latin typeface="Verdan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Verdana"/>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ln>
          <a:noFill/>
        </a:ln>
      </a:spPr>
      <a:bodyPr/>
      <a:lstStyle>
        <a:defPPr>
          <a:defRPr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IEEEUSA-template-2015</Template>
  <TotalTime>1021</TotalTime>
  <Words>717</Words>
  <Application>Microsoft Office PowerPoint</Application>
  <PresentationFormat>On-screen Show (4:3)</PresentationFormat>
  <Paragraphs>79</Paragraphs>
  <Slides>15</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ＭＳ Ｐゴシック</vt:lpstr>
      <vt:lpstr>Arial</vt:lpstr>
      <vt:lpstr>Calibri</vt:lpstr>
      <vt:lpstr>Lucida Grande</vt:lpstr>
      <vt:lpstr>Verdana</vt:lpstr>
      <vt:lpstr>Wingdings</vt:lpstr>
      <vt:lpstr>IEEEUSA-template-2015</vt:lpstr>
      <vt:lpstr> Air Force Science and Technology Strategic Planning 2018: how universities and small businesses can be involved</vt:lpstr>
      <vt:lpstr>New Strategic Plan – Driving Factors</vt:lpstr>
      <vt:lpstr>Secretary of the Air Force</vt:lpstr>
      <vt:lpstr>Air Force Listening Sessions</vt:lpstr>
      <vt:lpstr>Previous S&amp;T Strategy</vt:lpstr>
      <vt:lpstr>Prior Strategic S&amp;T priorities </vt:lpstr>
      <vt:lpstr>Air Force S&amp;T – key areas </vt:lpstr>
      <vt:lpstr>Working with the Air Force</vt:lpstr>
      <vt:lpstr>Websites</vt:lpstr>
      <vt:lpstr>Defense Policy Documents </vt:lpstr>
      <vt:lpstr>IEEE-USA Policy Committees  </vt:lpstr>
      <vt:lpstr>Air Force Session Information </vt:lpstr>
      <vt:lpstr>Idea Submission Guidelines</vt:lpstr>
      <vt:lpstr>Idea Submission Guidelines</vt:lpstr>
      <vt:lpstr>What’s On Your Mind?</vt:lpstr>
    </vt:vector>
  </TitlesOfParts>
  <Company>IEEE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IEEE-USA: Click to add  presentation title</dc:title>
  <dc:creator>Hill, Gregory O.</dc:creator>
  <cp:lastModifiedBy>Conrad Monson</cp:lastModifiedBy>
  <cp:revision>17</cp:revision>
  <dcterms:created xsi:type="dcterms:W3CDTF">2015-03-25T13:12:01Z</dcterms:created>
  <dcterms:modified xsi:type="dcterms:W3CDTF">2018-04-10T18:58:15Z</dcterms:modified>
</cp:coreProperties>
</file>