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87" r:id="rId4"/>
    <p:sldId id="279" r:id="rId5"/>
    <p:sldId id="289" r:id="rId6"/>
    <p:sldId id="278" r:id="rId7"/>
    <p:sldId id="280" r:id="rId8"/>
    <p:sldId id="28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9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3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10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85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265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7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8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882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3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46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007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092DB-BB98-4866-B178-511B6E5FA4EE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659B2-DC2C-44F3-8C90-0F3706507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9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7163"/>
            <a:ext cx="7772400" cy="2387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Food, Energy, Water Resources Interdisciplinary Group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2930843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November 20, 2015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8758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Interdisciplinary/Collaborative Research Defined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2240340"/>
            <a:ext cx="79705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+mj-lt"/>
              </a:rPr>
              <a:t>“Interdisciplinary </a:t>
            </a:r>
            <a:r>
              <a:rPr lang="en-US" sz="2400" dirty="0">
                <a:latin typeface="+mj-lt"/>
              </a:rPr>
              <a:t>research (IDR) is a mode of research by teams </a:t>
            </a:r>
            <a:r>
              <a:rPr lang="en-US" sz="2400" dirty="0" smtClean="0">
                <a:latin typeface="+mj-lt"/>
              </a:rPr>
              <a:t>or individuals </a:t>
            </a:r>
            <a:r>
              <a:rPr lang="en-US" sz="2400" dirty="0">
                <a:latin typeface="+mj-lt"/>
              </a:rPr>
              <a:t>that integrates information, data, techniques, tools, </a:t>
            </a:r>
            <a:r>
              <a:rPr lang="en-US" sz="2400" dirty="0" smtClean="0">
                <a:latin typeface="+mj-lt"/>
              </a:rPr>
              <a:t>perspectives, concepts</a:t>
            </a:r>
            <a:r>
              <a:rPr lang="en-US" sz="2400" dirty="0">
                <a:latin typeface="+mj-lt"/>
              </a:rPr>
              <a:t>, and/or theories from two or more disciplines or bodies </a:t>
            </a:r>
            <a:r>
              <a:rPr lang="en-US" sz="2400" dirty="0" smtClean="0">
                <a:latin typeface="+mj-lt"/>
              </a:rPr>
              <a:t>of specialized </a:t>
            </a:r>
            <a:r>
              <a:rPr lang="en-US" sz="2400" dirty="0">
                <a:latin typeface="+mj-lt"/>
              </a:rPr>
              <a:t>knowledge to advance fundamental understanding or to </a:t>
            </a:r>
            <a:r>
              <a:rPr lang="en-US" sz="2400" dirty="0" smtClean="0">
                <a:latin typeface="+mj-lt"/>
              </a:rPr>
              <a:t>solve problems </a:t>
            </a:r>
            <a:r>
              <a:rPr lang="en-US" sz="2400" dirty="0">
                <a:latin typeface="+mj-lt"/>
              </a:rPr>
              <a:t>whose solutions are beyond the scope of a single discipline or </a:t>
            </a:r>
            <a:r>
              <a:rPr lang="en-US" sz="2400" dirty="0" smtClean="0">
                <a:latin typeface="+mj-lt"/>
              </a:rPr>
              <a:t>area of </a:t>
            </a:r>
            <a:r>
              <a:rPr lang="en-US" sz="2400" dirty="0">
                <a:latin typeface="+mj-lt"/>
              </a:rPr>
              <a:t>research </a:t>
            </a:r>
            <a:r>
              <a:rPr lang="en-US" sz="2400" dirty="0" smtClean="0">
                <a:latin typeface="+mj-lt"/>
              </a:rPr>
              <a:t>practice</a:t>
            </a:r>
            <a:r>
              <a:rPr lang="en-US" sz="2400" baseline="30000" dirty="0" smtClean="0">
                <a:latin typeface="+mj-lt"/>
              </a:rPr>
              <a:t>1</a:t>
            </a:r>
            <a:r>
              <a:rPr lang="en-US" sz="2400" dirty="0" smtClean="0">
                <a:latin typeface="+mj-lt"/>
              </a:rPr>
              <a:t>”</a:t>
            </a:r>
            <a:endParaRPr lang="en-US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645" y="5635287"/>
            <a:ext cx="7555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aseline="30000" dirty="0" smtClean="0"/>
              <a:t>1</a:t>
            </a:r>
            <a:r>
              <a:rPr lang="en-US" sz="1400" dirty="0" smtClean="0"/>
              <a:t>Facilitating </a:t>
            </a:r>
            <a:r>
              <a:rPr lang="en-US" sz="1400" dirty="0"/>
              <a:t>Interdisciplinary Research Committee on Facilitating Interdisciplinary Research, National Academy of Sciences, National Academy of Engineering, Institute of Medicine, </a:t>
            </a:r>
            <a:r>
              <a:rPr lang="en-US" sz="1400" dirty="0" smtClean="0"/>
              <a:t>2005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787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from last meeting and roundtable with NSF PEWs PO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objective of our meeting was to kickoff a discussion about developing research project or projects related to the food, energy, water grand challenge </a:t>
            </a:r>
          </a:p>
          <a:p>
            <a:pPr lvl="0"/>
            <a:r>
              <a:rPr lang="en-US" dirty="0"/>
              <a:t>Across the colleges there is good interest, tools and expertise to develop </a:t>
            </a:r>
            <a:r>
              <a:rPr lang="en-US" dirty="0" smtClean="0"/>
              <a:t>projects</a:t>
            </a:r>
          </a:p>
          <a:p>
            <a:pPr lvl="0"/>
            <a:r>
              <a:rPr lang="en-US" dirty="0" smtClean="0"/>
              <a:t>Faculty Center can provide funding support to teams with a faculty lead; colleges can come up with additional funds</a:t>
            </a:r>
          </a:p>
          <a:p>
            <a:pPr lvl="0"/>
            <a:r>
              <a:rPr lang="en-US" dirty="0" smtClean="0"/>
              <a:t>RD will “manage” IDR proposal effort</a:t>
            </a:r>
            <a:endParaRPr lang="en-US" dirty="0"/>
          </a:p>
          <a:p>
            <a:pPr lvl="0"/>
            <a:r>
              <a:rPr lang="en-US" dirty="0"/>
              <a:t>With the research and tools at BYU, could address FEWs at several different levels, from the regional/global level to the local biome even to the microbial level</a:t>
            </a:r>
          </a:p>
          <a:p>
            <a:pPr lvl="0"/>
            <a:r>
              <a:rPr lang="en-US" dirty="0"/>
              <a:t>Need to get simulation/math, stats </a:t>
            </a:r>
            <a:r>
              <a:rPr lang="en-US" dirty="0" smtClean="0"/>
              <a:t>tools as part of the effort (clear from discussion with Jo Ann </a:t>
            </a:r>
            <a:r>
              <a:rPr lang="en-US" dirty="0" err="1" smtClean="0"/>
              <a:t>Lighty</a:t>
            </a:r>
            <a:r>
              <a:rPr lang="en-US" dirty="0" smtClean="0"/>
              <a:t>)</a:t>
            </a:r>
            <a:endParaRPr lang="en-US" dirty="0"/>
          </a:p>
          <a:p>
            <a:pPr lvl="0"/>
            <a:r>
              <a:rPr lang="en-US" dirty="0"/>
              <a:t>Could some of the BYU Global Water and other tools be used to monitor food, energy resources?</a:t>
            </a:r>
          </a:p>
          <a:p>
            <a:pPr lvl="0"/>
            <a:r>
              <a:rPr lang="en-US" dirty="0"/>
              <a:t>Dan </a:t>
            </a:r>
            <a:r>
              <a:rPr lang="en-US" dirty="0" smtClean="0"/>
              <a:t>Ames has </a:t>
            </a:r>
            <a:r>
              <a:rPr lang="en-US" dirty="0"/>
              <a:t>a colleague who just landed a FEWs award; Dan will get a copy of the proposal</a:t>
            </a:r>
          </a:p>
          <a:p>
            <a:pPr lvl="0"/>
            <a:r>
              <a:rPr lang="en-US" dirty="0"/>
              <a:t>Brad, Neil and Bryan have extensive contacts at other universities with research interests related to the FEWs issues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792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6917" t="16800" r="18000" b="8267"/>
          <a:stretch/>
        </p:blipFill>
        <p:spPr>
          <a:xfrm>
            <a:off x="510363" y="382772"/>
            <a:ext cx="7422402" cy="534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72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Discussion Items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believe is the biggest FEW challenge related to your particular research interest?</a:t>
            </a:r>
          </a:p>
          <a:p>
            <a:r>
              <a:rPr lang="en-US" dirty="0" smtClean="0"/>
              <a:t>What are the tools/approaches/methodologies to research those challenges? </a:t>
            </a:r>
          </a:p>
          <a:p>
            <a:r>
              <a:rPr lang="en-US" dirty="0" smtClean="0"/>
              <a:t>What expertise/tools/approaches/methodologies are needed outside of your expertise to accomplish the research challenge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70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161" y="-130819"/>
            <a:ext cx="7886700" cy="7275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Participants and Potential Participants</a:t>
            </a: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462566"/>
              </p:ext>
            </p:extLst>
          </p:nvPr>
        </p:nvGraphicFramePr>
        <p:xfrm>
          <a:off x="348712" y="419828"/>
          <a:ext cx="8648053" cy="6214184"/>
        </p:xfrm>
        <a:graphic>
          <a:graphicData uri="http://schemas.openxmlformats.org/drawingml/2006/table">
            <a:tbl>
              <a:tblPr/>
              <a:tblGrid>
                <a:gridCol w="658677"/>
                <a:gridCol w="743919"/>
                <a:gridCol w="2743200"/>
                <a:gridCol w="2340244"/>
                <a:gridCol w="2162013"/>
              </a:tblGrid>
              <a:tr h="12334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Department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 Research Interest 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Food, Energy, Water Challenge Interests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Methods/Approaches/Tools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2045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Dan Ames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Civil Engineering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Geospatial technologies; water resources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 resources modeling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Environmental simulation and modeling; hydroinformatics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Jim Nelson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CEEn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Managing reservoir sedimentation; GIS; hydrology; water resources data dissemination tools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Water resources modeling and data collection; sophisticated water modeling 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BYU global water and other tools to collect and disseminate water resources data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8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 Jones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CEEn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Ground water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Environmental water modeling; software development, sophisticated modeling of water run off, coastal environments; completed 4 year NSF EPSCOR project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BYU global water and other tools to collect and disseminate water resources data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3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Greg Carling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Geology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Hydrogeochemistry; hydrogeology; mercury and other trace metals in glacier meltwater; effects of groundwater surface water interactions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Water quality, nutrient and trace element cycling 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Mercury analyzer, strontium isotopes, ICPS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34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Brad Geary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PWS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Soil microbes, plant health, genetic interactions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Soil microbes, plant health, genetic interactions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Genetic tools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Bryan Hopkins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PWS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Environmental implications of soil, nutrient, and water management of managed and wildland systems; nutrient pollution research; soil science, landscape management, environmental science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Agriculture, turf grass science, nutrient pollution issues,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world wide water crises;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working with church on water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management;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how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manage nitrogen and help plants recover from drought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Director of the Environmental Analytic Lab; tools include thermal conduction, gas chromatography analysis, phone acoustic 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57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Neil Hansen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PWS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Transport of agricultural contaminants in overland flow; water use and conservation in agricultural and natural systems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Corn, soybeans, dry land agricultural systems; consumption of water by agriculture,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Systems level analyses; working with several companies; develop soil management practices; develop sensors, instrumentation 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43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Bekker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Geography 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Tree-ring based reconstructions of hydroclimatic variables and associated atmospheric forcing mechanisms for water resources management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Tree-ring based reconstructions of hydroclimatic variables and associated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Tree ring analysis including impact of drought and historical information from tree ring data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Riley Nelson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Mongolian aquatic insect survey, aquatic invertebrate identification; freshwater ecology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Bioinformatics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Bioinformatics; lots of public and farmer outreach on environmental issues and broader impacts for NSF 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7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Laura Bridgewater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MMB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Nuclear variant of BMP2. Gut microbiota and its effects on obesity, diabetes, heart disease, and cognitive function.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Microbiology in particular bodily systems like liver, gut, related to DNA sequencing 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Bioninformatics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DNA sequencing to evaluate 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how water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changes effect microbes causing diseases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7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Rollin Hotchkiss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CEEn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Hydraulics; water resources, managing reservoir sedimentation; U.S. sediment transport data; facilitating upstream fish passage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 Lignell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ChemE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dimensional turbulence modeling (ODT), large-eddy simulation (LES), and a new technique under development, autonomous microstructure evolution (AME)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John Harb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Chem Eng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Wide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range of topics of technological importance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governed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 electrochemical phenomena; micro- and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nano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-fabricated electrochemical devices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16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Randy Lewis 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Chem Eng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Sustainable energy, biomaterials,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biological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interactions with nitric oxide; conversion of biomass to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biofuels;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biological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conversion of syngas (hydrogen, carbon monoxide, and carbon dioxide) to biofuels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Jared Whitehead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Math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Applied Mathematics, Partial Differential Equations, Scientific Computing, Dynamical Systems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624" marR="2624" marT="26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279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Potential Participants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07302" y="1825625"/>
          <a:ext cx="6929396" cy="4351339"/>
        </p:xfrm>
        <a:graphic>
          <a:graphicData uri="http://schemas.openxmlformats.org/drawingml/2006/table">
            <a:tbl>
              <a:tblPr/>
              <a:tblGrid>
                <a:gridCol w="807084"/>
                <a:gridCol w="714846"/>
                <a:gridCol w="1867824"/>
                <a:gridCol w="1614169"/>
                <a:gridCol w="1925473"/>
              </a:tblGrid>
              <a:tr h="32514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Department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 Research Interest 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Food, Energy, Water Challenge Interests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Methods/Approaches/Tools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64336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Joseph Price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Economics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Family structure; field experiments in schools; healthy eating; habit formation; parental time investments 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4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Eugene Cole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 and sanitation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25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Dennis Shiozawa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Freshwater Ecology; phylogeography of aquatic organisms in western North America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25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Robert Davis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Phys&amp; Astr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 focus on nanoscale science, with an emphasis on carbon nanotubes and their respective uses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158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Roger Harrison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Chem &amp; BioC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dimensional turbulence modeling (ODT), large-eddy simulation (LES), and a new technique under development, autonomous microstructure evolution (AME)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805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Stephen Nelson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Geology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Response of arid groundwater systems to climate change, including structural and stratigraphic controls on interbasin flow; weathering rates of tropical islands to understand the relative importance of dissolve loads in ground water vs. dissolved and suspended loads in surface water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18" marR="6918" marT="69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47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16398"/>
            <a:ext cx="7886700" cy="4351338"/>
          </a:xfrm>
        </p:spPr>
        <p:txBody>
          <a:bodyPr/>
          <a:lstStyle/>
          <a:p>
            <a:r>
              <a:rPr lang="en-US" dirty="0" smtClean="0"/>
              <a:t>Site to store information?</a:t>
            </a:r>
          </a:p>
          <a:p>
            <a:r>
              <a:rPr lang="en-US" dirty="0" smtClean="0"/>
              <a:t>Information about FEWs project Dan?</a:t>
            </a:r>
          </a:p>
          <a:p>
            <a:r>
              <a:rPr lang="en-US" dirty="0" smtClean="0"/>
              <a:t>Information about colleagues from other universities working FEWs projects?</a:t>
            </a:r>
          </a:p>
          <a:p>
            <a:r>
              <a:rPr lang="en-US" dirty="0" smtClean="0"/>
              <a:t>Detailed discussion on particular research project(s) to develop?</a:t>
            </a:r>
          </a:p>
          <a:p>
            <a:r>
              <a:rPr lang="en-US" dirty="0" smtClean="0"/>
              <a:t>RD update funding </a:t>
            </a:r>
            <a:r>
              <a:rPr lang="en-US" dirty="0" err="1" smtClean="0"/>
              <a:t>opps</a:t>
            </a:r>
            <a:r>
              <a:rPr lang="en-US" dirty="0" smtClean="0"/>
              <a:t> with summaries?</a:t>
            </a:r>
          </a:p>
          <a:p>
            <a:r>
              <a:rPr lang="en-US" dirty="0" smtClean="0"/>
              <a:t>White paper(s) to Jo Ann </a:t>
            </a:r>
            <a:r>
              <a:rPr lang="en-US" dirty="0" err="1" smtClean="0"/>
              <a:t>Lighty</a:t>
            </a:r>
            <a:r>
              <a:rPr lang="en-US" dirty="0" smtClean="0"/>
              <a:t>?</a:t>
            </a:r>
          </a:p>
          <a:p>
            <a:r>
              <a:rPr lang="en-US" dirty="0" smtClean="0"/>
              <a:t>Tap FC for funding (needs faculty lead(s))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58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</TotalTime>
  <Words>973</Words>
  <Application>Microsoft Office PowerPoint</Application>
  <PresentationFormat>On-screen Show (4:3)</PresentationFormat>
  <Paragraphs>144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Food, Energy, Water Resources Interdisciplinary Group</vt:lpstr>
      <vt:lpstr>Interdisciplinary/Collaborative Research Defined</vt:lpstr>
      <vt:lpstr>Recap from last meeting and roundtable with NSF PEWs PO</vt:lpstr>
      <vt:lpstr>PowerPoint Presentation</vt:lpstr>
      <vt:lpstr>Potential Discussion Items for Today</vt:lpstr>
      <vt:lpstr>Participants and Potential Participants</vt:lpstr>
      <vt:lpstr>Additional Potential Participants</vt:lpstr>
      <vt:lpstr>Next Steps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Resources Group</dc:title>
  <dc:creator>Conrad Monson</dc:creator>
  <cp:lastModifiedBy>Conrad Monson</cp:lastModifiedBy>
  <cp:revision>30</cp:revision>
  <dcterms:created xsi:type="dcterms:W3CDTF">2015-10-29T21:37:51Z</dcterms:created>
  <dcterms:modified xsi:type="dcterms:W3CDTF">2015-12-15T18:27:30Z</dcterms:modified>
</cp:coreProperties>
</file>