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3"/>
  </p:notesMasterIdLst>
  <p:handoutMasterIdLst>
    <p:handoutMasterId r:id="rId14"/>
  </p:handoutMasterIdLst>
  <p:sldIdLst>
    <p:sldId id="257" r:id="rId5"/>
    <p:sldId id="258" r:id="rId6"/>
    <p:sldId id="259" r:id="rId7"/>
    <p:sldId id="260" r:id="rId8"/>
    <p:sldId id="261"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5" autoAdjust="0"/>
    <p:restoredTop sz="95381" autoAdjust="0"/>
  </p:normalViewPr>
  <p:slideViewPr>
    <p:cSldViewPr snapToGrid="0">
      <p:cViewPr varScale="1">
        <p:scale>
          <a:sx n="114" d="100"/>
          <a:sy n="114" d="100"/>
        </p:scale>
        <p:origin x="378"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D30D72-9BEF-4739-8401-802C3AD2FE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8E48116-08B1-44CF-921F-F9901CE84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3656184-3B08-4245-BD47-8AAAD9111B7A}" type="datetimeFigureOut">
              <a:rPr lang="en-US" smtClean="0"/>
              <a:t>4/27/2022</a:t>
            </a:fld>
            <a:endParaRPr lang="en-US"/>
          </a:p>
        </p:txBody>
      </p:sp>
      <p:sp>
        <p:nvSpPr>
          <p:cNvPr id="4" name="Footer Placeholder 3">
            <a:extLst>
              <a:ext uri="{FF2B5EF4-FFF2-40B4-BE49-F238E27FC236}">
                <a16:creationId xmlns:a16="http://schemas.microsoft.com/office/drawing/2014/main" id="{5B129A75-572E-443A-A87E-9903142F2C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1A58EB0-4943-441B-B10B-0D706C626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36E6E8-CF84-48A4-9972-A8AD4F4C4B4B}" type="slidenum">
              <a:rPr lang="en-US" smtClean="0"/>
              <a:t>‹#›</a:t>
            </a:fld>
            <a:endParaRPr lang="en-US"/>
          </a:p>
        </p:txBody>
      </p:sp>
    </p:spTree>
    <p:extLst>
      <p:ext uri="{BB962C8B-B14F-4D97-AF65-F5344CB8AC3E}">
        <p14:creationId xmlns:p14="http://schemas.microsoft.com/office/powerpoint/2010/main" val="837578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4AA626-9F2D-4BCA-9A3A-E4E71196F700}" type="datetimeFigureOut">
              <a:rPr lang="en-US" smtClean="0"/>
              <a:t>4/27/2022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01D95-653D-4DA6-B675-FE8E2E702002}" type="slidenum">
              <a:rPr lang="en-US" smtClean="0"/>
              <a:t>‹#›</a:t>
            </a:fld>
            <a:endParaRPr lang="en-US"/>
          </a:p>
        </p:txBody>
      </p:sp>
    </p:spTree>
    <p:extLst>
      <p:ext uri="{BB962C8B-B14F-4D97-AF65-F5344CB8AC3E}">
        <p14:creationId xmlns:p14="http://schemas.microsoft.com/office/powerpoint/2010/main" val="206676428"/>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03000"/>
      </a:lnSpc>
      <a:defRPr sz="1400" kern="1200">
        <a:solidFill>
          <a:schemeClr val="tx1"/>
        </a:solidFill>
        <a:latin typeface="+mn-lt"/>
        <a:ea typeface="+mn-ea"/>
        <a:cs typeface="+mn-cs"/>
      </a:defRPr>
    </a:lvl1pPr>
    <a:lvl2pPr marL="457200" algn="l" defTabSz="914400" rtl="0" eaLnBrk="1" latinLnBrk="0" hangingPunct="1">
      <a:lnSpc>
        <a:spcPct val="103000"/>
      </a:lnSpc>
      <a:defRPr sz="1400" kern="1200">
        <a:solidFill>
          <a:schemeClr val="tx1"/>
        </a:solidFill>
        <a:latin typeface="+mn-lt"/>
        <a:ea typeface="+mn-ea"/>
        <a:cs typeface="+mn-cs"/>
      </a:defRPr>
    </a:lvl2pPr>
    <a:lvl3pPr marL="914400" algn="l" defTabSz="914400" rtl="0" eaLnBrk="1" latinLnBrk="0" hangingPunct="1">
      <a:lnSpc>
        <a:spcPct val="103000"/>
      </a:lnSpc>
      <a:defRPr sz="1400" kern="1200">
        <a:solidFill>
          <a:schemeClr val="tx1"/>
        </a:solidFill>
        <a:latin typeface="+mn-lt"/>
        <a:ea typeface="+mn-ea"/>
        <a:cs typeface="+mn-cs"/>
      </a:defRPr>
    </a:lvl3pPr>
    <a:lvl4pPr marL="1371600" algn="l" defTabSz="914400" rtl="0" eaLnBrk="1" latinLnBrk="0" hangingPunct="1">
      <a:lnSpc>
        <a:spcPct val="103000"/>
      </a:lnSpc>
      <a:defRPr sz="1400" kern="1200">
        <a:solidFill>
          <a:schemeClr val="tx1"/>
        </a:solidFill>
        <a:latin typeface="+mn-lt"/>
        <a:ea typeface="+mn-ea"/>
        <a:cs typeface="+mn-cs"/>
      </a:defRPr>
    </a:lvl4pPr>
    <a:lvl5pPr marL="1828800" algn="l" defTabSz="914400" rtl="0" eaLnBrk="1" latinLnBrk="0" hangingPunct="1">
      <a:lnSpc>
        <a:spcPct val="103000"/>
      </a:lnSpc>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FB36CF4-172E-4B3A-A0DC-1B4F236AFE59}"/>
              </a:ext>
            </a:extLst>
          </p:cNvPr>
          <p:cNvSpPr>
            <a:spLocks noGrp="1"/>
          </p:cNvSpPr>
          <p:nvPr>
            <p:ph type="pic" sz="quarter" idx="13" hasCustomPrompt="1"/>
          </p:nvPr>
        </p:nvSpPr>
        <p:spPr>
          <a:xfrm>
            <a:off x="0" y="0"/>
            <a:ext cx="12192000" cy="5715000"/>
          </a:xfrm>
        </p:spPr>
        <p:txBody>
          <a:bodyPr/>
          <a:lstStyle>
            <a:lvl1pPr marL="0" indent="0">
              <a:buNone/>
              <a:defRPr/>
            </a:lvl1pPr>
          </a:lstStyle>
          <a:p>
            <a:r>
              <a:rPr lang="en-US" dirty="0"/>
              <a:t>Click here to add an image as your title slide.</a:t>
            </a:r>
          </a:p>
        </p:txBody>
      </p:sp>
      <p:sp>
        <p:nvSpPr>
          <p:cNvPr id="4" name="Date Placeholder 3">
            <a:extLst>
              <a:ext uri="{FF2B5EF4-FFF2-40B4-BE49-F238E27FC236}">
                <a16:creationId xmlns:a16="http://schemas.microsoft.com/office/drawing/2014/main" id="{78F7B0F6-BD0C-4E31-88D7-06EF82166DB8}"/>
              </a:ext>
            </a:extLst>
          </p:cNvPr>
          <p:cNvSpPr>
            <a:spLocks noGrp="1"/>
          </p:cNvSpPr>
          <p:nvPr>
            <p:ph type="dt" sz="half" idx="14"/>
          </p:nvPr>
        </p:nvSpPr>
        <p:spPr/>
        <p:txBody>
          <a:bodyPr/>
          <a:lstStyle>
            <a:lvl1pPr>
              <a:defRPr/>
            </a:lvl1pPr>
          </a:lstStyle>
          <a:p>
            <a:r>
              <a:rPr lang="en-US"/>
              <a:t>May 2–4, 2019</a:t>
            </a:r>
            <a:endParaRPr lang="en-US" dirty="0"/>
          </a:p>
        </p:txBody>
      </p:sp>
      <p:sp>
        <p:nvSpPr>
          <p:cNvPr id="5" name="Slide Number Placeholder 4">
            <a:extLst>
              <a:ext uri="{FF2B5EF4-FFF2-40B4-BE49-F238E27FC236}">
                <a16:creationId xmlns:a16="http://schemas.microsoft.com/office/drawing/2014/main" id="{FDD40D72-87C8-4A53-90E7-5A859A843658}"/>
              </a:ext>
            </a:extLst>
          </p:cNvPr>
          <p:cNvSpPr>
            <a:spLocks noGrp="1"/>
          </p:cNvSpPr>
          <p:nvPr>
            <p:ph type="sldNum" sz="quarter" idx="15"/>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1116730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p:spTree>
      <p:nvGrpSpPr>
        <p:cNvPr id="1" name=""/>
        <p:cNvGrpSpPr/>
        <p:nvPr/>
      </p:nvGrpSpPr>
      <p:grpSpPr>
        <a:xfrm>
          <a:off x="0" y="0"/>
          <a:ext cx="0" cy="0"/>
          <a:chOff x="0" y="0"/>
          <a:chExt cx="0" cy="0"/>
        </a:xfrm>
      </p:grpSpPr>
      <p:sp>
        <p:nvSpPr>
          <p:cNvPr id="4" name="Media Placeholder 3">
            <a:extLst>
              <a:ext uri="{FF2B5EF4-FFF2-40B4-BE49-F238E27FC236}">
                <a16:creationId xmlns:a16="http://schemas.microsoft.com/office/drawing/2014/main" id="{7740F6FE-9CCC-4D5B-9931-5A30CD44EA27}"/>
              </a:ext>
            </a:extLst>
          </p:cNvPr>
          <p:cNvSpPr>
            <a:spLocks noGrp="1"/>
          </p:cNvSpPr>
          <p:nvPr>
            <p:ph type="media" sz="quarter" idx="10" hasCustomPrompt="1"/>
          </p:nvPr>
        </p:nvSpPr>
        <p:spPr>
          <a:xfrm>
            <a:off x="0" y="0"/>
            <a:ext cx="12192000" cy="5715000"/>
          </a:xfrm>
        </p:spPr>
        <p:txBody>
          <a:bodyPr/>
          <a:lstStyle>
            <a:lvl1pPr marL="0" indent="0">
              <a:buNone/>
              <a:defRPr/>
            </a:lvl1pPr>
          </a:lstStyle>
          <a:p>
            <a:r>
              <a:rPr lang="en-US" dirty="0"/>
              <a:t>Click the icon below to add a video.</a:t>
            </a:r>
          </a:p>
        </p:txBody>
      </p:sp>
      <p:sp>
        <p:nvSpPr>
          <p:cNvPr id="2" name="Date Placeholder 1">
            <a:extLst>
              <a:ext uri="{FF2B5EF4-FFF2-40B4-BE49-F238E27FC236}">
                <a16:creationId xmlns:a16="http://schemas.microsoft.com/office/drawing/2014/main" id="{17217AF7-84C5-4EDD-94D3-DB1CC7933414}"/>
              </a:ext>
            </a:extLst>
          </p:cNvPr>
          <p:cNvSpPr>
            <a:spLocks noGrp="1"/>
          </p:cNvSpPr>
          <p:nvPr>
            <p:ph type="dt" sz="half" idx="11"/>
          </p:nvPr>
        </p:nvSpPr>
        <p:spPr/>
        <p:txBody>
          <a:bodyPr/>
          <a:lstStyle>
            <a:lvl1pPr>
              <a:defRPr/>
            </a:lvl1pPr>
          </a:lstStyle>
          <a:p>
            <a:r>
              <a:rPr lang="en-US"/>
              <a:t>May 2–4, 2019</a:t>
            </a:r>
            <a:endParaRPr lang="en-US" dirty="0"/>
          </a:p>
        </p:txBody>
      </p:sp>
      <p:sp>
        <p:nvSpPr>
          <p:cNvPr id="3" name="Slide Number Placeholder 2">
            <a:extLst>
              <a:ext uri="{FF2B5EF4-FFF2-40B4-BE49-F238E27FC236}">
                <a16:creationId xmlns:a16="http://schemas.microsoft.com/office/drawing/2014/main" id="{4667D372-29E8-4C6B-8669-67CB3989CCCB}"/>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3993111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hart">
    <p:spTree>
      <p:nvGrpSpPr>
        <p:cNvPr id="1" name=""/>
        <p:cNvGrpSpPr/>
        <p:nvPr/>
      </p:nvGrpSpPr>
      <p:grpSpPr>
        <a:xfrm>
          <a:off x="0" y="0"/>
          <a:ext cx="0" cy="0"/>
          <a:chOff x="0" y="0"/>
          <a:chExt cx="0" cy="0"/>
        </a:xfrm>
      </p:grpSpPr>
      <p:sp>
        <p:nvSpPr>
          <p:cNvPr id="7" name="Chart Placeholder 6">
            <a:extLst>
              <a:ext uri="{FF2B5EF4-FFF2-40B4-BE49-F238E27FC236}">
                <a16:creationId xmlns:a16="http://schemas.microsoft.com/office/drawing/2014/main" id="{F905E57E-AF60-4C6E-BEFD-677B1D7759CE}"/>
              </a:ext>
            </a:extLst>
          </p:cNvPr>
          <p:cNvSpPr>
            <a:spLocks noGrp="1"/>
          </p:cNvSpPr>
          <p:nvPr>
            <p:ph type="chart" sz="quarter" idx="10" hasCustomPrompt="1"/>
          </p:nvPr>
        </p:nvSpPr>
        <p:spPr>
          <a:xfrm>
            <a:off x="228600" y="228600"/>
            <a:ext cx="11731752" cy="5486400"/>
          </a:xfrm>
        </p:spPr>
        <p:txBody>
          <a:bodyPr/>
          <a:lstStyle>
            <a:lvl1pPr marL="0" indent="0">
              <a:buNone/>
              <a:defRPr/>
            </a:lvl1pPr>
          </a:lstStyle>
          <a:p>
            <a:r>
              <a:rPr lang="en-US" dirty="0"/>
              <a:t>Click the icon below to add a chart.</a:t>
            </a:r>
          </a:p>
        </p:txBody>
      </p:sp>
      <p:sp>
        <p:nvSpPr>
          <p:cNvPr id="2" name="Date Placeholder 1">
            <a:extLst>
              <a:ext uri="{FF2B5EF4-FFF2-40B4-BE49-F238E27FC236}">
                <a16:creationId xmlns:a16="http://schemas.microsoft.com/office/drawing/2014/main" id="{D62BA0D0-2A16-4D70-9E5F-422AE0093812}"/>
              </a:ext>
            </a:extLst>
          </p:cNvPr>
          <p:cNvSpPr>
            <a:spLocks noGrp="1"/>
          </p:cNvSpPr>
          <p:nvPr>
            <p:ph type="dt" sz="half" idx="11"/>
          </p:nvPr>
        </p:nvSpPr>
        <p:spPr/>
        <p:txBody>
          <a:bodyPr/>
          <a:lstStyle>
            <a:lvl1pPr>
              <a:defRPr/>
            </a:lvl1pPr>
          </a:lstStyle>
          <a:p>
            <a:r>
              <a:rPr lang="en-US"/>
              <a:t>May 2–4, 2019</a:t>
            </a:r>
            <a:endParaRPr lang="en-US" dirty="0"/>
          </a:p>
        </p:txBody>
      </p:sp>
      <p:sp>
        <p:nvSpPr>
          <p:cNvPr id="3" name="Slide Number Placeholder 2">
            <a:extLst>
              <a:ext uri="{FF2B5EF4-FFF2-40B4-BE49-F238E27FC236}">
                <a16:creationId xmlns:a16="http://schemas.microsoft.com/office/drawing/2014/main" id="{6778A4A8-51FB-4398-8365-DFC4A30D0C5A}"/>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911213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77642CA9-0D4C-40B4-84D9-2BB7895A8E93}"/>
              </a:ext>
            </a:extLst>
          </p:cNvPr>
          <p:cNvSpPr>
            <a:spLocks noGrp="1"/>
          </p:cNvSpPr>
          <p:nvPr>
            <p:ph type="tbl" sz="quarter" idx="10" hasCustomPrompt="1"/>
          </p:nvPr>
        </p:nvSpPr>
        <p:spPr>
          <a:xfrm>
            <a:off x="0" y="0"/>
            <a:ext cx="12192000" cy="5715000"/>
          </a:xfrm>
        </p:spPr>
        <p:txBody>
          <a:bodyPr/>
          <a:lstStyle>
            <a:lvl1pPr marL="0" indent="0">
              <a:buNone/>
              <a:defRPr/>
            </a:lvl1pPr>
          </a:lstStyle>
          <a:p>
            <a:r>
              <a:rPr lang="en-US" dirty="0"/>
              <a:t>Click the icon below to add a table.</a:t>
            </a:r>
          </a:p>
        </p:txBody>
      </p:sp>
      <p:sp>
        <p:nvSpPr>
          <p:cNvPr id="2" name="Date Placeholder 1">
            <a:extLst>
              <a:ext uri="{FF2B5EF4-FFF2-40B4-BE49-F238E27FC236}">
                <a16:creationId xmlns:a16="http://schemas.microsoft.com/office/drawing/2014/main" id="{101A73C9-EE23-4F0C-9E4A-C3D138FE8315}"/>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5C891F25-B9E6-4F41-9037-6BAABC02CA55}"/>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2484542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1A73C9-EE23-4F0C-9E4A-C3D138FE8315}"/>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5C891F25-B9E6-4F41-9037-6BAABC02CA55}"/>
              </a:ext>
            </a:extLst>
          </p:cNvPr>
          <p:cNvSpPr>
            <a:spLocks noGrp="1"/>
          </p:cNvSpPr>
          <p:nvPr>
            <p:ph type="sldNum" sz="quarter" idx="12"/>
          </p:nvPr>
        </p:nvSpPr>
        <p:spPr/>
        <p:txBody>
          <a:bodyPr/>
          <a:lstStyle/>
          <a:p>
            <a:fld id="{7CDE1032-D3BF-4E4F-AE36-B48553770F59}" type="slidenum">
              <a:rPr lang="en-US" smtClean="0"/>
              <a:t>‹#›</a:t>
            </a:fld>
            <a:endParaRPr lang="en-US"/>
          </a:p>
        </p:txBody>
      </p:sp>
      <p:sp>
        <p:nvSpPr>
          <p:cNvPr id="6" name="Text Placeholder 5">
            <a:extLst>
              <a:ext uri="{FF2B5EF4-FFF2-40B4-BE49-F238E27FC236}">
                <a16:creationId xmlns:a16="http://schemas.microsoft.com/office/drawing/2014/main" id="{6B538AEB-4993-4AC2-8273-C1689EC58279}"/>
              </a:ext>
            </a:extLst>
          </p:cNvPr>
          <p:cNvSpPr>
            <a:spLocks noGrp="1"/>
          </p:cNvSpPr>
          <p:nvPr>
            <p:ph type="body" sz="quarter" idx="13" hasCustomPrompt="1"/>
          </p:nvPr>
        </p:nvSpPr>
        <p:spPr>
          <a:xfrm>
            <a:off x="2442949" y="2247900"/>
            <a:ext cx="7315200" cy="952500"/>
          </a:xfrm>
        </p:spPr>
        <p:txBody>
          <a:bodyPr anchor="ctr">
            <a:noAutofit/>
          </a:bodyPr>
          <a:lstStyle>
            <a:lvl1pPr marL="0" indent="0" algn="ctr">
              <a:buNone/>
              <a:defRPr sz="6300" cap="all"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Write Thanks Here</a:t>
            </a:r>
          </a:p>
        </p:txBody>
      </p:sp>
    </p:spTree>
    <p:extLst>
      <p:ext uri="{BB962C8B-B14F-4D97-AF65-F5344CB8AC3E}">
        <p14:creationId xmlns:p14="http://schemas.microsoft.com/office/powerpoint/2010/main" val="3125215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E39DD-E6FA-4D61-A791-62DA4188ADCB}"/>
              </a:ext>
            </a:extLst>
          </p:cNvPr>
          <p:cNvSpPr>
            <a:spLocks noGrp="1"/>
          </p:cNvSpPr>
          <p:nvPr>
            <p:ph type="ctrTitle" hasCustomPrompt="1"/>
          </p:nvPr>
        </p:nvSpPr>
        <p:spPr>
          <a:xfrm>
            <a:off x="304802" y="3656439"/>
            <a:ext cx="11626466" cy="1024569"/>
          </a:xfrm>
        </p:spPr>
        <p:txBody>
          <a:bodyPr anchor="ctr"/>
          <a:lstStyle>
            <a:lvl1pPr algn="l">
              <a:spcAft>
                <a:spcPts val="6000"/>
              </a:spcAft>
              <a:defRPr sz="8100" cap="all" baseline="0">
                <a:solidFill>
                  <a:schemeClr val="accent1"/>
                </a:solidFill>
              </a:defRPr>
            </a:lvl1pPr>
          </a:lstStyle>
          <a:p>
            <a:r>
              <a:rPr lang="en-US" dirty="0"/>
              <a:t>Click to add title</a:t>
            </a:r>
          </a:p>
        </p:txBody>
      </p:sp>
      <p:sp>
        <p:nvSpPr>
          <p:cNvPr id="3" name="Subtitle 2">
            <a:extLst>
              <a:ext uri="{FF2B5EF4-FFF2-40B4-BE49-F238E27FC236}">
                <a16:creationId xmlns:a16="http://schemas.microsoft.com/office/drawing/2014/main" id="{F1A10C07-14A3-4055-9B24-72E08B25D757}"/>
              </a:ext>
            </a:extLst>
          </p:cNvPr>
          <p:cNvSpPr>
            <a:spLocks noGrp="1"/>
          </p:cNvSpPr>
          <p:nvPr>
            <p:ph type="subTitle" idx="1" hasCustomPrompt="1"/>
          </p:nvPr>
        </p:nvSpPr>
        <p:spPr>
          <a:xfrm>
            <a:off x="414972" y="4831136"/>
            <a:ext cx="11516296" cy="577294"/>
          </a:xfrm>
        </p:spPr>
        <p:txBody>
          <a:bodyPr anchor="ctr">
            <a:noAutofit/>
          </a:bodyPr>
          <a:lstStyle>
            <a:lvl1pPr marL="0" indent="0" algn="l">
              <a:spcAft>
                <a:spcPts val="4000"/>
              </a:spcAft>
              <a:buNone/>
              <a:defRPr sz="4500" cap="all" baseline="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a:t>
            </a:r>
          </a:p>
        </p:txBody>
      </p:sp>
      <p:sp>
        <p:nvSpPr>
          <p:cNvPr id="5" name="Slide Number Placeholder 4">
            <a:extLst>
              <a:ext uri="{FF2B5EF4-FFF2-40B4-BE49-F238E27FC236}">
                <a16:creationId xmlns:a16="http://schemas.microsoft.com/office/drawing/2014/main" id="{FDD40D72-87C8-4A53-90E7-5A859A843658}"/>
              </a:ext>
            </a:extLst>
          </p:cNvPr>
          <p:cNvSpPr>
            <a:spLocks noGrp="1"/>
          </p:cNvSpPr>
          <p:nvPr>
            <p:ph type="sldNum" sz="quarter" idx="15"/>
          </p:nvPr>
        </p:nvSpPr>
        <p:spPr/>
        <p:txBody>
          <a:bodyPr/>
          <a:lstStyle/>
          <a:p>
            <a:fld id="{7CDE1032-D3BF-4E4F-AE36-B48553770F59}" type="slidenum">
              <a:rPr lang="en-US" smtClean="0"/>
              <a:t>‹#›</a:t>
            </a:fld>
            <a:endParaRPr lang="en-US" dirty="0"/>
          </a:p>
        </p:txBody>
      </p:sp>
      <p:sp>
        <p:nvSpPr>
          <p:cNvPr id="7" name="Date Placeholder 3">
            <a:extLst>
              <a:ext uri="{FF2B5EF4-FFF2-40B4-BE49-F238E27FC236}">
                <a16:creationId xmlns:a16="http://schemas.microsoft.com/office/drawing/2014/main" id="{1973F713-4B74-4C28-A80F-A84A87A2B88A}"/>
              </a:ext>
            </a:extLst>
          </p:cNvPr>
          <p:cNvSpPr>
            <a:spLocks noGrp="1"/>
          </p:cNvSpPr>
          <p:nvPr>
            <p:ph type="dt" sz="half" idx="2"/>
          </p:nvPr>
        </p:nvSpPr>
        <p:spPr>
          <a:xfrm>
            <a:off x="8816454" y="6105848"/>
            <a:ext cx="2532204" cy="365125"/>
          </a:xfrm>
          <a:prstGeom prst="rect">
            <a:avLst/>
          </a:prstGeom>
        </p:spPr>
        <p:txBody>
          <a:bodyPr vert="horz" lIns="91440" tIns="45720" rIns="91440" bIns="45720" rtlCol="0" anchor="ctr"/>
          <a:lstStyle>
            <a:lvl1pPr algn="ctr">
              <a:defRPr sz="2400" cap="all" baseline="0">
                <a:solidFill>
                  <a:schemeClr val="tx1"/>
                </a:solidFill>
              </a:defRPr>
            </a:lvl1pPr>
          </a:lstStyle>
          <a:p>
            <a:r>
              <a:rPr lang="en-US" dirty="0"/>
              <a:t>May 2–4, 2019</a:t>
            </a:r>
          </a:p>
        </p:txBody>
      </p:sp>
    </p:spTree>
    <p:extLst>
      <p:ext uri="{BB962C8B-B14F-4D97-AF65-F5344CB8AC3E}">
        <p14:creationId xmlns:p14="http://schemas.microsoft.com/office/powerpoint/2010/main" val="3988548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Scarle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E39DD-E6FA-4D61-A791-62DA4188ADCB}"/>
              </a:ext>
            </a:extLst>
          </p:cNvPr>
          <p:cNvSpPr>
            <a:spLocks noGrp="1"/>
          </p:cNvSpPr>
          <p:nvPr>
            <p:ph type="ctrTitle" hasCustomPrompt="1"/>
          </p:nvPr>
        </p:nvSpPr>
        <p:spPr>
          <a:xfrm>
            <a:off x="304802" y="3656439"/>
            <a:ext cx="11626466" cy="1024569"/>
          </a:xfrm>
        </p:spPr>
        <p:txBody>
          <a:bodyPr anchor="ctr"/>
          <a:lstStyle>
            <a:lvl1pPr algn="l">
              <a:spcAft>
                <a:spcPts val="6000"/>
              </a:spcAft>
              <a:defRPr sz="8100" cap="all" baseline="0">
                <a:solidFill>
                  <a:schemeClr val="bg1"/>
                </a:solidFill>
              </a:defRPr>
            </a:lvl1pPr>
          </a:lstStyle>
          <a:p>
            <a:r>
              <a:rPr lang="en-US" dirty="0"/>
              <a:t>Click to add title</a:t>
            </a:r>
          </a:p>
        </p:txBody>
      </p:sp>
      <p:sp>
        <p:nvSpPr>
          <p:cNvPr id="3" name="Subtitle 2">
            <a:extLst>
              <a:ext uri="{FF2B5EF4-FFF2-40B4-BE49-F238E27FC236}">
                <a16:creationId xmlns:a16="http://schemas.microsoft.com/office/drawing/2014/main" id="{F1A10C07-14A3-4055-9B24-72E08B25D757}"/>
              </a:ext>
            </a:extLst>
          </p:cNvPr>
          <p:cNvSpPr>
            <a:spLocks noGrp="1"/>
          </p:cNvSpPr>
          <p:nvPr>
            <p:ph type="subTitle" idx="1" hasCustomPrompt="1"/>
          </p:nvPr>
        </p:nvSpPr>
        <p:spPr>
          <a:xfrm>
            <a:off x="414972" y="4831136"/>
            <a:ext cx="11516296" cy="577294"/>
          </a:xfrm>
        </p:spPr>
        <p:txBody>
          <a:bodyPr anchor="ctr">
            <a:noAutofit/>
          </a:bodyPr>
          <a:lstStyle>
            <a:lvl1pPr marL="0" indent="0" algn="l">
              <a:spcAft>
                <a:spcPts val="4000"/>
              </a:spcAft>
              <a:buNone/>
              <a:defRPr sz="4500" cap="all"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subtitle</a:t>
            </a:r>
          </a:p>
        </p:txBody>
      </p:sp>
      <p:sp>
        <p:nvSpPr>
          <p:cNvPr id="4" name="Date Placeholder 3">
            <a:extLst>
              <a:ext uri="{FF2B5EF4-FFF2-40B4-BE49-F238E27FC236}">
                <a16:creationId xmlns:a16="http://schemas.microsoft.com/office/drawing/2014/main" id="{78F7B0F6-BD0C-4E31-88D7-06EF82166DB8}"/>
              </a:ext>
            </a:extLst>
          </p:cNvPr>
          <p:cNvSpPr>
            <a:spLocks noGrp="1"/>
          </p:cNvSpPr>
          <p:nvPr>
            <p:ph type="dt" sz="half" idx="14"/>
          </p:nvPr>
        </p:nvSpPr>
        <p:spPr/>
        <p:txBody>
          <a:bodyPr/>
          <a:lstStyle>
            <a:lvl1pPr>
              <a:defRPr/>
            </a:lvl1pPr>
          </a:lstStyle>
          <a:p>
            <a:r>
              <a:rPr lang="en-US"/>
              <a:t>May 2–4, 2019</a:t>
            </a:r>
            <a:endParaRPr lang="en-US" dirty="0"/>
          </a:p>
        </p:txBody>
      </p:sp>
      <p:sp>
        <p:nvSpPr>
          <p:cNvPr id="5" name="Slide Number Placeholder 4">
            <a:extLst>
              <a:ext uri="{FF2B5EF4-FFF2-40B4-BE49-F238E27FC236}">
                <a16:creationId xmlns:a16="http://schemas.microsoft.com/office/drawing/2014/main" id="{FDD40D72-87C8-4A53-90E7-5A859A843658}"/>
              </a:ext>
            </a:extLst>
          </p:cNvPr>
          <p:cNvSpPr>
            <a:spLocks noGrp="1"/>
          </p:cNvSpPr>
          <p:nvPr>
            <p:ph type="sldNum" sz="quarter" idx="15"/>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2198149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E77F-A131-4A87-A44A-0A3FDC5A9E0F}"/>
              </a:ext>
            </a:extLst>
          </p:cNvPr>
          <p:cNvSpPr>
            <a:spLocks noGrp="1"/>
          </p:cNvSpPr>
          <p:nvPr>
            <p:ph type="title" hasCustomPrompt="1"/>
          </p:nvPr>
        </p:nvSpPr>
        <p:spPr>
          <a:xfrm>
            <a:off x="297455" y="3643955"/>
            <a:ext cx="11633812" cy="923772"/>
          </a:xfrm>
        </p:spPr>
        <p:txBody>
          <a:bodyPr anchor="ctr"/>
          <a:lstStyle>
            <a:lvl1pPr>
              <a:defRPr sz="7200" cap="all" baseline="0">
                <a:solidFill>
                  <a:schemeClr val="bg1"/>
                </a:solidFill>
              </a:defRPr>
            </a:lvl1pPr>
          </a:lstStyle>
          <a:p>
            <a:r>
              <a:rPr lang="en-US" dirty="0"/>
              <a:t>section title</a:t>
            </a:r>
          </a:p>
        </p:txBody>
      </p:sp>
      <p:sp>
        <p:nvSpPr>
          <p:cNvPr id="3" name="Text Placeholder 2">
            <a:extLst>
              <a:ext uri="{FF2B5EF4-FFF2-40B4-BE49-F238E27FC236}">
                <a16:creationId xmlns:a16="http://schemas.microsoft.com/office/drawing/2014/main" id="{E164FB13-14B5-4925-9B57-D3FB0829CAAA}"/>
              </a:ext>
            </a:extLst>
          </p:cNvPr>
          <p:cNvSpPr>
            <a:spLocks noGrp="1"/>
          </p:cNvSpPr>
          <p:nvPr>
            <p:ph type="body" idx="1" hasCustomPrompt="1"/>
          </p:nvPr>
        </p:nvSpPr>
        <p:spPr>
          <a:xfrm>
            <a:off x="385589" y="4676348"/>
            <a:ext cx="11545678" cy="538361"/>
          </a:xfrm>
        </p:spPr>
        <p:txBody>
          <a:bodyPr anchor="ctr">
            <a:noAutofit/>
          </a:bodyPr>
          <a:lstStyle>
            <a:lvl1pPr marL="0" indent="0">
              <a:buNone/>
              <a:defRPr sz="36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here to add a section subtitle.</a:t>
            </a:r>
          </a:p>
        </p:txBody>
      </p:sp>
      <p:sp>
        <p:nvSpPr>
          <p:cNvPr id="4" name="Date Placeholder 3">
            <a:extLst>
              <a:ext uri="{FF2B5EF4-FFF2-40B4-BE49-F238E27FC236}">
                <a16:creationId xmlns:a16="http://schemas.microsoft.com/office/drawing/2014/main" id="{B30C9BC8-5EF3-4896-B9BB-DFCE43302B3A}"/>
              </a:ext>
            </a:extLst>
          </p:cNvPr>
          <p:cNvSpPr>
            <a:spLocks noGrp="1"/>
          </p:cNvSpPr>
          <p:nvPr>
            <p:ph type="dt" sz="half" idx="11"/>
          </p:nvPr>
        </p:nvSpPr>
        <p:spPr/>
        <p:txBody>
          <a:bodyPr/>
          <a:lstStyle>
            <a:lvl1pPr>
              <a:defRPr/>
            </a:lvl1pPr>
          </a:lstStyle>
          <a:p>
            <a:r>
              <a:rPr lang="en-US"/>
              <a:t>May 2–4, 2019</a:t>
            </a:r>
            <a:endParaRPr lang="en-US" dirty="0"/>
          </a:p>
        </p:txBody>
      </p:sp>
      <p:sp>
        <p:nvSpPr>
          <p:cNvPr id="5" name="Slide Number Placeholder 4">
            <a:extLst>
              <a:ext uri="{FF2B5EF4-FFF2-40B4-BE49-F238E27FC236}">
                <a16:creationId xmlns:a16="http://schemas.microsoft.com/office/drawing/2014/main" id="{B348BB3A-E6E2-4FB0-A800-9933BF561B14}"/>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1774597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3849-41D0-4ED1-96F4-AC74D0BF6367}"/>
              </a:ext>
            </a:extLst>
          </p:cNvPr>
          <p:cNvSpPr>
            <a:spLocks noGrp="1"/>
          </p:cNvSpPr>
          <p:nvPr>
            <p:ph type="title"/>
          </p:nvPr>
        </p:nvSpPr>
        <p:spPr>
          <a:xfrm>
            <a:off x="228600" y="228600"/>
            <a:ext cx="11731752" cy="685800"/>
          </a:xfrm>
        </p:spPr>
        <p:txBody>
          <a:bodyPr/>
          <a:lstStyle>
            <a:lvl1pPr>
              <a:defRPr sz="5400"/>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7DB054A-93FB-47F1-84CB-BDF4CD0F9257}"/>
              </a:ext>
            </a:extLst>
          </p:cNvPr>
          <p:cNvSpPr>
            <a:spLocks noGrp="1"/>
          </p:cNvSpPr>
          <p:nvPr>
            <p:ph type="body" sz="quarter" idx="10"/>
          </p:nvPr>
        </p:nvSpPr>
        <p:spPr>
          <a:xfrm>
            <a:off x="228600" y="1143000"/>
            <a:ext cx="11731752" cy="4572000"/>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714220E2-A4F5-4158-BA23-A1C40C064F57}"/>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1A894EF9-6106-4CDD-BDC0-D2A375A84A51}"/>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3003749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3849-41D0-4ED1-96F4-AC74D0BF6367}"/>
              </a:ext>
            </a:extLst>
          </p:cNvPr>
          <p:cNvSpPr>
            <a:spLocks noGrp="1"/>
          </p:cNvSpPr>
          <p:nvPr>
            <p:ph type="title"/>
          </p:nvPr>
        </p:nvSpPr>
        <p:spPr>
          <a:xfrm>
            <a:off x="228600" y="228600"/>
            <a:ext cx="11731752" cy="685800"/>
          </a:xfrm>
        </p:spPr>
        <p:txBody>
          <a:bodyPr/>
          <a:lstStyle>
            <a:lvl1pPr>
              <a:defRPr sz="5400"/>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7DB054A-93FB-47F1-84CB-BDF4CD0F9257}"/>
              </a:ext>
            </a:extLst>
          </p:cNvPr>
          <p:cNvSpPr>
            <a:spLocks noGrp="1"/>
          </p:cNvSpPr>
          <p:nvPr>
            <p:ph type="body" sz="quarter" idx="10" hasCustomPrompt="1"/>
          </p:nvPr>
        </p:nvSpPr>
        <p:spPr>
          <a:xfrm>
            <a:off x="228600" y="1143000"/>
            <a:ext cx="11731752" cy="4572000"/>
          </a:xfrm>
        </p:spPr>
        <p:txBody>
          <a:bodyPr/>
          <a:lstStyle>
            <a:lvl1pPr marL="0" marR="0" indent="457200" algn="l" defTabSz="685800" rtl="0" eaLnBrk="1" fontAlgn="auto" latinLnBrk="0" hangingPunct="1">
              <a:lnSpc>
                <a:spcPct val="114000"/>
              </a:lnSpc>
              <a:spcBef>
                <a:spcPts val="0"/>
              </a:spcBef>
              <a:spcAft>
                <a:spcPts val="1600"/>
              </a:spcAft>
              <a:buClr>
                <a:schemeClr val="accent1"/>
              </a:buClr>
              <a:buSzTx/>
              <a:buFont typeface="Arial" panose="020B0604020202020204" pitchFamily="34" charset="0"/>
              <a:buNone/>
              <a:tabLst/>
              <a:defRPr/>
            </a:lvl1pPr>
            <a:lvl2pPr marL="342900" indent="0">
              <a:buNone/>
              <a:defRPr/>
            </a:lvl2pPr>
            <a:lvl3pPr marL="685800" indent="0">
              <a:buNone/>
              <a:defRPr/>
            </a:lvl3pPr>
            <a:lvl4pPr marL="1028700" indent="0">
              <a:buNone/>
              <a:defRPr/>
            </a:lvl4pPr>
            <a:lvl5pPr marL="1371600" indent="0">
              <a:buNone/>
              <a:defRPr/>
            </a:lvl5pPr>
          </a:lstStyle>
          <a:p>
            <a:pPr marL="0" marR="0" lvl="0" indent="0" algn="l" defTabSz="685800" rtl="0" eaLnBrk="1" fontAlgn="auto" latinLnBrk="0" hangingPunct="1">
              <a:lnSpc>
                <a:spcPct val="103000"/>
              </a:lnSpc>
              <a:spcBef>
                <a:spcPts val="0"/>
              </a:spcBef>
              <a:spcAft>
                <a:spcPts val="1600"/>
              </a:spcAft>
              <a:buClr>
                <a:schemeClr val="accent1"/>
              </a:buClr>
              <a:buSzTx/>
              <a:buFont typeface="Arial" panose="020B0604020202020204" pitchFamily="34" charset="0"/>
              <a:buNone/>
              <a:tabLst/>
              <a:defRPr/>
            </a:pPr>
            <a:r>
              <a:rPr lang="en-US" dirty="0"/>
              <a:t>Click to add paragraph text</a:t>
            </a:r>
          </a:p>
        </p:txBody>
      </p:sp>
      <p:sp>
        <p:nvSpPr>
          <p:cNvPr id="3" name="Date Placeholder 2">
            <a:extLst>
              <a:ext uri="{FF2B5EF4-FFF2-40B4-BE49-F238E27FC236}">
                <a16:creationId xmlns:a16="http://schemas.microsoft.com/office/drawing/2014/main" id="{714220E2-A4F5-4158-BA23-A1C40C064F57}"/>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1A894EF9-6106-4CDD-BDC0-D2A375A84A51}"/>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958768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ECC9C-9909-40B7-B250-5C20881B8E55}"/>
              </a:ext>
            </a:extLst>
          </p:cNvPr>
          <p:cNvSpPr>
            <a:spLocks noGrp="1"/>
          </p:cNvSpPr>
          <p:nvPr>
            <p:ph type="title"/>
          </p:nvPr>
        </p:nvSpPr>
        <p:spPr>
          <a:xfrm>
            <a:off x="228600" y="228600"/>
            <a:ext cx="11731752" cy="685800"/>
          </a:xfrm>
        </p:spPr>
        <p:txBody>
          <a:bodyPr/>
          <a:lstStyle>
            <a:lvl1pPr>
              <a:defRPr/>
            </a:lvl1pPr>
          </a:lstStyle>
          <a:p>
            <a:r>
              <a:rPr lang="en-US"/>
              <a:t>Click to edit Master title style</a:t>
            </a:r>
            <a:endParaRPr lang="en-US" dirty="0"/>
          </a:p>
        </p:txBody>
      </p:sp>
      <p:sp>
        <p:nvSpPr>
          <p:cNvPr id="6" name="Content Placeholder 5">
            <a:extLst>
              <a:ext uri="{FF2B5EF4-FFF2-40B4-BE49-F238E27FC236}">
                <a16:creationId xmlns:a16="http://schemas.microsoft.com/office/drawing/2014/main" id="{25640B41-6205-499A-96C2-A83102886E16}"/>
              </a:ext>
            </a:extLst>
          </p:cNvPr>
          <p:cNvSpPr>
            <a:spLocks noGrp="1"/>
          </p:cNvSpPr>
          <p:nvPr>
            <p:ph sz="quarter" idx="4" hasCustomPrompt="1"/>
          </p:nvPr>
        </p:nvSpPr>
        <p:spPr>
          <a:xfrm>
            <a:off x="8122176" y="1143000"/>
            <a:ext cx="3838175" cy="4572000"/>
          </a:xfrm>
        </p:spPr>
        <p:txBody>
          <a:bodyPr/>
          <a:lstStyle>
            <a:lvl1pPr marL="0" indent="0">
              <a:buNone/>
              <a:defRPr/>
            </a:lvl1pPr>
          </a:lstStyle>
          <a:p>
            <a:pPr lvl="0"/>
            <a:r>
              <a:rPr lang="en-US" dirty="0"/>
              <a:t>Click one of the icons below to add content.</a:t>
            </a:r>
          </a:p>
        </p:txBody>
      </p:sp>
      <p:sp>
        <p:nvSpPr>
          <p:cNvPr id="13" name="Text Placeholder 12">
            <a:extLst>
              <a:ext uri="{FF2B5EF4-FFF2-40B4-BE49-F238E27FC236}">
                <a16:creationId xmlns:a16="http://schemas.microsoft.com/office/drawing/2014/main" id="{48530C72-02CB-45AB-9D42-96A74312A046}"/>
              </a:ext>
            </a:extLst>
          </p:cNvPr>
          <p:cNvSpPr>
            <a:spLocks noGrp="1"/>
          </p:cNvSpPr>
          <p:nvPr>
            <p:ph type="body" sz="quarter" idx="10"/>
          </p:nvPr>
        </p:nvSpPr>
        <p:spPr>
          <a:xfrm>
            <a:off x="228600" y="1143000"/>
            <a:ext cx="7598664"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409F4D0D-58A9-444A-B297-9EE3CFB5A409}"/>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B80D64F6-D0AB-44FD-A136-79CF49BEE312}"/>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2879712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55B3BE-FF95-4417-8421-41BE9AC65C75}"/>
              </a:ext>
            </a:extLst>
          </p:cNvPr>
          <p:cNvSpPr>
            <a:spLocks noGrp="1"/>
          </p:cNvSpPr>
          <p:nvPr>
            <p:ph type="pic" idx="1" hasCustomPrompt="1"/>
          </p:nvPr>
        </p:nvSpPr>
        <p:spPr>
          <a:xfrm>
            <a:off x="0" y="1"/>
            <a:ext cx="12192000" cy="5029200"/>
          </a:xfrm>
        </p:spPr>
        <p:txBody>
          <a:bodyPr>
            <a:normAutofit/>
          </a:bodyPr>
          <a:lstStyle>
            <a:lvl1pPr marL="0" indent="0">
              <a:buNone/>
              <a:defRPr sz="32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the icon below to add a picture.</a:t>
            </a:r>
          </a:p>
        </p:txBody>
      </p:sp>
      <p:sp>
        <p:nvSpPr>
          <p:cNvPr id="4" name="Text Placeholder 3">
            <a:extLst>
              <a:ext uri="{FF2B5EF4-FFF2-40B4-BE49-F238E27FC236}">
                <a16:creationId xmlns:a16="http://schemas.microsoft.com/office/drawing/2014/main" id="{D05DEB96-218D-4633-B6F2-767ECA06D094}"/>
              </a:ext>
            </a:extLst>
          </p:cNvPr>
          <p:cNvSpPr>
            <a:spLocks noGrp="1"/>
          </p:cNvSpPr>
          <p:nvPr>
            <p:ph type="body" sz="half" idx="2" hasCustomPrompt="1"/>
          </p:nvPr>
        </p:nvSpPr>
        <p:spPr>
          <a:xfrm>
            <a:off x="228600" y="5029201"/>
            <a:ext cx="11731752" cy="685800"/>
          </a:xfrm>
        </p:spPr>
        <p:txBody>
          <a:bodyPr anchor="ctr">
            <a:normAutofit/>
          </a:bodyPr>
          <a:lstStyle>
            <a:lvl1pPr marL="0" indent="0">
              <a:buNone/>
              <a:defRPr sz="3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here to add a caption</a:t>
            </a:r>
          </a:p>
        </p:txBody>
      </p:sp>
      <p:sp>
        <p:nvSpPr>
          <p:cNvPr id="2" name="Date Placeholder 1">
            <a:extLst>
              <a:ext uri="{FF2B5EF4-FFF2-40B4-BE49-F238E27FC236}">
                <a16:creationId xmlns:a16="http://schemas.microsoft.com/office/drawing/2014/main" id="{4A695D83-AD15-4B31-937B-6D670E51097D}"/>
              </a:ext>
            </a:extLst>
          </p:cNvPr>
          <p:cNvSpPr>
            <a:spLocks noGrp="1"/>
          </p:cNvSpPr>
          <p:nvPr>
            <p:ph type="dt" sz="half" idx="10"/>
          </p:nvPr>
        </p:nvSpPr>
        <p:spPr/>
        <p:txBody>
          <a:bodyPr/>
          <a:lstStyle>
            <a:lvl1pPr>
              <a:defRPr/>
            </a:lvl1pPr>
          </a:lstStyle>
          <a:p>
            <a:r>
              <a:rPr lang="en-US"/>
              <a:t>May 2–4, 2019</a:t>
            </a:r>
            <a:endParaRPr lang="en-US" dirty="0"/>
          </a:p>
        </p:txBody>
      </p:sp>
      <p:sp>
        <p:nvSpPr>
          <p:cNvPr id="5" name="Slide Number Placeholder 4">
            <a:extLst>
              <a:ext uri="{FF2B5EF4-FFF2-40B4-BE49-F238E27FC236}">
                <a16:creationId xmlns:a16="http://schemas.microsoft.com/office/drawing/2014/main" id="{AB44DD98-18E2-4CE6-B720-82E385F24B23}"/>
              </a:ext>
            </a:extLst>
          </p:cNvPr>
          <p:cNvSpPr>
            <a:spLocks noGrp="1"/>
          </p:cNvSpPr>
          <p:nvPr>
            <p:ph type="sldNum" sz="quarter" idx="11"/>
          </p:nvPr>
        </p:nvSpPr>
        <p:spPr>
          <a:xfrm>
            <a:off x="11400503" y="6105849"/>
            <a:ext cx="559849" cy="365125"/>
          </a:xfrm>
        </p:spPr>
        <p:txBody>
          <a:bodyPr/>
          <a:lstStyle/>
          <a:p>
            <a:fld id="{7CDE1032-D3BF-4E4F-AE36-B48553770F59}" type="slidenum">
              <a:rPr lang="en-US" smtClean="0"/>
              <a:t>‹#›</a:t>
            </a:fld>
            <a:endParaRPr lang="en-US" dirty="0"/>
          </a:p>
        </p:txBody>
      </p:sp>
    </p:spTree>
    <p:extLst>
      <p:ext uri="{BB962C8B-B14F-4D97-AF65-F5344CB8AC3E}">
        <p14:creationId xmlns:p14="http://schemas.microsoft.com/office/powerpoint/2010/main" val="1822822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out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2C0F79D-819E-4035-A3EB-04904ACE67E9}"/>
              </a:ext>
            </a:extLst>
          </p:cNvPr>
          <p:cNvSpPr>
            <a:spLocks noGrp="1"/>
          </p:cNvSpPr>
          <p:nvPr>
            <p:ph type="pic" sz="quarter" idx="10" hasCustomPrompt="1"/>
          </p:nvPr>
        </p:nvSpPr>
        <p:spPr>
          <a:xfrm>
            <a:off x="0" y="-1"/>
            <a:ext cx="12192000" cy="5715000"/>
          </a:xfrm>
        </p:spPr>
        <p:txBody>
          <a:bodyPr/>
          <a:lstStyle>
            <a:lvl1pPr marL="0" indent="0">
              <a:buNone/>
              <a:defRPr/>
            </a:lvl1pPr>
          </a:lstStyle>
          <a:p>
            <a:r>
              <a:rPr lang="en-US" dirty="0"/>
              <a:t>Click the icon below to add a picture.</a:t>
            </a:r>
          </a:p>
        </p:txBody>
      </p:sp>
      <p:sp>
        <p:nvSpPr>
          <p:cNvPr id="2" name="Date Placeholder 1">
            <a:extLst>
              <a:ext uri="{FF2B5EF4-FFF2-40B4-BE49-F238E27FC236}">
                <a16:creationId xmlns:a16="http://schemas.microsoft.com/office/drawing/2014/main" id="{37BFF823-51A7-4F35-B0E2-687B0DF28CC3}"/>
              </a:ext>
            </a:extLst>
          </p:cNvPr>
          <p:cNvSpPr>
            <a:spLocks noGrp="1"/>
          </p:cNvSpPr>
          <p:nvPr>
            <p:ph type="dt" sz="half" idx="11"/>
          </p:nvPr>
        </p:nvSpPr>
        <p:spPr/>
        <p:txBody>
          <a:bodyPr/>
          <a:lstStyle>
            <a:lvl1pPr>
              <a:defRPr/>
            </a:lvl1pPr>
          </a:lstStyle>
          <a:p>
            <a:r>
              <a:rPr lang="en-US"/>
              <a:t>May 2–4, 2019</a:t>
            </a:r>
            <a:endParaRPr lang="en-US" dirty="0"/>
          </a:p>
        </p:txBody>
      </p:sp>
      <p:sp>
        <p:nvSpPr>
          <p:cNvPr id="4" name="Slide Number Placeholder 3">
            <a:extLst>
              <a:ext uri="{FF2B5EF4-FFF2-40B4-BE49-F238E27FC236}">
                <a16:creationId xmlns:a16="http://schemas.microsoft.com/office/drawing/2014/main" id="{56E54451-5F64-4939-8A45-D81C5A04A55F}"/>
              </a:ext>
            </a:extLst>
          </p:cNvPr>
          <p:cNvSpPr>
            <a:spLocks noGrp="1"/>
          </p:cNvSpPr>
          <p:nvPr>
            <p:ph type="sldNum" sz="quarter" idx="12"/>
          </p:nvPr>
        </p:nvSpPr>
        <p:spPr/>
        <p:txBody>
          <a:bodyPr/>
          <a:lstStyle/>
          <a:p>
            <a:fld id="{7CDE1032-D3BF-4E4F-AE36-B48553770F59}" type="slidenum">
              <a:rPr lang="en-US" smtClean="0"/>
              <a:t>‹#›</a:t>
            </a:fld>
            <a:endParaRPr lang="en-US"/>
          </a:p>
        </p:txBody>
      </p:sp>
    </p:spTree>
    <p:extLst>
      <p:ext uri="{BB962C8B-B14F-4D97-AF65-F5344CB8AC3E}">
        <p14:creationId xmlns:p14="http://schemas.microsoft.com/office/powerpoint/2010/main" val="109197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2BE78B-F62D-4AE1-AC30-67BAECBC625A}"/>
              </a:ext>
            </a:extLst>
          </p:cNvPr>
          <p:cNvSpPr>
            <a:spLocks noGrp="1"/>
          </p:cNvSpPr>
          <p:nvPr>
            <p:ph type="title"/>
          </p:nvPr>
        </p:nvSpPr>
        <p:spPr>
          <a:xfrm>
            <a:off x="228600" y="228600"/>
            <a:ext cx="11731752" cy="685800"/>
          </a:xfrm>
          <a:prstGeom prst="rect">
            <a:avLst/>
          </a:prstGeom>
        </p:spPr>
        <p:txBody>
          <a:bodyPr vert="horz" lIns="91440" tIns="45720" rIns="91440" bIns="45720" rtlCol="0" anchor="ctr">
            <a:noAutofit/>
          </a:bodyPr>
          <a:lstStyle/>
          <a:p>
            <a:endParaRPr lang="en-US" dirty="0"/>
          </a:p>
        </p:txBody>
      </p:sp>
      <p:sp>
        <p:nvSpPr>
          <p:cNvPr id="3" name="Text Placeholder 2">
            <a:extLst>
              <a:ext uri="{FF2B5EF4-FFF2-40B4-BE49-F238E27FC236}">
                <a16:creationId xmlns:a16="http://schemas.microsoft.com/office/drawing/2014/main" id="{AE6D0C7F-CE35-4329-A8E7-493601F67939}"/>
              </a:ext>
            </a:extLst>
          </p:cNvPr>
          <p:cNvSpPr>
            <a:spLocks noGrp="1"/>
          </p:cNvSpPr>
          <p:nvPr>
            <p:ph type="body" idx="1"/>
          </p:nvPr>
        </p:nvSpPr>
        <p:spPr>
          <a:xfrm>
            <a:off x="228600" y="1143000"/>
            <a:ext cx="11731752" cy="45720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5311F4D-570D-4591-A581-9E4B114D314D}"/>
              </a:ext>
            </a:extLst>
          </p:cNvPr>
          <p:cNvSpPr>
            <a:spLocks noGrp="1"/>
          </p:cNvSpPr>
          <p:nvPr>
            <p:ph type="dt" sz="half" idx="2"/>
          </p:nvPr>
        </p:nvSpPr>
        <p:spPr>
          <a:xfrm>
            <a:off x="8816454" y="6105848"/>
            <a:ext cx="2532204" cy="365125"/>
          </a:xfrm>
          <a:prstGeom prst="rect">
            <a:avLst/>
          </a:prstGeom>
        </p:spPr>
        <p:txBody>
          <a:bodyPr vert="horz" lIns="91440" tIns="45720" rIns="91440" bIns="45720" rtlCol="0" anchor="ctr"/>
          <a:lstStyle>
            <a:lvl1pPr algn="ctr">
              <a:defRPr sz="2400" cap="all" baseline="0">
                <a:solidFill>
                  <a:schemeClr val="tx1"/>
                </a:solidFill>
              </a:defRPr>
            </a:lvl1pPr>
          </a:lstStyle>
          <a:p>
            <a:r>
              <a:rPr lang="en-US" dirty="0"/>
              <a:t>May 2–4, 2019</a:t>
            </a:r>
          </a:p>
        </p:txBody>
      </p:sp>
      <p:sp>
        <p:nvSpPr>
          <p:cNvPr id="5" name="Slide Number Placeholder 4">
            <a:extLst>
              <a:ext uri="{FF2B5EF4-FFF2-40B4-BE49-F238E27FC236}">
                <a16:creationId xmlns:a16="http://schemas.microsoft.com/office/drawing/2014/main" id="{A5DF2EEA-5C81-4691-B4BB-8D90B3041D41}"/>
              </a:ext>
            </a:extLst>
          </p:cNvPr>
          <p:cNvSpPr>
            <a:spLocks noGrp="1"/>
          </p:cNvSpPr>
          <p:nvPr>
            <p:ph type="sldNum" sz="quarter" idx="4"/>
          </p:nvPr>
        </p:nvSpPr>
        <p:spPr>
          <a:xfrm>
            <a:off x="11401063" y="6105849"/>
            <a:ext cx="559289" cy="365125"/>
          </a:xfrm>
          <a:prstGeom prst="rect">
            <a:avLst/>
          </a:prstGeom>
        </p:spPr>
        <p:txBody>
          <a:bodyPr vert="horz" lIns="91440" tIns="45720" rIns="91440" bIns="45720" rtlCol="0" anchor="ctr"/>
          <a:lstStyle>
            <a:lvl1pPr algn="ctr">
              <a:defRPr sz="2400">
                <a:solidFill>
                  <a:schemeClr val="tx1"/>
                </a:solidFill>
              </a:defRPr>
            </a:lvl1pPr>
          </a:lstStyle>
          <a:p>
            <a:fld id="{7CDE1032-D3BF-4E4F-AE36-B48553770F59}" type="slidenum">
              <a:rPr lang="en-US" smtClean="0"/>
              <a:pPr/>
              <a:t>‹#›</a:t>
            </a:fld>
            <a:endParaRPr lang="en-US" dirty="0"/>
          </a:p>
        </p:txBody>
      </p:sp>
    </p:spTree>
    <p:extLst>
      <p:ext uri="{BB962C8B-B14F-4D97-AF65-F5344CB8AC3E}">
        <p14:creationId xmlns:p14="http://schemas.microsoft.com/office/powerpoint/2010/main" val="2176184101"/>
      </p:ext>
    </p:extLst>
  </p:cSld>
  <p:clrMap bg1="lt1" tx1="dk1" bg2="lt2" tx2="dk2" accent1="accent1" accent2="accent2" accent3="accent3" accent4="accent4" accent5="accent5" accent6="accent6" hlink="hlink" folHlink="folHlink"/>
  <p:sldLayoutIdLst>
    <p:sldLayoutId id="2147483719" r:id="rId1"/>
    <p:sldLayoutId id="2147483707" r:id="rId2"/>
    <p:sldLayoutId id="2147483718" r:id="rId3"/>
    <p:sldLayoutId id="2147483708" r:id="rId4"/>
    <p:sldLayoutId id="2147483709" r:id="rId5"/>
    <p:sldLayoutId id="2147483720" r:id="rId6"/>
    <p:sldLayoutId id="2147483710" r:id="rId7"/>
    <p:sldLayoutId id="2147483711" r:id="rId8"/>
    <p:sldLayoutId id="2147483712" r:id="rId9"/>
    <p:sldLayoutId id="2147483716" r:id="rId10"/>
    <p:sldLayoutId id="2147483713" r:id="rId11"/>
    <p:sldLayoutId id="2147483714" r:id="rId12"/>
    <p:sldLayoutId id="2147483717" r:id="rId13"/>
  </p:sldLayoutIdLst>
  <p:hf hdr="0" ftr="0"/>
  <p:txStyles>
    <p:titleStyle>
      <a:lvl1pPr algn="l" defTabSz="685800" rtl="0" eaLnBrk="1" latinLnBrk="0" hangingPunct="1">
        <a:lnSpc>
          <a:spcPct val="103000"/>
        </a:lnSpc>
        <a:spcBef>
          <a:spcPct val="0"/>
        </a:spcBef>
        <a:spcAft>
          <a:spcPts val="4800"/>
        </a:spcAft>
        <a:buNone/>
        <a:defRPr sz="5400" kern="1200" cap="none" baseline="0">
          <a:solidFill>
            <a:schemeClr val="accent1"/>
          </a:solidFill>
          <a:latin typeface="+mj-lt"/>
          <a:ea typeface="+mj-ea"/>
          <a:cs typeface="+mj-cs"/>
        </a:defRPr>
      </a:lvl1pPr>
    </p:titleStyle>
    <p:bodyStyle>
      <a:lvl1pPr marL="336550" indent="-336550" algn="l" defTabSz="685800" rtl="0" eaLnBrk="1" latinLnBrk="0" hangingPunct="1">
        <a:lnSpc>
          <a:spcPct val="114000"/>
        </a:lnSpc>
        <a:spcBef>
          <a:spcPts val="0"/>
        </a:spcBef>
        <a:spcAft>
          <a:spcPts val="1600"/>
        </a:spcAft>
        <a:buClr>
          <a:schemeClr val="accent1"/>
        </a:buClr>
        <a:buFont typeface="Arial" panose="020B0604020202020204" pitchFamily="34" charset="0"/>
        <a:buChar char="•"/>
        <a:defRPr sz="3200" kern="1200">
          <a:solidFill>
            <a:schemeClr val="tx1"/>
          </a:solidFill>
          <a:latin typeface="+mn-lt"/>
          <a:ea typeface="+mn-ea"/>
          <a:cs typeface="+mn-cs"/>
        </a:defRPr>
      </a:lvl1pPr>
      <a:lvl2pPr marL="690563" indent="-347663" algn="l" defTabSz="685800" rtl="0" eaLnBrk="1" latinLnBrk="0" hangingPunct="1">
        <a:lnSpc>
          <a:spcPct val="114000"/>
        </a:lnSpc>
        <a:spcBef>
          <a:spcPts val="0"/>
        </a:spcBef>
        <a:spcAft>
          <a:spcPts val="1600"/>
        </a:spcAft>
        <a:buClr>
          <a:schemeClr val="accent1"/>
        </a:buClr>
        <a:buFont typeface="Arial" panose="020B0604020202020204" pitchFamily="34" charset="0"/>
        <a:buChar char="•"/>
        <a:defRPr sz="3200" kern="1200">
          <a:solidFill>
            <a:schemeClr val="tx1"/>
          </a:solidFill>
          <a:latin typeface="+mn-lt"/>
          <a:ea typeface="+mn-ea"/>
          <a:cs typeface="+mn-cs"/>
        </a:defRPr>
      </a:lvl2pPr>
      <a:lvl3pPr marL="1027113" indent="-341313" algn="l" defTabSz="685800" rtl="0" eaLnBrk="1" latinLnBrk="0" hangingPunct="1">
        <a:lnSpc>
          <a:spcPct val="114000"/>
        </a:lnSpc>
        <a:spcBef>
          <a:spcPts val="0"/>
        </a:spcBef>
        <a:spcAft>
          <a:spcPts val="1600"/>
        </a:spcAft>
        <a:buClr>
          <a:schemeClr val="accent1"/>
        </a:buClr>
        <a:buFont typeface="Arial" panose="020B0604020202020204" pitchFamily="34" charset="0"/>
        <a:buChar char="•"/>
        <a:defRPr sz="3200" kern="1200">
          <a:solidFill>
            <a:schemeClr val="tx1"/>
          </a:solidFill>
          <a:latin typeface="+mn-lt"/>
          <a:ea typeface="+mn-ea"/>
          <a:cs typeface="+mn-cs"/>
        </a:defRPr>
      </a:lvl3pPr>
      <a:lvl4pPr marL="1379538" indent="-350838" algn="l" defTabSz="685800" rtl="0" eaLnBrk="1" latinLnBrk="0" hangingPunct="1">
        <a:lnSpc>
          <a:spcPct val="114000"/>
        </a:lnSpc>
        <a:spcBef>
          <a:spcPts val="0"/>
        </a:spcBef>
        <a:spcAft>
          <a:spcPts val="1600"/>
        </a:spcAft>
        <a:buClr>
          <a:schemeClr val="accent1"/>
        </a:buClr>
        <a:buFont typeface="Arial" panose="020B0604020202020204" pitchFamily="34" charset="0"/>
        <a:buChar char="•"/>
        <a:defRPr sz="3200" kern="1200">
          <a:solidFill>
            <a:schemeClr val="tx1"/>
          </a:solidFill>
          <a:latin typeface="+mn-lt"/>
          <a:ea typeface="+mn-ea"/>
          <a:cs typeface="+mn-cs"/>
        </a:defRPr>
      </a:lvl4pPr>
      <a:lvl5pPr marL="1716088" indent="-344488" algn="l" defTabSz="685800" rtl="0" eaLnBrk="1" latinLnBrk="0" hangingPunct="1">
        <a:lnSpc>
          <a:spcPct val="114000"/>
        </a:lnSpc>
        <a:spcBef>
          <a:spcPts val="0"/>
        </a:spcBef>
        <a:spcAft>
          <a:spcPts val="1600"/>
        </a:spcAft>
        <a:buClr>
          <a:schemeClr val="accent1"/>
        </a:buClr>
        <a:buFont typeface="Arial" panose="020B0604020202020204" pitchFamily="34" charset="0"/>
        <a:buChar char="•"/>
        <a:defRPr sz="3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2" y="1533726"/>
            <a:ext cx="11626466" cy="1024569"/>
          </a:xfrm>
        </p:spPr>
        <p:txBody>
          <a:bodyPr/>
          <a:lstStyle/>
          <a:p>
            <a:r>
              <a:rPr lang="en-US" sz="5400" dirty="0"/>
              <a:t>Supporting and Developing Faculty Leaders of Institutional Grants</a:t>
            </a:r>
          </a:p>
        </p:txBody>
      </p:sp>
      <p:sp>
        <p:nvSpPr>
          <p:cNvPr id="3" name="Subtitle 2"/>
          <p:cNvSpPr>
            <a:spLocks noGrp="1"/>
          </p:cNvSpPr>
          <p:nvPr>
            <p:ph type="subTitle" idx="1"/>
          </p:nvPr>
        </p:nvSpPr>
        <p:spPr>
          <a:xfrm>
            <a:off x="304802" y="4832463"/>
            <a:ext cx="11516296" cy="577294"/>
          </a:xfrm>
        </p:spPr>
        <p:txBody>
          <a:bodyPr/>
          <a:lstStyle/>
          <a:p>
            <a:r>
              <a:rPr lang="en-US" sz="2800" dirty="0">
                <a:latin typeface="+mj-lt"/>
              </a:rPr>
              <a:t>Susan Ferrari, Ph.D., Assistant Dean and Director of Corporate, Foundation, and Government Relations</a:t>
            </a:r>
          </a:p>
        </p:txBody>
      </p:sp>
      <p:sp>
        <p:nvSpPr>
          <p:cNvPr id="4" name="Slide Number Placeholder 3"/>
          <p:cNvSpPr>
            <a:spLocks noGrp="1"/>
          </p:cNvSpPr>
          <p:nvPr>
            <p:ph type="sldNum" sz="quarter" idx="15"/>
          </p:nvPr>
        </p:nvSpPr>
        <p:spPr/>
        <p:txBody>
          <a:bodyPr/>
          <a:lstStyle/>
          <a:p>
            <a:fld id="{7CDE1032-D3BF-4E4F-AE36-B48553770F59}" type="slidenum">
              <a:rPr lang="en-US" smtClean="0"/>
              <a:t>1</a:t>
            </a:fld>
            <a:endParaRPr lang="en-US" dirty="0"/>
          </a:p>
        </p:txBody>
      </p:sp>
      <p:sp>
        <p:nvSpPr>
          <p:cNvPr id="5" name="Date Placeholder 4"/>
          <p:cNvSpPr>
            <a:spLocks noGrp="1"/>
          </p:cNvSpPr>
          <p:nvPr>
            <p:ph type="dt" sz="half" idx="2"/>
          </p:nvPr>
        </p:nvSpPr>
        <p:spPr/>
        <p:txBody>
          <a:bodyPr/>
          <a:lstStyle/>
          <a:p>
            <a:r>
              <a:rPr lang="en-US" dirty="0"/>
              <a:t>April 27, 2022</a:t>
            </a:r>
          </a:p>
        </p:txBody>
      </p:sp>
    </p:spTree>
    <p:extLst>
      <p:ext uri="{BB962C8B-B14F-4D97-AF65-F5344CB8AC3E}">
        <p14:creationId xmlns:p14="http://schemas.microsoft.com/office/powerpoint/2010/main" val="3101467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Context</a:t>
            </a:r>
          </a:p>
        </p:txBody>
      </p:sp>
      <p:sp>
        <p:nvSpPr>
          <p:cNvPr id="7" name="Text Placeholder 6"/>
          <p:cNvSpPr>
            <a:spLocks noGrp="1"/>
          </p:cNvSpPr>
          <p:nvPr>
            <p:ph type="body" sz="quarter" idx="10"/>
          </p:nvPr>
        </p:nvSpPr>
        <p:spPr/>
        <p:txBody>
          <a:bodyPr>
            <a:normAutofit lnSpcReduction="10000"/>
          </a:bodyPr>
          <a:lstStyle/>
          <a:p>
            <a:r>
              <a:rPr lang="en-US" dirty="0"/>
              <a:t>Major grants that blend research and pedagogy are common at LACs and PUIs (example: Mellon)</a:t>
            </a:r>
          </a:p>
          <a:p>
            <a:r>
              <a:rPr lang="en-US" dirty="0"/>
              <a:t>Institutions are increasingly shifting to recruit faculty, rather than administrators, as PIs of these grants.</a:t>
            </a:r>
          </a:p>
          <a:p>
            <a:r>
              <a:rPr lang="en-US" dirty="0"/>
              <a:t>Lack of systematic pathways for recruitment, development, and support.</a:t>
            </a:r>
          </a:p>
          <a:p>
            <a:r>
              <a:rPr lang="en-US" dirty="0"/>
              <a:t>Some similarities to team science…but plenty of differences.</a:t>
            </a:r>
          </a:p>
        </p:txBody>
      </p:sp>
      <p:sp>
        <p:nvSpPr>
          <p:cNvPr id="4" name="Slide Number Placeholder 3"/>
          <p:cNvSpPr>
            <a:spLocks noGrp="1"/>
          </p:cNvSpPr>
          <p:nvPr>
            <p:ph type="sldNum" sz="quarter" idx="4294967295"/>
          </p:nvPr>
        </p:nvSpPr>
        <p:spPr>
          <a:xfrm>
            <a:off x="11633200" y="6105525"/>
            <a:ext cx="558800" cy="365125"/>
          </a:xfrm>
        </p:spPr>
        <p:txBody>
          <a:bodyPr/>
          <a:lstStyle/>
          <a:p>
            <a:fld id="{7CDE1032-D3BF-4E4F-AE36-B48553770F59}" type="slidenum">
              <a:rPr lang="en-US" smtClean="0"/>
              <a:t>2</a:t>
            </a:fld>
            <a:endParaRPr lang="en-US" dirty="0"/>
          </a:p>
        </p:txBody>
      </p:sp>
      <p:sp>
        <p:nvSpPr>
          <p:cNvPr id="5" name="Date Placeholder 4"/>
          <p:cNvSpPr>
            <a:spLocks noGrp="1"/>
          </p:cNvSpPr>
          <p:nvPr>
            <p:ph type="dt" sz="half" idx="4294967295"/>
          </p:nvPr>
        </p:nvSpPr>
        <p:spPr>
          <a:xfrm>
            <a:off x="8723766" y="6082393"/>
            <a:ext cx="2532062" cy="365125"/>
          </a:xfrm>
        </p:spPr>
        <p:txBody>
          <a:bodyPr/>
          <a:lstStyle/>
          <a:p>
            <a:r>
              <a:rPr lang="en-US" dirty="0"/>
              <a:t>April 27, 2022</a:t>
            </a:r>
          </a:p>
        </p:txBody>
      </p:sp>
    </p:spTree>
    <p:extLst>
      <p:ext uri="{BB962C8B-B14F-4D97-AF65-F5344CB8AC3E}">
        <p14:creationId xmlns:p14="http://schemas.microsoft.com/office/powerpoint/2010/main" val="2551170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Approach</a:t>
            </a:r>
          </a:p>
        </p:txBody>
      </p:sp>
      <p:sp>
        <p:nvSpPr>
          <p:cNvPr id="3" name="Text Placeholder 2"/>
          <p:cNvSpPr>
            <a:spLocks noGrp="1"/>
          </p:cNvSpPr>
          <p:nvPr>
            <p:ph type="body" sz="quarter" idx="10"/>
          </p:nvPr>
        </p:nvSpPr>
        <p:spPr/>
        <p:txBody>
          <a:bodyPr/>
          <a:lstStyle/>
          <a:p>
            <a:r>
              <a:rPr lang="en-US" dirty="0"/>
              <a:t>Conducted qualitative interviews of faculty PIs of successful institutional grants at LACs. </a:t>
            </a:r>
          </a:p>
          <a:p>
            <a:r>
              <a:rPr lang="en-US" dirty="0"/>
              <a:t>Two institutions, 13 PIs, diverse set of grants.</a:t>
            </a:r>
          </a:p>
          <a:p>
            <a:r>
              <a:rPr lang="en-US" dirty="0"/>
              <a:t>Semi-structured interviews addressing prior preparation, support during the grant, key challenges, advice for future leaders.</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3</a:t>
            </a:fld>
            <a:endParaRPr lang="en-US"/>
          </a:p>
        </p:txBody>
      </p:sp>
    </p:spTree>
    <p:extLst>
      <p:ext uri="{BB962C8B-B14F-4D97-AF65-F5344CB8AC3E}">
        <p14:creationId xmlns:p14="http://schemas.microsoft.com/office/powerpoint/2010/main" val="2442075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Findings: recruitment/development</a:t>
            </a:r>
          </a:p>
        </p:txBody>
      </p:sp>
      <p:sp>
        <p:nvSpPr>
          <p:cNvPr id="3" name="Text Placeholder 2"/>
          <p:cNvSpPr>
            <a:spLocks noGrp="1"/>
          </p:cNvSpPr>
          <p:nvPr>
            <p:ph type="body" sz="quarter" idx="10"/>
          </p:nvPr>
        </p:nvSpPr>
        <p:spPr/>
        <p:txBody>
          <a:bodyPr>
            <a:normAutofit lnSpcReduction="10000"/>
          </a:bodyPr>
          <a:lstStyle/>
          <a:p>
            <a:r>
              <a:rPr lang="en-US" dirty="0"/>
              <a:t>Content-area expertise is important, BUT…</a:t>
            </a:r>
          </a:p>
          <a:p>
            <a:r>
              <a:rPr lang="en-US" dirty="0"/>
              <a:t>Key skills for grant success are administrative. </a:t>
            </a:r>
          </a:p>
          <a:p>
            <a:pPr lvl="1"/>
            <a:r>
              <a:rPr lang="en-US" dirty="0"/>
              <a:t>Political understanding of campus (people, structures, communication)</a:t>
            </a:r>
          </a:p>
          <a:p>
            <a:pPr lvl="1"/>
            <a:r>
              <a:rPr lang="en-US" dirty="0"/>
              <a:t>Satisficing, delegation, project management</a:t>
            </a:r>
          </a:p>
          <a:p>
            <a:r>
              <a:rPr lang="en-US" dirty="0"/>
              <a:t>Don’t optimize for the former so much that you neglect the latter.</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4</a:t>
            </a:fld>
            <a:endParaRPr lang="en-US"/>
          </a:p>
        </p:txBody>
      </p:sp>
    </p:spTree>
    <p:extLst>
      <p:ext uri="{BB962C8B-B14F-4D97-AF65-F5344CB8AC3E}">
        <p14:creationId xmlns:p14="http://schemas.microsoft.com/office/powerpoint/2010/main" val="1641856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Findings: key pain points</a:t>
            </a:r>
          </a:p>
        </p:txBody>
      </p:sp>
      <p:sp>
        <p:nvSpPr>
          <p:cNvPr id="3" name="Text Placeholder 2"/>
          <p:cNvSpPr>
            <a:spLocks noGrp="1"/>
          </p:cNvSpPr>
          <p:nvPr>
            <p:ph type="body" sz="quarter" idx="10"/>
          </p:nvPr>
        </p:nvSpPr>
        <p:spPr/>
        <p:txBody>
          <a:bodyPr>
            <a:normAutofit fontScale="92500" lnSpcReduction="10000"/>
          </a:bodyPr>
          <a:lstStyle/>
          <a:p>
            <a:r>
              <a:rPr lang="en-US" i="1" dirty="0"/>
              <a:t>“Trying to help articulate where a [major] grant sits in the business of the institution.”</a:t>
            </a:r>
          </a:p>
          <a:p>
            <a:r>
              <a:rPr lang="en-US" dirty="0"/>
              <a:t>Lack of institutional commitment to the project</a:t>
            </a:r>
          </a:p>
          <a:p>
            <a:pPr lvl="1"/>
            <a:r>
              <a:rPr lang="en-US" dirty="0"/>
              <a:t>Inadequate PI compensation</a:t>
            </a:r>
          </a:p>
          <a:p>
            <a:pPr lvl="1"/>
            <a:r>
              <a:rPr lang="en-US" dirty="0"/>
              <a:t>Inadequate support (admin, web, </a:t>
            </a:r>
            <a:r>
              <a:rPr lang="en-US" dirty="0" err="1"/>
              <a:t>comms</a:t>
            </a:r>
            <a:r>
              <a:rPr lang="en-US" dirty="0"/>
              <a:t>)</a:t>
            </a:r>
          </a:p>
          <a:p>
            <a:pPr lvl="1"/>
            <a:r>
              <a:rPr lang="en-US" dirty="0"/>
              <a:t>Sustainability failures</a:t>
            </a:r>
          </a:p>
          <a:p>
            <a:r>
              <a:rPr lang="en-US" dirty="0"/>
              <a:t>Managing interpersonal conflict without authority</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5</a:t>
            </a:fld>
            <a:endParaRPr lang="en-US"/>
          </a:p>
        </p:txBody>
      </p:sp>
    </p:spTree>
    <p:extLst>
      <p:ext uri="{BB962C8B-B14F-4D97-AF65-F5344CB8AC3E}">
        <p14:creationId xmlns:p14="http://schemas.microsoft.com/office/powerpoint/2010/main" val="2539707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Need for peer mentoring community</a:t>
            </a:r>
          </a:p>
        </p:txBody>
      </p:sp>
      <p:sp>
        <p:nvSpPr>
          <p:cNvPr id="3" name="Text Placeholder 2"/>
          <p:cNvSpPr>
            <a:spLocks noGrp="1"/>
          </p:cNvSpPr>
          <p:nvPr>
            <p:ph type="body" sz="quarter" idx="10"/>
          </p:nvPr>
        </p:nvSpPr>
        <p:spPr/>
        <p:txBody>
          <a:bodyPr>
            <a:normAutofit/>
          </a:bodyPr>
          <a:lstStyle/>
          <a:p>
            <a:r>
              <a:rPr lang="en-US" dirty="0"/>
              <a:t>PIs valued mentorship they’d received from other faculty PIs…or keenly felt the lack of it</a:t>
            </a:r>
          </a:p>
          <a:p>
            <a:r>
              <a:rPr lang="en-US" dirty="0"/>
              <a:t>What can we build within and across institutions?</a:t>
            </a:r>
          </a:p>
          <a:p>
            <a:pPr lvl="1"/>
            <a:r>
              <a:rPr lang="en-US" dirty="0"/>
              <a:t>Identify successful structures and mechanisms</a:t>
            </a:r>
          </a:p>
          <a:p>
            <a:pPr lvl="1"/>
            <a:r>
              <a:rPr lang="en-US" dirty="0"/>
              <a:t>Troubleshoot common problems</a:t>
            </a:r>
          </a:p>
          <a:p>
            <a:pPr lvl="1"/>
            <a:r>
              <a:rPr lang="en-US" dirty="0"/>
              <a:t>Provide a space to talk about difficult/painful issues</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6</a:t>
            </a:fld>
            <a:endParaRPr lang="en-US"/>
          </a:p>
        </p:txBody>
      </p:sp>
    </p:spTree>
    <p:extLst>
      <p:ext uri="{BB962C8B-B14F-4D97-AF65-F5344CB8AC3E}">
        <p14:creationId xmlns:p14="http://schemas.microsoft.com/office/powerpoint/2010/main" val="162211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career-defining experience</a:t>
            </a:r>
          </a:p>
        </p:txBody>
      </p:sp>
      <p:sp>
        <p:nvSpPr>
          <p:cNvPr id="3" name="Text Placeholder 2"/>
          <p:cNvSpPr>
            <a:spLocks noGrp="1"/>
          </p:cNvSpPr>
          <p:nvPr>
            <p:ph type="body" sz="quarter" idx="10"/>
          </p:nvPr>
        </p:nvSpPr>
        <p:spPr/>
        <p:txBody>
          <a:bodyPr>
            <a:normAutofit fontScale="85000" lnSpcReduction="20000"/>
          </a:bodyPr>
          <a:lstStyle/>
          <a:p>
            <a:r>
              <a:rPr lang="en-US" i="1" dirty="0"/>
              <a:t>I think that at some point in time…the notion of you becoming a famous whatever it was that you were when you entered the institution, whether that's a writer or anthropologist or whatever it is, starts to shift over to making substantive change for the good in your field or in your department or in your surroundings. And you know, moving moderately large batches of money around is certainly a way that that can happen.</a:t>
            </a:r>
          </a:p>
          <a:p>
            <a:r>
              <a:rPr lang="en-US" i="1" dirty="0"/>
              <a:t>It's a good mid-career moment where, I was able to say, in a way that I wouldn't have been 10 years ago, that now I'm going to spend a few years largely away from my own research, and largely away from my own teaching… but I'm really going to try to help my institution become the place where I want to teach for the next 20 or whatever it's going to be.</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7</a:t>
            </a:fld>
            <a:endParaRPr lang="en-US"/>
          </a:p>
        </p:txBody>
      </p:sp>
    </p:spTree>
    <p:extLst>
      <p:ext uri="{BB962C8B-B14F-4D97-AF65-F5344CB8AC3E}">
        <p14:creationId xmlns:p14="http://schemas.microsoft.com/office/powerpoint/2010/main" val="971101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Acknowledgements</a:t>
            </a:r>
          </a:p>
        </p:txBody>
      </p:sp>
      <p:sp>
        <p:nvSpPr>
          <p:cNvPr id="3" name="Text Placeholder 2"/>
          <p:cNvSpPr>
            <a:spLocks noGrp="1"/>
          </p:cNvSpPr>
          <p:nvPr>
            <p:ph type="body" sz="quarter" idx="10"/>
          </p:nvPr>
        </p:nvSpPr>
        <p:spPr/>
        <p:txBody>
          <a:bodyPr/>
          <a:lstStyle/>
          <a:p>
            <a:r>
              <a:rPr lang="en-US" dirty="0" err="1"/>
              <a:t>InfoReady</a:t>
            </a:r>
            <a:r>
              <a:rPr lang="en-US" dirty="0"/>
              <a:t>/NORDP New Opportunities in Research Development (financial sponsor)</a:t>
            </a:r>
          </a:p>
          <a:p>
            <a:r>
              <a:rPr lang="en-US" dirty="0"/>
              <a:t>Grinnell College Dean’s Office, Carleton College Dean’s Office, Carleton College Grants Office</a:t>
            </a:r>
          </a:p>
          <a:p>
            <a:r>
              <a:rPr lang="en-US" dirty="0" err="1"/>
              <a:t>Georgeanna</a:t>
            </a:r>
            <a:r>
              <a:rPr lang="en-US" dirty="0"/>
              <a:t> Robinson, Associate Director of Qualitative Research, and Karla Erickson, Professor of Sociology, Grinnell College</a:t>
            </a:r>
          </a:p>
        </p:txBody>
      </p:sp>
      <p:sp>
        <p:nvSpPr>
          <p:cNvPr id="4" name="Date Placeholder 3"/>
          <p:cNvSpPr>
            <a:spLocks noGrp="1"/>
          </p:cNvSpPr>
          <p:nvPr>
            <p:ph type="dt" sz="half" idx="11"/>
          </p:nvPr>
        </p:nvSpPr>
        <p:spPr/>
        <p:txBody>
          <a:bodyPr/>
          <a:lstStyle/>
          <a:p>
            <a:r>
              <a:rPr lang="en-US" dirty="0"/>
              <a:t>April 27, 2022</a:t>
            </a:r>
          </a:p>
        </p:txBody>
      </p:sp>
      <p:sp>
        <p:nvSpPr>
          <p:cNvPr id="5" name="Slide Number Placeholder 4"/>
          <p:cNvSpPr>
            <a:spLocks noGrp="1"/>
          </p:cNvSpPr>
          <p:nvPr>
            <p:ph type="sldNum" sz="quarter" idx="12"/>
          </p:nvPr>
        </p:nvSpPr>
        <p:spPr/>
        <p:txBody>
          <a:bodyPr/>
          <a:lstStyle/>
          <a:p>
            <a:fld id="{7CDE1032-D3BF-4E4F-AE36-B48553770F59}" type="slidenum">
              <a:rPr lang="en-US" smtClean="0"/>
              <a:t>8</a:t>
            </a:fld>
            <a:endParaRPr lang="en-US"/>
          </a:p>
        </p:txBody>
      </p:sp>
    </p:spTree>
    <p:extLst>
      <p:ext uri="{BB962C8B-B14F-4D97-AF65-F5344CB8AC3E}">
        <p14:creationId xmlns:p14="http://schemas.microsoft.com/office/powerpoint/2010/main" val="2818631290"/>
      </p:ext>
    </p:extLst>
  </p:cSld>
  <p:clrMapOvr>
    <a:masterClrMapping/>
  </p:clrMapOvr>
</p:sld>
</file>

<file path=ppt/theme/theme1.xml><?xml version="1.0" encoding="utf-8"?>
<a:theme xmlns:a="http://schemas.openxmlformats.org/drawingml/2006/main" name="Grinnell College">
  <a:themeElements>
    <a:clrScheme name="Grinnell College">
      <a:dk1>
        <a:sysClr val="windowText" lastClr="000000"/>
      </a:dk1>
      <a:lt1>
        <a:srgbClr val="FFFFFF"/>
      </a:lt1>
      <a:dk2>
        <a:srgbClr val="000000"/>
      </a:dk2>
      <a:lt2>
        <a:srgbClr val="FFFFFF"/>
      </a:lt2>
      <a:accent1>
        <a:srgbClr val="DA291C"/>
      </a:accent1>
      <a:accent2>
        <a:srgbClr val="7566A0"/>
      </a:accent2>
      <a:accent3>
        <a:srgbClr val="00B388"/>
      </a:accent3>
      <a:accent4>
        <a:srgbClr val="76232F"/>
      </a:accent4>
      <a:accent5>
        <a:srgbClr val="DB5A3C"/>
      </a:accent5>
      <a:accent6>
        <a:srgbClr val="3F2A56"/>
      </a:accent6>
      <a:hlink>
        <a:srgbClr val="3344DD"/>
      </a:hlink>
      <a:folHlink>
        <a:srgbClr val="804180"/>
      </a:folHlink>
    </a:clrScheme>
    <a:fontScheme name="Grinnell Colle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oard of Trustees Accessible Template[2] (Read-Only)" id="{4D85C33E-D196-8F41-87D4-CDD52A6330F5}" vid="{E2F8A6AE-0350-624D-B9D7-1AACD4C7B98D}"/>
    </a:ext>
  </a:extLst>
</a:theme>
</file>

<file path=ppt/theme/theme2.xml><?xml version="1.0" encoding="utf-8"?>
<a:theme xmlns:a="http://schemas.openxmlformats.org/drawingml/2006/main" name="Office Theme">
  <a:themeElements>
    <a:clrScheme name="Grinnell College">
      <a:dk1>
        <a:sysClr val="windowText" lastClr="000000"/>
      </a:dk1>
      <a:lt1>
        <a:srgbClr val="FFFFFF"/>
      </a:lt1>
      <a:dk2>
        <a:srgbClr val="000000"/>
      </a:dk2>
      <a:lt2>
        <a:srgbClr val="E5E6E4"/>
      </a:lt2>
      <a:accent1>
        <a:srgbClr val="DA291C"/>
      </a:accent1>
      <a:accent2>
        <a:srgbClr val="7566A0"/>
      </a:accent2>
      <a:accent3>
        <a:srgbClr val="00B388"/>
      </a:accent3>
      <a:accent4>
        <a:srgbClr val="76232F"/>
      </a:accent4>
      <a:accent5>
        <a:srgbClr val="DB5A3C"/>
      </a:accent5>
      <a:accent6>
        <a:srgbClr val="3F2A56"/>
      </a:accent6>
      <a:hlink>
        <a:srgbClr val="3344DD"/>
      </a:hlink>
      <a:folHlink>
        <a:srgbClr val="804180"/>
      </a:folHlink>
    </a:clrScheme>
    <a:fontScheme name="Grinnell Colleg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innell College">
      <a:dk1>
        <a:sysClr val="windowText" lastClr="000000"/>
      </a:dk1>
      <a:lt1>
        <a:srgbClr val="FFFFFF"/>
      </a:lt1>
      <a:dk2>
        <a:srgbClr val="000000"/>
      </a:dk2>
      <a:lt2>
        <a:srgbClr val="E5E6E4"/>
      </a:lt2>
      <a:accent1>
        <a:srgbClr val="DA291C"/>
      </a:accent1>
      <a:accent2>
        <a:srgbClr val="7566A0"/>
      </a:accent2>
      <a:accent3>
        <a:srgbClr val="00B388"/>
      </a:accent3>
      <a:accent4>
        <a:srgbClr val="76232F"/>
      </a:accent4>
      <a:accent5>
        <a:srgbClr val="DB5A3C"/>
      </a:accent5>
      <a:accent6>
        <a:srgbClr val="3F2A56"/>
      </a:accent6>
      <a:hlink>
        <a:srgbClr val="3344DD"/>
      </a:hlink>
      <a:folHlink>
        <a:srgbClr val="804180"/>
      </a:folHlink>
    </a:clrScheme>
    <a:fontScheme name="Grinnell Colleg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40D016E5CA664A8CDCB11580C92EA2" ma:contentTypeVersion="12" ma:contentTypeDescription="Create a new document." ma:contentTypeScope="" ma:versionID="0ab9a3f2595a8054e5d7e4576b21b3d2">
  <xsd:schema xmlns:xsd="http://www.w3.org/2001/XMLSchema" xmlns:xs="http://www.w3.org/2001/XMLSchema" xmlns:p="http://schemas.microsoft.com/office/2006/metadata/properties" xmlns:ns2="6dcb616e-8ed4-49ca-bb61-5b2faa0ced09" xmlns:ns3="0f5db703-d7f5-435b-8e9b-76c568c88919" targetNamespace="http://schemas.microsoft.com/office/2006/metadata/properties" ma:root="true" ma:fieldsID="8bd60a4a66fd75cb122c0614a57a2491" ns2:_="" ns3:_="">
    <xsd:import namespace="6dcb616e-8ed4-49ca-bb61-5b2faa0ced09"/>
    <xsd:import namespace="0f5db703-d7f5-435b-8e9b-76c568c88919"/>
    <xsd:element name="properties">
      <xsd:complexType>
        <xsd:sequence>
          <xsd:element name="documentManagement">
            <xsd:complexType>
              <xsd:all>
                <xsd:element ref="ns2:Description0" minOccurs="0"/>
                <xsd:element ref="ns2:Thumbnail" minOccurs="0"/>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cb616e-8ed4-49ca-bb61-5b2faa0ced09"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Note">
          <xsd:maxLength value="255"/>
        </xsd:restriction>
      </xsd:simpleType>
    </xsd:element>
    <xsd:element name="Thumbnail" ma:index="9" nillable="true" ma:displayName="Thumbnail" ma:format="Image" ma:internalName="Thumbnail">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f5db703-d7f5-435b-8e9b-76c568c8891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6dcb616e-8ed4-49ca-bb61-5b2faa0ced09" xsi:nil="true"/>
    <Thumbnail xmlns="6dcb616e-8ed4-49ca-bb61-5b2faa0ced09">
      <Url xsi:nil="true"/>
      <Description xsi:nil="true"/>
    </Thumbnail>
  </documentManagement>
</p:properties>
</file>

<file path=customXml/itemProps1.xml><?xml version="1.0" encoding="utf-8"?>
<ds:datastoreItem xmlns:ds="http://schemas.openxmlformats.org/officeDocument/2006/customXml" ds:itemID="{1E739417-722A-416C-9C6A-1B9A78DAAB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cb616e-8ed4-49ca-bb61-5b2faa0ced09"/>
    <ds:schemaRef ds:uri="0f5db703-d7f5-435b-8e9b-76c568c889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44B629-4A3D-4BD0-8CBE-92882A3895E3}">
  <ds:schemaRefs>
    <ds:schemaRef ds:uri="http://schemas.microsoft.com/sharepoint/v3/contenttype/forms"/>
  </ds:schemaRefs>
</ds:datastoreItem>
</file>

<file path=customXml/itemProps3.xml><?xml version="1.0" encoding="utf-8"?>
<ds:datastoreItem xmlns:ds="http://schemas.openxmlformats.org/officeDocument/2006/customXml" ds:itemID="{9858C1EE-1C94-48B0-A90D-CE6F23EE778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dcb616e-8ed4-49ca-bb61-5b2faa0ced09"/>
    <ds:schemaRef ds:uri="0f5db703-d7f5-435b-8e9b-76c568c8891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GC PowerPoint Accessible Template</Template>
  <TotalTime>377</TotalTime>
  <Words>529</Words>
  <Application>Microsoft Office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Arial</vt:lpstr>
      <vt:lpstr>Grinnell College</vt:lpstr>
      <vt:lpstr>Supporting and Developing Faculty Leaders of Institutional Grants</vt:lpstr>
      <vt:lpstr>Context</vt:lpstr>
      <vt:lpstr>Approach</vt:lpstr>
      <vt:lpstr>Findings: recruitment/development</vt:lpstr>
      <vt:lpstr>Findings: key pain points</vt:lpstr>
      <vt:lpstr>Need for peer mentoring community</vt:lpstr>
      <vt:lpstr>A career-defining experience</vt:lpstr>
      <vt:lpstr>Acknowledgements</vt:lpstr>
    </vt:vector>
  </TitlesOfParts>
  <Company>Grinnell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and Developing Faculty Leaders of Institutional Grants</dc:title>
  <dc:creator>Ferrari, Susan</dc:creator>
  <cp:lastModifiedBy>Jaynie Mitchell</cp:lastModifiedBy>
  <cp:revision>11</cp:revision>
  <dcterms:created xsi:type="dcterms:W3CDTF">2022-04-27T13:44:27Z</dcterms:created>
  <dcterms:modified xsi:type="dcterms:W3CDTF">2022-04-27T20:10:26Z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0x0101003940D016E5CA664A8CDCB11580C92EA2</vt:lpwstr>
  </property>
</Properties>
</file>